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7" r:id="rId4"/>
    <p:sldMasterId id="2147483706" r:id="rId5"/>
    <p:sldMasterId id="214748372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Lst>
  <p:sldSz cy="6858000" cx="12192000"/>
  <p:notesSz cx="6858000" cy="9144000"/>
  <p:embeddedFontLst>
    <p:embeddedFont>
      <p:font typeface="Amatic SC"/>
      <p:regular r:id="rId70"/>
      <p:bold r:id="rId71"/>
    </p:embeddedFont>
    <p:embeddedFont>
      <p:font typeface="Bebas Neue"/>
      <p:regular r:id="rId72"/>
    </p:embeddedFont>
    <p:embeddedFont>
      <p:font typeface="Mallanna"/>
      <p:regular r:id="rId73"/>
    </p:embeddedFont>
    <p:embeddedFont>
      <p:font typeface="Arima Madurai Black"/>
      <p:bold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5" roundtripDataSignature="AMtx7mibh1OBWVPdVn9+chwmJ1eHsLwy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Mallanna-regular.fntdata"/><Relationship Id="rId72" Type="http://schemas.openxmlformats.org/officeDocument/2006/relationships/font" Target="fonts/BebasNeue-regular.fntdata"/><Relationship Id="rId31" Type="http://schemas.openxmlformats.org/officeDocument/2006/relationships/slide" Target="slides/slide24.xml"/><Relationship Id="rId75" Type="http://customschemas.google.com/relationships/presentationmetadata" Target="metadata"/><Relationship Id="rId30" Type="http://schemas.openxmlformats.org/officeDocument/2006/relationships/slide" Target="slides/slide23.xml"/><Relationship Id="rId74" Type="http://schemas.openxmlformats.org/officeDocument/2006/relationships/font" Target="fonts/ArimaMaduraiBlack-bold.fntdata"/><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font" Target="fonts/AmaticSC-bold.fntdata"/><Relationship Id="rId70" Type="http://schemas.openxmlformats.org/officeDocument/2006/relationships/font" Target="fonts/AmaticSC-regular.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5" name="Shape 1605"/>
        <p:cNvGrpSpPr/>
        <p:nvPr/>
      </p:nvGrpSpPr>
      <p:grpSpPr>
        <a:xfrm>
          <a:off x="0" y="0"/>
          <a:ext cx="0" cy="0"/>
          <a:chOff x="0" y="0"/>
          <a:chExt cx="0" cy="0"/>
        </a:xfrm>
      </p:grpSpPr>
      <p:sp>
        <p:nvSpPr>
          <p:cNvPr id="1606" name="Google Shape;16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7" name="Google Shape;16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3" name="Shape 1723"/>
        <p:cNvGrpSpPr/>
        <p:nvPr/>
      </p:nvGrpSpPr>
      <p:grpSpPr>
        <a:xfrm>
          <a:off x="0" y="0"/>
          <a:ext cx="0" cy="0"/>
          <a:chOff x="0" y="0"/>
          <a:chExt cx="0" cy="0"/>
        </a:xfrm>
      </p:grpSpPr>
      <p:sp>
        <p:nvSpPr>
          <p:cNvPr id="1724" name="Google Shape;172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5" name="Google Shape;172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4" name="Shape 1734"/>
        <p:cNvGrpSpPr/>
        <p:nvPr/>
      </p:nvGrpSpPr>
      <p:grpSpPr>
        <a:xfrm>
          <a:off x="0" y="0"/>
          <a:ext cx="0" cy="0"/>
          <a:chOff x="0" y="0"/>
          <a:chExt cx="0" cy="0"/>
        </a:xfrm>
      </p:grpSpPr>
      <p:sp>
        <p:nvSpPr>
          <p:cNvPr id="1735" name="Google Shape;173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6" name="Google Shape;173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2" name="Shape 1742"/>
        <p:cNvGrpSpPr/>
        <p:nvPr/>
      </p:nvGrpSpPr>
      <p:grpSpPr>
        <a:xfrm>
          <a:off x="0" y="0"/>
          <a:ext cx="0" cy="0"/>
          <a:chOff x="0" y="0"/>
          <a:chExt cx="0" cy="0"/>
        </a:xfrm>
      </p:grpSpPr>
      <p:sp>
        <p:nvSpPr>
          <p:cNvPr id="1743" name="Google Shape;174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4" name="Google Shape;174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1" name="Shape 1751"/>
        <p:cNvGrpSpPr/>
        <p:nvPr/>
      </p:nvGrpSpPr>
      <p:grpSpPr>
        <a:xfrm>
          <a:off x="0" y="0"/>
          <a:ext cx="0" cy="0"/>
          <a:chOff x="0" y="0"/>
          <a:chExt cx="0" cy="0"/>
        </a:xfrm>
      </p:grpSpPr>
      <p:sp>
        <p:nvSpPr>
          <p:cNvPr id="1752" name="Google Shape;175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3" name="Google Shape;175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2" name="Shape 1762"/>
        <p:cNvGrpSpPr/>
        <p:nvPr/>
      </p:nvGrpSpPr>
      <p:grpSpPr>
        <a:xfrm>
          <a:off x="0" y="0"/>
          <a:ext cx="0" cy="0"/>
          <a:chOff x="0" y="0"/>
          <a:chExt cx="0" cy="0"/>
        </a:xfrm>
      </p:grpSpPr>
      <p:sp>
        <p:nvSpPr>
          <p:cNvPr id="1763" name="Google Shape;176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4" name="Google Shape;176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0" name="Shape 1770"/>
        <p:cNvGrpSpPr/>
        <p:nvPr/>
      </p:nvGrpSpPr>
      <p:grpSpPr>
        <a:xfrm>
          <a:off x="0" y="0"/>
          <a:ext cx="0" cy="0"/>
          <a:chOff x="0" y="0"/>
          <a:chExt cx="0" cy="0"/>
        </a:xfrm>
      </p:grpSpPr>
      <p:sp>
        <p:nvSpPr>
          <p:cNvPr id="1771" name="Google Shape;177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2" name="Google Shape;177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1" name="Shape 1781"/>
        <p:cNvGrpSpPr/>
        <p:nvPr/>
      </p:nvGrpSpPr>
      <p:grpSpPr>
        <a:xfrm>
          <a:off x="0" y="0"/>
          <a:ext cx="0" cy="0"/>
          <a:chOff x="0" y="0"/>
          <a:chExt cx="0" cy="0"/>
        </a:xfrm>
      </p:grpSpPr>
      <p:sp>
        <p:nvSpPr>
          <p:cNvPr id="1782" name="Google Shape;1782;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3" name="Google Shape;178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9" name="Shape 1789"/>
        <p:cNvGrpSpPr/>
        <p:nvPr/>
      </p:nvGrpSpPr>
      <p:grpSpPr>
        <a:xfrm>
          <a:off x="0" y="0"/>
          <a:ext cx="0" cy="0"/>
          <a:chOff x="0" y="0"/>
          <a:chExt cx="0" cy="0"/>
        </a:xfrm>
      </p:grpSpPr>
      <p:sp>
        <p:nvSpPr>
          <p:cNvPr id="1790" name="Google Shape;179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1" name="Google Shape;179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8" name="Shape 1798"/>
        <p:cNvGrpSpPr/>
        <p:nvPr/>
      </p:nvGrpSpPr>
      <p:grpSpPr>
        <a:xfrm>
          <a:off x="0" y="0"/>
          <a:ext cx="0" cy="0"/>
          <a:chOff x="0" y="0"/>
          <a:chExt cx="0" cy="0"/>
        </a:xfrm>
      </p:grpSpPr>
      <p:sp>
        <p:nvSpPr>
          <p:cNvPr id="1799" name="Google Shape;179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0" name="Google Shape;180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7" name="Shape 1807"/>
        <p:cNvGrpSpPr/>
        <p:nvPr/>
      </p:nvGrpSpPr>
      <p:grpSpPr>
        <a:xfrm>
          <a:off x="0" y="0"/>
          <a:ext cx="0" cy="0"/>
          <a:chOff x="0" y="0"/>
          <a:chExt cx="0" cy="0"/>
        </a:xfrm>
      </p:grpSpPr>
      <p:sp>
        <p:nvSpPr>
          <p:cNvPr id="1808" name="Google Shape;180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9" name="Google Shape;180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5" name="Google Shape;161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8" name="Google Shape;181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4" name="Shape 1824"/>
        <p:cNvGrpSpPr/>
        <p:nvPr/>
      </p:nvGrpSpPr>
      <p:grpSpPr>
        <a:xfrm>
          <a:off x="0" y="0"/>
          <a:ext cx="0" cy="0"/>
          <a:chOff x="0" y="0"/>
          <a:chExt cx="0" cy="0"/>
        </a:xfrm>
      </p:grpSpPr>
      <p:sp>
        <p:nvSpPr>
          <p:cNvPr id="1825" name="Google Shape;182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6" name="Google Shape;182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6" name="Shape 1836"/>
        <p:cNvGrpSpPr/>
        <p:nvPr/>
      </p:nvGrpSpPr>
      <p:grpSpPr>
        <a:xfrm>
          <a:off x="0" y="0"/>
          <a:ext cx="0" cy="0"/>
          <a:chOff x="0" y="0"/>
          <a:chExt cx="0" cy="0"/>
        </a:xfrm>
      </p:grpSpPr>
      <p:sp>
        <p:nvSpPr>
          <p:cNvPr id="1837" name="Google Shape;183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8" name="Google Shape;183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0" name="Google Shape;185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5" name="Google Shape;186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5" name="Shape 1875"/>
        <p:cNvGrpSpPr/>
        <p:nvPr/>
      </p:nvGrpSpPr>
      <p:grpSpPr>
        <a:xfrm>
          <a:off x="0" y="0"/>
          <a:ext cx="0" cy="0"/>
          <a:chOff x="0" y="0"/>
          <a:chExt cx="0" cy="0"/>
        </a:xfrm>
      </p:grpSpPr>
      <p:sp>
        <p:nvSpPr>
          <p:cNvPr id="1876" name="Google Shape;1876;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7" name="Google Shape;187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3" name="Shape 1883"/>
        <p:cNvGrpSpPr/>
        <p:nvPr/>
      </p:nvGrpSpPr>
      <p:grpSpPr>
        <a:xfrm>
          <a:off x="0" y="0"/>
          <a:ext cx="0" cy="0"/>
          <a:chOff x="0" y="0"/>
          <a:chExt cx="0" cy="0"/>
        </a:xfrm>
      </p:grpSpPr>
      <p:sp>
        <p:nvSpPr>
          <p:cNvPr id="1884" name="Google Shape;188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5" name="Google Shape;188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3" name="Shape 1893"/>
        <p:cNvGrpSpPr/>
        <p:nvPr/>
      </p:nvGrpSpPr>
      <p:grpSpPr>
        <a:xfrm>
          <a:off x="0" y="0"/>
          <a:ext cx="0" cy="0"/>
          <a:chOff x="0" y="0"/>
          <a:chExt cx="0" cy="0"/>
        </a:xfrm>
      </p:grpSpPr>
      <p:sp>
        <p:nvSpPr>
          <p:cNvPr id="1894" name="Google Shape;189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5" name="Google Shape;189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4" name="Shape 1904"/>
        <p:cNvGrpSpPr/>
        <p:nvPr/>
      </p:nvGrpSpPr>
      <p:grpSpPr>
        <a:xfrm>
          <a:off x="0" y="0"/>
          <a:ext cx="0" cy="0"/>
          <a:chOff x="0" y="0"/>
          <a:chExt cx="0" cy="0"/>
        </a:xfrm>
      </p:grpSpPr>
      <p:sp>
        <p:nvSpPr>
          <p:cNvPr id="1905" name="Google Shape;190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6" name="Google Shape;190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3" name="Shape 1913"/>
        <p:cNvGrpSpPr/>
        <p:nvPr/>
      </p:nvGrpSpPr>
      <p:grpSpPr>
        <a:xfrm>
          <a:off x="0" y="0"/>
          <a:ext cx="0" cy="0"/>
          <a:chOff x="0" y="0"/>
          <a:chExt cx="0" cy="0"/>
        </a:xfrm>
      </p:grpSpPr>
      <p:sp>
        <p:nvSpPr>
          <p:cNvPr id="1914" name="Google Shape;191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5" name="Google Shape;191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1" name="Shape 1621"/>
        <p:cNvGrpSpPr/>
        <p:nvPr/>
      </p:nvGrpSpPr>
      <p:grpSpPr>
        <a:xfrm>
          <a:off x="0" y="0"/>
          <a:ext cx="0" cy="0"/>
          <a:chOff x="0" y="0"/>
          <a:chExt cx="0" cy="0"/>
        </a:xfrm>
      </p:grpSpPr>
      <p:sp>
        <p:nvSpPr>
          <p:cNvPr id="1622" name="Google Shape;162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3" name="Google Shape;162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4" name="Shape 1924"/>
        <p:cNvGrpSpPr/>
        <p:nvPr/>
      </p:nvGrpSpPr>
      <p:grpSpPr>
        <a:xfrm>
          <a:off x="0" y="0"/>
          <a:ext cx="0" cy="0"/>
          <a:chOff x="0" y="0"/>
          <a:chExt cx="0" cy="0"/>
        </a:xfrm>
      </p:grpSpPr>
      <p:sp>
        <p:nvSpPr>
          <p:cNvPr id="1925" name="Google Shape;1925;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6" name="Google Shape;192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4" name="Google Shape;193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2" name="Shape 1942"/>
        <p:cNvGrpSpPr/>
        <p:nvPr/>
      </p:nvGrpSpPr>
      <p:grpSpPr>
        <a:xfrm>
          <a:off x="0" y="0"/>
          <a:ext cx="0" cy="0"/>
          <a:chOff x="0" y="0"/>
          <a:chExt cx="0" cy="0"/>
        </a:xfrm>
      </p:grpSpPr>
      <p:sp>
        <p:nvSpPr>
          <p:cNvPr id="1943" name="Google Shape;1943;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4" name="Google Shape;194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9" name="Shape 1949"/>
        <p:cNvGrpSpPr/>
        <p:nvPr/>
      </p:nvGrpSpPr>
      <p:grpSpPr>
        <a:xfrm>
          <a:off x="0" y="0"/>
          <a:ext cx="0" cy="0"/>
          <a:chOff x="0" y="0"/>
          <a:chExt cx="0" cy="0"/>
        </a:xfrm>
      </p:grpSpPr>
      <p:sp>
        <p:nvSpPr>
          <p:cNvPr id="1950" name="Google Shape;195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1" name="Google Shape;195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7" name="Shape 1957"/>
        <p:cNvGrpSpPr/>
        <p:nvPr/>
      </p:nvGrpSpPr>
      <p:grpSpPr>
        <a:xfrm>
          <a:off x="0" y="0"/>
          <a:ext cx="0" cy="0"/>
          <a:chOff x="0" y="0"/>
          <a:chExt cx="0" cy="0"/>
        </a:xfrm>
      </p:grpSpPr>
      <p:sp>
        <p:nvSpPr>
          <p:cNvPr id="1958" name="Google Shape;1958;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9" name="Google Shape;195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9" name="Shape 1969"/>
        <p:cNvGrpSpPr/>
        <p:nvPr/>
      </p:nvGrpSpPr>
      <p:grpSpPr>
        <a:xfrm>
          <a:off x="0" y="0"/>
          <a:ext cx="0" cy="0"/>
          <a:chOff x="0" y="0"/>
          <a:chExt cx="0" cy="0"/>
        </a:xfrm>
      </p:grpSpPr>
      <p:sp>
        <p:nvSpPr>
          <p:cNvPr id="1970" name="Google Shape;1970;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1" name="Google Shape;197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7" name="Shape 1977"/>
        <p:cNvGrpSpPr/>
        <p:nvPr/>
      </p:nvGrpSpPr>
      <p:grpSpPr>
        <a:xfrm>
          <a:off x="0" y="0"/>
          <a:ext cx="0" cy="0"/>
          <a:chOff x="0" y="0"/>
          <a:chExt cx="0" cy="0"/>
        </a:xfrm>
      </p:grpSpPr>
      <p:sp>
        <p:nvSpPr>
          <p:cNvPr id="1978" name="Google Shape;197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9" name="Google Shape;197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9" name="Shape 1989"/>
        <p:cNvGrpSpPr/>
        <p:nvPr/>
      </p:nvGrpSpPr>
      <p:grpSpPr>
        <a:xfrm>
          <a:off x="0" y="0"/>
          <a:ext cx="0" cy="0"/>
          <a:chOff x="0" y="0"/>
          <a:chExt cx="0" cy="0"/>
        </a:xfrm>
      </p:grpSpPr>
      <p:sp>
        <p:nvSpPr>
          <p:cNvPr id="1990" name="Google Shape;1990;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1" name="Google Shape;199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6" name="Shape 1996"/>
        <p:cNvGrpSpPr/>
        <p:nvPr/>
      </p:nvGrpSpPr>
      <p:grpSpPr>
        <a:xfrm>
          <a:off x="0" y="0"/>
          <a:ext cx="0" cy="0"/>
          <a:chOff x="0" y="0"/>
          <a:chExt cx="0" cy="0"/>
        </a:xfrm>
      </p:grpSpPr>
      <p:sp>
        <p:nvSpPr>
          <p:cNvPr id="1997" name="Google Shape;1997;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8" name="Google Shape;199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6" name="Shape 2006"/>
        <p:cNvGrpSpPr/>
        <p:nvPr/>
      </p:nvGrpSpPr>
      <p:grpSpPr>
        <a:xfrm>
          <a:off x="0" y="0"/>
          <a:ext cx="0" cy="0"/>
          <a:chOff x="0" y="0"/>
          <a:chExt cx="0" cy="0"/>
        </a:xfrm>
      </p:grpSpPr>
      <p:sp>
        <p:nvSpPr>
          <p:cNvPr id="2007" name="Google Shape;200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8" name="Google Shape;200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6" name="Shape 1676"/>
        <p:cNvGrpSpPr/>
        <p:nvPr/>
      </p:nvGrpSpPr>
      <p:grpSpPr>
        <a:xfrm>
          <a:off x="0" y="0"/>
          <a:ext cx="0" cy="0"/>
          <a:chOff x="0" y="0"/>
          <a:chExt cx="0" cy="0"/>
        </a:xfrm>
      </p:grpSpPr>
      <p:sp>
        <p:nvSpPr>
          <p:cNvPr id="1677" name="Google Shape;167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8" name="Google Shape;167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5" name="Shape 2015"/>
        <p:cNvGrpSpPr/>
        <p:nvPr/>
      </p:nvGrpSpPr>
      <p:grpSpPr>
        <a:xfrm>
          <a:off x="0" y="0"/>
          <a:ext cx="0" cy="0"/>
          <a:chOff x="0" y="0"/>
          <a:chExt cx="0" cy="0"/>
        </a:xfrm>
      </p:grpSpPr>
      <p:sp>
        <p:nvSpPr>
          <p:cNvPr id="2016" name="Google Shape;201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7" name="Google Shape;201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3" name="Shape 2023"/>
        <p:cNvGrpSpPr/>
        <p:nvPr/>
      </p:nvGrpSpPr>
      <p:grpSpPr>
        <a:xfrm>
          <a:off x="0" y="0"/>
          <a:ext cx="0" cy="0"/>
          <a:chOff x="0" y="0"/>
          <a:chExt cx="0" cy="0"/>
        </a:xfrm>
      </p:grpSpPr>
      <p:sp>
        <p:nvSpPr>
          <p:cNvPr id="2024" name="Google Shape;2024;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5" name="Google Shape;202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1" name="Shape 2031"/>
        <p:cNvGrpSpPr/>
        <p:nvPr/>
      </p:nvGrpSpPr>
      <p:grpSpPr>
        <a:xfrm>
          <a:off x="0" y="0"/>
          <a:ext cx="0" cy="0"/>
          <a:chOff x="0" y="0"/>
          <a:chExt cx="0" cy="0"/>
        </a:xfrm>
      </p:grpSpPr>
      <p:sp>
        <p:nvSpPr>
          <p:cNvPr id="2032" name="Google Shape;2032;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3" name="Google Shape;203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8" name="Shape 2038"/>
        <p:cNvGrpSpPr/>
        <p:nvPr/>
      </p:nvGrpSpPr>
      <p:grpSpPr>
        <a:xfrm>
          <a:off x="0" y="0"/>
          <a:ext cx="0" cy="0"/>
          <a:chOff x="0" y="0"/>
          <a:chExt cx="0" cy="0"/>
        </a:xfrm>
      </p:grpSpPr>
      <p:sp>
        <p:nvSpPr>
          <p:cNvPr id="2039" name="Google Shape;2039;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0" name="Google Shape;204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5" name="Shape 2045"/>
        <p:cNvGrpSpPr/>
        <p:nvPr/>
      </p:nvGrpSpPr>
      <p:grpSpPr>
        <a:xfrm>
          <a:off x="0" y="0"/>
          <a:ext cx="0" cy="0"/>
          <a:chOff x="0" y="0"/>
          <a:chExt cx="0" cy="0"/>
        </a:xfrm>
      </p:grpSpPr>
      <p:sp>
        <p:nvSpPr>
          <p:cNvPr id="2046" name="Google Shape;2046;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7" name="Google Shape;2047;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4" name="Shape 2054"/>
        <p:cNvGrpSpPr/>
        <p:nvPr/>
      </p:nvGrpSpPr>
      <p:grpSpPr>
        <a:xfrm>
          <a:off x="0" y="0"/>
          <a:ext cx="0" cy="0"/>
          <a:chOff x="0" y="0"/>
          <a:chExt cx="0" cy="0"/>
        </a:xfrm>
      </p:grpSpPr>
      <p:sp>
        <p:nvSpPr>
          <p:cNvPr id="2055" name="Google Shape;2055;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6" name="Google Shape;2056;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3" name="Shape 2063"/>
        <p:cNvGrpSpPr/>
        <p:nvPr/>
      </p:nvGrpSpPr>
      <p:grpSpPr>
        <a:xfrm>
          <a:off x="0" y="0"/>
          <a:ext cx="0" cy="0"/>
          <a:chOff x="0" y="0"/>
          <a:chExt cx="0" cy="0"/>
        </a:xfrm>
      </p:grpSpPr>
      <p:sp>
        <p:nvSpPr>
          <p:cNvPr id="2064" name="Google Shape;2064;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5" name="Google Shape;2065;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1" name="Shape 2071"/>
        <p:cNvGrpSpPr/>
        <p:nvPr/>
      </p:nvGrpSpPr>
      <p:grpSpPr>
        <a:xfrm>
          <a:off x="0" y="0"/>
          <a:ext cx="0" cy="0"/>
          <a:chOff x="0" y="0"/>
          <a:chExt cx="0" cy="0"/>
        </a:xfrm>
      </p:grpSpPr>
      <p:sp>
        <p:nvSpPr>
          <p:cNvPr id="2072" name="Google Shape;2072;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3" name="Google Shape;2073;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9" name="Shape 2079"/>
        <p:cNvGrpSpPr/>
        <p:nvPr/>
      </p:nvGrpSpPr>
      <p:grpSpPr>
        <a:xfrm>
          <a:off x="0" y="0"/>
          <a:ext cx="0" cy="0"/>
          <a:chOff x="0" y="0"/>
          <a:chExt cx="0" cy="0"/>
        </a:xfrm>
      </p:grpSpPr>
      <p:sp>
        <p:nvSpPr>
          <p:cNvPr id="2080" name="Google Shape;2080;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1" name="Google Shape;2081;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7" name="Shape 2087"/>
        <p:cNvGrpSpPr/>
        <p:nvPr/>
      </p:nvGrpSpPr>
      <p:grpSpPr>
        <a:xfrm>
          <a:off x="0" y="0"/>
          <a:ext cx="0" cy="0"/>
          <a:chOff x="0" y="0"/>
          <a:chExt cx="0" cy="0"/>
        </a:xfrm>
      </p:grpSpPr>
      <p:sp>
        <p:nvSpPr>
          <p:cNvPr id="2088" name="Google Shape;2088;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9" name="Google Shape;2089;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5" name="Google Shape;16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4" name="Shape 2094"/>
        <p:cNvGrpSpPr/>
        <p:nvPr/>
      </p:nvGrpSpPr>
      <p:grpSpPr>
        <a:xfrm>
          <a:off x="0" y="0"/>
          <a:ext cx="0" cy="0"/>
          <a:chOff x="0" y="0"/>
          <a:chExt cx="0" cy="0"/>
        </a:xfrm>
      </p:grpSpPr>
      <p:sp>
        <p:nvSpPr>
          <p:cNvPr id="2095" name="Google Shape;2095;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6" name="Google Shape;2096;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1" name="Shape 2101"/>
        <p:cNvGrpSpPr/>
        <p:nvPr/>
      </p:nvGrpSpPr>
      <p:grpSpPr>
        <a:xfrm>
          <a:off x="0" y="0"/>
          <a:ext cx="0" cy="0"/>
          <a:chOff x="0" y="0"/>
          <a:chExt cx="0" cy="0"/>
        </a:xfrm>
      </p:grpSpPr>
      <p:sp>
        <p:nvSpPr>
          <p:cNvPr id="2102" name="Google Shape;2102;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3" name="Google Shape;2103;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3" name="Shape 2113"/>
        <p:cNvGrpSpPr/>
        <p:nvPr/>
      </p:nvGrpSpPr>
      <p:grpSpPr>
        <a:xfrm>
          <a:off x="0" y="0"/>
          <a:ext cx="0" cy="0"/>
          <a:chOff x="0" y="0"/>
          <a:chExt cx="0" cy="0"/>
        </a:xfrm>
      </p:grpSpPr>
      <p:sp>
        <p:nvSpPr>
          <p:cNvPr id="2114" name="Google Shape;2114;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5" name="Google Shape;2115;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3" name="Shape 2123"/>
        <p:cNvGrpSpPr/>
        <p:nvPr/>
      </p:nvGrpSpPr>
      <p:grpSpPr>
        <a:xfrm>
          <a:off x="0" y="0"/>
          <a:ext cx="0" cy="0"/>
          <a:chOff x="0" y="0"/>
          <a:chExt cx="0" cy="0"/>
        </a:xfrm>
      </p:grpSpPr>
      <p:sp>
        <p:nvSpPr>
          <p:cNvPr id="2124" name="Google Shape;2124;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5" name="Google Shape;2125;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5" name="Shape 2135"/>
        <p:cNvGrpSpPr/>
        <p:nvPr/>
      </p:nvGrpSpPr>
      <p:grpSpPr>
        <a:xfrm>
          <a:off x="0" y="0"/>
          <a:ext cx="0" cy="0"/>
          <a:chOff x="0" y="0"/>
          <a:chExt cx="0" cy="0"/>
        </a:xfrm>
      </p:grpSpPr>
      <p:sp>
        <p:nvSpPr>
          <p:cNvPr id="2136" name="Google Shape;2136;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7" name="Google Shape;213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3" name="Shape 2143"/>
        <p:cNvGrpSpPr/>
        <p:nvPr/>
      </p:nvGrpSpPr>
      <p:grpSpPr>
        <a:xfrm>
          <a:off x="0" y="0"/>
          <a:ext cx="0" cy="0"/>
          <a:chOff x="0" y="0"/>
          <a:chExt cx="0" cy="0"/>
        </a:xfrm>
      </p:grpSpPr>
      <p:sp>
        <p:nvSpPr>
          <p:cNvPr id="2144" name="Google Shape;2144;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5" name="Google Shape;2145;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3" name="Shape 2153"/>
        <p:cNvGrpSpPr/>
        <p:nvPr/>
      </p:nvGrpSpPr>
      <p:grpSpPr>
        <a:xfrm>
          <a:off x="0" y="0"/>
          <a:ext cx="0" cy="0"/>
          <a:chOff x="0" y="0"/>
          <a:chExt cx="0" cy="0"/>
        </a:xfrm>
      </p:grpSpPr>
      <p:sp>
        <p:nvSpPr>
          <p:cNvPr id="2154" name="Google Shape;2154;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5" name="Google Shape;2155;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1" name="Shape 2161"/>
        <p:cNvGrpSpPr/>
        <p:nvPr/>
      </p:nvGrpSpPr>
      <p:grpSpPr>
        <a:xfrm>
          <a:off x="0" y="0"/>
          <a:ext cx="0" cy="0"/>
          <a:chOff x="0" y="0"/>
          <a:chExt cx="0" cy="0"/>
        </a:xfrm>
      </p:grpSpPr>
      <p:sp>
        <p:nvSpPr>
          <p:cNvPr id="2162" name="Google Shape;2162;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3" name="Google Shape;2163;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9" name="Shape 2169"/>
        <p:cNvGrpSpPr/>
        <p:nvPr/>
      </p:nvGrpSpPr>
      <p:grpSpPr>
        <a:xfrm>
          <a:off x="0" y="0"/>
          <a:ext cx="0" cy="0"/>
          <a:chOff x="0" y="0"/>
          <a:chExt cx="0" cy="0"/>
        </a:xfrm>
      </p:grpSpPr>
      <p:sp>
        <p:nvSpPr>
          <p:cNvPr id="2170" name="Google Shape;2170;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71" name="Google Shape;2171;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Times New Roman"/>
              <a:buNone/>
            </a:pPr>
            <a:r>
              <a:rPr b="0" i="0" lang="en-US" sz="1200" u="none" cap="none" strike="noStrike">
                <a:solidFill>
                  <a:srgbClr val="000000"/>
                </a:solidFill>
                <a:latin typeface="Times New Roman"/>
                <a:ea typeface="Times New Roman"/>
                <a:cs typeface="Times New Roman"/>
                <a:sym typeface="Times New Roman"/>
              </a:rPr>
              <a:t>Trong bài học hôm nay cô trò chúng ta sẽ cùng thực hành đọc bản đồ, xác định vị trí của đối tượng trên bản đồ và tìm đường đi trên bản đồ.</a:t>
            </a:r>
            <a:endParaRPr b="0" i="0" sz="1200" u="none" cap="none" strike="noStrike">
              <a:solidFill>
                <a:srgbClr val="000000"/>
              </a:solidFill>
              <a:latin typeface="Calibri"/>
              <a:ea typeface="Calibri"/>
              <a:cs typeface="Calibri"/>
              <a:sym typeface="Calibri"/>
            </a:endParaRPr>
          </a:p>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7" name="Shape 2197"/>
        <p:cNvGrpSpPr/>
        <p:nvPr/>
      </p:nvGrpSpPr>
      <p:grpSpPr>
        <a:xfrm>
          <a:off x="0" y="0"/>
          <a:ext cx="0" cy="0"/>
          <a:chOff x="0" y="0"/>
          <a:chExt cx="0" cy="0"/>
        </a:xfrm>
      </p:grpSpPr>
      <p:sp>
        <p:nvSpPr>
          <p:cNvPr id="2198" name="Google Shape;2198;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9" name="Google Shape;2199;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1" name="Shape 1691"/>
        <p:cNvGrpSpPr/>
        <p:nvPr/>
      </p:nvGrpSpPr>
      <p:grpSpPr>
        <a:xfrm>
          <a:off x="0" y="0"/>
          <a:ext cx="0" cy="0"/>
          <a:chOff x="0" y="0"/>
          <a:chExt cx="0" cy="0"/>
        </a:xfrm>
      </p:grpSpPr>
      <p:sp>
        <p:nvSpPr>
          <p:cNvPr id="1692" name="Google Shape;169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3" name="Google Shape;169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7" name="Shape 2207"/>
        <p:cNvGrpSpPr/>
        <p:nvPr/>
      </p:nvGrpSpPr>
      <p:grpSpPr>
        <a:xfrm>
          <a:off x="0" y="0"/>
          <a:ext cx="0" cy="0"/>
          <a:chOff x="0" y="0"/>
          <a:chExt cx="0" cy="0"/>
        </a:xfrm>
      </p:grpSpPr>
      <p:sp>
        <p:nvSpPr>
          <p:cNvPr id="2208" name="Google Shape;2208;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9" name="Google Shape;2209;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6" name="Shape 2216"/>
        <p:cNvGrpSpPr/>
        <p:nvPr/>
      </p:nvGrpSpPr>
      <p:grpSpPr>
        <a:xfrm>
          <a:off x="0" y="0"/>
          <a:ext cx="0" cy="0"/>
          <a:chOff x="0" y="0"/>
          <a:chExt cx="0" cy="0"/>
        </a:xfrm>
      </p:grpSpPr>
      <p:sp>
        <p:nvSpPr>
          <p:cNvPr id="2217" name="Google Shape;2217;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8" name="Google Shape;2218;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3" name="Shape 2223"/>
        <p:cNvGrpSpPr/>
        <p:nvPr/>
      </p:nvGrpSpPr>
      <p:grpSpPr>
        <a:xfrm>
          <a:off x="0" y="0"/>
          <a:ext cx="0" cy="0"/>
          <a:chOff x="0" y="0"/>
          <a:chExt cx="0" cy="0"/>
        </a:xfrm>
      </p:grpSpPr>
      <p:sp>
        <p:nvSpPr>
          <p:cNvPr id="2224" name="Google Shape;2224;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5" name="Google Shape;2225;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9" name="Shape 1699"/>
        <p:cNvGrpSpPr/>
        <p:nvPr/>
      </p:nvGrpSpPr>
      <p:grpSpPr>
        <a:xfrm>
          <a:off x="0" y="0"/>
          <a:ext cx="0" cy="0"/>
          <a:chOff x="0" y="0"/>
          <a:chExt cx="0" cy="0"/>
        </a:xfrm>
      </p:grpSpPr>
      <p:sp>
        <p:nvSpPr>
          <p:cNvPr id="1700" name="Google Shape;170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1" name="Google Shape;170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9" name="Google Shape;170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5" name="Shape 1715"/>
        <p:cNvGrpSpPr/>
        <p:nvPr/>
      </p:nvGrpSpPr>
      <p:grpSpPr>
        <a:xfrm>
          <a:off x="0" y="0"/>
          <a:ext cx="0" cy="0"/>
          <a:chOff x="0" y="0"/>
          <a:chExt cx="0" cy="0"/>
        </a:xfrm>
      </p:grpSpPr>
      <p:sp>
        <p:nvSpPr>
          <p:cNvPr id="1716" name="Google Shape;171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7" name="Google Shape;171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 name="Shape 12"/>
        <p:cNvGrpSpPr/>
        <p:nvPr/>
      </p:nvGrpSpPr>
      <p:grpSpPr>
        <a:xfrm>
          <a:off x="0" y="0"/>
          <a:ext cx="0" cy="0"/>
          <a:chOff x="0" y="0"/>
          <a:chExt cx="0" cy="0"/>
        </a:xfrm>
      </p:grpSpPr>
      <p:grpSp>
        <p:nvGrpSpPr>
          <p:cNvPr id="13" name="Google Shape;13;p64"/>
          <p:cNvGrpSpPr/>
          <p:nvPr/>
        </p:nvGrpSpPr>
        <p:grpSpPr>
          <a:xfrm>
            <a:off x="11" y="10"/>
            <a:ext cx="12192004" cy="6860124"/>
            <a:chOff x="8" y="7"/>
            <a:chExt cx="9144003" cy="5145093"/>
          </a:xfrm>
        </p:grpSpPr>
        <p:grpSp>
          <p:nvGrpSpPr>
            <p:cNvPr id="14" name="Google Shape;14;p64"/>
            <p:cNvGrpSpPr/>
            <p:nvPr/>
          </p:nvGrpSpPr>
          <p:grpSpPr>
            <a:xfrm flipH="1" rot="5400000">
              <a:off x="-525343" y="2297373"/>
              <a:ext cx="3366902" cy="2316200"/>
              <a:chOff x="529875" y="3526025"/>
              <a:chExt cx="1175225" cy="808475"/>
            </a:xfrm>
          </p:grpSpPr>
          <p:sp>
            <p:nvSpPr>
              <p:cNvPr id="15" name="Google Shape;15;p64"/>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16" name="Google Shape;16;p64"/>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17" name="Google Shape;17;p64"/>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18" name="Google Shape;18;p64"/>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19" name="Google Shape;19;p64"/>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grpSp>
        <p:sp>
          <p:nvSpPr>
            <p:cNvPr id="20" name="Google Shape;20;p64"/>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grpSp>
          <p:nvGrpSpPr>
            <p:cNvPr id="21" name="Google Shape;21;p64"/>
            <p:cNvGrpSpPr/>
            <p:nvPr/>
          </p:nvGrpSpPr>
          <p:grpSpPr>
            <a:xfrm flipH="1">
              <a:off x="5671275" y="7"/>
              <a:ext cx="3472736" cy="2184757"/>
              <a:chOff x="5223150" y="2771850"/>
              <a:chExt cx="1210350" cy="761425"/>
            </a:xfrm>
          </p:grpSpPr>
          <p:sp>
            <p:nvSpPr>
              <p:cNvPr id="22" name="Google Shape;22;p64"/>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23" name="Google Shape;23;p64"/>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grpSp>
      </p:grpSp>
      <p:sp>
        <p:nvSpPr>
          <p:cNvPr id="24" name="Google Shape;24;p64"/>
          <p:cNvSpPr txBox="1"/>
          <p:nvPr>
            <p:ph type="ctrTitle"/>
          </p:nvPr>
        </p:nvSpPr>
        <p:spPr>
          <a:xfrm>
            <a:off x="2898400" y="719333"/>
            <a:ext cx="6395200" cy="36232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Clr>
                <a:srgbClr val="EA8C6D"/>
              </a:buClr>
              <a:buSzPts val="8300"/>
              <a:buFont typeface="Amatic SC"/>
              <a:buNone/>
              <a:defRPr b="1" sz="8666">
                <a:solidFill>
                  <a:srgbClr val="EA8C6D"/>
                </a:solidFill>
                <a:latin typeface="Amatic SC"/>
                <a:ea typeface="Amatic SC"/>
                <a:cs typeface="Amatic SC"/>
                <a:sym typeface="Amatic SC"/>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25" name="Google Shape;25;p64"/>
          <p:cNvSpPr txBox="1"/>
          <p:nvPr>
            <p:ph idx="1" type="subTitle"/>
          </p:nvPr>
        </p:nvSpPr>
        <p:spPr>
          <a:xfrm>
            <a:off x="3529600" y="4422567"/>
            <a:ext cx="5132800" cy="1710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500"/>
              <a:buFont typeface="Happy Monkey"/>
              <a:buNone/>
              <a:defRPr sz="3200">
                <a:solidFill>
                  <a:schemeClr val="dk1"/>
                </a:solidFill>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1">
  <p:cSld name="Title design 1">
    <p:spTree>
      <p:nvGrpSpPr>
        <p:cNvPr id="122" name="Shape 122"/>
        <p:cNvGrpSpPr/>
        <p:nvPr/>
      </p:nvGrpSpPr>
      <p:grpSpPr>
        <a:xfrm>
          <a:off x="0" y="0"/>
          <a:ext cx="0" cy="0"/>
          <a:chOff x="0" y="0"/>
          <a:chExt cx="0" cy="0"/>
        </a:xfrm>
      </p:grpSpPr>
      <p:sp>
        <p:nvSpPr>
          <p:cNvPr id="123" name="Google Shape;123;p106"/>
          <p:cNvSpPr txBox="1"/>
          <p:nvPr>
            <p:ph type="title"/>
          </p:nvPr>
        </p:nvSpPr>
        <p:spPr>
          <a:xfrm>
            <a:off x="2687800" y="720000"/>
            <a:ext cx="6816400" cy="57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ctr">
              <a:lnSpc>
                <a:spcPct val="100000"/>
              </a:lnSpc>
              <a:spcBef>
                <a:spcPts val="0"/>
              </a:spcBef>
              <a:spcAft>
                <a:spcPts val="0"/>
              </a:spcAft>
              <a:buSzPts val="2800"/>
              <a:buNone/>
              <a:defRPr b="1" sz="4667">
                <a:solidFill>
                  <a:srgbClr val="EA8C6D"/>
                </a:solidFill>
              </a:defRPr>
            </a:lvl2pPr>
            <a:lvl3pPr lvl="2" algn="ctr">
              <a:lnSpc>
                <a:spcPct val="100000"/>
              </a:lnSpc>
              <a:spcBef>
                <a:spcPts val="0"/>
              </a:spcBef>
              <a:spcAft>
                <a:spcPts val="0"/>
              </a:spcAft>
              <a:buSzPts val="2800"/>
              <a:buNone/>
              <a:defRPr b="1" sz="4667">
                <a:solidFill>
                  <a:srgbClr val="EA8C6D"/>
                </a:solidFill>
              </a:defRPr>
            </a:lvl3pPr>
            <a:lvl4pPr lvl="3" algn="ctr">
              <a:lnSpc>
                <a:spcPct val="100000"/>
              </a:lnSpc>
              <a:spcBef>
                <a:spcPts val="0"/>
              </a:spcBef>
              <a:spcAft>
                <a:spcPts val="0"/>
              </a:spcAft>
              <a:buSzPts val="2800"/>
              <a:buNone/>
              <a:defRPr b="1" sz="4667">
                <a:solidFill>
                  <a:srgbClr val="EA8C6D"/>
                </a:solidFill>
              </a:defRPr>
            </a:lvl4pPr>
            <a:lvl5pPr lvl="4" algn="ctr">
              <a:lnSpc>
                <a:spcPct val="100000"/>
              </a:lnSpc>
              <a:spcBef>
                <a:spcPts val="0"/>
              </a:spcBef>
              <a:spcAft>
                <a:spcPts val="0"/>
              </a:spcAft>
              <a:buSzPts val="2800"/>
              <a:buNone/>
              <a:defRPr b="1" sz="4667">
                <a:solidFill>
                  <a:srgbClr val="EA8C6D"/>
                </a:solidFill>
              </a:defRPr>
            </a:lvl5pPr>
            <a:lvl6pPr lvl="5" algn="ctr">
              <a:lnSpc>
                <a:spcPct val="100000"/>
              </a:lnSpc>
              <a:spcBef>
                <a:spcPts val="0"/>
              </a:spcBef>
              <a:spcAft>
                <a:spcPts val="0"/>
              </a:spcAft>
              <a:buSzPts val="2800"/>
              <a:buNone/>
              <a:defRPr b="1" sz="4667">
                <a:solidFill>
                  <a:srgbClr val="EA8C6D"/>
                </a:solidFill>
              </a:defRPr>
            </a:lvl6pPr>
            <a:lvl7pPr lvl="6" algn="ctr">
              <a:lnSpc>
                <a:spcPct val="100000"/>
              </a:lnSpc>
              <a:spcBef>
                <a:spcPts val="0"/>
              </a:spcBef>
              <a:spcAft>
                <a:spcPts val="0"/>
              </a:spcAft>
              <a:buSzPts val="2800"/>
              <a:buNone/>
              <a:defRPr b="1" sz="4667">
                <a:solidFill>
                  <a:srgbClr val="EA8C6D"/>
                </a:solidFill>
              </a:defRPr>
            </a:lvl7pPr>
            <a:lvl8pPr lvl="7" algn="ctr">
              <a:lnSpc>
                <a:spcPct val="100000"/>
              </a:lnSpc>
              <a:spcBef>
                <a:spcPts val="0"/>
              </a:spcBef>
              <a:spcAft>
                <a:spcPts val="0"/>
              </a:spcAft>
              <a:buSzPts val="2800"/>
              <a:buNone/>
              <a:defRPr b="1" sz="4667">
                <a:solidFill>
                  <a:srgbClr val="EA8C6D"/>
                </a:solidFill>
              </a:defRPr>
            </a:lvl8pPr>
            <a:lvl9pPr lvl="8" algn="ctr">
              <a:lnSpc>
                <a:spcPct val="100000"/>
              </a:lnSpc>
              <a:spcBef>
                <a:spcPts val="0"/>
              </a:spcBef>
              <a:spcAft>
                <a:spcPts val="0"/>
              </a:spcAft>
              <a:buSzPts val="2800"/>
              <a:buNone/>
              <a:defRPr b="1" sz="4667">
                <a:solidFill>
                  <a:srgbClr val="EA8C6D"/>
                </a:solidFill>
              </a:defRPr>
            </a:lvl9pPr>
          </a:lstStyle>
          <a:p/>
        </p:txBody>
      </p:sp>
      <p:grpSp>
        <p:nvGrpSpPr>
          <p:cNvPr id="124" name="Google Shape;124;p106"/>
          <p:cNvGrpSpPr/>
          <p:nvPr/>
        </p:nvGrpSpPr>
        <p:grpSpPr>
          <a:xfrm>
            <a:off x="-409833" y="-304800"/>
            <a:ext cx="12601833" cy="7164933"/>
            <a:chOff x="-307375" y="-228600"/>
            <a:chExt cx="9451375" cy="5373700"/>
          </a:xfrm>
        </p:grpSpPr>
        <p:sp>
          <p:nvSpPr>
            <p:cNvPr id="125" name="Google Shape;125;p106"/>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126" name="Google Shape;126;p106"/>
            <p:cNvGrpSpPr/>
            <p:nvPr/>
          </p:nvGrpSpPr>
          <p:grpSpPr>
            <a:xfrm>
              <a:off x="-307375" y="-228600"/>
              <a:ext cx="2868133" cy="1881076"/>
              <a:chOff x="5116918" y="2692176"/>
              <a:chExt cx="999628" cy="655587"/>
            </a:xfrm>
          </p:grpSpPr>
          <p:sp>
            <p:nvSpPr>
              <p:cNvPr id="127" name="Google Shape;127;p106"/>
              <p:cNvSpPr/>
              <p:nvPr/>
            </p:nvSpPr>
            <p:spPr>
              <a:xfrm>
                <a:off x="5116918" y="2692176"/>
                <a:ext cx="822658" cy="398428"/>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 name="Google Shape;128;p106"/>
              <p:cNvSpPr/>
              <p:nvPr/>
            </p:nvSpPr>
            <p:spPr>
              <a:xfrm>
                <a:off x="5116918" y="2692176"/>
                <a:ext cx="999628" cy="655587"/>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2">
  <p:cSld name="Title design 2">
    <p:spTree>
      <p:nvGrpSpPr>
        <p:cNvPr id="129" name="Shape 129"/>
        <p:cNvGrpSpPr/>
        <p:nvPr/>
      </p:nvGrpSpPr>
      <p:grpSpPr>
        <a:xfrm>
          <a:off x="0" y="0"/>
          <a:ext cx="0" cy="0"/>
          <a:chOff x="0" y="0"/>
          <a:chExt cx="0" cy="0"/>
        </a:xfrm>
      </p:grpSpPr>
      <p:grpSp>
        <p:nvGrpSpPr>
          <p:cNvPr id="130" name="Google Shape;130;p107"/>
          <p:cNvGrpSpPr/>
          <p:nvPr/>
        </p:nvGrpSpPr>
        <p:grpSpPr>
          <a:xfrm flipH="1">
            <a:off x="-3433" y="-203200"/>
            <a:ext cx="12805033" cy="7063333"/>
            <a:chOff x="-459775" y="-152400"/>
            <a:chExt cx="9603775" cy="5297500"/>
          </a:xfrm>
        </p:grpSpPr>
        <p:grpSp>
          <p:nvGrpSpPr>
            <p:cNvPr id="131" name="Google Shape;131;p107"/>
            <p:cNvGrpSpPr/>
            <p:nvPr/>
          </p:nvGrpSpPr>
          <p:grpSpPr>
            <a:xfrm>
              <a:off x="-459775" y="-152400"/>
              <a:ext cx="2665672" cy="2184757"/>
              <a:chOff x="5063802" y="2718733"/>
              <a:chExt cx="929065" cy="761425"/>
            </a:xfrm>
          </p:grpSpPr>
          <p:sp>
            <p:nvSpPr>
              <p:cNvPr id="132" name="Google Shape;132;p107"/>
              <p:cNvSpPr/>
              <p:nvPr/>
            </p:nvSpPr>
            <p:spPr>
              <a:xfrm>
                <a:off x="5063802" y="2718733"/>
                <a:ext cx="929065"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 name="Google Shape;133;p107"/>
              <p:cNvSpPr/>
              <p:nvPr/>
            </p:nvSpPr>
            <p:spPr>
              <a:xfrm>
                <a:off x="5063802" y="2718733"/>
                <a:ext cx="764587"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134" name="Google Shape;134;p107"/>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135" name="Google Shape;135;p107"/>
          <p:cNvSpPr txBox="1"/>
          <p:nvPr>
            <p:ph type="title"/>
          </p:nvPr>
        </p:nvSpPr>
        <p:spPr>
          <a:xfrm>
            <a:off x="2687800" y="725400"/>
            <a:ext cx="6816400" cy="567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ctr">
              <a:lnSpc>
                <a:spcPct val="100000"/>
              </a:lnSpc>
              <a:spcBef>
                <a:spcPts val="0"/>
              </a:spcBef>
              <a:spcAft>
                <a:spcPts val="0"/>
              </a:spcAft>
              <a:buSzPts val="2800"/>
              <a:buNone/>
              <a:defRPr b="1" sz="4667">
                <a:solidFill>
                  <a:srgbClr val="EA8C6D"/>
                </a:solidFill>
              </a:defRPr>
            </a:lvl2pPr>
            <a:lvl3pPr lvl="2" algn="ctr">
              <a:lnSpc>
                <a:spcPct val="100000"/>
              </a:lnSpc>
              <a:spcBef>
                <a:spcPts val="0"/>
              </a:spcBef>
              <a:spcAft>
                <a:spcPts val="0"/>
              </a:spcAft>
              <a:buSzPts val="2800"/>
              <a:buNone/>
              <a:defRPr b="1" sz="4667">
                <a:solidFill>
                  <a:srgbClr val="EA8C6D"/>
                </a:solidFill>
              </a:defRPr>
            </a:lvl3pPr>
            <a:lvl4pPr lvl="3" algn="ctr">
              <a:lnSpc>
                <a:spcPct val="100000"/>
              </a:lnSpc>
              <a:spcBef>
                <a:spcPts val="0"/>
              </a:spcBef>
              <a:spcAft>
                <a:spcPts val="0"/>
              </a:spcAft>
              <a:buSzPts val="2800"/>
              <a:buNone/>
              <a:defRPr b="1" sz="4667">
                <a:solidFill>
                  <a:srgbClr val="EA8C6D"/>
                </a:solidFill>
              </a:defRPr>
            </a:lvl4pPr>
            <a:lvl5pPr lvl="4" algn="ctr">
              <a:lnSpc>
                <a:spcPct val="100000"/>
              </a:lnSpc>
              <a:spcBef>
                <a:spcPts val="0"/>
              </a:spcBef>
              <a:spcAft>
                <a:spcPts val="0"/>
              </a:spcAft>
              <a:buSzPts val="2800"/>
              <a:buNone/>
              <a:defRPr b="1" sz="4667">
                <a:solidFill>
                  <a:srgbClr val="EA8C6D"/>
                </a:solidFill>
              </a:defRPr>
            </a:lvl5pPr>
            <a:lvl6pPr lvl="5" algn="ctr">
              <a:lnSpc>
                <a:spcPct val="100000"/>
              </a:lnSpc>
              <a:spcBef>
                <a:spcPts val="0"/>
              </a:spcBef>
              <a:spcAft>
                <a:spcPts val="0"/>
              </a:spcAft>
              <a:buSzPts val="2800"/>
              <a:buNone/>
              <a:defRPr b="1" sz="4667">
                <a:solidFill>
                  <a:srgbClr val="EA8C6D"/>
                </a:solidFill>
              </a:defRPr>
            </a:lvl6pPr>
            <a:lvl7pPr lvl="6" algn="ctr">
              <a:lnSpc>
                <a:spcPct val="100000"/>
              </a:lnSpc>
              <a:spcBef>
                <a:spcPts val="0"/>
              </a:spcBef>
              <a:spcAft>
                <a:spcPts val="0"/>
              </a:spcAft>
              <a:buSzPts val="2800"/>
              <a:buNone/>
              <a:defRPr b="1" sz="4667">
                <a:solidFill>
                  <a:srgbClr val="EA8C6D"/>
                </a:solidFill>
              </a:defRPr>
            </a:lvl7pPr>
            <a:lvl8pPr lvl="7" algn="ctr">
              <a:lnSpc>
                <a:spcPct val="100000"/>
              </a:lnSpc>
              <a:spcBef>
                <a:spcPts val="0"/>
              </a:spcBef>
              <a:spcAft>
                <a:spcPts val="0"/>
              </a:spcAft>
              <a:buSzPts val="2800"/>
              <a:buNone/>
              <a:defRPr b="1" sz="4667">
                <a:solidFill>
                  <a:srgbClr val="EA8C6D"/>
                </a:solidFill>
              </a:defRPr>
            </a:lvl8pPr>
            <a:lvl9pPr lvl="8" algn="ctr">
              <a:lnSpc>
                <a:spcPct val="100000"/>
              </a:lnSpc>
              <a:spcBef>
                <a:spcPts val="0"/>
              </a:spcBef>
              <a:spcAft>
                <a:spcPts val="0"/>
              </a:spcAft>
              <a:buSzPts val="2800"/>
              <a:buNone/>
              <a:defRPr b="1" sz="4667">
                <a:solidFill>
                  <a:srgbClr val="EA8C6D"/>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136" name="Shape 136"/>
        <p:cNvGrpSpPr/>
        <p:nvPr/>
      </p:nvGrpSpPr>
      <p:grpSpPr>
        <a:xfrm>
          <a:off x="0" y="0"/>
          <a:ext cx="0" cy="0"/>
          <a:chOff x="0" y="0"/>
          <a:chExt cx="0" cy="0"/>
        </a:xfrm>
      </p:grpSpPr>
      <p:grpSp>
        <p:nvGrpSpPr>
          <p:cNvPr id="137" name="Google Shape;137;p108"/>
          <p:cNvGrpSpPr/>
          <p:nvPr/>
        </p:nvGrpSpPr>
        <p:grpSpPr>
          <a:xfrm>
            <a:off x="-19545" y="-8244"/>
            <a:ext cx="12211545" cy="6890281"/>
            <a:chOff x="-14659" y="-6183"/>
            <a:chExt cx="9158659" cy="5167711"/>
          </a:xfrm>
        </p:grpSpPr>
        <p:sp>
          <p:nvSpPr>
            <p:cNvPr id="138" name="Google Shape;138;p108"/>
            <p:cNvSpPr/>
            <p:nvPr/>
          </p:nvSpPr>
          <p:spPr>
            <a:xfrm>
              <a:off x="708089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139" name="Google Shape;139;p108"/>
            <p:cNvGrpSpPr/>
            <p:nvPr/>
          </p:nvGrpSpPr>
          <p:grpSpPr>
            <a:xfrm>
              <a:off x="-14659" y="2815576"/>
              <a:ext cx="3410268" cy="2345952"/>
              <a:chOff x="529875" y="3526025"/>
              <a:chExt cx="1175225" cy="808475"/>
            </a:xfrm>
          </p:grpSpPr>
          <p:sp>
            <p:nvSpPr>
              <p:cNvPr id="140" name="Google Shape;140;p108"/>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1" name="Google Shape;141;p108"/>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2" name="Google Shape;142;p108"/>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3" name="Google Shape;143;p108"/>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4" name="Google Shape;144;p108"/>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145" name="Google Shape;145;p108"/>
          <p:cNvSpPr txBox="1"/>
          <p:nvPr>
            <p:ph type="ctrTitle"/>
          </p:nvPr>
        </p:nvSpPr>
        <p:spPr>
          <a:xfrm>
            <a:off x="950967" y="719333"/>
            <a:ext cx="4010400" cy="186600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rgbClr val="EA8C6D"/>
              </a:buClr>
              <a:buSzPts val="8300"/>
              <a:buFont typeface="Amatic SC"/>
              <a:buNone/>
              <a:defRPr b="1" sz="6533">
                <a:solidFill>
                  <a:srgbClr val="EA8C6D"/>
                </a:solidFill>
                <a:latin typeface="Amatic SC"/>
                <a:ea typeface="Amatic SC"/>
                <a:cs typeface="Amatic SC"/>
                <a:sym typeface="Amatic SC"/>
              </a:defRPr>
            </a:lvl1pPr>
            <a:lvl2pPr lvl="1" algn="l">
              <a:lnSpc>
                <a:spcPct val="100000"/>
              </a:lnSpc>
              <a:spcBef>
                <a:spcPts val="0"/>
              </a:spcBef>
              <a:spcAft>
                <a:spcPts val="0"/>
              </a:spcAft>
              <a:buSzPts val="5200"/>
              <a:buNone/>
              <a:defRPr sz="6933"/>
            </a:lvl2pPr>
            <a:lvl3pPr lvl="2" algn="l">
              <a:lnSpc>
                <a:spcPct val="100000"/>
              </a:lnSpc>
              <a:spcBef>
                <a:spcPts val="0"/>
              </a:spcBef>
              <a:spcAft>
                <a:spcPts val="0"/>
              </a:spcAft>
              <a:buSzPts val="5200"/>
              <a:buNone/>
              <a:defRPr sz="6933"/>
            </a:lvl3pPr>
            <a:lvl4pPr lvl="3" algn="l">
              <a:lnSpc>
                <a:spcPct val="100000"/>
              </a:lnSpc>
              <a:spcBef>
                <a:spcPts val="0"/>
              </a:spcBef>
              <a:spcAft>
                <a:spcPts val="0"/>
              </a:spcAft>
              <a:buSzPts val="5200"/>
              <a:buNone/>
              <a:defRPr sz="6933"/>
            </a:lvl4pPr>
            <a:lvl5pPr lvl="4" algn="l">
              <a:lnSpc>
                <a:spcPct val="100000"/>
              </a:lnSpc>
              <a:spcBef>
                <a:spcPts val="0"/>
              </a:spcBef>
              <a:spcAft>
                <a:spcPts val="0"/>
              </a:spcAft>
              <a:buSzPts val="5200"/>
              <a:buNone/>
              <a:defRPr sz="6933"/>
            </a:lvl5pPr>
            <a:lvl6pPr lvl="5" algn="l">
              <a:lnSpc>
                <a:spcPct val="100000"/>
              </a:lnSpc>
              <a:spcBef>
                <a:spcPts val="0"/>
              </a:spcBef>
              <a:spcAft>
                <a:spcPts val="0"/>
              </a:spcAft>
              <a:buSzPts val="5200"/>
              <a:buNone/>
              <a:defRPr sz="6933"/>
            </a:lvl6pPr>
            <a:lvl7pPr lvl="6" algn="l">
              <a:lnSpc>
                <a:spcPct val="100000"/>
              </a:lnSpc>
              <a:spcBef>
                <a:spcPts val="0"/>
              </a:spcBef>
              <a:spcAft>
                <a:spcPts val="0"/>
              </a:spcAft>
              <a:buSzPts val="5200"/>
              <a:buNone/>
              <a:defRPr sz="6933"/>
            </a:lvl7pPr>
            <a:lvl8pPr lvl="7" algn="l">
              <a:lnSpc>
                <a:spcPct val="100000"/>
              </a:lnSpc>
              <a:spcBef>
                <a:spcPts val="0"/>
              </a:spcBef>
              <a:spcAft>
                <a:spcPts val="0"/>
              </a:spcAft>
              <a:buSzPts val="5200"/>
              <a:buNone/>
              <a:defRPr sz="6933"/>
            </a:lvl8pPr>
            <a:lvl9pPr lvl="8" algn="l">
              <a:lnSpc>
                <a:spcPct val="100000"/>
              </a:lnSpc>
              <a:spcBef>
                <a:spcPts val="0"/>
              </a:spcBef>
              <a:spcAft>
                <a:spcPts val="0"/>
              </a:spcAft>
              <a:buSzPts val="5200"/>
              <a:buNone/>
              <a:defRPr sz="6933"/>
            </a:lvl9pPr>
          </a:lstStyle>
          <a:p/>
        </p:txBody>
      </p:sp>
      <p:sp>
        <p:nvSpPr>
          <p:cNvPr id="146" name="Google Shape;146;p108"/>
          <p:cNvSpPr txBox="1"/>
          <p:nvPr>
            <p:ph idx="1" type="body"/>
          </p:nvPr>
        </p:nvSpPr>
        <p:spPr>
          <a:xfrm>
            <a:off x="5197067" y="2640000"/>
            <a:ext cx="6044000" cy="3492400"/>
          </a:xfrm>
          <a:prstGeom prst="rect">
            <a:avLst/>
          </a:prstGeom>
          <a:noFill/>
          <a:ln>
            <a:noFill/>
          </a:ln>
        </p:spPr>
        <p:txBody>
          <a:bodyPr anchorCtr="0" anchor="t" bIns="0" lIns="0" spcFirstLastPara="1" rIns="0" wrap="square" tIns="0">
            <a:noAutofit/>
          </a:bodyPr>
          <a:lstStyle>
            <a:lvl1pPr indent="-323850" lvl="0" marL="457200" algn="l">
              <a:lnSpc>
                <a:spcPct val="100000"/>
              </a:lnSpc>
              <a:spcBef>
                <a:spcPts val="0"/>
              </a:spcBef>
              <a:spcAft>
                <a:spcPts val="0"/>
              </a:spcAft>
              <a:buClr>
                <a:srgbClr val="EA8C6D"/>
              </a:buClr>
              <a:buSzPts val="1500"/>
              <a:buChar char="●"/>
              <a:defRPr sz="2267"/>
            </a:lvl1pPr>
            <a:lvl2pPr indent="-323850" lvl="1" marL="914400" algn="l">
              <a:lnSpc>
                <a:spcPct val="100000"/>
              </a:lnSpc>
              <a:spcBef>
                <a:spcPts val="0"/>
              </a:spcBef>
              <a:spcAft>
                <a:spcPts val="0"/>
              </a:spcAft>
              <a:buClr>
                <a:srgbClr val="999999"/>
              </a:buClr>
              <a:buSzPts val="1500"/>
              <a:buChar char="○"/>
              <a:defRPr sz="2000"/>
            </a:lvl2pPr>
            <a:lvl3pPr indent="-323850" lvl="2" marL="1371600" algn="l">
              <a:lnSpc>
                <a:spcPct val="100000"/>
              </a:lnSpc>
              <a:spcBef>
                <a:spcPts val="2133"/>
              </a:spcBef>
              <a:spcAft>
                <a:spcPts val="0"/>
              </a:spcAft>
              <a:buClr>
                <a:srgbClr val="999999"/>
              </a:buClr>
              <a:buSzPts val="1500"/>
              <a:buChar char="■"/>
              <a:defRPr sz="2000"/>
            </a:lvl3pPr>
            <a:lvl4pPr indent="-323850" lvl="3" marL="1828800" algn="l">
              <a:lnSpc>
                <a:spcPct val="100000"/>
              </a:lnSpc>
              <a:spcBef>
                <a:spcPts val="2133"/>
              </a:spcBef>
              <a:spcAft>
                <a:spcPts val="0"/>
              </a:spcAft>
              <a:buClr>
                <a:srgbClr val="999999"/>
              </a:buClr>
              <a:buSzPts val="1500"/>
              <a:buChar char="●"/>
              <a:defRPr sz="2000"/>
            </a:lvl4pPr>
            <a:lvl5pPr indent="-323850" lvl="4" marL="2286000" algn="l">
              <a:lnSpc>
                <a:spcPct val="100000"/>
              </a:lnSpc>
              <a:spcBef>
                <a:spcPts val="2133"/>
              </a:spcBef>
              <a:spcAft>
                <a:spcPts val="0"/>
              </a:spcAft>
              <a:buClr>
                <a:srgbClr val="999999"/>
              </a:buClr>
              <a:buSzPts val="1500"/>
              <a:buChar char="○"/>
              <a:defRPr sz="2000"/>
            </a:lvl5pPr>
            <a:lvl6pPr indent="-323850" lvl="5" marL="2743200" algn="l">
              <a:lnSpc>
                <a:spcPct val="100000"/>
              </a:lnSpc>
              <a:spcBef>
                <a:spcPts val="2133"/>
              </a:spcBef>
              <a:spcAft>
                <a:spcPts val="0"/>
              </a:spcAft>
              <a:buClr>
                <a:srgbClr val="999999"/>
              </a:buClr>
              <a:buSzPts val="1500"/>
              <a:buChar char="■"/>
              <a:defRPr sz="2000"/>
            </a:lvl6pPr>
            <a:lvl7pPr indent="-323850" lvl="6" marL="3200400" algn="l">
              <a:lnSpc>
                <a:spcPct val="100000"/>
              </a:lnSpc>
              <a:spcBef>
                <a:spcPts val="2133"/>
              </a:spcBef>
              <a:spcAft>
                <a:spcPts val="0"/>
              </a:spcAft>
              <a:buClr>
                <a:srgbClr val="999999"/>
              </a:buClr>
              <a:buSzPts val="1500"/>
              <a:buChar char="●"/>
              <a:defRPr sz="2000"/>
            </a:lvl7pPr>
            <a:lvl8pPr indent="-323850" lvl="7" marL="3657600" algn="l">
              <a:lnSpc>
                <a:spcPct val="100000"/>
              </a:lnSpc>
              <a:spcBef>
                <a:spcPts val="2133"/>
              </a:spcBef>
              <a:spcAft>
                <a:spcPts val="0"/>
              </a:spcAft>
              <a:buClr>
                <a:srgbClr val="999999"/>
              </a:buClr>
              <a:buSzPts val="1500"/>
              <a:buChar char="○"/>
              <a:defRPr sz="2000"/>
            </a:lvl8pPr>
            <a:lvl9pPr indent="-323850" lvl="8" marL="4114800" algn="l">
              <a:lnSpc>
                <a:spcPct val="100000"/>
              </a:lnSpc>
              <a:spcBef>
                <a:spcPts val="2133"/>
              </a:spcBef>
              <a:spcAft>
                <a:spcPts val="2133"/>
              </a:spcAft>
              <a:buClr>
                <a:srgbClr val="999999"/>
              </a:buClr>
              <a:buSzPts val="1500"/>
              <a:buChar char="■"/>
              <a:defRPr sz="20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147" name="Shape 147"/>
        <p:cNvGrpSpPr/>
        <p:nvPr/>
      </p:nvGrpSpPr>
      <p:grpSpPr>
        <a:xfrm>
          <a:off x="0" y="0"/>
          <a:ext cx="0" cy="0"/>
          <a:chOff x="0" y="0"/>
          <a:chExt cx="0" cy="0"/>
        </a:xfrm>
      </p:grpSpPr>
      <p:sp>
        <p:nvSpPr>
          <p:cNvPr id="148" name="Google Shape;148;p109"/>
          <p:cNvSpPr/>
          <p:nvPr/>
        </p:nvSpPr>
        <p:spPr>
          <a:xfrm flipH="1" rot="10800000">
            <a:off x="9441194" y="5404989"/>
            <a:ext cx="2750807" cy="1455144"/>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9" name="Google Shape;149;p109"/>
          <p:cNvSpPr txBox="1"/>
          <p:nvPr>
            <p:ph type="title"/>
          </p:nvPr>
        </p:nvSpPr>
        <p:spPr>
          <a:xfrm>
            <a:off x="6096000" y="1295400"/>
            <a:ext cx="5145200" cy="44364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2800"/>
              <a:buNone/>
              <a:defRPr b="1" sz="7333"/>
            </a:lvl1pPr>
            <a:lvl2pPr lvl="1" algn="r">
              <a:lnSpc>
                <a:spcPct val="100000"/>
              </a:lnSpc>
              <a:spcBef>
                <a:spcPts val="0"/>
              </a:spcBef>
              <a:spcAft>
                <a:spcPts val="0"/>
              </a:spcAft>
              <a:buSzPts val="2800"/>
              <a:buNone/>
              <a:defRPr b="1" sz="7333"/>
            </a:lvl2pPr>
            <a:lvl3pPr lvl="2" algn="r">
              <a:lnSpc>
                <a:spcPct val="100000"/>
              </a:lnSpc>
              <a:spcBef>
                <a:spcPts val="0"/>
              </a:spcBef>
              <a:spcAft>
                <a:spcPts val="0"/>
              </a:spcAft>
              <a:buSzPts val="2800"/>
              <a:buNone/>
              <a:defRPr b="1" sz="7333"/>
            </a:lvl3pPr>
            <a:lvl4pPr lvl="3" algn="r">
              <a:lnSpc>
                <a:spcPct val="100000"/>
              </a:lnSpc>
              <a:spcBef>
                <a:spcPts val="0"/>
              </a:spcBef>
              <a:spcAft>
                <a:spcPts val="0"/>
              </a:spcAft>
              <a:buSzPts val="2800"/>
              <a:buNone/>
              <a:defRPr b="1" sz="7333"/>
            </a:lvl4pPr>
            <a:lvl5pPr lvl="4" algn="r">
              <a:lnSpc>
                <a:spcPct val="100000"/>
              </a:lnSpc>
              <a:spcBef>
                <a:spcPts val="0"/>
              </a:spcBef>
              <a:spcAft>
                <a:spcPts val="0"/>
              </a:spcAft>
              <a:buSzPts val="2800"/>
              <a:buNone/>
              <a:defRPr b="1" sz="7333"/>
            </a:lvl5pPr>
            <a:lvl6pPr lvl="5" algn="r">
              <a:lnSpc>
                <a:spcPct val="100000"/>
              </a:lnSpc>
              <a:spcBef>
                <a:spcPts val="0"/>
              </a:spcBef>
              <a:spcAft>
                <a:spcPts val="0"/>
              </a:spcAft>
              <a:buSzPts val="2800"/>
              <a:buNone/>
              <a:defRPr b="1" sz="7333"/>
            </a:lvl6pPr>
            <a:lvl7pPr lvl="6" algn="r">
              <a:lnSpc>
                <a:spcPct val="100000"/>
              </a:lnSpc>
              <a:spcBef>
                <a:spcPts val="0"/>
              </a:spcBef>
              <a:spcAft>
                <a:spcPts val="0"/>
              </a:spcAft>
              <a:buSzPts val="2800"/>
              <a:buNone/>
              <a:defRPr b="1" sz="7333"/>
            </a:lvl7pPr>
            <a:lvl8pPr lvl="7" algn="r">
              <a:lnSpc>
                <a:spcPct val="100000"/>
              </a:lnSpc>
              <a:spcBef>
                <a:spcPts val="0"/>
              </a:spcBef>
              <a:spcAft>
                <a:spcPts val="0"/>
              </a:spcAft>
              <a:buSzPts val="2800"/>
              <a:buNone/>
              <a:defRPr b="1" sz="7333"/>
            </a:lvl8pPr>
            <a:lvl9pPr lvl="8" algn="r">
              <a:lnSpc>
                <a:spcPct val="100000"/>
              </a:lnSpc>
              <a:spcBef>
                <a:spcPts val="0"/>
              </a:spcBef>
              <a:spcAft>
                <a:spcPts val="0"/>
              </a:spcAft>
              <a:buSzPts val="2800"/>
              <a:buNone/>
              <a:defRPr b="1" sz="7333"/>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Title and text 1">
    <p:spTree>
      <p:nvGrpSpPr>
        <p:cNvPr id="150" name="Shape 150"/>
        <p:cNvGrpSpPr/>
        <p:nvPr/>
      </p:nvGrpSpPr>
      <p:grpSpPr>
        <a:xfrm>
          <a:off x="0" y="0"/>
          <a:ext cx="0" cy="0"/>
          <a:chOff x="0" y="0"/>
          <a:chExt cx="0" cy="0"/>
        </a:xfrm>
      </p:grpSpPr>
      <p:grpSp>
        <p:nvGrpSpPr>
          <p:cNvPr id="151" name="Google Shape;151;p110"/>
          <p:cNvGrpSpPr/>
          <p:nvPr/>
        </p:nvGrpSpPr>
        <p:grpSpPr>
          <a:xfrm flipH="1" rot="10800000">
            <a:off x="-320148" y="5413953"/>
            <a:ext cx="3295541" cy="1437875"/>
            <a:chOff x="5223150" y="2771850"/>
            <a:chExt cx="1210350" cy="761425"/>
          </a:xfrm>
        </p:grpSpPr>
        <p:sp>
          <p:nvSpPr>
            <p:cNvPr id="152" name="Google Shape;152;p110"/>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53" name="Google Shape;153;p110"/>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154" name="Google Shape;154;p110"/>
          <p:cNvSpPr txBox="1"/>
          <p:nvPr>
            <p:ph type="title"/>
          </p:nvPr>
        </p:nvSpPr>
        <p:spPr>
          <a:xfrm>
            <a:off x="950967" y="720000"/>
            <a:ext cx="3828400" cy="27036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2800"/>
              <a:buNone/>
              <a:defRPr b="1" sz="4667"/>
            </a:lvl1pPr>
            <a:lvl2pPr lvl="1" algn="l">
              <a:lnSpc>
                <a:spcPct val="115000"/>
              </a:lnSpc>
              <a:spcBef>
                <a:spcPts val="0"/>
              </a:spcBef>
              <a:spcAft>
                <a:spcPts val="0"/>
              </a:spcAft>
              <a:buSzPts val="2800"/>
              <a:buNone/>
              <a:defRPr sz="4667">
                <a:latin typeface="Mallanna"/>
                <a:ea typeface="Mallanna"/>
                <a:cs typeface="Mallanna"/>
                <a:sym typeface="Mallanna"/>
              </a:defRPr>
            </a:lvl2pPr>
            <a:lvl3pPr lvl="2" algn="l">
              <a:lnSpc>
                <a:spcPct val="115000"/>
              </a:lnSpc>
              <a:spcBef>
                <a:spcPts val="0"/>
              </a:spcBef>
              <a:spcAft>
                <a:spcPts val="0"/>
              </a:spcAft>
              <a:buSzPts val="2800"/>
              <a:buNone/>
              <a:defRPr sz="4667">
                <a:latin typeface="Mallanna"/>
                <a:ea typeface="Mallanna"/>
                <a:cs typeface="Mallanna"/>
                <a:sym typeface="Mallanna"/>
              </a:defRPr>
            </a:lvl3pPr>
            <a:lvl4pPr lvl="3" algn="l">
              <a:lnSpc>
                <a:spcPct val="115000"/>
              </a:lnSpc>
              <a:spcBef>
                <a:spcPts val="0"/>
              </a:spcBef>
              <a:spcAft>
                <a:spcPts val="0"/>
              </a:spcAft>
              <a:buSzPts val="2800"/>
              <a:buNone/>
              <a:defRPr sz="4667">
                <a:latin typeface="Mallanna"/>
                <a:ea typeface="Mallanna"/>
                <a:cs typeface="Mallanna"/>
                <a:sym typeface="Mallanna"/>
              </a:defRPr>
            </a:lvl4pPr>
            <a:lvl5pPr lvl="4" algn="l">
              <a:lnSpc>
                <a:spcPct val="115000"/>
              </a:lnSpc>
              <a:spcBef>
                <a:spcPts val="0"/>
              </a:spcBef>
              <a:spcAft>
                <a:spcPts val="0"/>
              </a:spcAft>
              <a:buSzPts val="2800"/>
              <a:buNone/>
              <a:defRPr sz="4667">
                <a:latin typeface="Mallanna"/>
                <a:ea typeface="Mallanna"/>
                <a:cs typeface="Mallanna"/>
                <a:sym typeface="Mallanna"/>
              </a:defRPr>
            </a:lvl5pPr>
            <a:lvl6pPr lvl="5" algn="l">
              <a:lnSpc>
                <a:spcPct val="115000"/>
              </a:lnSpc>
              <a:spcBef>
                <a:spcPts val="0"/>
              </a:spcBef>
              <a:spcAft>
                <a:spcPts val="0"/>
              </a:spcAft>
              <a:buSzPts val="2800"/>
              <a:buNone/>
              <a:defRPr sz="4667">
                <a:latin typeface="Mallanna"/>
                <a:ea typeface="Mallanna"/>
                <a:cs typeface="Mallanna"/>
                <a:sym typeface="Mallanna"/>
              </a:defRPr>
            </a:lvl6pPr>
            <a:lvl7pPr lvl="6" algn="l">
              <a:lnSpc>
                <a:spcPct val="115000"/>
              </a:lnSpc>
              <a:spcBef>
                <a:spcPts val="0"/>
              </a:spcBef>
              <a:spcAft>
                <a:spcPts val="0"/>
              </a:spcAft>
              <a:buSzPts val="2800"/>
              <a:buNone/>
              <a:defRPr sz="4667">
                <a:latin typeface="Mallanna"/>
                <a:ea typeface="Mallanna"/>
                <a:cs typeface="Mallanna"/>
                <a:sym typeface="Mallanna"/>
              </a:defRPr>
            </a:lvl7pPr>
            <a:lvl8pPr lvl="7" algn="l">
              <a:lnSpc>
                <a:spcPct val="115000"/>
              </a:lnSpc>
              <a:spcBef>
                <a:spcPts val="0"/>
              </a:spcBef>
              <a:spcAft>
                <a:spcPts val="0"/>
              </a:spcAft>
              <a:buSzPts val="2800"/>
              <a:buNone/>
              <a:defRPr sz="4667">
                <a:latin typeface="Mallanna"/>
                <a:ea typeface="Mallanna"/>
                <a:cs typeface="Mallanna"/>
                <a:sym typeface="Mallanna"/>
              </a:defRPr>
            </a:lvl8pPr>
            <a:lvl9pPr lvl="8" algn="l">
              <a:lnSpc>
                <a:spcPct val="115000"/>
              </a:lnSpc>
              <a:spcBef>
                <a:spcPts val="0"/>
              </a:spcBef>
              <a:spcAft>
                <a:spcPts val="0"/>
              </a:spcAft>
              <a:buSzPts val="2800"/>
              <a:buNone/>
              <a:defRPr sz="4667">
                <a:latin typeface="Mallanna"/>
                <a:ea typeface="Mallanna"/>
                <a:cs typeface="Mallanna"/>
                <a:sym typeface="Mallanna"/>
              </a:defRPr>
            </a:lvl9pPr>
          </a:lstStyle>
          <a:p/>
        </p:txBody>
      </p:sp>
      <p:sp>
        <p:nvSpPr>
          <p:cNvPr id="155" name="Google Shape;155;p110"/>
          <p:cNvSpPr txBox="1"/>
          <p:nvPr>
            <p:ph idx="1" type="subTitle"/>
          </p:nvPr>
        </p:nvSpPr>
        <p:spPr>
          <a:xfrm>
            <a:off x="950967" y="3429000"/>
            <a:ext cx="5145200" cy="270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5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56" name="Shape 156"/>
        <p:cNvGrpSpPr/>
        <p:nvPr/>
      </p:nvGrpSpPr>
      <p:grpSpPr>
        <a:xfrm>
          <a:off x="0" y="0"/>
          <a:ext cx="0" cy="0"/>
          <a:chOff x="0" y="0"/>
          <a:chExt cx="0" cy="0"/>
        </a:xfrm>
      </p:grpSpPr>
      <p:grpSp>
        <p:nvGrpSpPr>
          <p:cNvPr id="157" name="Google Shape;157;p111"/>
          <p:cNvGrpSpPr/>
          <p:nvPr/>
        </p:nvGrpSpPr>
        <p:grpSpPr>
          <a:xfrm>
            <a:off x="-7" y="-8244"/>
            <a:ext cx="12192005" cy="6860143"/>
            <a:chOff x="-5" y="-6183"/>
            <a:chExt cx="9144004" cy="5145107"/>
          </a:xfrm>
        </p:grpSpPr>
        <p:sp>
          <p:nvSpPr>
            <p:cNvPr id="158" name="Google Shape;158;p111"/>
            <p:cNvSpPr/>
            <p:nvPr/>
          </p:nvSpPr>
          <p:spPr>
            <a:xfrm flipH="1">
              <a:off x="-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159" name="Google Shape;159;p111"/>
            <p:cNvGrpSpPr/>
            <p:nvPr/>
          </p:nvGrpSpPr>
          <p:grpSpPr>
            <a:xfrm flipH="1" rot="5400000">
              <a:off x="-525343" y="2297373"/>
              <a:ext cx="3366902" cy="2316200"/>
              <a:chOff x="529875" y="3526025"/>
              <a:chExt cx="1175225" cy="808475"/>
            </a:xfrm>
          </p:grpSpPr>
          <p:sp>
            <p:nvSpPr>
              <p:cNvPr id="160" name="Google Shape;160;p111"/>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61" name="Google Shape;161;p111"/>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62" name="Google Shape;162;p111"/>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63" name="Google Shape;163;p111"/>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64" name="Google Shape;164;p111"/>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165" name="Google Shape;165;p111"/>
            <p:cNvGrpSpPr/>
            <p:nvPr/>
          </p:nvGrpSpPr>
          <p:grpSpPr>
            <a:xfrm rot="5400000">
              <a:off x="6289362" y="643764"/>
              <a:ext cx="3504568" cy="2204706"/>
              <a:chOff x="5223150" y="2771850"/>
              <a:chExt cx="1210350" cy="761425"/>
            </a:xfrm>
          </p:grpSpPr>
          <p:sp>
            <p:nvSpPr>
              <p:cNvPr id="166" name="Google Shape;166;p111"/>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67" name="Google Shape;167;p111"/>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168" name="Google Shape;168;p111"/>
          <p:cNvSpPr txBox="1"/>
          <p:nvPr>
            <p:ph type="title"/>
          </p:nvPr>
        </p:nvSpPr>
        <p:spPr>
          <a:xfrm>
            <a:off x="2687800" y="3917200"/>
            <a:ext cx="6816400" cy="776400"/>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Clr>
                <a:srgbClr val="EA8C6D"/>
              </a:buClr>
              <a:buSzPts val="5800"/>
              <a:buFont typeface="Amatic SC"/>
              <a:buNone/>
              <a:defRPr b="1" sz="7733">
                <a:solidFill>
                  <a:srgbClr val="EA8C6D"/>
                </a:solidFill>
                <a:latin typeface="Amatic SC"/>
                <a:ea typeface="Amatic SC"/>
                <a:cs typeface="Amatic SC"/>
                <a:sym typeface="Amatic SC"/>
              </a:defRPr>
            </a:lvl1pPr>
            <a:lvl2pPr lvl="1" algn="ctr">
              <a:lnSpc>
                <a:spcPct val="100000"/>
              </a:lnSpc>
              <a:spcBef>
                <a:spcPts val="0"/>
              </a:spcBef>
              <a:spcAft>
                <a:spcPts val="0"/>
              </a:spcAft>
              <a:buSzPts val="4800"/>
              <a:buFont typeface="Amatic SC"/>
              <a:buNone/>
              <a:defRPr sz="6400">
                <a:latin typeface="Amatic SC"/>
                <a:ea typeface="Amatic SC"/>
                <a:cs typeface="Amatic SC"/>
                <a:sym typeface="Amatic SC"/>
              </a:defRPr>
            </a:lvl2pPr>
            <a:lvl3pPr lvl="2" algn="ctr">
              <a:lnSpc>
                <a:spcPct val="100000"/>
              </a:lnSpc>
              <a:spcBef>
                <a:spcPts val="0"/>
              </a:spcBef>
              <a:spcAft>
                <a:spcPts val="0"/>
              </a:spcAft>
              <a:buSzPts val="4800"/>
              <a:buFont typeface="Amatic SC"/>
              <a:buNone/>
              <a:defRPr sz="6400">
                <a:latin typeface="Amatic SC"/>
                <a:ea typeface="Amatic SC"/>
                <a:cs typeface="Amatic SC"/>
                <a:sym typeface="Amatic SC"/>
              </a:defRPr>
            </a:lvl3pPr>
            <a:lvl4pPr lvl="3" algn="ctr">
              <a:lnSpc>
                <a:spcPct val="100000"/>
              </a:lnSpc>
              <a:spcBef>
                <a:spcPts val="0"/>
              </a:spcBef>
              <a:spcAft>
                <a:spcPts val="0"/>
              </a:spcAft>
              <a:buSzPts val="4800"/>
              <a:buFont typeface="Amatic SC"/>
              <a:buNone/>
              <a:defRPr sz="6400">
                <a:latin typeface="Amatic SC"/>
                <a:ea typeface="Amatic SC"/>
                <a:cs typeface="Amatic SC"/>
                <a:sym typeface="Amatic SC"/>
              </a:defRPr>
            </a:lvl4pPr>
            <a:lvl5pPr lvl="4" algn="ctr">
              <a:lnSpc>
                <a:spcPct val="100000"/>
              </a:lnSpc>
              <a:spcBef>
                <a:spcPts val="0"/>
              </a:spcBef>
              <a:spcAft>
                <a:spcPts val="0"/>
              </a:spcAft>
              <a:buSzPts val="4800"/>
              <a:buFont typeface="Amatic SC"/>
              <a:buNone/>
              <a:defRPr sz="6400">
                <a:latin typeface="Amatic SC"/>
                <a:ea typeface="Amatic SC"/>
                <a:cs typeface="Amatic SC"/>
                <a:sym typeface="Amatic SC"/>
              </a:defRPr>
            </a:lvl5pPr>
            <a:lvl6pPr lvl="5" algn="ctr">
              <a:lnSpc>
                <a:spcPct val="100000"/>
              </a:lnSpc>
              <a:spcBef>
                <a:spcPts val="0"/>
              </a:spcBef>
              <a:spcAft>
                <a:spcPts val="0"/>
              </a:spcAft>
              <a:buSzPts val="4800"/>
              <a:buFont typeface="Amatic SC"/>
              <a:buNone/>
              <a:defRPr sz="6400">
                <a:latin typeface="Amatic SC"/>
                <a:ea typeface="Amatic SC"/>
                <a:cs typeface="Amatic SC"/>
                <a:sym typeface="Amatic SC"/>
              </a:defRPr>
            </a:lvl6pPr>
            <a:lvl7pPr lvl="6" algn="ctr">
              <a:lnSpc>
                <a:spcPct val="100000"/>
              </a:lnSpc>
              <a:spcBef>
                <a:spcPts val="0"/>
              </a:spcBef>
              <a:spcAft>
                <a:spcPts val="0"/>
              </a:spcAft>
              <a:buSzPts val="4800"/>
              <a:buFont typeface="Amatic SC"/>
              <a:buNone/>
              <a:defRPr sz="6400">
                <a:latin typeface="Amatic SC"/>
                <a:ea typeface="Amatic SC"/>
                <a:cs typeface="Amatic SC"/>
                <a:sym typeface="Amatic SC"/>
              </a:defRPr>
            </a:lvl7pPr>
            <a:lvl8pPr lvl="7" algn="ctr">
              <a:lnSpc>
                <a:spcPct val="100000"/>
              </a:lnSpc>
              <a:spcBef>
                <a:spcPts val="0"/>
              </a:spcBef>
              <a:spcAft>
                <a:spcPts val="0"/>
              </a:spcAft>
              <a:buSzPts val="4800"/>
              <a:buFont typeface="Amatic SC"/>
              <a:buNone/>
              <a:defRPr sz="6400">
                <a:latin typeface="Amatic SC"/>
                <a:ea typeface="Amatic SC"/>
                <a:cs typeface="Amatic SC"/>
                <a:sym typeface="Amatic SC"/>
              </a:defRPr>
            </a:lvl8pPr>
            <a:lvl9pPr lvl="8" algn="ctr">
              <a:lnSpc>
                <a:spcPct val="100000"/>
              </a:lnSpc>
              <a:spcBef>
                <a:spcPts val="0"/>
              </a:spcBef>
              <a:spcAft>
                <a:spcPts val="0"/>
              </a:spcAft>
              <a:buSzPts val="4800"/>
              <a:buFont typeface="Amatic SC"/>
              <a:buNone/>
              <a:defRPr sz="6400">
                <a:latin typeface="Amatic SC"/>
                <a:ea typeface="Amatic SC"/>
                <a:cs typeface="Amatic SC"/>
                <a:sym typeface="Amatic SC"/>
              </a:defRPr>
            </a:lvl9pPr>
          </a:lstStyle>
          <a:p/>
        </p:txBody>
      </p:sp>
      <p:sp>
        <p:nvSpPr>
          <p:cNvPr id="169" name="Google Shape;169;p111"/>
          <p:cNvSpPr txBox="1"/>
          <p:nvPr>
            <p:ph idx="2" type="title"/>
          </p:nvPr>
        </p:nvSpPr>
        <p:spPr>
          <a:xfrm>
            <a:off x="4669200" y="984800"/>
            <a:ext cx="2853600" cy="2932400"/>
          </a:xfrm>
          <a:prstGeom prst="rect">
            <a:avLst/>
          </a:prstGeom>
          <a:noFill/>
          <a:ln>
            <a:noFill/>
          </a:ln>
        </p:spPr>
        <p:txBody>
          <a:bodyPr anchorCtr="0" anchor="b" bIns="0" lIns="91425" spcFirstLastPara="1" rIns="91425" wrap="square" tIns="0">
            <a:noAutofit/>
          </a:bodyPr>
          <a:lstStyle>
            <a:lvl1pPr lvl="0" algn="ctr">
              <a:lnSpc>
                <a:spcPct val="100000"/>
              </a:lnSpc>
              <a:spcBef>
                <a:spcPts val="0"/>
              </a:spcBef>
              <a:spcAft>
                <a:spcPts val="0"/>
              </a:spcAft>
              <a:buClr>
                <a:srgbClr val="EA8C6D"/>
              </a:buClr>
              <a:buSzPts val="14100"/>
              <a:buFont typeface="Amatic SC"/>
              <a:buNone/>
              <a:defRPr b="1" sz="18800">
                <a:solidFill>
                  <a:srgbClr val="EA8C6D"/>
                </a:solidFill>
                <a:latin typeface="Amatic SC"/>
                <a:ea typeface="Amatic SC"/>
                <a:cs typeface="Amatic SC"/>
                <a:sym typeface="Amatic SC"/>
              </a:defRPr>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170" name="Google Shape;170;p111"/>
          <p:cNvSpPr txBox="1"/>
          <p:nvPr>
            <p:ph idx="1" type="subTitle"/>
          </p:nvPr>
        </p:nvSpPr>
        <p:spPr>
          <a:xfrm>
            <a:off x="2687800" y="4915033"/>
            <a:ext cx="6816400" cy="12176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500"/>
              <a:buFont typeface="Happy Monkey"/>
              <a:buNone/>
              <a:defRPr sz="2667">
                <a:solidFill>
                  <a:schemeClr val="dk1"/>
                </a:solidFill>
                <a:latin typeface="Mallanna"/>
                <a:ea typeface="Mallanna"/>
                <a:cs typeface="Mallanna"/>
                <a:sym typeface="Mallanna"/>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171" name="Shape 171"/>
        <p:cNvGrpSpPr/>
        <p:nvPr/>
      </p:nvGrpSpPr>
      <p:grpSpPr>
        <a:xfrm>
          <a:off x="0" y="0"/>
          <a:ext cx="0" cy="0"/>
          <a:chOff x="0" y="0"/>
          <a:chExt cx="0" cy="0"/>
        </a:xfrm>
      </p:grpSpPr>
      <p:sp>
        <p:nvSpPr>
          <p:cNvPr id="172" name="Google Shape;172;p112"/>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173" name="Shape 173"/>
        <p:cNvGrpSpPr/>
        <p:nvPr/>
      </p:nvGrpSpPr>
      <p:grpSpPr>
        <a:xfrm>
          <a:off x="0" y="0"/>
          <a:ext cx="0" cy="0"/>
          <a:chOff x="0" y="0"/>
          <a:chExt cx="0" cy="0"/>
        </a:xfrm>
      </p:grpSpPr>
      <p:grpSp>
        <p:nvGrpSpPr>
          <p:cNvPr id="174" name="Google Shape;174;p113"/>
          <p:cNvGrpSpPr/>
          <p:nvPr/>
        </p:nvGrpSpPr>
        <p:grpSpPr>
          <a:xfrm flipH="1">
            <a:off x="-19545" y="-8244"/>
            <a:ext cx="12211545" cy="6890281"/>
            <a:chOff x="-14659" y="-6183"/>
            <a:chExt cx="9158659" cy="5167711"/>
          </a:xfrm>
        </p:grpSpPr>
        <p:sp>
          <p:nvSpPr>
            <p:cNvPr id="175" name="Google Shape;175;p113"/>
            <p:cNvSpPr/>
            <p:nvPr/>
          </p:nvSpPr>
          <p:spPr>
            <a:xfrm>
              <a:off x="708089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176" name="Google Shape;176;p113"/>
            <p:cNvGrpSpPr/>
            <p:nvPr/>
          </p:nvGrpSpPr>
          <p:grpSpPr>
            <a:xfrm>
              <a:off x="-14659" y="2815576"/>
              <a:ext cx="3410268" cy="2345952"/>
              <a:chOff x="529875" y="3526025"/>
              <a:chExt cx="1175225" cy="808475"/>
            </a:xfrm>
          </p:grpSpPr>
          <p:sp>
            <p:nvSpPr>
              <p:cNvPr id="177" name="Google Shape;177;p113"/>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78" name="Google Shape;178;p113"/>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79" name="Google Shape;179;p113"/>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80" name="Google Shape;180;p113"/>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81" name="Google Shape;181;p113"/>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182" name="Google Shape;182;p113"/>
          <p:cNvSpPr txBox="1"/>
          <p:nvPr>
            <p:ph idx="1" type="subTitle"/>
          </p:nvPr>
        </p:nvSpPr>
        <p:spPr>
          <a:xfrm>
            <a:off x="1297004" y="3833767"/>
            <a:ext cx="6241600" cy="2298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Happy Monkey"/>
              <a:buNone/>
              <a:defRPr sz="2933">
                <a:solidFill>
                  <a:schemeClr val="dk1"/>
                </a:solidFill>
                <a:latin typeface="Mallanna"/>
                <a:ea typeface="Mallanna"/>
                <a:cs typeface="Mallanna"/>
                <a:sym typeface="Mallanna"/>
              </a:defRPr>
            </a:lvl1pPr>
            <a:lvl2pPr lvl="1" algn="l">
              <a:lnSpc>
                <a:spcPct val="100000"/>
              </a:lnSpc>
              <a:spcBef>
                <a:spcPts val="0"/>
              </a:spcBef>
              <a:spcAft>
                <a:spcPts val="0"/>
              </a:spcAft>
              <a:buSzPts val="1800"/>
              <a:buNone/>
              <a:defRPr sz="2400"/>
            </a:lvl2pPr>
            <a:lvl3pPr lvl="2" algn="l">
              <a:lnSpc>
                <a:spcPct val="100000"/>
              </a:lnSpc>
              <a:spcBef>
                <a:spcPts val="0"/>
              </a:spcBef>
              <a:spcAft>
                <a:spcPts val="0"/>
              </a:spcAft>
              <a:buSzPts val="1800"/>
              <a:buNone/>
              <a:defRPr sz="2400"/>
            </a:lvl3pPr>
            <a:lvl4pPr lvl="3" algn="l">
              <a:lnSpc>
                <a:spcPct val="100000"/>
              </a:lnSpc>
              <a:spcBef>
                <a:spcPts val="0"/>
              </a:spcBef>
              <a:spcAft>
                <a:spcPts val="0"/>
              </a:spcAft>
              <a:buSzPts val="1800"/>
              <a:buNone/>
              <a:defRPr sz="2400"/>
            </a:lvl4pPr>
            <a:lvl5pPr lvl="4" algn="l">
              <a:lnSpc>
                <a:spcPct val="100000"/>
              </a:lnSpc>
              <a:spcBef>
                <a:spcPts val="0"/>
              </a:spcBef>
              <a:spcAft>
                <a:spcPts val="0"/>
              </a:spcAft>
              <a:buSzPts val="1800"/>
              <a:buNone/>
              <a:defRPr sz="2400"/>
            </a:lvl5pPr>
            <a:lvl6pPr lvl="5" algn="l">
              <a:lnSpc>
                <a:spcPct val="100000"/>
              </a:lnSpc>
              <a:spcBef>
                <a:spcPts val="0"/>
              </a:spcBef>
              <a:spcAft>
                <a:spcPts val="0"/>
              </a:spcAft>
              <a:buSzPts val="1800"/>
              <a:buNone/>
              <a:defRPr sz="2400"/>
            </a:lvl6pPr>
            <a:lvl7pPr lvl="6" algn="l">
              <a:lnSpc>
                <a:spcPct val="100000"/>
              </a:lnSpc>
              <a:spcBef>
                <a:spcPts val="0"/>
              </a:spcBef>
              <a:spcAft>
                <a:spcPts val="0"/>
              </a:spcAft>
              <a:buSzPts val="1800"/>
              <a:buNone/>
              <a:defRPr sz="2400"/>
            </a:lvl7pPr>
            <a:lvl8pPr lvl="7" algn="l">
              <a:lnSpc>
                <a:spcPct val="100000"/>
              </a:lnSpc>
              <a:spcBef>
                <a:spcPts val="0"/>
              </a:spcBef>
              <a:spcAft>
                <a:spcPts val="0"/>
              </a:spcAft>
              <a:buSzPts val="1800"/>
              <a:buNone/>
              <a:defRPr sz="2400"/>
            </a:lvl8pPr>
            <a:lvl9pPr lvl="8" algn="l">
              <a:lnSpc>
                <a:spcPct val="100000"/>
              </a:lnSpc>
              <a:spcBef>
                <a:spcPts val="0"/>
              </a:spcBef>
              <a:spcAft>
                <a:spcPts val="0"/>
              </a:spcAft>
              <a:buSzPts val="1800"/>
              <a:buNone/>
              <a:defRPr sz="2400"/>
            </a:lvl9pPr>
          </a:lstStyle>
          <a:p/>
        </p:txBody>
      </p:sp>
      <p:sp>
        <p:nvSpPr>
          <p:cNvPr id="183" name="Google Shape;183;p113"/>
          <p:cNvSpPr txBox="1"/>
          <p:nvPr>
            <p:ph type="title"/>
          </p:nvPr>
        </p:nvSpPr>
        <p:spPr>
          <a:xfrm>
            <a:off x="1069237" y="1818633"/>
            <a:ext cx="7717600" cy="2015200"/>
          </a:xfrm>
          <a:prstGeom prst="rect">
            <a:avLst/>
          </a:prstGeom>
          <a:noFill/>
          <a:ln>
            <a:noFill/>
          </a:ln>
        </p:spPr>
        <p:txBody>
          <a:bodyPr anchorCtr="0" anchor="b" bIns="0" lIns="91425" spcFirstLastPara="1" rIns="91425" wrap="square" tIns="0">
            <a:noAutofit/>
          </a:bodyPr>
          <a:lstStyle>
            <a:lvl1pPr lvl="0" algn="l">
              <a:lnSpc>
                <a:spcPct val="100000"/>
              </a:lnSpc>
              <a:spcBef>
                <a:spcPts val="0"/>
              </a:spcBef>
              <a:spcAft>
                <a:spcPts val="0"/>
              </a:spcAft>
              <a:buClr>
                <a:srgbClr val="EA8C6D"/>
              </a:buClr>
              <a:buSzPts val="10900"/>
              <a:buFont typeface="Amatic SC"/>
              <a:buNone/>
              <a:defRPr b="1" sz="12533">
                <a:solidFill>
                  <a:srgbClr val="EA8C6D"/>
                </a:solidFill>
                <a:latin typeface="Amatic SC"/>
                <a:ea typeface="Amatic SC"/>
                <a:cs typeface="Amatic SC"/>
                <a:sym typeface="Amatic SC"/>
              </a:defRPr>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Numbers and text">
    <p:spTree>
      <p:nvGrpSpPr>
        <p:cNvPr id="184" name="Shape 184"/>
        <p:cNvGrpSpPr/>
        <p:nvPr/>
      </p:nvGrpSpPr>
      <p:grpSpPr>
        <a:xfrm>
          <a:off x="0" y="0"/>
          <a:ext cx="0" cy="0"/>
          <a:chOff x="0" y="0"/>
          <a:chExt cx="0" cy="0"/>
        </a:xfrm>
      </p:grpSpPr>
      <p:grpSp>
        <p:nvGrpSpPr>
          <p:cNvPr id="185" name="Google Shape;185;p114"/>
          <p:cNvGrpSpPr/>
          <p:nvPr/>
        </p:nvGrpSpPr>
        <p:grpSpPr>
          <a:xfrm>
            <a:off x="-19545" y="-8244"/>
            <a:ext cx="12211545" cy="6890281"/>
            <a:chOff x="-14659" y="-6183"/>
            <a:chExt cx="9158659" cy="5167711"/>
          </a:xfrm>
        </p:grpSpPr>
        <p:sp>
          <p:nvSpPr>
            <p:cNvPr id="186" name="Google Shape;186;p114"/>
            <p:cNvSpPr/>
            <p:nvPr/>
          </p:nvSpPr>
          <p:spPr>
            <a:xfrm>
              <a:off x="708089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187" name="Google Shape;187;p114"/>
            <p:cNvGrpSpPr/>
            <p:nvPr/>
          </p:nvGrpSpPr>
          <p:grpSpPr>
            <a:xfrm>
              <a:off x="-14659" y="2815576"/>
              <a:ext cx="3410268" cy="2345952"/>
              <a:chOff x="529875" y="3526025"/>
              <a:chExt cx="1175225" cy="808475"/>
            </a:xfrm>
          </p:grpSpPr>
          <p:sp>
            <p:nvSpPr>
              <p:cNvPr id="188" name="Google Shape;188;p114"/>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89" name="Google Shape;189;p114"/>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90" name="Google Shape;190;p114"/>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91" name="Google Shape;191;p114"/>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92" name="Google Shape;192;p114"/>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193" name="Google Shape;193;p114"/>
          <p:cNvSpPr txBox="1"/>
          <p:nvPr>
            <p:ph idx="1" type="subTitle"/>
          </p:nvPr>
        </p:nvSpPr>
        <p:spPr>
          <a:xfrm>
            <a:off x="6556316" y="2435433"/>
            <a:ext cx="4073600" cy="9448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a:lnSpc>
                <a:spcPct val="100000"/>
              </a:lnSpc>
              <a:spcBef>
                <a:spcPts val="0"/>
              </a:spcBef>
              <a:spcAft>
                <a:spcPts val="0"/>
              </a:spcAft>
              <a:buSzPts val="1800"/>
              <a:buNone/>
              <a:defRPr sz="2400"/>
            </a:lvl2pPr>
            <a:lvl3pPr lvl="2" algn="r">
              <a:lnSpc>
                <a:spcPct val="100000"/>
              </a:lnSpc>
              <a:spcBef>
                <a:spcPts val="0"/>
              </a:spcBef>
              <a:spcAft>
                <a:spcPts val="0"/>
              </a:spcAft>
              <a:buSzPts val="1800"/>
              <a:buNone/>
              <a:defRPr sz="2400"/>
            </a:lvl3pPr>
            <a:lvl4pPr lvl="3" algn="r">
              <a:lnSpc>
                <a:spcPct val="100000"/>
              </a:lnSpc>
              <a:spcBef>
                <a:spcPts val="0"/>
              </a:spcBef>
              <a:spcAft>
                <a:spcPts val="0"/>
              </a:spcAft>
              <a:buSzPts val="1800"/>
              <a:buNone/>
              <a:defRPr sz="2400"/>
            </a:lvl4pPr>
            <a:lvl5pPr lvl="4" algn="r">
              <a:lnSpc>
                <a:spcPct val="100000"/>
              </a:lnSpc>
              <a:spcBef>
                <a:spcPts val="0"/>
              </a:spcBef>
              <a:spcAft>
                <a:spcPts val="0"/>
              </a:spcAft>
              <a:buSzPts val="1800"/>
              <a:buNone/>
              <a:defRPr sz="2400"/>
            </a:lvl5pPr>
            <a:lvl6pPr lvl="5" algn="r">
              <a:lnSpc>
                <a:spcPct val="100000"/>
              </a:lnSpc>
              <a:spcBef>
                <a:spcPts val="0"/>
              </a:spcBef>
              <a:spcAft>
                <a:spcPts val="0"/>
              </a:spcAft>
              <a:buSzPts val="1800"/>
              <a:buNone/>
              <a:defRPr sz="2400"/>
            </a:lvl6pPr>
            <a:lvl7pPr lvl="6" algn="r">
              <a:lnSpc>
                <a:spcPct val="100000"/>
              </a:lnSpc>
              <a:spcBef>
                <a:spcPts val="0"/>
              </a:spcBef>
              <a:spcAft>
                <a:spcPts val="0"/>
              </a:spcAft>
              <a:buSzPts val="1800"/>
              <a:buNone/>
              <a:defRPr sz="2400"/>
            </a:lvl7pPr>
            <a:lvl8pPr lvl="7" algn="r">
              <a:lnSpc>
                <a:spcPct val="100000"/>
              </a:lnSpc>
              <a:spcBef>
                <a:spcPts val="0"/>
              </a:spcBef>
              <a:spcAft>
                <a:spcPts val="0"/>
              </a:spcAft>
              <a:buSzPts val="1800"/>
              <a:buNone/>
              <a:defRPr sz="2400"/>
            </a:lvl8pPr>
            <a:lvl9pPr lvl="8" algn="r">
              <a:lnSpc>
                <a:spcPct val="100000"/>
              </a:lnSpc>
              <a:spcBef>
                <a:spcPts val="0"/>
              </a:spcBef>
              <a:spcAft>
                <a:spcPts val="0"/>
              </a:spcAft>
              <a:buSzPts val="1800"/>
              <a:buNone/>
              <a:defRPr sz="2400"/>
            </a:lvl9pPr>
          </a:lstStyle>
          <a:p/>
        </p:txBody>
      </p:sp>
      <p:sp>
        <p:nvSpPr>
          <p:cNvPr id="194" name="Google Shape;194;p114"/>
          <p:cNvSpPr txBox="1"/>
          <p:nvPr>
            <p:ph type="title"/>
          </p:nvPr>
        </p:nvSpPr>
        <p:spPr>
          <a:xfrm>
            <a:off x="6556244" y="861933"/>
            <a:ext cx="4241600" cy="1471600"/>
          </a:xfrm>
          <a:prstGeom prst="rect">
            <a:avLst/>
          </a:prstGeom>
          <a:noFill/>
          <a:ln>
            <a:noFill/>
          </a:ln>
        </p:spPr>
        <p:txBody>
          <a:bodyPr anchorCtr="0" anchor="b" bIns="0" lIns="91425" spcFirstLastPara="1" rIns="91425" wrap="square" tIns="0">
            <a:noAutofit/>
          </a:bodyPr>
          <a:lstStyle>
            <a:lvl1pPr lvl="0" algn="r">
              <a:lnSpc>
                <a:spcPct val="100000"/>
              </a:lnSpc>
              <a:spcBef>
                <a:spcPts val="0"/>
              </a:spcBef>
              <a:spcAft>
                <a:spcPts val="0"/>
              </a:spcAft>
              <a:buClr>
                <a:srgbClr val="EA8C6D"/>
              </a:buClr>
              <a:buSzPts val="10900"/>
              <a:buFont typeface="Amatic SC"/>
              <a:buNone/>
              <a:defRPr b="1" sz="8000">
                <a:solidFill>
                  <a:srgbClr val="EA8C6D"/>
                </a:solidFill>
                <a:latin typeface="Amatic SC"/>
                <a:ea typeface="Amatic SC"/>
                <a:cs typeface="Amatic SC"/>
                <a:sym typeface="Amatic SC"/>
              </a:defRPr>
            </a:lvl1pPr>
            <a:lvl2pPr lvl="1" algn="r">
              <a:lnSpc>
                <a:spcPct val="100000"/>
              </a:lnSpc>
              <a:spcBef>
                <a:spcPts val="0"/>
              </a:spcBef>
              <a:spcAft>
                <a:spcPts val="0"/>
              </a:spcAft>
              <a:buSzPts val="12000"/>
              <a:buNone/>
              <a:defRPr sz="16000"/>
            </a:lvl2pPr>
            <a:lvl3pPr lvl="2" algn="r">
              <a:lnSpc>
                <a:spcPct val="100000"/>
              </a:lnSpc>
              <a:spcBef>
                <a:spcPts val="0"/>
              </a:spcBef>
              <a:spcAft>
                <a:spcPts val="0"/>
              </a:spcAft>
              <a:buSzPts val="12000"/>
              <a:buNone/>
              <a:defRPr sz="16000"/>
            </a:lvl3pPr>
            <a:lvl4pPr lvl="3" algn="r">
              <a:lnSpc>
                <a:spcPct val="100000"/>
              </a:lnSpc>
              <a:spcBef>
                <a:spcPts val="0"/>
              </a:spcBef>
              <a:spcAft>
                <a:spcPts val="0"/>
              </a:spcAft>
              <a:buSzPts val="12000"/>
              <a:buNone/>
              <a:defRPr sz="16000"/>
            </a:lvl4pPr>
            <a:lvl5pPr lvl="4" algn="r">
              <a:lnSpc>
                <a:spcPct val="100000"/>
              </a:lnSpc>
              <a:spcBef>
                <a:spcPts val="0"/>
              </a:spcBef>
              <a:spcAft>
                <a:spcPts val="0"/>
              </a:spcAft>
              <a:buSzPts val="12000"/>
              <a:buNone/>
              <a:defRPr sz="16000"/>
            </a:lvl5pPr>
            <a:lvl6pPr lvl="5" algn="r">
              <a:lnSpc>
                <a:spcPct val="100000"/>
              </a:lnSpc>
              <a:spcBef>
                <a:spcPts val="0"/>
              </a:spcBef>
              <a:spcAft>
                <a:spcPts val="0"/>
              </a:spcAft>
              <a:buSzPts val="12000"/>
              <a:buNone/>
              <a:defRPr sz="16000"/>
            </a:lvl6pPr>
            <a:lvl7pPr lvl="6" algn="r">
              <a:lnSpc>
                <a:spcPct val="100000"/>
              </a:lnSpc>
              <a:spcBef>
                <a:spcPts val="0"/>
              </a:spcBef>
              <a:spcAft>
                <a:spcPts val="0"/>
              </a:spcAft>
              <a:buSzPts val="12000"/>
              <a:buNone/>
              <a:defRPr sz="16000"/>
            </a:lvl7pPr>
            <a:lvl8pPr lvl="7" algn="r">
              <a:lnSpc>
                <a:spcPct val="100000"/>
              </a:lnSpc>
              <a:spcBef>
                <a:spcPts val="0"/>
              </a:spcBef>
              <a:spcAft>
                <a:spcPts val="0"/>
              </a:spcAft>
              <a:buSzPts val="12000"/>
              <a:buNone/>
              <a:defRPr sz="16000"/>
            </a:lvl8pPr>
            <a:lvl9pPr lvl="8" algn="r">
              <a:lnSpc>
                <a:spcPct val="100000"/>
              </a:lnSpc>
              <a:spcBef>
                <a:spcPts val="0"/>
              </a:spcBef>
              <a:spcAft>
                <a:spcPts val="0"/>
              </a:spcAft>
              <a:buSzPts val="12000"/>
              <a:buNone/>
              <a:defRPr sz="16000"/>
            </a:lvl9pPr>
          </a:lstStyle>
          <a:p/>
        </p:txBody>
      </p:sp>
      <p:sp>
        <p:nvSpPr>
          <p:cNvPr id="195" name="Google Shape;195;p114"/>
          <p:cNvSpPr txBox="1"/>
          <p:nvPr>
            <p:ph idx="2" type="subTitle"/>
          </p:nvPr>
        </p:nvSpPr>
        <p:spPr>
          <a:xfrm>
            <a:off x="1367249" y="2422033"/>
            <a:ext cx="4241600" cy="944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a:lnSpc>
                <a:spcPct val="100000"/>
              </a:lnSpc>
              <a:spcBef>
                <a:spcPts val="0"/>
              </a:spcBef>
              <a:spcAft>
                <a:spcPts val="0"/>
              </a:spcAft>
              <a:buSzPts val="1800"/>
              <a:buNone/>
              <a:defRPr sz="2400"/>
            </a:lvl2pPr>
            <a:lvl3pPr lvl="2" algn="r">
              <a:lnSpc>
                <a:spcPct val="100000"/>
              </a:lnSpc>
              <a:spcBef>
                <a:spcPts val="0"/>
              </a:spcBef>
              <a:spcAft>
                <a:spcPts val="0"/>
              </a:spcAft>
              <a:buSzPts val="1800"/>
              <a:buNone/>
              <a:defRPr sz="2400"/>
            </a:lvl3pPr>
            <a:lvl4pPr lvl="3" algn="r">
              <a:lnSpc>
                <a:spcPct val="100000"/>
              </a:lnSpc>
              <a:spcBef>
                <a:spcPts val="0"/>
              </a:spcBef>
              <a:spcAft>
                <a:spcPts val="0"/>
              </a:spcAft>
              <a:buSzPts val="1800"/>
              <a:buNone/>
              <a:defRPr sz="2400"/>
            </a:lvl4pPr>
            <a:lvl5pPr lvl="4" algn="r">
              <a:lnSpc>
                <a:spcPct val="100000"/>
              </a:lnSpc>
              <a:spcBef>
                <a:spcPts val="0"/>
              </a:spcBef>
              <a:spcAft>
                <a:spcPts val="0"/>
              </a:spcAft>
              <a:buSzPts val="1800"/>
              <a:buNone/>
              <a:defRPr sz="2400"/>
            </a:lvl5pPr>
            <a:lvl6pPr lvl="5" algn="r">
              <a:lnSpc>
                <a:spcPct val="100000"/>
              </a:lnSpc>
              <a:spcBef>
                <a:spcPts val="0"/>
              </a:spcBef>
              <a:spcAft>
                <a:spcPts val="0"/>
              </a:spcAft>
              <a:buSzPts val="1800"/>
              <a:buNone/>
              <a:defRPr sz="2400"/>
            </a:lvl6pPr>
            <a:lvl7pPr lvl="6" algn="r">
              <a:lnSpc>
                <a:spcPct val="100000"/>
              </a:lnSpc>
              <a:spcBef>
                <a:spcPts val="0"/>
              </a:spcBef>
              <a:spcAft>
                <a:spcPts val="0"/>
              </a:spcAft>
              <a:buSzPts val="1800"/>
              <a:buNone/>
              <a:defRPr sz="2400"/>
            </a:lvl7pPr>
            <a:lvl8pPr lvl="7" algn="r">
              <a:lnSpc>
                <a:spcPct val="100000"/>
              </a:lnSpc>
              <a:spcBef>
                <a:spcPts val="0"/>
              </a:spcBef>
              <a:spcAft>
                <a:spcPts val="0"/>
              </a:spcAft>
              <a:buSzPts val="1800"/>
              <a:buNone/>
              <a:defRPr sz="2400"/>
            </a:lvl8pPr>
            <a:lvl9pPr lvl="8" algn="r">
              <a:lnSpc>
                <a:spcPct val="100000"/>
              </a:lnSpc>
              <a:spcBef>
                <a:spcPts val="0"/>
              </a:spcBef>
              <a:spcAft>
                <a:spcPts val="0"/>
              </a:spcAft>
              <a:buSzPts val="1800"/>
              <a:buNone/>
              <a:defRPr sz="2400"/>
            </a:lvl9pPr>
          </a:lstStyle>
          <a:p/>
        </p:txBody>
      </p:sp>
      <p:sp>
        <p:nvSpPr>
          <p:cNvPr id="196" name="Google Shape;196;p114"/>
          <p:cNvSpPr txBox="1"/>
          <p:nvPr>
            <p:ph idx="3" type="title"/>
          </p:nvPr>
        </p:nvSpPr>
        <p:spPr>
          <a:xfrm>
            <a:off x="1233449" y="861933"/>
            <a:ext cx="4584800" cy="1471600"/>
          </a:xfrm>
          <a:prstGeom prst="rect">
            <a:avLst/>
          </a:prstGeom>
          <a:noFill/>
          <a:ln>
            <a:noFill/>
          </a:ln>
        </p:spPr>
        <p:txBody>
          <a:bodyPr anchorCtr="0" anchor="b" bIns="0" lIns="91425" spcFirstLastPara="1" rIns="91425" wrap="square" tIns="0">
            <a:noAutofit/>
          </a:bodyPr>
          <a:lstStyle>
            <a:lvl1pPr lvl="0" algn="l">
              <a:lnSpc>
                <a:spcPct val="100000"/>
              </a:lnSpc>
              <a:spcBef>
                <a:spcPts val="0"/>
              </a:spcBef>
              <a:spcAft>
                <a:spcPts val="0"/>
              </a:spcAft>
              <a:buClr>
                <a:srgbClr val="EA8C6D"/>
              </a:buClr>
              <a:buSzPts val="10900"/>
              <a:buFont typeface="Amatic SC"/>
              <a:buNone/>
              <a:defRPr b="1" sz="8000">
                <a:solidFill>
                  <a:srgbClr val="EA8C6D"/>
                </a:solidFill>
                <a:latin typeface="Amatic SC"/>
                <a:ea typeface="Amatic SC"/>
                <a:cs typeface="Amatic SC"/>
                <a:sym typeface="Amatic SC"/>
              </a:defRPr>
            </a:lvl1pPr>
            <a:lvl2pPr lvl="1" algn="r">
              <a:lnSpc>
                <a:spcPct val="100000"/>
              </a:lnSpc>
              <a:spcBef>
                <a:spcPts val="0"/>
              </a:spcBef>
              <a:spcAft>
                <a:spcPts val="0"/>
              </a:spcAft>
              <a:buSzPts val="12000"/>
              <a:buNone/>
              <a:defRPr sz="16000"/>
            </a:lvl2pPr>
            <a:lvl3pPr lvl="2" algn="r">
              <a:lnSpc>
                <a:spcPct val="100000"/>
              </a:lnSpc>
              <a:spcBef>
                <a:spcPts val="0"/>
              </a:spcBef>
              <a:spcAft>
                <a:spcPts val="0"/>
              </a:spcAft>
              <a:buSzPts val="12000"/>
              <a:buNone/>
              <a:defRPr sz="16000"/>
            </a:lvl3pPr>
            <a:lvl4pPr lvl="3" algn="r">
              <a:lnSpc>
                <a:spcPct val="100000"/>
              </a:lnSpc>
              <a:spcBef>
                <a:spcPts val="0"/>
              </a:spcBef>
              <a:spcAft>
                <a:spcPts val="0"/>
              </a:spcAft>
              <a:buSzPts val="12000"/>
              <a:buNone/>
              <a:defRPr sz="16000"/>
            </a:lvl4pPr>
            <a:lvl5pPr lvl="4" algn="r">
              <a:lnSpc>
                <a:spcPct val="100000"/>
              </a:lnSpc>
              <a:spcBef>
                <a:spcPts val="0"/>
              </a:spcBef>
              <a:spcAft>
                <a:spcPts val="0"/>
              </a:spcAft>
              <a:buSzPts val="12000"/>
              <a:buNone/>
              <a:defRPr sz="16000"/>
            </a:lvl5pPr>
            <a:lvl6pPr lvl="5" algn="r">
              <a:lnSpc>
                <a:spcPct val="100000"/>
              </a:lnSpc>
              <a:spcBef>
                <a:spcPts val="0"/>
              </a:spcBef>
              <a:spcAft>
                <a:spcPts val="0"/>
              </a:spcAft>
              <a:buSzPts val="12000"/>
              <a:buNone/>
              <a:defRPr sz="16000"/>
            </a:lvl6pPr>
            <a:lvl7pPr lvl="6" algn="r">
              <a:lnSpc>
                <a:spcPct val="100000"/>
              </a:lnSpc>
              <a:spcBef>
                <a:spcPts val="0"/>
              </a:spcBef>
              <a:spcAft>
                <a:spcPts val="0"/>
              </a:spcAft>
              <a:buSzPts val="12000"/>
              <a:buNone/>
              <a:defRPr sz="16000"/>
            </a:lvl7pPr>
            <a:lvl8pPr lvl="7" algn="r">
              <a:lnSpc>
                <a:spcPct val="100000"/>
              </a:lnSpc>
              <a:spcBef>
                <a:spcPts val="0"/>
              </a:spcBef>
              <a:spcAft>
                <a:spcPts val="0"/>
              </a:spcAft>
              <a:buSzPts val="12000"/>
              <a:buNone/>
              <a:defRPr sz="16000"/>
            </a:lvl8pPr>
            <a:lvl9pPr lvl="8" algn="r">
              <a:lnSpc>
                <a:spcPct val="100000"/>
              </a:lnSpc>
              <a:spcBef>
                <a:spcPts val="0"/>
              </a:spcBef>
              <a:spcAft>
                <a:spcPts val="0"/>
              </a:spcAft>
              <a:buSzPts val="12000"/>
              <a:buNone/>
              <a:defRPr sz="16000"/>
            </a:lvl9pPr>
          </a:lstStyle>
          <a:p/>
        </p:txBody>
      </p:sp>
      <p:sp>
        <p:nvSpPr>
          <p:cNvPr id="197" name="Google Shape;197;p114"/>
          <p:cNvSpPr txBox="1"/>
          <p:nvPr>
            <p:ph idx="4" type="subTitle"/>
          </p:nvPr>
        </p:nvSpPr>
        <p:spPr>
          <a:xfrm>
            <a:off x="6556516" y="5187667"/>
            <a:ext cx="4241600" cy="9448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a:lnSpc>
                <a:spcPct val="100000"/>
              </a:lnSpc>
              <a:spcBef>
                <a:spcPts val="0"/>
              </a:spcBef>
              <a:spcAft>
                <a:spcPts val="0"/>
              </a:spcAft>
              <a:buSzPts val="1800"/>
              <a:buNone/>
              <a:defRPr sz="2400"/>
            </a:lvl2pPr>
            <a:lvl3pPr lvl="2" algn="r">
              <a:lnSpc>
                <a:spcPct val="100000"/>
              </a:lnSpc>
              <a:spcBef>
                <a:spcPts val="0"/>
              </a:spcBef>
              <a:spcAft>
                <a:spcPts val="0"/>
              </a:spcAft>
              <a:buSzPts val="1800"/>
              <a:buNone/>
              <a:defRPr sz="2400"/>
            </a:lvl3pPr>
            <a:lvl4pPr lvl="3" algn="r">
              <a:lnSpc>
                <a:spcPct val="100000"/>
              </a:lnSpc>
              <a:spcBef>
                <a:spcPts val="0"/>
              </a:spcBef>
              <a:spcAft>
                <a:spcPts val="0"/>
              </a:spcAft>
              <a:buSzPts val="1800"/>
              <a:buNone/>
              <a:defRPr sz="2400"/>
            </a:lvl4pPr>
            <a:lvl5pPr lvl="4" algn="r">
              <a:lnSpc>
                <a:spcPct val="100000"/>
              </a:lnSpc>
              <a:spcBef>
                <a:spcPts val="0"/>
              </a:spcBef>
              <a:spcAft>
                <a:spcPts val="0"/>
              </a:spcAft>
              <a:buSzPts val="1800"/>
              <a:buNone/>
              <a:defRPr sz="2400"/>
            </a:lvl5pPr>
            <a:lvl6pPr lvl="5" algn="r">
              <a:lnSpc>
                <a:spcPct val="100000"/>
              </a:lnSpc>
              <a:spcBef>
                <a:spcPts val="0"/>
              </a:spcBef>
              <a:spcAft>
                <a:spcPts val="0"/>
              </a:spcAft>
              <a:buSzPts val="1800"/>
              <a:buNone/>
              <a:defRPr sz="2400"/>
            </a:lvl6pPr>
            <a:lvl7pPr lvl="6" algn="r">
              <a:lnSpc>
                <a:spcPct val="100000"/>
              </a:lnSpc>
              <a:spcBef>
                <a:spcPts val="0"/>
              </a:spcBef>
              <a:spcAft>
                <a:spcPts val="0"/>
              </a:spcAft>
              <a:buSzPts val="1800"/>
              <a:buNone/>
              <a:defRPr sz="2400"/>
            </a:lvl7pPr>
            <a:lvl8pPr lvl="7" algn="r">
              <a:lnSpc>
                <a:spcPct val="100000"/>
              </a:lnSpc>
              <a:spcBef>
                <a:spcPts val="0"/>
              </a:spcBef>
              <a:spcAft>
                <a:spcPts val="0"/>
              </a:spcAft>
              <a:buSzPts val="1800"/>
              <a:buNone/>
              <a:defRPr sz="2400"/>
            </a:lvl8pPr>
            <a:lvl9pPr lvl="8" algn="r">
              <a:lnSpc>
                <a:spcPct val="100000"/>
              </a:lnSpc>
              <a:spcBef>
                <a:spcPts val="0"/>
              </a:spcBef>
              <a:spcAft>
                <a:spcPts val="0"/>
              </a:spcAft>
              <a:buSzPts val="1800"/>
              <a:buNone/>
              <a:defRPr sz="2400"/>
            </a:lvl9pPr>
          </a:lstStyle>
          <a:p/>
        </p:txBody>
      </p:sp>
      <p:sp>
        <p:nvSpPr>
          <p:cNvPr id="198" name="Google Shape;198;p114"/>
          <p:cNvSpPr txBox="1"/>
          <p:nvPr>
            <p:ph idx="5" type="title"/>
          </p:nvPr>
        </p:nvSpPr>
        <p:spPr>
          <a:xfrm>
            <a:off x="6534551" y="3716067"/>
            <a:ext cx="4424000" cy="1471600"/>
          </a:xfrm>
          <a:prstGeom prst="rect">
            <a:avLst/>
          </a:prstGeom>
          <a:noFill/>
          <a:ln>
            <a:noFill/>
          </a:ln>
        </p:spPr>
        <p:txBody>
          <a:bodyPr anchorCtr="0" anchor="b" bIns="0" lIns="91425" spcFirstLastPara="1" rIns="91425" wrap="square" tIns="0">
            <a:noAutofit/>
          </a:bodyPr>
          <a:lstStyle>
            <a:lvl1pPr lvl="0" algn="r">
              <a:lnSpc>
                <a:spcPct val="100000"/>
              </a:lnSpc>
              <a:spcBef>
                <a:spcPts val="0"/>
              </a:spcBef>
              <a:spcAft>
                <a:spcPts val="0"/>
              </a:spcAft>
              <a:buClr>
                <a:srgbClr val="EA8C6D"/>
              </a:buClr>
              <a:buSzPts val="10900"/>
              <a:buFont typeface="Amatic SC"/>
              <a:buNone/>
              <a:defRPr b="1" sz="8000">
                <a:solidFill>
                  <a:srgbClr val="EA8C6D"/>
                </a:solidFill>
                <a:latin typeface="Amatic SC"/>
                <a:ea typeface="Amatic SC"/>
                <a:cs typeface="Amatic SC"/>
                <a:sym typeface="Amatic SC"/>
              </a:defRPr>
            </a:lvl1pPr>
            <a:lvl2pPr lvl="1" algn="r">
              <a:lnSpc>
                <a:spcPct val="100000"/>
              </a:lnSpc>
              <a:spcBef>
                <a:spcPts val="0"/>
              </a:spcBef>
              <a:spcAft>
                <a:spcPts val="0"/>
              </a:spcAft>
              <a:buSzPts val="12000"/>
              <a:buNone/>
              <a:defRPr sz="16000"/>
            </a:lvl2pPr>
            <a:lvl3pPr lvl="2" algn="r">
              <a:lnSpc>
                <a:spcPct val="100000"/>
              </a:lnSpc>
              <a:spcBef>
                <a:spcPts val="0"/>
              </a:spcBef>
              <a:spcAft>
                <a:spcPts val="0"/>
              </a:spcAft>
              <a:buSzPts val="12000"/>
              <a:buNone/>
              <a:defRPr sz="16000"/>
            </a:lvl3pPr>
            <a:lvl4pPr lvl="3" algn="r">
              <a:lnSpc>
                <a:spcPct val="100000"/>
              </a:lnSpc>
              <a:spcBef>
                <a:spcPts val="0"/>
              </a:spcBef>
              <a:spcAft>
                <a:spcPts val="0"/>
              </a:spcAft>
              <a:buSzPts val="12000"/>
              <a:buNone/>
              <a:defRPr sz="16000"/>
            </a:lvl4pPr>
            <a:lvl5pPr lvl="4" algn="r">
              <a:lnSpc>
                <a:spcPct val="100000"/>
              </a:lnSpc>
              <a:spcBef>
                <a:spcPts val="0"/>
              </a:spcBef>
              <a:spcAft>
                <a:spcPts val="0"/>
              </a:spcAft>
              <a:buSzPts val="12000"/>
              <a:buNone/>
              <a:defRPr sz="16000"/>
            </a:lvl5pPr>
            <a:lvl6pPr lvl="5" algn="r">
              <a:lnSpc>
                <a:spcPct val="100000"/>
              </a:lnSpc>
              <a:spcBef>
                <a:spcPts val="0"/>
              </a:spcBef>
              <a:spcAft>
                <a:spcPts val="0"/>
              </a:spcAft>
              <a:buSzPts val="12000"/>
              <a:buNone/>
              <a:defRPr sz="16000"/>
            </a:lvl6pPr>
            <a:lvl7pPr lvl="6" algn="r">
              <a:lnSpc>
                <a:spcPct val="100000"/>
              </a:lnSpc>
              <a:spcBef>
                <a:spcPts val="0"/>
              </a:spcBef>
              <a:spcAft>
                <a:spcPts val="0"/>
              </a:spcAft>
              <a:buSzPts val="12000"/>
              <a:buNone/>
              <a:defRPr sz="16000"/>
            </a:lvl7pPr>
            <a:lvl8pPr lvl="7" algn="r">
              <a:lnSpc>
                <a:spcPct val="100000"/>
              </a:lnSpc>
              <a:spcBef>
                <a:spcPts val="0"/>
              </a:spcBef>
              <a:spcAft>
                <a:spcPts val="0"/>
              </a:spcAft>
              <a:buSzPts val="12000"/>
              <a:buNone/>
              <a:defRPr sz="16000"/>
            </a:lvl8pPr>
            <a:lvl9pPr lvl="8" algn="r">
              <a:lnSpc>
                <a:spcPct val="100000"/>
              </a:lnSpc>
              <a:spcBef>
                <a:spcPts val="0"/>
              </a:spcBef>
              <a:spcAft>
                <a:spcPts val="0"/>
              </a:spcAft>
              <a:buSzPts val="12000"/>
              <a:buNone/>
              <a:defRPr sz="160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p:cSld name="Headline">
    <p:spTree>
      <p:nvGrpSpPr>
        <p:cNvPr id="199" name="Shape 199"/>
        <p:cNvGrpSpPr/>
        <p:nvPr/>
      </p:nvGrpSpPr>
      <p:grpSpPr>
        <a:xfrm>
          <a:off x="0" y="0"/>
          <a:ext cx="0" cy="0"/>
          <a:chOff x="0" y="0"/>
          <a:chExt cx="0" cy="0"/>
        </a:xfrm>
      </p:grpSpPr>
      <p:grpSp>
        <p:nvGrpSpPr>
          <p:cNvPr id="200" name="Google Shape;200;p115"/>
          <p:cNvGrpSpPr/>
          <p:nvPr/>
        </p:nvGrpSpPr>
        <p:grpSpPr>
          <a:xfrm flipH="1">
            <a:off x="-508007" y="-414622"/>
            <a:ext cx="12700005" cy="7266521"/>
            <a:chOff x="-5" y="-310967"/>
            <a:chExt cx="9525004" cy="5449891"/>
          </a:xfrm>
        </p:grpSpPr>
        <p:sp>
          <p:nvSpPr>
            <p:cNvPr id="201" name="Google Shape;201;p115"/>
            <p:cNvSpPr/>
            <p:nvPr/>
          </p:nvSpPr>
          <p:spPr>
            <a:xfrm flipH="1">
              <a:off x="-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202" name="Google Shape;202;p115"/>
            <p:cNvGrpSpPr/>
            <p:nvPr/>
          </p:nvGrpSpPr>
          <p:grpSpPr>
            <a:xfrm flipH="1" rot="5400000">
              <a:off x="-525343" y="2297373"/>
              <a:ext cx="3366902" cy="2316200"/>
              <a:chOff x="529875" y="3526025"/>
              <a:chExt cx="1175225" cy="808475"/>
            </a:xfrm>
          </p:grpSpPr>
          <p:sp>
            <p:nvSpPr>
              <p:cNvPr id="203" name="Google Shape;203;p115"/>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04" name="Google Shape;204;p115"/>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05" name="Google Shape;205;p115"/>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06" name="Google Shape;206;p115"/>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07" name="Google Shape;207;p115"/>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208" name="Google Shape;208;p115"/>
            <p:cNvGrpSpPr/>
            <p:nvPr/>
          </p:nvGrpSpPr>
          <p:grpSpPr>
            <a:xfrm rot="5400000">
              <a:off x="6670362" y="338964"/>
              <a:ext cx="3504568" cy="2204706"/>
              <a:chOff x="5117883" y="2640267"/>
              <a:chExt cx="1210350" cy="761425"/>
            </a:xfrm>
          </p:grpSpPr>
          <p:sp>
            <p:nvSpPr>
              <p:cNvPr id="209" name="Google Shape;209;p115"/>
              <p:cNvSpPr/>
              <p:nvPr/>
            </p:nvSpPr>
            <p:spPr>
              <a:xfrm>
                <a:off x="5117883" y="2640267"/>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10" name="Google Shape;210;p115"/>
              <p:cNvSpPr/>
              <p:nvPr/>
            </p:nvSpPr>
            <p:spPr>
              <a:xfrm>
                <a:off x="5117883" y="2640267"/>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211" name="Google Shape;211;p115"/>
          <p:cNvSpPr txBox="1"/>
          <p:nvPr>
            <p:ph type="title"/>
          </p:nvPr>
        </p:nvSpPr>
        <p:spPr>
          <a:xfrm>
            <a:off x="1776400" y="4045133"/>
            <a:ext cx="7728000" cy="616400"/>
          </a:xfrm>
          <a:prstGeom prst="rect">
            <a:avLst/>
          </a:prstGeom>
          <a:noFill/>
          <a:ln>
            <a:noFill/>
          </a:ln>
        </p:spPr>
        <p:txBody>
          <a:bodyPr anchorCtr="0" anchor="ctr" bIns="91425" lIns="91425" spcFirstLastPara="1" rIns="91425" wrap="square" tIns="91425">
            <a:noAutofit/>
          </a:bodyPr>
          <a:lstStyle>
            <a:lvl1pPr lvl="0" algn="l">
              <a:lnSpc>
                <a:spcPct val="80000"/>
              </a:lnSpc>
              <a:spcBef>
                <a:spcPts val="0"/>
              </a:spcBef>
              <a:spcAft>
                <a:spcPts val="0"/>
              </a:spcAft>
              <a:buClr>
                <a:srgbClr val="EA8C6D"/>
              </a:buClr>
              <a:buSzPts val="5800"/>
              <a:buFont typeface="Amatic SC"/>
              <a:buNone/>
              <a:defRPr b="1" sz="7733">
                <a:solidFill>
                  <a:srgbClr val="EA8C6D"/>
                </a:solidFill>
                <a:latin typeface="Amatic SC"/>
                <a:ea typeface="Amatic SC"/>
                <a:cs typeface="Amatic SC"/>
                <a:sym typeface="Amatic SC"/>
              </a:defRPr>
            </a:lvl1pPr>
            <a:lvl2pPr lvl="1" algn="l">
              <a:lnSpc>
                <a:spcPct val="100000"/>
              </a:lnSpc>
              <a:spcBef>
                <a:spcPts val="0"/>
              </a:spcBef>
              <a:spcAft>
                <a:spcPts val="0"/>
              </a:spcAft>
              <a:buSzPts val="4800"/>
              <a:buFont typeface="Amatic SC"/>
              <a:buNone/>
              <a:defRPr sz="6400">
                <a:latin typeface="Amatic SC"/>
                <a:ea typeface="Amatic SC"/>
                <a:cs typeface="Amatic SC"/>
                <a:sym typeface="Amatic SC"/>
              </a:defRPr>
            </a:lvl2pPr>
            <a:lvl3pPr lvl="2" algn="l">
              <a:lnSpc>
                <a:spcPct val="100000"/>
              </a:lnSpc>
              <a:spcBef>
                <a:spcPts val="0"/>
              </a:spcBef>
              <a:spcAft>
                <a:spcPts val="0"/>
              </a:spcAft>
              <a:buSzPts val="4800"/>
              <a:buFont typeface="Amatic SC"/>
              <a:buNone/>
              <a:defRPr sz="6400">
                <a:latin typeface="Amatic SC"/>
                <a:ea typeface="Amatic SC"/>
                <a:cs typeface="Amatic SC"/>
                <a:sym typeface="Amatic SC"/>
              </a:defRPr>
            </a:lvl3pPr>
            <a:lvl4pPr lvl="3" algn="l">
              <a:lnSpc>
                <a:spcPct val="100000"/>
              </a:lnSpc>
              <a:spcBef>
                <a:spcPts val="0"/>
              </a:spcBef>
              <a:spcAft>
                <a:spcPts val="0"/>
              </a:spcAft>
              <a:buSzPts val="4800"/>
              <a:buFont typeface="Amatic SC"/>
              <a:buNone/>
              <a:defRPr sz="6400">
                <a:latin typeface="Amatic SC"/>
                <a:ea typeface="Amatic SC"/>
                <a:cs typeface="Amatic SC"/>
                <a:sym typeface="Amatic SC"/>
              </a:defRPr>
            </a:lvl4pPr>
            <a:lvl5pPr lvl="4" algn="l">
              <a:lnSpc>
                <a:spcPct val="100000"/>
              </a:lnSpc>
              <a:spcBef>
                <a:spcPts val="0"/>
              </a:spcBef>
              <a:spcAft>
                <a:spcPts val="0"/>
              </a:spcAft>
              <a:buSzPts val="4800"/>
              <a:buFont typeface="Amatic SC"/>
              <a:buNone/>
              <a:defRPr sz="6400">
                <a:latin typeface="Amatic SC"/>
                <a:ea typeface="Amatic SC"/>
                <a:cs typeface="Amatic SC"/>
                <a:sym typeface="Amatic SC"/>
              </a:defRPr>
            </a:lvl5pPr>
            <a:lvl6pPr lvl="5" algn="l">
              <a:lnSpc>
                <a:spcPct val="100000"/>
              </a:lnSpc>
              <a:spcBef>
                <a:spcPts val="0"/>
              </a:spcBef>
              <a:spcAft>
                <a:spcPts val="0"/>
              </a:spcAft>
              <a:buSzPts val="4800"/>
              <a:buFont typeface="Amatic SC"/>
              <a:buNone/>
              <a:defRPr sz="6400">
                <a:latin typeface="Amatic SC"/>
                <a:ea typeface="Amatic SC"/>
                <a:cs typeface="Amatic SC"/>
                <a:sym typeface="Amatic SC"/>
              </a:defRPr>
            </a:lvl6pPr>
            <a:lvl7pPr lvl="6" algn="l">
              <a:lnSpc>
                <a:spcPct val="100000"/>
              </a:lnSpc>
              <a:spcBef>
                <a:spcPts val="0"/>
              </a:spcBef>
              <a:spcAft>
                <a:spcPts val="0"/>
              </a:spcAft>
              <a:buSzPts val="4800"/>
              <a:buFont typeface="Amatic SC"/>
              <a:buNone/>
              <a:defRPr sz="6400">
                <a:latin typeface="Amatic SC"/>
                <a:ea typeface="Amatic SC"/>
                <a:cs typeface="Amatic SC"/>
                <a:sym typeface="Amatic SC"/>
              </a:defRPr>
            </a:lvl7pPr>
            <a:lvl8pPr lvl="7" algn="l">
              <a:lnSpc>
                <a:spcPct val="100000"/>
              </a:lnSpc>
              <a:spcBef>
                <a:spcPts val="0"/>
              </a:spcBef>
              <a:spcAft>
                <a:spcPts val="0"/>
              </a:spcAft>
              <a:buSzPts val="4800"/>
              <a:buFont typeface="Amatic SC"/>
              <a:buNone/>
              <a:defRPr sz="6400">
                <a:latin typeface="Amatic SC"/>
                <a:ea typeface="Amatic SC"/>
                <a:cs typeface="Amatic SC"/>
                <a:sym typeface="Amatic SC"/>
              </a:defRPr>
            </a:lvl8pPr>
            <a:lvl9pPr lvl="8" algn="l">
              <a:lnSpc>
                <a:spcPct val="100000"/>
              </a:lnSpc>
              <a:spcBef>
                <a:spcPts val="0"/>
              </a:spcBef>
              <a:spcAft>
                <a:spcPts val="0"/>
              </a:spcAft>
              <a:buSzPts val="4800"/>
              <a:buFont typeface="Amatic SC"/>
              <a:buNone/>
              <a:defRPr sz="6400">
                <a:latin typeface="Amatic SC"/>
                <a:ea typeface="Amatic SC"/>
                <a:cs typeface="Amatic SC"/>
                <a:sym typeface="Amatic SC"/>
              </a:defRPr>
            </a:lvl9pPr>
          </a:lstStyle>
          <a:p/>
        </p:txBody>
      </p:sp>
      <p:sp>
        <p:nvSpPr>
          <p:cNvPr id="212" name="Google Shape;212;p115"/>
          <p:cNvSpPr txBox="1"/>
          <p:nvPr>
            <p:ph idx="2" type="title"/>
          </p:nvPr>
        </p:nvSpPr>
        <p:spPr>
          <a:xfrm>
            <a:off x="1736000" y="1492800"/>
            <a:ext cx="2469600" cy="2444000"/>
          </a:xfrm>
          <a:prstGeom prst="rect">
            <a:avLst/>
          </a:prstGeom>
          <a:noFill/>
          <a:ln>
            <a:noFill/>
          </a:ln>
        </p:spPr>
        <p:txBody>
          <a:bodyPr anchorCtr="0" anchor="b" bIns="0" lIns="91425" spcFirstLastPara="1" rIns="91425" wrap="square" tIns="0">
            <a:noAutofit/>
          </a:bodyPr>
          <a:lstStyle>
            <a:lvl1pPr lvl="0" algn="l">
              <a:lnSpc>
                <a:spcPct val="100000"/>
              </a:lnSpc>
              <a:spcBef>
                <a:spcPts val="0"/>
              </a:spcBef>
              <a:spcAft>
                <a:spcPts val="0"/>
              </a:spcAft>
              <a:buClr>
                <a:srgbClr val="EA8C6D"/>
              </a:buClr>
              <a:buSzPts val="14100"/>
              <a:buFont typeface="Amatic SC"/>
              <a:buNone/>
              <a:defRPr b="1" sz="18800">
                <a:solidFill>
                  <a:srgbClr val="EA8C6D"/>
                </a:solidFill>
                <a:latin typeface="Amatic SC"/>
                <a:ea typeface="Amatic SC"/>
                <a:cs typeface="Amatic SC"/>
                <a:sym typeface="Amatic SC"/>
              </a:defRPr>
            </a:lvl1pPr>
            <a:lvl2pPr lvl="1" algn="l">
              <a:lnSpc>
                <a:spcPct val="100000"/>
              </a:lnSpc>
              <a:spcBef>
                <a:spcPts val="0"/>
              </a:spcBef>
              <a:spcAft>
                <a:spcPts val="0"/>
              </a:spcAft>
              <a:buSzPts val="12000"/>
              <a:buNone/>
              <a:defRPr sz="16000"/>
            </a:lvl2pPr>
            <a:lvl3pPr lvl="2" algn="l">
              <a:lnSpc>
                <a:spcPct val="100000"/>
              </a:lnSpc>
              <a:spcBef>
                <a:spcPts val="0"/>
              </a:spcBef>
              <a:spcAft>
                <a:spcPts val="0"/>
              </a:spcAft>
              <a:buSzPts val="12000"/>
              <a:buNone/>
              <a:defRPr sz="16000"/>
            </a:lvl3pPr>
            <a:lvl4pPr lvl="3" algn="l">
              <a:lnSpc>
                <a:spcPct val="100000"/>
              </a:lnSpc>
              <a:spcBef>
                <a:spcPts val="0"/>
              </a:spcBef>
              <a:spcAft>
                <a:spcPts val="0"/>
              </a:spcAft>
              <a:buSzPts val="12000"/>
              <a:buNone/>
              <a:defRPr sz="16000"/>
            </a:lvl4pPr>
            <a:lvl5pPr lvl="4" algn="l">
              <a:lnSpc>
                <a:spcPct val="100000"/>
              </a:lnSpc>
              <a:spcBef>
                <a:spcPts val="0"/>
              </a:spcBef>
              <a:spcAft>
                <a:spcPts val="0"/>
              </a:spcAft>
              <a:buSzPts val="12000"/>
              <a:buNone/>
              <a:defRPr sz="16000"/>
            </a:lvl5pPr>
            <a:lvl6pPr lvl="5" algn="l">
              <a:lnSpc>
                <a:spcPct val="100000"/>
              </a:lnSpc>
              <a:spcBef>
                <a:spcPts val="0"/>
              </a:spcBef>
              <a:spcAft>
                <a:spcPts val="0"/>
              </a:spcAft>
              <a:buSzPts val="12000"/>
              <a:buNone/>
              <a:defRPr sz="16000"/>
            </a:lvl6pPr>
            <a:lvl7pPr lvl="6" algn="l">
              <a:lnSpc>
                <a:spcPct val="100000"/>
              </a:lnSpc>
              <a:spcBef>
                <a:spcPts val="0"/>
              </a:spcBef>
              <a:spcAft>
                <a:spcPts val="0"/>
              </a:spcAft>
              <a:buSzPts val="12000"/>
              <a:buNone/>
              <a:defRPr sz="16000"/>
            </a:lvl7pPr>
            <a:lvl8pPr lvl="7" algn="l">
              <a:lnSpc>
                <a:spcPct val="100000"/>
              </a:lnSpc>
              <a:spcBef>
                <a:spcPts val="0"/>
              </a:spcBef>
              <a:spcAft>
                <a:spcPts val="0"/>
              </a:spcAft>
              <a:buSzPts val="12000"/>
              <a:buNone/>
              <a:defRPr sz="16000"/>
            </a:lvl8pPr>
            <a:lvl9pPr lvl="8" algn="l">
              <a:lnSpc>
                <a:spcPct val="100000"/>
              </a:lnSpc>
              <a:spcBef>
                <a:spcPts val="0"/>
              </a:spcBef>
              <a:spcAft>
                <a:spcPts val="0"/>
              </a:spcAft>
              <a:buSzPts val="12000"/>
              <a:buNone/>
              <a:defRPr sz="16000"/>
            </a:lvl9pPr>
          </a:lstStyle>
          <a:p/>
        </p:txBody>
      </p:sp>
      <p:sp>
        <p:nvSpPr>
          <p:cNvPr id="213" name="Google Shape;213;p115"/>
          <p:cNvSpPr txBox="1"/>
          <p:nvPr>
            <p:ph idx="1" type="subTitle"/>
          </p:nvPr>
        </p:nvSpPr>
        <p:spPr>
          <a:xfrm>
            <a:off x="1965600" y="4881067"/>
            <a:ext cx="7538800" cy="864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500"/>
              <a:buFont typeface="Happy Monkey"/>
              <a:buNone/>
              <a:defRPr sz="2667">
                <a:solidFill>
                  <a:schemeClr val="dk1"/>
                </a:solidFill>
                <a:latin typeface="Mallanna"/>
                <a:ea typeface="Mallanna"/>
                <a:cs typeface="Mallanna"/>
                <a:sym typeface="Mallanna"/>
              </a:defRPr>
            </a:lvl1pPr>
            <a:lvl2pPr lvl="1" algn="l">
              <a:lnSpc>
                <a:spcPct val="100000"/>
              </a:lnSpc>
              <a:spcBef>
                <a:spcPts val="0"/>
              </a:spcBef>
              <a:spcAft>
                <a:spcPts val="0"/>
              </a:spcAft>
              <a:buSzPts val="2100"/>
              <a:buNone/>
              <a:defRPr sz="2800"/>
            </a:lvl2pPr>
            <a:lvl3pPr lvl="2" algn="l">
              <a:lnSpc>
                <a:spcPct val="100000"/>
              </a:lnSpc>
              <a:spcBef>
                <a:spcPts val="0"/>
              </a:spcBef>
              <a:spcAft>
                <a:spcPts val="0"/>
              </a:spcAft>
              <a:buSzPts val="2100"/>
              <a:buNone/>
              <a:defRPr sz="2800"/>
            </a:lvl3pPr>
            <a:lvl4pPr lvl="3" algn="l">
              <a:lnSpc>
                <a:spcPct val="100000"/>
              </a:lnSpc>
              <a:spcBef>
                <a:spcPts val="0"/>
              </a:spcBef>
              <a:spcAft>
                <a:spcPts val="0"/>
              </a:spcAft>
              <a:buSzPts val="2100"/>
              <a:buNone/>
              <a:defRPr sz="2800"/>
            </a:lvl4pPr>
            <a:lvl5pPr lvl="4" algn="l">
              <a:lnSpc>
                <a:spcPct val="100000"/>
              </a:lnSpc>
              <a:spcBef>
                <a:spcPts val="0"/>
              </a:spcBef>
              <a:spcAft>
                <a:spcPts val="0"/>
              </a:spcAft>
              <a:buSzPts val="2100"/>
              <a:buNone/>
              <a:defRPr sz="2800"/>
            </a:lvl5pPr>
            <a:lvl6pPr lvl="5" algn="l">
              <a:lnSpc>
                <a:spcPct val="100000"/>
              </a:lnSpc>
              <a:spcBef>
                <a:spcPts val="0"/>
              </a:spcBef>
              <a:spcAft>
                <a:spcPts val="0"/>
              </a:spcAft>
              <a:buSzPts val="2100"/>
              <a:buNone/>
              <a:defRPr sz="2800"/>
            </a:lvl6pPr>
            <a:lvl7pPr lvl="6" algn="l">
              <a:lnSpc>
                <a:spcPct val="100000"/>
              </a:lnSpc>
              <a:spcBef>
                <a:spcPts val="0"/>
              </a:spcBef>
              <a:spcAft>
                <a:spcPts val="0"/>
              </a:spcAft>
              <a:buSzPts val="2100"/>
              <a:buNone/>
              <a:defRPr sz="2800"/>
            </a:lvl7pPr>
            <a:lvl8pPr lvl="7" algn="l">
              <a:lnSpc>
                <a:spcPct val="100000"/>
              </a:lnSpc>
              <a:spcBef>
                <a:spcPts val="0"/>
              </a:spcBef>
              <a:spcAft>
                <a:spcPts val="0"/>
              </a:spcAft>
              <a:buSzPts val="2100"/>
              <a:buNone/>
              <a:defRPr sz="2800"/>
            </a:lvl8pPr>
            <a:lvl9pPr lvl="8" algn="l">
              <a:lnSpc>
                <a:spcPct val="100000"/>
              </a:lnSpc>
              <a:spcBef>
                <a:spcPts val="0"/>
              </a:spcBef>
              <a:spcAft>
                <a:spcPts val="0"/>
              </a:spcAft>
              <a:buSzPts val="2100"/>
              <a:buNone/>
              <a:defRPr sz="2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6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65"/>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9" name="Google Shape;29;p6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 name="Google Shape;30;p6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1" name="Google Shape;31;p6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Arial"/>
                <a:ea typeface="Arial"/>
                <a:cs typeface="Arial"/>
                <a:sym typeface="Arial"/>
              </a:defRPr>
            </a:lvl1pPr>
            <a:lvl2pPr indent="0" lvl="1" marL="0" marR="0" rtl="0" algn="l">
              <a:spcBef>
                <a:spcPts val="0"/>
              </a:spcBef>
              <a:buNone/>
              <a:defRPr b="0" i="0" sz="1800" u="none" cap="none" strike="noStrike">
                <a:solidFill>
                  <a:schemeClr val="dk1"/>
                </a:solidFill>
                <a:latin typeface="Arial"/>
                <a:ea typeface="Arial"/>
                <a:cs typeface="Arial"/>
                <a:sym typeface="Arial"/>
              </a:defRPr>
            </a:lvl2pPr>
            <a:lvl3pPr indent="0" lvl="2" marL="0" marR="0" rtl="0" algn="l">
              <a:spcBef>
                <a:spcPts val="0"/>
              </a:spcBef>
              <a:buNone/>
              <a:defRPr b="0" i="0" sz="1800" u="none" cap="none" strike="noStrike">
                <a:solidFill>
                  <a:schemeClr val="dk1"/>
                </a:solidFill>
                <a:latin typeface="Arial"/>
                <a:ea typeface="Arial"/>
                <a:cs typeface="Arial"/>
                <a:sym typeface="Arial"/>
              </a:defRPr>
            </a:lvl3pPr>
            <a:lvl4pPr indent="0" lvl="3" marL="0" marR="0" rtl="0" algn="l">
              <a:spcBef>
                <a:spcPts val="0"/>
              </a:spcBef>
              <a:buNone/>
              <a:defRPr b="0" i="0" sz="1800" u="none" cap="none" strike="noStrike">
                <a:solidFill>
                  <a:schemeClr val="dk1"/>
                </a:solidFill>
                <a:latin typeface="Arial"/>
                <a:ea typeface="Arial"/>
                <a:cs typeface="Arial"/>
                <a:sym typeface="Arial"/>
              </a:defRPr>
            </a:lvl4pPr>
            <a:lvl5pPr indent="0" lvl="4" marL="0" marR="0" rtl="0" algn="l">
              <a:spcBef>
                <a:spcPts val="0"/>
              </a:spcBef>
              <a:buNone/>
              <a:defRPr b="0" i="0" sz="1800" u="none" cap="none" strike="noStrike">
                <a:solidFill>
                  <a:schemeClr val="dk1"/>
                </a:solidFill>
                <a:latin typeface="Arial"/>
                <a:ea typeface="Arial"/>
                <a:cs typeface="Arial"/>
                <a:sym typeface="Arial"/>
              </a:defRPr>
            </a:lvl5pPr>
            <a:lvl6pPr indent="0" lvl="5" marL="0" marR="0" rtl="0" algn="l">
              <a:spcBef>
                <a:spcPts val="0"/>
              </a:spcBef>
              <a:buNone/>
              <a:defRPr b="0" i="0" sz="1800" u="none" cap="none" strike="noStrike">
                <a:solidFill>
                  <a:schemeClr val="dk1"/>
                </a:solidFill>
                <a:latin typeface="Arial"/>
                <a:ea typeface="Arial"/>
                <a:cs typeface="Arial"/>
                <a:sym typeface="Arial"/>
              </a:defRPr>
            </a:lvl6pPr>
            <a:lvl7pPr indent="0" lvl="6" marL="0" marR="0" rtl="0" algn="l">
              <a:spcBef>
                <a:spcPts val="0"/>
              </a:spcBef>
              <a:buNone/>
              <a:defRPr b="0" i="0" sz="1800" u="none" cap="none" strike="noStrike">
                <a:solidFill>
                  <a:schemeClr val="dk1"/>
                </a:solidFill>
                <a:latin typeface="Arial"/>
                <a:ea typeface="Arial"/>
                <a:cs typeface="Arial"/>
                <a:sym typeface="Arial"/>
              </a:defRPr>
            </a:lvl7pPr>
            <a:lvl8pPr indent="0" lvl="7" marL="0" marR="0" rtl="0" algn="l">
              <a:spcBef>
                <a:spcPts val="0"/>
              </a:spcBef>
              <a:buNone/>
              <a:defRPr b="0" i="0" sz="1800" u="none" cap="none" strike="noStrike">
                <a:solidFill>
                  <a:schemeClr val="dk1"/>
                </a:solidFill>
                <a:latin typeface="Arial"/>
                <a:ea typeface="Arial"/>
                <a:cs typeface="Arial"/>
                <a:sym typeface="Arial"/>
              </a:defRPr>
            </a:lvl8pPr>
            <a:lvl9pPr indent="0" lvl="8" marL="0" marR="0" rtl="0" algn="l">
              <a:spcBef>
                <a:spcPts val="0"/>
              </a:spcBef>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ig title">
    <p:spTree>
      <p:nvGrpSpPr>
        <p:cNvPr id="214" name="Shape 214"/>
        <p:cNvGrpSpPr/>
        <p:nvPr/>
      </p:nvGrpSpPr>
      <p:grpSpPr>
        <a:xfrm>
          <a:off x="0" y="0"/>
          <a:ext cx="0" cy="0"/>
          <a:chOff x="0" y="0"/>
          <a:chExt cx="0" cy="0"/>
        </a:xfrm>
      </p:grpSpPr>
      <p:grpSp>
        <p:nvGrpSpPr>
          <p:cNvPr id="215" name="Google Shape;215;p116"/>
          <p:cNvGrpSpPr/>
          <p:nvPr/>
        </p:nvGrpSpPr>
        <p:grpSpPr>
          <a:xfrm>
            <a:off x="195664" y="3388869"/>
            <a:ext cx="11996565" cy="3463148"/>
            <a:chOff x="1213475" y="1281350"/>
            <a:chExt cx="3125625" cy="902300"/>
          </a:xfrm>
        </p:grpSpPr>
        <p:sp>
          <p:nvSpPr>
            <p:cNvPr id="216" name="Google Shape;216;p116"/>
            <p:cNvSpPr/>
            <p:nvPr/>
          </p:nvSpPr>
          <p:spPr>
            <a:xfrm>
              <a:off x="1766875" y="1635550"/>
              <a:ext cx="2572225" cy="548100"/>
            </a:xfrm>
            <a:custGeom>
              <a:rect b="b" l="l" r="r" t="t"/>
              <a:pathLst>
                <a:path extrusionOk="0" h="21924" w="102889">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17" name="Google Shape;217;p116"/>
            <p:cNvSpPr/>
            <p:nvPr/>
          </p:nvSpPr>
          <p:spPr>
            <a:xfrm>
              <a:off x="1213475" y="1281350"/>
              <a:ext cx="3125625" cy="902300"/>
            </a:xfrm>
            <a:custGeom>
              <a:rect b="b" l="l" r="r" t="t"/>
              <a:pathLst>
                <a:path extrusionOk="0" h="36092" w="125025">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pic>
        <p:nvPicPr>
          <p:cNvPr id="218" name="Google Shape;218;p116"/>
          <p:cNvPicPr preferRelativeResize="0"/>
          <p:nvPr/>
        </p:nvPicPr>
        <p:blipFill rotWithShape="1">
          <a:blip r:embed="rId2">
            <a:alphaModFix/>
          </a:blip>
          <a:srcRect b="0" l="0" r="0" t="0"/>
          <a:stretch/>
        </p:blipFill>
        <p:spPr>
          <a:xfrm>
            <a:off x="227" y="0"/>
            <a:ext cx="12191996" cy="6855197"/>
          </a:xfrm>
          <a:prstGeom prst="rect">
            <a:avLst/>
          </a:prstGeom>
          <a:noFill/>
          <a:ln>
            <a:noFill/>
          </a:ln>
        </p:spPr>
      </p:pic>
      <p:sp>
        <p:nvSpPr>
          <p:cNvPr id="219" name="Google Shape;219;p116"/>
          <p:cNvSpPr txBox="1"/>
          <p:nvPr>
            <p:ph type="ctrTitle"/>
          </p:nvPr>
        </p:nvSpPr>
        <p:spPr>
          <a:xfrm>
            <a:off x="950967" y="720000"/>
            <a:ext cx="5145200" cy="367320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rgbClr val="EA8C6D"/>
              </a:buClr>
              <a:buSzPts val="8300"/>
              <a:buFont typeface="Amatic SC"/>
              <a:buNone/>
              <a:defRPr b="1" sz="10666">
                <a:solidFill>
                  <a:srgbClr val="EA8C6D"/>
                </a:solidFill>
                <a:latin typeface="Amatic SC"/>
                <a:ea typeface="Amatic SC"/>
                <a:cs typeface="Amatic SC"/>
                <a:sym typeface="Amatic SC"/>
              </a:defRPr>
            </a:lvl1pPr>
            <a:lvl2pPr lvl="1" algn="l">
              <a:lnSpc>
                <a:spcPct val="100000"/>
              </a:lnSpc>
              <a:spcBef>
                <a:spcPts val="0"/>
              </a:spcBef>
              <a:spcAft>
                <a:spcPts val="0"/>
              </a:spcAft>
              <a:buSzPts val="5200"/>
              <a:buNone/>
              <a:defRPr sz="6933"/>
            </a:lvl2pPr>
            <a:lvl3pPr lvl="2" algn="l">
              <a:lnSpc>
                <a:spcPct val="100000"/>
              </a:lnSpc>
              <a:spcBef>
                <a:spcPts val="0"/>
              </a:spcBef>
              <a:spcAft>
                <a:spcPts val="0"/>
              </a:spcAft>
              <a:buSzPts val="5200"/>
              <a:buNone/>
              <a:defRPr sz="6933"/>
            </a:lvl3pPr>
            <a:lvl4pPr lvl="3" algn="l">
              <a:lnSpc>
                <a:spcPct val="100000"/>
              </a:lnSpc>
              <a:spcBef>
                <a:spcPts val="0"/>
              </a:spcBef>
              <a:spcAft>
                <a:spcPts val="0"/>
              </a:spcAft>
              <a:buSzPts val="5200"/>
              <a:buNone/>
              <a:defRPr sz="6933"/>
            </a:lvl4pPr>
            <a:lvl5pPr lvl="4" algn="l">
              <a:lnSpc>
                <a:spcPct val="100000"/>
              </a:lnSpc>
              <a:spcBef>
                <a:spcPts val="0"/>
              </a:spcBef>
              <a:spcAft>
                <a:spcPts val="0"/>
              </a:spcAft>
              <a:buSzPts val="5200"/>
              <a:buNone/>
              <a:defRPr sz="6933"/>
            </a:lvl5pPr>
            <a:lvl6pPr lvl="5" algn="l">
              <a:lnSpc>
                <a:spcPct val="100000"/>
              </a:lnSpc>
              <a:spcBef>
                <a:spcPts val="0"/>
              </a:spcBef>
              <a:spcAft>
                <a:spcPts val="0"/>
              </a:spcAft>
              <a:buSzPts val="5200"/>
              <a:buNone/>
              <a:defRPr sz="6933"/>
            </a:lvl6pPr>
            <a:lvl7pPr lvl="6" algn="l">
              <a:lnSpc>
                <a:spcPct val="100000"/>
              </a:lnSpc>
              <a:spcBef>
                <a:spcPts val="0"/>
              </a:spcBef>
              <a:spcAft>
                <a:spcPts val="0"/>
              </a:spcAft>
              <a:buSzPts val="5200"/>
              <a:buNone/>
              <a:defRPr sz="6933"/>
            </a:lvl7pPr>
            <a:lvl8pPr lvl="7" algn="l">
              <a:lnSpc>
                <a:spcPct val="100000"/>
              </a:lnSpc>
              <a:spcBef>
                <a:spcPts val="0"/>
              </a:spcBef>
              <a:spcAft>
                <a:spcPts val="0"/>
              </a:spcAft>
              <a:buSzPts val="5200"/>
              <a:buNone/>
              <a:defRPr sz="6933"/>
            </a:lvl8pPr>
            <a:lvl9pPr lvl="8" algn="l">
              <a:lnSpc>
                <a:spcPct val="100000"/>
              </a:lnSpc>
              <a:spcBef>
                <a:spcPts val="0"/>
              </a:spcBef>
              <a:spcAft>
                <a:spcPts val="0"/>
              </a:spcAft>
              <a:buSzPts val="5200"/>
              <a:buNone/>
              <a:defRPr sz="6933"/>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3">
  <p:cSld name="Title design 3">
    <p:spTree>
      <p:nvGrpSpPr>
        <p:cNvPr id="220" name="Shape 220"/>
        <p:cNvGrpSpPr/>
        <p:nvPr/>
      </p:nvGrpSpPr>
      <p:grpSpPr>
        <a:xfrm>
          <a:off x="0" y="0"/>
          <a:ext cx="0" cy="0"/>
          <a:chOff x="0" y="0"/>
          <a:chExt cx="0" cy="0"/>
        </a:xfrm>
      </p:grpSpPr>
      <p:grpSp>
        <p:nvGrpSpPr>
          <p:cNvPr id="221" name="Google Shape;221;p117"/>
          <p:cNvGrpSpPr/>
          <p:nvPr/>
        </p:nvGrpSpPr>
        <p:grpSpPr>
          <a:xfrm>
            <a:off x="-308233" y="-304800"/>
            <a:ext cx="12500233" cy="7186837"/>
            <a:chOff x="-231175" y="-228600"/>
            <a:chExt cx="9375175" cy="5390128"/>
          </a:xfrm>
        </p:grpSpPr>
        <p:grpSp>
          <p:nvGrpSpPr>
            <p:cNvPr id="222" name="Google Shape;222;p117"/>
            <p:cNvGrpSpPr/>
            <p:nvPr/>
          </p:nvGrpSpPr>
          <p:grpSpPr>
            <a:xfrm>
              <a:off x="-231175" y="-228600"/>
              <a:ext cx="2931337" cy="1894184"/>
              <a:chOff x="5143476" y="2692176"/>
              <a:chExt cx="1021656" cy="660155"/>
            </a:xfrm>
          </p:grpSpPr>
          <p:sp>
            <p:nvSpPr>
              <p:cNvPr id="223" name="Google Shape;223;p117"/>
              <p:cNvSpPr/>
              <p:nvPr/>
            </p:nvSpPr>
            <p:spPr>
              <a:xfrm>
                <a:off x="5143476" y="2692176"/>
                <a:ext cx="840787" cy="401204"/>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24" name="Google Shape;224;p117"/>
              <p:cNvSpPr/>
              <p:nvPr/>
            </p:nvSpPr>
            <p:spPr>
              <a:xfrm>
                <a:off x="5143476" y="2692176"/>
                <a:ext cx="1021656" cy="66015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225" name="Google Shape;225;p117"/>
            <p:cNvGrpSpPr/>
            <p:nvPr/>
          </p:nvGrpSpPr>
          <p:grpSpPr>
            <a:xfrm flipH="1">
              <a:off x="5733732" y="2815576"/>
              <a:ext cx="3410268" cy="2345952"/>
              <a:chOff x="529875" y="3526025"/>
              <a:chExt cx="1175225" cy="808475"/>
            </a:xfrm>
          </p:grpSpPr>
          <p:sp>
            <p:nvSpPr>
              <p:cNvPr id="226" name="Google Shape;226;p117"/>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27" name="Google Shape;227;p117"/>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28" name="Google Shape;228;p117"/>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29" name="Google Shape;229;p117"/>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30" name="Google Shape;230;p117"/>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231" name="Google Shape;231;p117"/>
          <p:cNvSpPr txBox="1"/>
          <p:nvPr>
            <p:ph type="title"/>
          </p:nvPr>
        </p:nvSpPr>
        <p:spPr>
          <a:xfrm>
            <a:off x="415600" y="720000"/>
            <a:ext cx="11360800" cy="858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ctr">
              <a:lnSpc>
                <a:spcPct val="100000"/>
              </a:lnSpc>
              <a:spcBef>
                <a:spcPts val="0"/>
              </a:spcBef>
              <a:spcAft>
                <a:spcPts val="0"/>
              </a:spcAft>
              <a:buSzPts val="2800"/>
              <a:buNone/>
              <a:defRPr b="1" sz="4667">
                <a:solidFill>
                  <a:srgbClr val="EA8C6D"/>
                </a:solidFill>
              </a:defRPr>
            </a:lvl2pPr>
            <a:lvl3pPr lvl="2" algn="ctr">
              <a:lnSpc>
                <a:spcPct val="100000"/>
              </a:lnSpc>
              <a:spcBef>
                <a:spcPts val="0"/>
              </a:spcBef>
              <a:spcAft>
                <a:spcPts val="0"/>
              </a:spcAft>
              <a:buSzPts val="2800"/>
              <a:buNone/>
              <a:defRPr b="1" sz="4667">
                <a:solidFill>
                  <a:srgbClr val="EA8C6D"/>
                </a:solidFill>
              </a:defRPr>
            </a:lvl3pPr>
            <a:lvl4pPr lvl="3" algn="ctr">
              <a:lnSpc>
                <a:spcPct val="100000"/>
              </a:lnSpc>
              <a:spcBef>
                <a:spcPts val="0"/>
              </a:spcBef>
              <a:spcAft>
                <a:spcPts val="0"/>
              </a:spcAft>
              <a:buSzPts val="2800"/>
              <a:buNone/>
              <a:defRPr b="1" sz="4667">
                <a:solidFill>
                  <a:srgbClr val="EA8C6D"/>
                </a:solidFill>
              </a:defRPr>
            </a:lvl4pPr>
            <a:lvl5pPr lvl="4" algn="ctr">
              <a:lnSpc>
                <a:spcPct val="100000"/>
              </a:lnSpc>
              <a:spcBef>
                <a:spcPts val="0"/>
              </a:spcBef>
              <a:spcAft>
                <a:spcPts val="0"/>
              </a:spcAft>
              <a:buSzPts val="2800"/>
              <a:buNone/>
              <a:defRPr b="1" sz="4667">
                <a:solidFill>
                  <a:srgbClr val="EA8C6D"/>
                </a:solidFill>
              </a:defRPr>
            </a:lvl5pPr>
            <a:lvl6pPr lvl="5" algn="ctr">
              <a:lnSpc>
                <a:spcPct val="100000"/>
              </a:lnSpc>
              <a:spcBef>
                <a:spcPts val="0"/>
              </a:spcBef>
              <a:spcAft>
                <a:spcPts val="0"/>
              </a:spcAft>
              <a:buSzPts val="2800"/>
              <a:buNone/>
              <a:defRPr b="1" sz="4667">
                <a:solidFill>
                  <a:srgbClr val="EA8C6D"/>
                </a:solidFill>
              </a:defRPr>
            </a:lvl6pPr>
            <a:lvl7pPr lvl="6" algn="ctr">
              <a:lnSpc>
                <a:spcPct val="100000"/>
              </a:lnSpc>
              <a:spcBef>
                <a:spcPts val="0"/>
              </a:spcBef>
              <a:spcAft>
                <a:spcPts val="0"/>
              </a:spcAft>
              <a:buSzPts val="2800"/>
              <a:buNone/>
              <a:defRPr b="1" sz="4667">
                <a:solidFill>
                  <a:srgbClr val="EA8C6D"/>
                </a:solidFill>
              </a:defRPr>
            </a:lvl7pPr>
            <a:lvl8pPr lvl="7" algn="ctr">
              <a:lnSpc>
                <a:spcPct val="100000"/>
              </a:lnSpc>
              <a:spcBef>
                <a:spcPts val="0"/>
              </a:spcBef>
              <a:spcAft>
                <a:spcPts val="0"/>
              </a:spcAft>
              <a:buSzPts val="2800"/>
              <a:buNone/>
              <a:defRPr b="1" sz="4667">
                <a:solidFill>
                  <a:srgbClr val="EA8C6D"/>
                </a:solidFill>
              </a:defRPr>
            </a:lvl8pPr>
            <a:lvl9pPr lvl="8" algn="ctr">
              <a:lnSpc>
                <a:spcPct val="100000"/>
              </a:lnSpc>
              <a:spcBef>
                <a:spcPts val="0"/>
              </a:spcBef>
              <a:spcAft>
                <a:spcPts val="0"/>
              </a:spcAft>
              <a:buSzPts val="2800"/>
              <a:buNone/>
              <a:defRPr b="1" sz="4667">
                <a:solidFill>
                  <a:srgbClr val="EA8C6D"/>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Title and text 2">
    <p:spTree>
      <p:nvGrpSpPr>
        <p:cNvPr id="232" name="Shape 232"/>
        <p:cNvGrpSpPr/>
        <p:nvPr/>
      </p:nvGrpSpPr>
      <p:grpSpPr>
        <a:xfrm>
          <a:off x="0" y="0"/>
          <a:ext cx="0" cy="0"/>
          <a:chOff x="0" y="0"/>
          <a:chExt cx="0" cy="0"/>
        </a:xfrm>
      </p:grpSpPr>
      <p:grpSp>
        <p:nvGrpSpPr>
          <p:cNvPr id="233" name="Google Shape;233;p118"/>
          <p:cNvGrpSpPr/>
          <p:nvPr/>
        </p:nvGrpSpPr>
        <p:grpSpPr>
          <a:xfrm flipH="1">
            <a:off x="-3433" y="10"/>
            <a:ext cx="12195433" cy="6860124"/>
            <a:chOff x="-2575" y="7"/>
            <a:chExt cx="9146575" cy="5145093"/>
          </a:xfrm>
        </p:grpSpPr>
        <p:grpSp>
          <p:nvGrpSpPr>
            <p:cNvPr id="234" name="Google Shape;234;p118"/>
            <p:cNvGrpSpPr/>
            <p:nvPr/>
          </p:nvGrpSpPr>
          <p:grpSpPr>
            <a:xfrm>
              <a:off x="-2575" y="7"/>
              <a:ext cx="3472736" cy="2184757"/>
              <a:chOff x="5223150" y="2771850"/>
              <a:chExt cx="1210350" cy="761425"/>
            </a:xfrm>
          </p:grpSpPr>
          <p:sp>
            <p:nvSpPr>
              <p:cNvPr id="235" name="Google Shape;235;p118"/>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36" name="Google Shape;236;p118"/>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237" name="Google Shape;237;p118"/>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238" name="Google Shape;238;p118"/>
          <p:cNvSpPr txBox="1"/>
          <p:nvPr>
            <p:ph type="title"/>
          </p:nvPr>
        </p:nvSpPr>
        <p:spPr>
          <a:xfrm>
            <a:off x="950967" y="720000"/>
            <a:ext cx="7717600" cy="5728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SzPts val="2800"/>
              <a:buNone/>
              <a:defRPr b="1" sz="4667"/>
            </a:lvl1pPr>
            <a:lvl2pPr lvl="1" algn="l">
              <a:lnSpc>
                <a:spcPct val="115000"/>
              </a:lnSpc>
              <a:spcBef>
                <a:spcPts val="0"/>
              </a:spcBef>
              <a:spcAft>
                <a:spcPts val="0"/>
              </a:spcAft>
              <a:buSzPts val="2800"/>
              <a:buNone/>
              <a:defRPr sz="4667">
                <a:latin typeface="Mallanna"/>
                <a:ea typeface="Mallanna"/>
                <a:cs typeface="Mallanna"/>
                <a:sym typeface="Mallanna"/>
              </a:defRPr>
            </a:lvl2pPr>
            <a:lvl3pPr lvl="2" algn="l">
              <a:lnSpc>
                <a:spcPct val="115000"/>
              </a:lnSpc>
              <a:spcBef>
                <a:spcPts val="0"/>
              </a:spcBef>
              <a:spcAft>
                <a:spcPts val="0"/>
              </a:spcAft>
              <a:buSzPts val="2800"/>
              <a:buNone/>
              <a:defRPr sz="4667">
                <a:latin typeface="Mallanna"/>
                <a:ea typeface="Mallanna"/>
                <a:cs typeface="Mallanna"/>
                <a:sym typeface="Mallanna"/>
              </a:defRPr>
            </a:lvl3pPr>
            <a:lvl4pPr lvl="3" algn="l">
              <a:lnSpc>
                <a:spcPct val="115000"/>
              </a:lnSpc>
              <a:spcBef>
                <a:spcPts val="0"/>
              </a:spcBef>
              <a:spcAft>
                <a:spcPts val="0"/>
              </a:spcAft>
              <a:buSzPts val="2800"/>
              <a:buNone/>
              <a:defRPr sz="4667">
                <a:latin typeface="Mallanna"/>
                <a:ea typeface="Mallanna"/>
                <a:cs typeface="Mallanna"/>
                <a:sym typeface="Mallanna"/>
              </a:defRPr>
            </a:lvl4pPr>
            <a:lvl5pPr lvl="4" algn="l">
              <a:lnSpc>
                <a:spcPct val="115000"/>
              </a:lnSpc>
              <a:spcBef>
                <a:spcPts val="0"/>
              </a:spcBef>
              <a:spcAft>
                <a:spcPts val="0"/>
              </a:spcAft>
              <a:buSzPts val="2800"/>
              <a:buNone/>
              <a:defRPr sz="4667">
                <a:latin typeface="Mallanna"/>
                <a:ea typeface="Mallanna"/>
                <a:cs typeface="Mallanna"/>
                <a:sym typeface="Mallanna"/>
              </a:defRPr>
            </a:lvl5pPr>
            <a:lvl6pPr lvl="5" algn="l">
              <a:lnSpc>
                <a:spcPct val="115000"/>
              </a:lnSpc>
              <a:spcBef>
                <a:spcPts val="0"/>
              </a:spcBef>
              <a:spcAft>
                <a:spcPts val="0"/>
              </a:spcAft>
              <a:buSzPts val="2800"/>
              <a:buNone/>
              <a:defRPr sz="4667">
                <a:latin typeface="Mallanna"/>
                <a:ea typeface="Mallanna"/>
                <a:cs typeface="Mallanna"/>
                <a:sym typeface="Mallanna"/>
              </a:defRPr>
            </a:lvl6pPr>
            <a:lvl7pPr lvl="6" algn="l">
              <a:lnSpc>
                <a:spcPct val="115000"/>
              </a:lnSpc>
              <a:spcBef>
                <a:spcPts val="0"/>
              </a:spcBef>
              <a:spcAft>
                <a:spcPts val="0"/>
              </a:spcAft>
              <a:buSzPts val="2800"/>
              <a:buNone/>
              <a:defRPr sz="4667">
                <a:latin typeface="Mallanna"/>
                <a:ea typeface="Mallanna"/>
                <a:cs typeface="Mallanna"/>
                <a:sym typeface="Mallanna"/>
              </a:defRPr>
            </a:lvl7pPr>
            <a:lvl8pPr lvl="7" algn="l">
              <a:lnSpc>
                <a:spcPct val="115000"/>
              </a:lnSpc>
              <a:spcBef>
                <a:spcPts val="0"/>
              </a:spcBef>
              <a:spcAft>
                <a:spcPts val="0"/>
              </a:spcAft>
              <a:buSzPts val="2800"/>
              <a:buNone/>
              <a:defRPr sz="4667">
                <a:latin typeface="Mallanna"/>
                <a:ea typeface="Mallanna"/>
                <a:cs typeface="Mallanna"/>
                <a:sym typeface="Mallanna"/>
              </a:defRPr>
            </a:lvl8pPr>
            <a:lvl9pPr lvl="8" algn="l">
              <a:lnSpc>
                <a:spcPct val="115000"/>
              </a:lnSpc>
              <a:spcBef>
                <a:spcPts val="0"/>
              </a:spcBef>
              <a:spcAft>
                <a:spcPts val="0"/>
              </a:spcAft>
              <a:buSzPts val="2800"/>
              <a:buNone/>
              <a:defRPr sz="4667">
                <a:latin typeface="Mallanna"/>
                <a:ea typeface="Mallanna"/>
                <a:cs typeface="Mallanna"/>
                <a:sym typeface="Mallanna"/>
              </a:defRPr>
            </a:lvl9pPr>
          </a:lstStyle>
          <a:p/>
        </p:txBody>
      </p:sp>
      <p:sp>
        <p:nvSpPr>
          <p:cNvPr id="239" name="Google Shape;239;p118"/>
          <p:cNvSpPr txBox="1"/>
          <p:nvPr>
            <p:ph idx="2" type="title"/>
          </p:nvPr>
        </p:nvSpPr>
        <p:spPr>
          <a:xfrm>
            <a:off x="7432233" y="2370667"/>
            <a:ext cx="2072000" cy="119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300"/>
              <a:buNone/>
              <a:defRPr b="1" sz="4000"/>
            </a:lvl1pPr>
            <a:lvl2pPr lvl="1" algn="l">
              <a:lnSpc>
                <a:spcPct val="100000"/>
              </a:lnSpc>
              <a:spcBef>
                <a:spcPts val="0"/>
              </a:spcBef>
              <a:spcAft>
                <a:spcPts val="0"/>
              </a:spcAft>
              <a:buClr>
                <a:srgbClr val="EA8C6D"/>
              </a:buClr>
              <a:buSzPts val="2800"/>
              <a:buNone/>
              <a:defRPr b="1">
                <a:solidFill>
                  <a:srgbClr val="EA8C6D"/>
                </a:solidFill>
              </a:defRPr>
            </a:lvl2pPr>
            <a:lvl3pPr lvl="2" algn="l">
              <a:lnSpc>
                <a:spcPct val="100000"/>
              </a:lnSpc>
              <a:spcBef>
                <a:spcPts val="0"/>
              </a:spcBef>
              <a:spcAft>
                <a:spcPts val="0"/>
              </a:spcAft>
              <a:buClr>
                <a:srgbClr val="EA8C6D"/>
              </a:buClr>
              <a:buSzPts val="2800"/>
              <a:buNone/>
              <a:defRPr b="1">
                <a:solidFill>
                  <a:srgbClr val="EA8C6D"/>
                </a:solidFill>
              </a:defRPr>
            </a:lvl3pPr>
            <a:lvl4pPr lvl="3" algn="l">
              <a:lnSpc>
                <a:spcPct val="100000"/>
              </a:lnSpc>
              <a:spcBef>
                <a:spcPts val="0"/>
              </a:spcBef>
              <a:spcAft>
                <a:spcPts val="0"/>
              </a:spcAft>
              <a:buClr>
                <a:srgbClr val="EA8C6D"/>
              </a:buClr>
              <a:buSzPts val="2800"/>
              <a:buNone/>
              <a:defRPr b="1">
                <a:solidFill>
                  <a:srgbClr val="EA8C6D"/>
                </a:solidFill>
              </a:defRPr>
            </a:lvl4pPr>
            <a:lvl5pPr lvl="4" algn="l">
              <a:lnSpc>
                <a:spcPct val="100000"/>
              </a:lnSpc>
              <a:spcBef>
                <a:spcPts val="0"/>
              </a:spcBef>
              <a:spcAft>
                <a:spcPts val="0"/>
              </a:spcAft>
              <a:buClr>
                <a:srgbClr val="EA8C6D"/>
              </a:buClr>
              <a:buSzPts val="2800"/>
              <a:buNone/>
              <a:defRPr b="1">
                <a:solidFill>
                  <a:srgbClr val="EA8C6D"/>
                </a:solidFill>
              </a:defRPr>
            </a:lvl5pPr>
            <a:lvl6pPr lvl="5" algn="l">
              <a:lnSpc>
                <a:spcPct val="100000"/>
              </a:lnSpc>
              <a:spcBef>
                <a:spcPts val="0"/>
              </a:spcBef>
              <a:spcAft>
                <a:spcPts val="0"/>
              </a:spcAft>
              <a:buClr>
                <a:srgbClr val="EA8C6D"/>
              </a:buClr>
              <a:buSzPts val="2800"/>
              <a:buNone/>
              <a:defRPr b="1">
                <a:solidFill>
                  <a:srgbClr val="EA8C6D"/>
                </a:solidFill>
              </a:defRPr>
            </a:lvl6pPr>
            <a:lvl7pPr lvl="6" algn="l">
              <a:lnSpc>
                <a:spcPct val="100000"/>
              </a:lnSpc>
              <a:spcBef>
                <a:spcPts val="0"/>
              </a:spcBef>
              <a:spcAft>
                <a:spcPts val="0"/>
              </a:spcAft>
              <a:buClr>
                <a:srgbClr val="EA8C6D"/>
              </a:buClr>
              <a:buSzPts val="2800"/>
              <a:buNone/>
              <a:defRPr b="1">
                <a:solidFill>
                  <a:srgbClr val="EA8C6D"/>
                </a:solidFill>
              </a:defRPr>
            </a:lvl7pPr>
            <a:lvl8pPr lvl="7" algn="l">
              <a:lnSpc>
                <a:spcPct val="100000"/>
              </a:lnSpc>
              <a:spcBef>
                <a:spcPts val="0"/>
              </a:spcBef>
              <a:spcAft>
                <a:spcPts val="0"/>
              </a:spcAft>
              <a:buClr>
                <a:srgbClr val="EA8C6D"/>
              </a:buClr>
              <a:buSzPts val="2800"/>
              <a:buNone/>
              <a:defRPr b="1">
                <a:solidFill>
                  <a:srgbClr val="EA8C6D"/>
                </a:solidFill>
              </a:defRPr>
            </a:lvl8pPr>
            <a:lvl9pPr lvl="8" algn="l">
              <a:lnSpc>
                <a:spcPct val="100000"/>
              </a:lnSpc>
              <a:spcBef>
                <a:spcPts val="0"/>
              </a:spcBef>
              <a:spcAft>
                <a:spcPts val="0"/>
              </a:spcAft>
              <a:buClr>
                <a:srgbClr val="EA8C6D"/>
              </a:buClr>
              <a:buSzPts val="2800"/>
              <a:buNone/>
              <a:defRPr b="1">
                <a:solidFill>
                  <a:srgbClr val="EA8C6D"/>
                </a:solidFill>
              </a:defRPr>
            </a:lvl9pPr>
          </a:lstStyle>
          <a:p/>
        </p:txBody>
      </p:sp>
      <p:sp>
        <p:nvSpPr>
          <p:cNvPr id="240" name="Google Shape;240;p118"/>
          <p:cNvSpPr txBox="1"/>
          <p:nvPr>
            <p:ph idx="1" type="subTitle"/>
          </p:nvPr>
        </p:nvSpPr>
        <p:spPr>
          <a:xfrm>
            <a:off x="7432233" y="3803633"/>
            <a:ext cx="3808800" cy="1540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200"/>
              <a:buFont typeface="Happy Monkey"/>
              <a:buNone/>
              <a:defRPr sz="2133"/>
            </a:lvl1pPr>
            <a:lvl2pPr lvl="1" algn="ctr">
              <a:lnSpc>
                <a:spcPct val="100000"/>
              </a:lnSpc>
              <a:spcBef>
                <a:spcPts val="0"/>
              </a:spcBef>
              <a:spcAft>
                <a:spcPts val="0"/>
              </a:spcAft>
              <a:buClr>
                <a:srgbClr val="EA8C6D"/>
              </a:buClr>
              <a:buSzPts val="2800"/>
              <a:buNone/>
              <a:defRPr sz="3733">
                <a:solidFill>
                  <a:srgbClr val="EA8C6D"/>
                </a:solidFill>
              </a:defRPr>
            </a:lvl2pPr>
            <a:lvl3pPr lvl="2" algn="ctr">
              <a:lnSpc>
                <a:spcPct val="100000"/>
              </a:lnSpc>
              <a:spcBef>
                <a:spcPts val="0"/>
              </a:spcBef>
              <a:spcAft>
                <a:spcPts val="0"/>
              </a:spcAft>
              <a:buClr>
                <a:srgbClr val="EA8C6D"/>
              </a:buClr>
              <a:buSzPts val="2800"/>
              <a:buNone/>
              <a:defRPr sz="3733">
                <a:solidFill>
                  <a:srgbClr val="EA8C6D"/>
                </a:solidFill>
              </a:defRPr>
            </a:lvl3pPr>
            <a:lvl4pPr lvl="3" algn="ctr">
              <a:lnSpc>
                <a:spcPct val="100000"/>
              </a:lnSpc>
              <a:spcBef>
                <a:spcPts val="0"/>
              </a:spcBef>
              <a:spcAft>
                <a:spcPts val="0"/>
              </a:spcAft>
              <a:buClr>
                <a:srgbClr val="EA8C6D"/>
              </a:buClr>
              <a:buSzPts val="2800"/>
              <a:buNone/>
              <a:defRPr sz="3733">
                <a:solidFill>
                  <a:srgbClr val="EA8C6D"/>
                </a:solidFill>
              </a:defRPr>
            </a:lvl4pPr>
            <a:lvl5pPr lvl="4" algn="ctr">
              <a:lnSpc>
                <a:spcPct val="100000"/>
              </a:lnSpc>
              <a:spcBef>
                <a:spcPts val="0"/>
              </a:spcBef>
              <a:spcAft>
                <a:spcPts val="0"/>
              </a:spcAft>
              <a:buClr>
                <a:srgbClr val="EA8C6D"/>
              </a:buClr>
              <a:buSzPts val="2800"/>
              <a:buNone/>
              <a:defRPr sz="3733">
                <a:solidFill>
                  <a:srgbClr val="EA8C6D"/>
                </a:solidFill>
              </a:defRPr>
            </a:lvl5pPr>
            <a:lvl6pPr lvl="5" algn="ctr">
              <a:lnSpc>
                <a:spcPct val="100000"/>
              </a:lnSpc>
              <a:spcBef>
                <a:spcPts val="0"/>
              </a:spcBef>
              <a:spcAft>
                <a:spcPts val="0"/>
              </a:spcAft>
              <a:buClr>
                <a:srgbClr val="EA8C6D"/>
              </a:buClr>
              <a:buSzPts val="2800"/>
              <a:buNone/>
              <a:defRPr sz="3733">
                <a:solidFill>
                  <a:srgbClr val="EA8C6D"/>
                </a:solidFill>
              </a:defRPr>
            </a:lvl6pPr>
            <a:lvl7pPr lvl="6" algn="ctr">
              <a:lnSpc>
                <a:spcPct val="100000"/>
              </a:lnSpc>
              <a:spcBef>
                <a:spcPts val="0"/>
              </a:spcBef>
              <a:spcAft>
                <a:spcPts val="0"/>
              </a:spcAft>
              <a:buClr>
                <a:srgbClr val="EA8C6D"/>
              </a:buClr>
              <a:buSzPts val="2800"/>
              <a:buNone/>
              <a:defRPr sz="3733">
                <a:solidFill>
                  <a:srgbClr val="EA8C6D"/>
                </a:solidFill>
              </a:defRPr>
            </a:lvl7pPr>
            <a:lvl8pPr lvl="7" algn="ctr">
              <a:lnSpc>
                <a:spcPct val="100000"/>
              </a:lnSpc>
              <a:spcBef>
                <a:spcPts val="0"/>
              </a:spcBef>
              <a:spcAft>
                <a:spcPts val="0"/>
              </a:spcAft>
              <a:buClr>
                <a:srgbClr val="EA8C6D"/>
              </a:buClr>
              <a:buSzPts val="2800"/>
              <a:buNone/>
              <a:defRPr sz="3733">
                <a:solidFill>
                  <a:srgbClr val="EA8C6D"/>
                </a:solidFill>
              </a:defRPr>
            </a:lvl8pPr>
            <a:lvl9pPr lvl="8" algn="ctr">
              <a:lnSpc>
                <a:spcPct val="100000"/>
              </a:lnSpc>
              <a:spcBef>
                <a:spcPts val="0"/>
              </a:spcBef>
              <a:spcAft>
                <a:spcPts val="0"/>
              </a:spcAft>
              <a:buClr>
                <a:srgbClr val="EA8C6D"/>
              </a:buClr>
              <a:buSzPts val="2800"/>
              <a:buNone/>
              <a:defRPr sz="3733">
                <a:solidFill>
                  <a:srgbClr val="EA8C6D"/>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 and text 3">
    <p:spTree>
      <p:nvGrpSpPr>
        <p:cNvPr id="241" name="Shape 241"/>
        <p:cNvGrpSpPr/>
        <p:nvPr/>
      </p:nvGrpSpPr>
      <p:grpSpPr>
        <a:xfrm>
          <a:off x="0" y="0"/>
          <a:ext cx="0" cy="0"/>
          <a:chOff x="0" y="0"/>
          <a:chExt cx="0" cy="0"/>
        </a:xfrm>
      </p:grpSpPr>
      <p:grpSp>
        <p:nvGrpSpPr>
          <p:cNvPr id="242" name="Google Shape;242;p119"/>
          <p:cNvGrpSpPr/>
          <p:nvPr/>
        </p:nvGrpSpPr>
        <p:grpSpPr>
          <a:xfrm flipH="1">
            <a:off x="-19545" y="-8244"/>
            <a:ext cx="12211545" cy="6890281"/>
            <a:chOff x="-14659" y="-6183"/>
            <a:chExt cx="9158659" cy="5167711"/>
          </a:xfrm>
        </p:grpSpPr>
        <p:sp>
          <p:nvSpPr>
            <p:cNvPr id="243" name="Google Shape;243;p119"/>
            <p:cNvSpPr/>
            <p:nvPr/>
          </p:nvSpPr>
          <p:spPr>
            <a:xfrm>
              <a:off x="708089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244" name="Google Shape;244;p119"/>
            <p:cNvGrpSpPr/>
            <p:nvPr/>
          </p:nvGrpSpPr>
          <p:grpSpPr>
            <a:xfrm>
              <a:off x="-14659" y="2815576"/>
              <a:ext cx="3410268" cy="2345952"/>
              <a:chOff x="529875" y="3526025"/>
              <a:chExt cx="1175225" cy="808475"/>
            </a:xfrm>
          </p:grpSpPr>
          <p:sp>
            <p:nvSpPr>
              <p:cNvPr id="245" name="Google Shape;245;p119"/>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46" name="Google Shape;246;p119"/>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47" name="Google Shape;247;p119"/>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48" name="Google Shape;248;p119"/>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49" name="Google Shape;249;p119"/>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250" name="Google Shape;250;p119"/>
          <p:cNvSpPr txBox="1"/>
          <p:nvPr>
            <p:ph type="title"/>
          </p:nvPr>
        </p:nvSpPr>
        <p:spPr>
          <a:xfrm>
            <a:off x="2687800" y="719333"/>
            <a:ext cx="8553200" cy="573200"/>
          </a:xfrm>
          <a:prstGeom prst="rect">
            <a:avLst/>
          </a:prstGeom>
          <a:noFill/>
          <a:ln>
            <a:noFill/>
          </a:ln>
        </p:spPr>
        <p:txBody>
          <a:bodyPr anchorCtr="0" anchor="t" bIns="0" lIns="0" spcFirstLastPara="1" rIns="0" wrap="square" tIns="0">
            <a:noAutofit/>
          </a:bodyPr>
          <a:lstStyle>
            <a:lvl1pPr lvl="0" algn="r">
              <a:lnSpc>
                <a:spcPct val="115000"/>
              </a:lnSpc>
              <a:spcBef>
                <a:spcPts val="0"/>
              </a:spcBef>
              <a:spcAft>
                <a:spcPts val="0"/>
              </a:spcAft>
              <a:buSzPts val="2800"/>
              <a:buNone/>
              <a:defRPr b="1" sz="4667"/>
            </a:lvl1pPr>
            <a:lvl2pPr lvl="1" algn="r">
              <a:lnSpc>
                <a:spcPct val="115000"/>
              </a:lnSpc>
              <a:spcBef>
                <a:spcPts val="0"/>
              </a:spcBef>
              <a:spcAft>
                <a:spcPts val="0"/>
              </a:spcAft>
              <a:buSzPts val="2800"/>
              <a:buNone/>
              <a:defRPr sz="4667">
                <a:latin typeface="Mallanna"/>
                <a:ea typeface="Mallanna"/>
                <a:cs typeface="Mallanna"/>
                <a:sym typeface="Mallanna"/>
              </a:defRPr>
            </a:lvl2pPr>
            <a:lvl3pPr lvl="2" algn="r">
              <a:lnSpc>
                <a:spcPct val="115000"/>
              </a:lnSpc>
              <a:spcBef>
                <a:spcPts val="0"/>
              </a:spcBef>
              <a:spcAft>
                <a:spcPts val="0"/>
              </a:spcAft>
              <a:buSzPts val="2800"/>
              <a:buNone/>
              <a:defRPr sz="4667">
                <a:latin typeface="Mallanna"/>
                <a:ea typeface="Mallanna"/>
                <a:cs typeface="Mallanna"/>
                <a:sym typeface="Mallanna"/>
              </a:defRPr>
            </a:lvl3pPr>
            <a:lvl4pPr lvl="3" algn="r">
              <a:lnSpc>
                <a:spcPct val="115000"/>
              </a:lnSpc>
              <a:spcBef>
                <a:spcPts val="0"/>
              </a:spcBef>
              <a:spcAft>
                <a:spcPts val="0"/>
              </a:spcAft>
              <a:buSzPts val="2800"/>
              <a:buNone/>
              <a:defRPr sz="4667">
                <a:latin typeface="Mallanna"/>
                <a:ea typeface="Mallanna"/>
                <a:cs typeface="Mallanna"/>
                <a:sym typeface="Mallanna"/>
              </a:defRPr>
            </a:lvl4pPr>
            <a:lvl5pPr lvl="4" algn="r">
              <a:lnSpc>
                <a:spcPct val="115000"/>
              </a:lnSpc>
              <a:spcBef>
                <a:spcPts val="0"/>
              </a:spcBef>
              <a:spcAft>
                <a:spcPts val="0"/>
              </a:spcAft>
              <a:buSzPts val="2800"/>
              <a:buNone/>
              <a:defRPr sz="4667">
                <a:latin typeface="Mallanna"/>
                <a:ea typeface="Mallanna"/>
                <a:cs typeface="Mallanna"/>
                <a:sym typeface="Mallanna"/>
              </a:defRPr>
            </a:lvl5pPr>
            <a:lvl6pPr lvl="5" algn="r">
              <a:lnSpc>
                <a:spcPct val="115000"/>
              </a:lnSpc>
              <a:spcBef>
                <a:spcPts val="0"/>
              </a:spcBef>
              <a:spcAft>
                <a:spcPts val="0"/>
              </a:spcAft>
              <a:buSzPts val="2800"/>
              <a:buNone/>
              <a:defRPr sz="4667">
                <a:latin typeface="Mallanna"/>
                <a:ea typeface="Mallanna"/>
                <a:cs typeface="Mallanna"/>
                <a:sym typeface="Mallanna"/>
              </a:defRPr>
            </a:lvl6pPr>
            <a:lvl7pPr lvl="6" algn="r">
              <a:lnSpc>
                <a:spcPct val="115000"/>
              </a:lnSpc>
              <a:spcBef>
                <a:spcPts val="0"/>
              </a:spcBef>
              <a:spcAft>
                <a:spcPts val="0"/>
              </a:spcAft>
              <a:buSzPts val="2800"/>
              <a:buNone/>
              <a:defRPr sz="4667">
                <a:latin typeface="Mallanna"/>
                <a:ea typeface="Mallanna"/>
                <a:cs typeface="Mallanna"/>
                <a:sym typeface="Mallanna"/>
              </a:defRPr>
            </a:lvl7pPr>
            <a:lvl8pPr lvl="7" algn="r">
              <a:lnSpc>
                <a:spcPct val="115000"/>
              </a:lnSpc>
              <a:spcBef>
                <a:spcPts val="0"/>
              </a:spcBef>
              <a:spcAft>
                <a:spcPts val="0"/>
              </a:spcAft>
              <a:buSzPts val="2800"/>
              <a:buNone/>
              <a:defRPr sz="4667">
                <a:latin typeface="Mallanna"/>
                <a:ea typeface="Mallanna"/>
                <a:cs typeface="Mallanna"/>
                <a:sym typeface="Mallanna"/>
              </a:defRPr>
            </a:lvl8pPr>
            <a:lvl9pPr lvl="8" algn="r">
              <a:lnSpc>
                <a:spcPct val="115000"/>
              </a:lnSpc>
              <a:spcBef>
                <a:spcPts val="0"/>
              </a:spcBef>
              <a:spcAft>
                <a:spcPts val="0"/>
              </a:spcAft>
              <a:buSzPts val="2800"/>
              <a:buNone/>
              <a:defRPr sz="4667">
                <a:latin typeface="Mallanna"/>
                <a:ea typeface="Mallanna"/>
                <a:cs typeface="Mallanna"/>
                <a:sym typeface="Mallanna"/>
              </a:defRPr>
            </a:lvl9pPr>
          </a:lstStyle>
          <a:p/>
        </p:txBody>
      </p:sp>
      <p:sp>
        <p:nvSpPr>
          <p:cNvPr id="251" name="Google Shape;251;p119"/>
          <p:cNvSpPr txBox="1"/>
          <p:nvPr>
            <p:ph idx="2" type="title"/>
          </p:nvPr>
        </p:nvSpPr>
        <p:spPr>
          <a:xfrm>
            <a:off x="3161100" y="2381600"/>
            <a:ext cx="1263200" cy="13616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3300"/>
              <a:buNone/>
              <a:defRPr b="1" sz="4000"/>
            </a:lvl1pPr>
            <a:lvl2pPr lvl="1" algn="l">
              <a:lnSpc>
                <a:spcPct val="100000"/>
              </a:lnSpc>
              <a:spcBef>
                <a:spcPts val="0"/>
              </a:spcBef>
              <a:spcAft>
                <a:spcPts val="0"/>
              </a:spcAft>
              <a:buClr>
                <a:srgbClr val="EA8C6D"/>
              </a:buClr>
              <a:buSzPts val="2800"/>
              <a:buNone/>
              <a:defRPr b="1">
                <a:solidFill>
                  <a:srgbClr val="EA8C6D"/>
                </a:solidFill>
              </a:defRPr>
            </a:lvl2pPr>
            <a:lvl3pPr lvl="2" algn="l">
              <a:lnSpc>
                <a:spcPct val="100000"/>
              </a:lnSpc>
              <a:spcBef>
                <a:spcPts val="0"/>
              </a:spcBef>
              <a:spcAft>
                <a:spcPts val="0"/>
              </a:spcAft>
              <a:buClr>
                <a:srgbClr val="EA8C6D"/>
              </a:buClr>
              <a:buSzPts val="2800"/>
              <a:buNone/>
              <a:defRPr b="1">
                <a:solidFill>
                  <a:srgbClr val="EA8C6D"/>
                </a:solidFill>
              </a:defRPr>
            </a:lvl3pPr>
            <a:lvl4pPr lvl="3" algn="l">
              <a:lnSpc>
                <a:spcPct val="100000"/>
              </a:lnSpc>
              <a:spcBef>
                <a:spcPts val="0"/>
              </a:spcBef>
              <a:spcAft>
                <a:spcPts val="0"/>
              </a:spcAft>
              <a:buClr>
                <a:srgbClr val="EA8C6D"/>
              </a:buClr>
              <a:buSzPts val="2800"/>
              <a:buNone/>
              <a:defRPr b="1">
                <a:solidFill>
                  <a:srgbClr val="EA8C6D"/>
                </a:solidFill>
              </a:defRPr>
            </a:lvl4pPr>
            <a:lvl5pPr lvl="4" algn="l">
              <a:lnSpc>
                <a:spcPct val="100000"/>
              </a:lnSpc>
              <a:spcBef>
                <a:spcPts val="0"/>
              </a:spcBef>
              <a:spcAft>
                <a:spcPts val="0"/>
              </a:spcAft>
              <a:buClr>
                <a:srgbClr val="EA8C6D"/>
              </a:buClr>
              <a:buSzPts val="2800"/>
              <a:buNone/>
              <a:defRPr b="1">
                <a:solidFill>
                  <a:srgbClr val="EA8C6D"/>
                </a:solidFill>
              </a:defRPr>
            </a:lvl5pPr>
            <a:lvl6pPr lvl="5" algn="l">
              <a:lnSpc>
                <a:spcPct val="100000"/>
              </a:lnSpc>
              <a:spcBef>
                <a:spcPts val="0"/>
              </a:spcBef>
              <a:spcAft>
                <a:spcPts val="0"/>
              </a:spcAft>
              <a:buClr>
                <a:srgbClr val="EA8C6D"/>
              </a:buClr>
              <a:buSzPts val="2800"/>
              <a:buNone/>
              <a:defRPr b="1">
                <a:solidFill>
                  <a:srgbClr val="EA8C6D"/>
                </a:solidFill>
              </a:defRPr>
            </a:lvl6pPr>
            <a:lvl7pPr lvl="6" algn="l">
              <a:lnSpc>
                <a:spcPct val="100000"/>
              </a:lnSpc>
              <a:spcBef>
                <a:spcPts val="0"/>
              </a:spcBef>
              <a:spcAft>
                <a:spcPts val="0"/>
              </a:spcAft>
              <a:buClr>
                <a:srgbClr val="EA8C6D"/>
              </a:buClr>
              <a:buSzPts val="2800"/>
              <a:buNone/>
              <a:defRPr b="1">
                <a:solidFill>
                  <a:srgbClr val="EA8C6D"/>
                </a:solidFill>
              </a:defRPr>
            </a:lvl7pPr>
            <a:lvl8pPr lvl="7" algn="l">
              <a:lnSpc>
                <a:spcPct val="100000"/>
              </a:lnSpc>
              <a:spcBef>
                <a:spcPts val="0"/>
              </a:spcBef>
              <a:spcAft>
                <a:spcPts val="0"/>
              </a:spcAft>
              <a:buClr>
                <a:srgbClr val="EA8C6D"/>
              </a:buClr>
              <a:buSzPts val="2800"/>
              <a:buNone/>
              <a:defRPr b="1">
                <a:solidFill>
                  <a:srgbClr val="EA8C6D"/>
                </a:solidFill>
              </a:defRPr>
            </a:lvl8pPr>
            <a:lvl9pPr lvl="8" algn="l">
              <a:lnSpc>
                <a:spcPct val="100000"/>
              </a:lnSpc>
              <a:spcBef>
                <a:spcPts val="0"/>
              </a:spcBef>
              <a:spcAft>
                <a:spcPts val="0"/>
              </a:spcAft>
              <a:buClr>
                <a:srgbClr val="EA8C6D"/>
              </a:buClr>
              <a:buSzPts val="2800"/>
              <a:buNone/>
              <a:defRPr b="1">
                <a:solidFill>
                  <a:srgbClr val="EA8C6D"/>
                </a:solidFill>
              </a:defRPr>
            </a:lvl9pPr>
          </a:lstStyle>
          <a:p/>
        </p:txBody>
      </p:sp>
      <p:sp>
        <p:nvSpPr>
          <p:cNvPr id="252" name="Google Shape;252;p119"/>
          <p:cNvSpPr txBox="1"/>
          <p:nvPr>
            <p:ph idx="1" type="subTitle"/>
          </p:nvPr>
        </p:nvSpPr>
        <p:spPr>
          <a:xfrm>
            <a:off x="950967" y="3814567"/>
            <a:ext cx="3473200" cy="17768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1200"/>
              <a:buFont typeface="Happy Monkey"/>
              <a:buNone/>
              <a:defRPr sz="2133"/>
            </a:lvl1pPr>
            <a:lvl2pPr lvl="1" algn="ctr">
              <a:lnSpc>
                <a:spcPct val="100000"/>
              </a:lnSpc>
              <a:spcBef>
                <a:spcPts val="0"/>
              </a:spcBef>
              <a:spcAft>
                <a:spcPts val="0"/>
              </a:spcAft>
              <a:buClr>
                <a:srgbClr val="EA8C6D"/>
              </a:buClr>
              <a:buSzPts val="2800"/>
              <a:buNone/>
              <a:defRPr sz="3733">
                <a:solidFill>
                  <a:srgbClr val="EA8C6D"/>
                </a:solidFill>
              </a:defRPr>
            </a:lvl2pPr>
            <a:lvl3pPr lvl="2" algn="ctr">
              <a:lnSpc>
                <a:spcPct val="100000"/>
              </a:lnSpc>
              <a:spcBef>
                <a:spcPts val="0"/>
              </a:spcBef>
              <a:spcAft>
                <a:spcPts val="0"/>
              </a:spcAft>
              <a:buClr>
                <a:srgbClr val="EA8C6D"/>
              </a:buClr>
              <a:buSzPts val="2800"/>
              <a:buNone/>
              <a:defRPr sz="3733">
                <a:solidFill>
                  <a:srgbClr val="EA8C6D"/>
                </a:solidFill>
              </a:defRPr>
            </a:lvl3pPr>
            <a:lvl4pPr lvl="3" algn="ctr">
              <a:lnSpc>
                <a:spcPct val="100000"/>
              </a:lnSpc>
              <a:spcBef>
                <a:spcPts val="0"/>
              </a:spcBef>
              <a:spcAft>
                <a:spcPts val="0"/>
              </a:spcAft>
              <a:buClr>
                <a:srgbClr val="EA8C6D"/>
              </a:buClr>
              <a:buSzPts val="2800"/>
              <a:buNone/>
              <a:defRPr sz="3733">
                <a:solidFill>
                  <a:srgbClr val="EA8C6D"/>
                </a:solidFill>
              </a:defRPr>
            </a:lvl4pPr>
            <a:lvl5pPr lvl="4" algn="ctr">
              <a:lnSpc>
                <a:spcPct val="100000"/>
              </a:lnSpc>
              <a:spcBef>
                <a:spcPts val="0"/>
              </a:spcBef>
              <a:spcAft>
                <a:spcPts val="0"/>
              </a:spcAft>
              <a:buClr>
                <a:srgbClr val="EA8C6D"/>
              </a:buClr>
              <a:buSzPts val="2800"/>
              <a:buNone/>
              <a:defRPr sz="3733">
                <a:solidFill>
                  <a:srgbClr val="EA8C6D"/>
                </a:solidFill>
              </a:defRPr>
            </a:lvl5pPr>
            <a:lvl6pPr lvl="5" algn="ctr">
              <a:lnSpc>
                <a:spcPct val="100000"/>
              </a:lnSpc>
              <a:spcBef>
                <a:spcPts val="0"/>
              </a:spcBef>
              <a:spcAft>
                <a:spcPts val="0"/>
              </a:spcAft>
              <a:buClr>
                <a:srgbClr val="EA8C6D"/>
              </a:buClr>
              <a:buSzPts val="2800"/>
              <a:buNone/>
              <a:defRPr sz="3733">
                <a:solidFill>
                  <a:srgbClr val="EA8C6D"/>
                </a:solidFill>
              </a:defRPr>
            </a:lvl6pPr>
            <a:lvl7pPr lvl="6" algn="ctr">
              <a:lnSpc>
                <a:spcPct val="100000"/>
              </a:lnSpc>
              <a:spcBef>
                <a:spcPts val="0"/>
              </a:spcBef>
              <a:spcAft>
                <a:spcPts val="0"/>
              </a:spcAft>
              <a:buClr>
                <a:srgbClr val="EA8C6D"/>
              </a:buClr>
              <a:buSzPts val="2800"/>
              <a:buNone/>
              <a:defRPr sz="3733">
                <a:solidFill>
                  <a:srgbClr val="EA8C6D"/>
                </a:solidFill>
              </a:defRPr>
            </a:lvl7pPr>
            <a:lvl8pPr lvl="7" algn="ctr">
              <a:lnSpc>
                <a:spcPct val="100000"/>
              </a:lnSpc>
              <a:spcBef>
                <a:spcPts val="0"/>
              </a:spcBef>
              <a:spcAft>
                <a:spcPts val="0"/>
              </a:spcAft>
              <a:buClr>
                <a:srgbClr val="EA8C6D"/>
              </a:buClr>
              <a:buSzPts val="2800"/>
              <a:buNone/>
              <a:defRPr sz="3733">
                <a:solidFill>
                  <a:srgbClr val="EA8C6D"/>
                </a:solidFill>
              </a:defRPr>
            </a:lvl8pPr>
            <a:lvl9pPr lvl="8" algn="ctr">
              <a:lnSpc>
                <a:spcPct val="100000"/>
              </a:lnSpc>
              <a:spcBef>
                <a:spcPts val="0"/>
              </a:spcBef>
              <a:spcAft>
                <a:spcPts val="0"/>
              </a:spcAft>
              <a:buClr>
                <a:srgbClr val="EA8C6D"/>
              </a:buClr>
              <a:buSzPts val="2800"/>
              <a:buNone/>
              <a:defRPr sz="3733">
                <a:solidFill>
                  <a:srgbClr val="EA8C6D"/>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 and text 4">
    <p:spTree>
      <p:nvGrpSpPr>
        <p:cNvPr id="253" name="Shape 253"/>
        <p:cNvGrpSpPr/>
        <p:nvPr/>
      </p:nvGrpSpPr>
      <p:grpSpPr>
        <a:xfrm>
          <a:off x="0" y="0"/>
          <a:ext cx="0" cy="0"/>
          <a:chOff x="0" y="0"/>
          <a:chExt cx="0" cy="0"/>
        </a:xfrm>
      </p:grpSpPr>
      <p:grpSp>
        <p:nvGrpSpPr>
          <p:cNvPr id="254" name="Google Shape;254;p120"/>
          <p:cNvGrpSpPr/>
          <p:nvPr/>
        </p:nvGrpSpPr>
        <p:grpSpPr>
          <a:xfrm>
            <a:off x="-3433" y="10"/>
            <a:ext cx="12195433" cy="6860124"/>
            <a:chOff x="-2575" y="7"/>
            <a:chExt cx="9146575" cy="5145093"/>
          </a:xfrm>
        </p:grpSpPr>
        <p:grpSp>
          <p:nvGrpSpPr>
            <p:cNvPr id="255" name="Google Shape;255;p120"/>
            <p:cNvGrpSpPr/>
            <p:nvPr/>
          </p:nvGrpSpPr>
          <p:grpSpPr>
            <a:xfrm>
              <a:off x="-2575" y="7"/>
              <a:ext cx="3472736" cy="2184757"/>
              <a:chOff x="5223150" y="2771850"/>
              <a:chExt cx="1210350" cy="761425"/>
            </a:xfrm>
          </p:grpSpPr>
          <p:sp>
            <p:nvSpPr>
              <p:cNvPr id="256" name="Google Shape;256;p120"/>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57" name="Google Shape;257;p120"/>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258" name="Google Shape;258;p120"/>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259" name="Google Shape;259;p120"/>
          <p:cNvSpPr txBox="1"/>
          <p:nvPr>
            <p:ph type="title"/>
          </p:nvPr>
        </p:nvSpPr>
        <p:spPr>
          <a:xfrm>
            <a:off x="2692900" y="720000"/>
            <a:ext cx="8548000" cy="572800"/>
          </a:xfrm>
          <a:prstGeom prst="rect">
            <a:avLst/>
          </a:prstGeom>
          <a:noFill/>
          <a:ln>
            <a:noFill/>
          </a:ln>
        </p:spPr>
        <p:txBody>
          <a:bodyPr anchorCtr="0" anchor="t" bIns="0" lIns="0" spcFirstLastPara="1" rIns="0" wrap="square" tIns="0">
            <a:noAutofit/>
          </a:bodyPr>
          <a:lstStyle>
            <a:lvl1pPr lvl="0" algn="r">
              <a:lnSpc>
                <a:spcPct val="115000"/>
              </a:lnSpc>
              <a:spcBef>
                <a:spcPts val="0"/>
              </a:spcBef>
              <a:spcAft>
                <a:spcPts val="0"/>
              </a:spcAft>
              <a:buSzPts val="2800"/>
              <a:buNone/>
              <a:defRPr b="1" sz="4667"/>
            </a:lvl1pPr>
            <a:lvl2pPr lvl="1" algn="r">
              <a:lnSpc>
                <a:spcPct val="115000"/>
              </a:lnSpc>
              <a:spcBef>
                <a:spcPts val="0"/>
              </a:spcBef>
              <a:spcAft>
                <a:spcPts val="0"/>
              </a:spcAft>
              <a:buSzPts val="2800"/>
              <a:buNone/>
              <a:defRPr sz="4667">
                <a:latin typeface="Mallanna"/>
                <a:ea typeface="Mallanna"/>
                <a:cs typeface="Mallanna"/>
                <a:sym typeface="Mallanna"/>
              </a:defRPr>
            </a:lvl2pPr>
            <a:lvl3pPr lvl="2" algn="r">
              <a:lnSpc>
                <a:spcPct val="115000"/>
              </a:lnSpc>
              <a:spcBef>
                <a:spcPts val="0"/>
              </a:spcBef>
              <a:spcAft>
                <a:spcPts val="0"/>
              </a:spcAft>
              <a:buSzPts val="2800"/>
              <a:buNone/>
              <a:defRPr sz="4667">
                <a:latin typeface="Mallanna"/>
                <a:ea typeface="Mallanna"/>
                <a:cs typeface="Mallanna"/>
                <a:sym typeface="Mallanna"/>
              </a:defRPr>
            </a:lvl3pPr>
            <a:lvl4pPr lvl="3" algn="r">
              <a:lnSpc>
                <a:spcPct val="115000"/>
              </a:lnSpc>
              <a:spcBef>
                <a:spcPts val="0"/>
              </a:spcBef>
              <a:spcAft>
                <a:spcPts val="0"/>
              </a:spcAft>
              <a:buSzPts val="2800"/>
              <a:buNone/>
              <a:defRPr sz="4667">
                <a:latin typeface="Mallanna"/>
                <a:ea typeface="Mallanna"/>
                <a:cs typeface="Mallanna"/>
                <a:sym typeface="Mallanna"/>
              </a:defRPr>
            </a:lvl4pPr>
            <a:lvl5pPr lvl="4" algn="r">
              <a:lnSpc>
                <a:spcPct val="115000"/>
              </a:lnSpc>
              <a:spcBef>
                <a:spcPts val="0"/>
              </a:spcBef>
              <a:spcAft>
                <a:spcPts val="0"/>
              </a:spcAft>
              <a:buSzPts val="2800"/>
              <a:buNone/>
              <a:defRPr sz="4667">
                <a:latin typeface="Mallanna"/>
                <a:ea typeface="Mallanna"/>
                <a:cs typeface="Mallanna"/>
                <a:sym typeface="Mallanna"/>
              </a:defRPr>
            </a:lvl5pPr>
            <a:lvl6pPr lvl="5" algn="r">
              <a:lnSpc>
                <a:spcPct val="115000"/>
              </a:lnSpc>
              <a:spcBef>
                <a:spcPts val="0"/>
              </a:spcBef>
              <a:spcAft>
                <a:spcPts val="0"/>
              </a:spcAft>
              <a:buSzPts val="2800"/>
              <a:buNone/>
              <a:defRPr sz="4667">
                <a:latin typeface="Mallanna"/>
                <a:ea typeface="Mallanna"/>
                <a:cs typeface="Mallanna"/>
                <a:sym typeface="Mallanna"/>
              </a:defRPr>
            </a:lvl6pPr>
            <a:lvl7pPr lvl="6" algn="r">
              <a:lnSpc>
                <a:spcPct val="115000"/>
              </a:lnSpc>
              <a:spcBef>
                <a:spcPts val="0"/>
              </a:spcBef>
              <a:spcAft>
                <a:spcPts val="0"/>
              </a:spcAft>
              <a:buSzPts val="2800"/>
              <a:buNone/>
              <a:defRPr sz="4667">
                <a:latin typeface="Mallanna"/>
                <a:ea typeface="Mallanna"/>
                <a:cs typeface="Mallanna"/>
                <a:sym typeface="Mallanna"/>
              </a:defRPr>
            </a:lvl7pPr>
            <a:lvl8pPr lvl="7" algn="r">
              <a:lnSpc>
                <a:spcPct val="115000"/>
              </a:lnSpc>
              <a:spcBef>
                <a:spcPts val="0"/>
              </a:spcBef>
              <a:spcAft>
                <a:spcPts val="0"/>
              </a:spcAft>
              <a:buSzPts val="2800"/>
              <a:buNone/>
              <a:defRPr sz="4667">
                <a:latin typeface="Mallanna"/>
                <a:ea typeface="Mallanna"/>
                <a:cs typeface="Mallanna"/>
                <a:sym typeface="Mallanna"/>
              </a:defRPr>
            </a:lvl8pPr>
            <a:lvl9pPr lvl="8" algn="r">
              <a:lnSpc>
                <a:spcPct val="115000"/>
              </a:lnSpc>
              <a:spcBef>
                <a:spcPts val="0"/>
              </a:spcBef>
              <a:spcAft>
                <a:spcPts val="0"/>
              </a:spcAft>
              <a:buSzPts val="2800"/>
              <a:buNone/>
              <a:defRPr sz="4667">
                <a:latin typeface="Mallanna"/>
                <a:ea typeface="Mallanna"/>
                <a:cs typeface="Mallanna"/>
                <a:sym typeface="Mallanna"/>
              </a:defRPr>
            </a:lvl9pPr>
          </a:lstStyle>
          <a:p/>
        </p:txBody>
      </p:sp>
      <p:sp>
        <p:nvSpPr>
          <p:cNvPr id="260" name="Google Shape;260;p120"/>
          <p:cNvSpPr txBox="1"/>
          <p:nvPr>
            <p:ph idx="2" type="title"/>
          </p:nvPr>
        </p:nvSpPr>
        <p:spPr>
          <a:xfrm>
            <a:off x="5281000" y="2651933"/>
            <a:ext cx="1563600" cy="1361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300"/>
              <a:buNone/>
              <a:defRPr b="1" sz="4000"/>
            </a:lvl1pPr>
            <a:lvl2pPr lvl="1" algn="l">
              <a:lnSpc>
                <a:spcPct val="100000"/>
              </a:lnSpc>
              <a:spcBef>
                <a:spcPts val="0"/>
              </a:spcBef>
              <a:spcAft>
                <a:spcPts val="0"/>
              </a:spcAft>
              <a:buClr>
                <a:srgbClr val="EA8C6D"/>
              </a:buClr>
              <a:buSzPts val="2800"/>
              <a:buNone/>
              <a:defRPr b="1">
                <a:solidFill>
                  <a:srgbClr val="EA8C6D"/>
                </a:solidFill>
              </a:defRPr>
            </a:lvl2pPr>
            <a:lvl3pPr lvl="2" algn="l">
              <a:lnSpc>
                <a:spcPct val="100000"/>
              </a:lnSpc>
              <a:spcBef>
                <a:spcPts val="0"/>
              </a:spcBef>
              <a:spcAft>
                <a:spcPts val="0"/>
              </a:spcAft>
              <a:buClr>
                <a:srgbClr val="EA8C6D"/>
              </a:buClr>
              <a:buSzPts val="2800"/>
              <a:buNone/>
              <a:defRPr b="1">
                <a:solidFill>
                  <a:srgbClr val="EA8C6D"/>
                </a:solidFill>
              </a:defRPr>
            </a:lvl3pPr>
            <a:lvl4pPr lvl="3" algn="l">
              <a:lnSpc>
                <a:spcPct val="100000"/>
              </a:lnSpc>
              <a:spcBef>
                <a:spcPts val="0"/>
              </a:spcBef>
              <a:spcAft>
                <a:spcPts val="0"/>
              </a:spcAft>
              <a:buClr>
                <a:srgbClr val="EA8C6D"/>
              </a:buClr>
              <a:buSzPts val="2800"/>
              <a:buNone/>
              <a:defRPr b="1">
                <a:solidFill>
                  <a:srgbClr val="EA8C6D"/>
                </a:solidFill>
              </a:defRPr>
            </a:lvl4pPr>
            <a:lvl5pPr lvl="4" algn="l">
              <a:lnSpc>
                <a:spcPct val="100000"/>
              </a:lnSpc>
              <a:spcBef>
                <a:spcPts val="0"/>
              </a:spcBef>
              <a:spcAft>
                <a:spcPts val="0"/>
              </a:spcAft>
              <a:buClr>
                <a:srgbClr val="EA8C6D"/>
              </a:buClr>
              <a:buSzPts val="2800"/>
              <a:buNone/>
              <a:defRPr b="1">
                <a:solidFill>
                  <a:srgbClr val="EA8C6D"/>
                </a:solidFill>
              </a:defRPr>
            </a:lvl5pPr>
            <a:lvl6pPr lvl="5" algn="l">
              <a:lnSpc>
                <a:spcPct val="100000"/>
              </a:lnSpc>
              <a:spcBef>
                <a:spcPts val="0"/>
              </a:spcBef>
              <a:spcAft>
                <a:spcPts val="0"/>
              </a:spcAft>
              <a:buClr>
                <a:srgbClr val="EA8C6D"/>
              </a:buClr>
              <a:buSzPts val="2800"/>
              <a:buNone/>
              <a:defRPr b="1">
                <a:solidFill>
                  <a:srgbClr val="EA8C6D"/>
                </a:solidFill>
              </a:defRPr>
            </a:lvl6pPr>
            <a:lvl7pPr lvl="6" algn="l">
              <a:lnSpc>
                <a:spcPct val="100000"/>
              </a:lnSpc>
              <a:spcBef>
                <a:spcPts val="0"/>
              </a:spcBef>
              <a:spcAft>
                <a:spcPts val="0"/>
              </a:spcAft>
              <a:buClr>
                <a:srgbClr val="EA8C6D"/>
              </a:buClr>
              <a:buSzPts val="2800"/>
              <a:buNone/>
              <a:defRPr b="1">
                <a:solidFill>
                  <a:srgbClr val="EA8C6D"/>
                </a:solidFill>
              </a:defRPr>
            </a:lvl7pPr>
            <a:lvl8pPr lvl="7" algn="l">
              <a:lnSpc>
                <a:spcPct val="100000"/>
              </a:lnSpc>
              <a:spcBef>
                <a:spcPts val="0"/>
              </a:spcBef>
              <a:spcAft>
                <a:spcPts val="0"/>
              </a:spcAft>
              <a:buClr>
                <a:srgbClr val="EA8C6D"/>
              </a:buClr>
              <a:buSzPts val="2800"/>
              <a:buNone/>
              <a:defRPr b="1">
                <a:solidFill>
                  <a:srgbClr val="EA8C6D"/>
                </a:solidFill>
              </a:defRPr>
            </a:lvl8pPr>
            <a:lvl9pPr lvl="8" algn="l">
              <a:lnSpc>
                <a:spcPct val="100000"/>
              </a:lnSpc>
              <a:spcBef>
                <a:spcPts val="0"/>
              </a:spcBef>
              <a:spcAft>
                <a:spcPts val="0"/>
              </a:spcAft>
              <a:buClr>
                <a:srgbClr val="EA8C6D"/>
              </a:buClr>
              <a:buSzPts val="2800"/>
              <a:buNone/>
              <a:defRPr b="1">
                <a:solidFill>
                  <a:srgbClr val="EA8C6D"/>
                </a:solidFill>
              </a:defRPr>
            </a:lvl9pPr>
          </a:lstStyle>
          <a:p/>
        </p:txBody>
      </p:sp>
      <p:sp>
        <p:nvSpPr>
          <p:cNvPr id="261" name="Google Shape;261;p120"/>
          <p:cNvSpPr txBox="1"/>
          <p:nvPr>
            <p:ph idx="1" type="subTitle"/>
          </p:nvPr>
        </p:nvSpPr>
        <p:spPr>
          <a:xfrm>
            <a:off x="5281000" y="4084900"/>
            <a:ext cx="4223200" cy="1776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200"/>
              <a:buFont typeface="Happy Monkey"/>
              <a:buNone/>
              <a:defRPr sz="2133"/>
            </a:lvl1pPr>
            <a:lvl2pPr lvl="1" algn="ctr">
              <a:lnSpc>
                <a:spcPct val="100000"/>
              </a:lnSpc>
              <a:spcBef>
                <a:spcPts val="0"/>
              </a:spcBef>
              <a:spcAft>
                <a:spcPts val="0"/>
              </a:spcAft>
              <a:buClr>
                <a:srgbClr val="EA8C6D"/>
              </a:buClr>
              <a:buSzPts val="2800"/>
              <a:buNone/>
              <a:defRPr sz="3733">
                <a:solidFill>
                  <a:srgbClr val="EA8C6D"/>
                </a:solidFill>
              </a:defRPr>
            </a:lvl2pPr>
            <a:lvl3pPr lvl="2" algn="ctr">
              <a:lnSpc>
                <a:spcPct val="100000"/>
              </a:lnSpc>
              <a:spcBef>
                <a:spcPts val="0"/>
              </a:spcBef>
              <a:spcAft>
                <a:spcPts val="0"/>
              </a:spcAft>
              <a:buClr>
                <a:srgbClr val="EA8C6D"/>
              </a:buClr>
              <a:buSzPts val="2800"/>
              <a:buNone/>
              <a:defRPr sz="3733">
                <a:solidFill>
                  <a:srgbClr val="EA8C6D"/>
                </a:solidFill>
              </a:defRPr>
            </a:lvl3pPr>
            <a:lvl4pPr lvl="3" algn="ctr">
              <a:lnSpc>
                <a:spcPct val="100000"/>
              </a:lnSpc>
              <a:spcBef>
                <a:spcPts val="0"/>
              </a:spcBef>
              <a:spcAft>
                <a:spcPts val="0"/>
              </a:spcAft>
              <a:buClr>
                <a:srgbClr val="EA8C6D"/>
              </a:buClr>
              <a:buSzPts val="2800"/>
              <a:buNone/>
              <a:defRPr sz="3733">
                <a:solidFill>
                  <a:srgbClr val="EA8C6D"/>
                </a:solidFill>
              </a:defRPr>
            </a:lvl4pPr>
            <a:lvl5pPr lvl="4" algn="ctr">
              <a:lnSpc>
                <a:spcPct val="100000"/>
              </a:lnSpc>
              <a:spcBef>
                <a:spcPts val="0"/>
              </a:spcBef>
              <a:spcAft>
                <a:spcPts val="0"/>
              </a:spcAft>
              <a:buClr>
                <a:srgbClr val="EA8C6D"/>
              </a:buClr>
              <a:buSzPts val="2800"/>
              <a:buNone/>
              <a:defRPr sz="3733">
                <a:solidFill>
                  <a:srgbClr val="EA8C6D"/>
                </a:solidFill>
              </a:defRPr>
            </a:lvl5pPr>
            <a:lvl6pPr lvl="5" algn="ctr">
              <a:lnSpc>
                <a:spcPct val="100000"/>
              </a:lnSpc>
              <a:spcBef>
                <a:spcPts val="0"/>
              </a:spcBef>
              <a:spcAft>
                <a:spcPts val="0"/>
              </a:spcAft>
              <a:buClr>
                <a:srgbClr val="EA8C6D"/>
              </a:buClr>
              <a:buSzPts val="2800"/>
              <a:buNone/>
              <a:defRPr sz="3733">
                <a:solidFill>
                  <a:srgbClr val="EA8C6D"/>
                </a:solidFill>
              </a:defRPr>
            </a:lvl6pPr>
            <a:lvl7pPr lvl="6" algn="ctr">
              <a:lnSpc>
                <a:spcPct val="100000"/>
              </a:lnSpc>
              <a:spcBef>
                <a:spcPts val="0"/>
              </a:spcBef>
              <a:spcAft>
                <a:spcPts val="0"/>
              </a:spcAft>
              <a:buClr>
                <a:srgbClr val="EA8C6D"/>
              </a:buClr>
              <a:buSzPts val="2800"/>
              <a:buNone/>
              <a:defRPr sz="3733">
                <a:solidFill>
                  <a:srgbClr val="EA8C6D"/>
                </a:solidFill>
              </a:defRPr>
            </a:lvl7pPr>
            <a:lvl8pPr lvl="7" algn="ctr">
              <a:lnSpc>
                <a:spcPct val="100000"/>
              </a:lnSpc>
              <a:spcBef>
                <a:spcPts val="0"/>
              </a:spcBef>
              <a:spcAft>
                <a:spcPts val="0"/>
              </a:spcAft>
              <a:buClr>
                <a:srgbClr val="EA8C6D"/>
              </a:buClr>
              <a:buSzPts val="2800"/>
              <a:buNone/>
              <a:defRPr sz="3733">
                <a:solidFill>
                  <a:srgbClr val="EA8C6D"/>
                </a:solidFill>
              </a:defRPr>
            </a:lvl8pPr>
            <a:lvl9pPr lvl="8" algn="ctr">
              <a:lnSpc>
                <a:spcPct val="100000"/>
              </a:lnSpc>
              <a:spcBef>
                <a:spcPts val="0"/>
              </a:spcBef>
              <a:spcAft>
                <a:spcPts val="0"/>
              </a:spcAft>
              <a:buClr>
                <a:srgbClr val="EA8C6D"/>
              </a:buClr>
              <a:buSzPts val="2800"/>
              <a:buNone/>
              <a:defRPr sz="3733">
                <a:solidFill>
                  <a:srgbClr val="EA8C6D"/>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hanks">
    <p:spTree>
      <p:nvGrpSpPr>
        <p:cNvPr id="262" name="Shape 262"/>
        <p:cNvGrpSpPr/>
        <p:nvPr/>
      </p:nvGrpSpPr>
      <p:grpSpPr>
        <a:xfrm>
          <a:off x="0" y="0"/>
          <a:ext cx="0" cy="0"/>
          <a:chOff x="0" y="0"/>
          <a:chExt cx="0" cy="0"/>
        </a:xfrm>
      </p:grpSpPr>
      <p:grpSp>
        <p:nvGrpSpPr>
          <p:cNvPr id="263" name="Google Shape;263;p121"/>
          <p:cNvGrpSpPr/>
          <p:nvPr/>
        </p:nvGrpSpPr>
        <p:grpSpPr>
          <a:xfrm>
            <a:off x="-3434" y="10"/>
            <a:ext cx="12195418" cy="6851906"/>
            <a:chOff x="-2575" y="7"/>
            <a:chExt cx="9146563" cy="5138930"/>
          </a:xfrm>
        </p:grpSpPr>
        <p:grpSp>
          <p:nvGrpSpPr>
            <p:cNvPr id="264" name="Google Shape;264;p121"/>
            <p:cNvGrpSpPr/>
            <p:nvPr/>
          </p:nvGrpSpPr>
          <p:grpSpPr>
            <a:xfrm>
              <a:off x="-2575" y="7"/>
              <a:ext cx="3472736" cy="2184757"/>
              <a:chOff x="5223150" y="2771850"/>
              <a:chExt cx="1210350" cy="761425"/>
            </a:xfrm>
          </p:grpSpPr>
          <p:sp>
            <p:nvSpPr>
              <p:cNvPr id="265" name="Google Shape;265;p121"/>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66" name="Google Shape;266;p121"/>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267" name="Google Shape;267;p121"/>
            <p:cNvGrpSpPr/>
            <p:nvPr/>
          </p:nvGrpSpPr>
          <p:grpSpPr>
            <a:xfrm>
              <a:off x="146564" y="2541576"/>
              <a:ext cx="8997424" cy="2597361"/>
              <a:chOff x="1213475" y="1281350"/>
              <a:chExt cx="3125625" cy="902300"/>
            </a:xfrm>
          </p:grpSpPr>
          <p:sp>
            <p:nvSpPr>
              <p:cNvPr id="268" name="Google Shape;268;p121"/>
              <p:cNvSpPr/>
              <p:nvPr/>
            </p:nvSpPr>
            <p:spPr>
              <a:xfrm>
                <a:off x="1766875" y="1635550"/>
                <a:ext cx="2572225" cy="548100"/>
              </a:xfrm>
              <a:custGeom>
                <a:rect b="b" l="l" r="r" t="t"/>
                <a:pathLst>
                  <a:path extrusionOk="0" h="21924" w="102889">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69" name="Google Shape;269;p121"/>
              <p:cNvSpPr/>
              <p:nvPr/>
            </p:nvSpPr>
            <p:spPr>
              <a:xfrm>
                <a:off x="1213475" y="1281350"/>
                <a:ext cx="3125625" cy="902300"/>
              </a:xfrm>
              <a:custGeom>
                <a:rect b="b" l="l" r="r" t="t"/>
                <a:pathLst>
                  <a:path extrusionOk="0" h="36092" w="125025">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pic>
        <p:nvPicPr>
          <p:cNvPr id="270" name="Google Shape;270;p121"/>
          <p:cNvPicPr preferRelativeResize="0"/>
          <p:nvPr/>
        </p:nvPicPr>
        <p:blipFill rotWithShape="1">
          <a:blip r:embed="rId2">
            <a:alphaModFix/>
          </a:blip>
          <a:srcRect b="0" l="0" r="0" t="0"/>
          <a:stretch/>
        </p:blipFill>
        <p:spPr>
          <a:xfrm>
            <a:off x="1" y="1405"/>
            <a:ext cx="12191996" cy="6855187"/>
          </a:xfrm>
          <a:prstGeom prst="rect">
            <a:avLst/>
          </a:prstGeom>
          <a:noFill/>
          <a:ln>
            <a:noFill/>
          </a:ln>
        </p:spPr>
      </p:pic>
      <p:sp>
        <p:nvSpPr>
          <p:cNvPr id="271" name="Google Shape;271;p121"/>
          <p:cNvSpPr txBox="1"/>
          <p:nvPr>
            <p:ph type="title"/>
          </p:nvPr>
        </p:nvSpPr>
        <p:spPr>
          <a:xfrm>
            <a:off x="3596800" y="1394400"/>
            <a:ext cx="4998400" cy="971600"/>
          </a:xfrm>
          <a:prstGeom prst="rect">
            <a:avLst/>
          </a:prstGeom>
          <a:noFill/>
          <a:ln>
            <a:noFill/>
          </a:ln>
        </p:spPr>
        <p:txBody>
          <a:bodyPr anchorCtr="0" anchor="ctr" bIns="0" lIns="0" spcFirstLastPara="1" rIns="0" wrap="square" tIns="0">
            <a:noAutofit/>
          </a:bodyPr>
          <a:lstStyle>
            <a:lvl1pPr lvl="0" algn="ctr">
              <a:lnSpc>
                <a:spcPct val="80000"/>
              </a:lnSpc>
              <a:spcBef>
                <a:spcPts val="0"/>
              </a:spcBef>
              <a:spcAft>
                <a:spcPts val="0"/>
              </a:spcAft>
              <a:buClr>
                <a:srgbClr val="FAF2DD"/>
              </a:buClr>
              <a:buSzPts val="7700"/>
              <a:buFont typeface="Amatic SC"/>
              <a:buNone/>
              <a:defRPr b="1" sz="8000">
                <a:solidFill>
                  <a:srgbClr val="FAF2DD"/>
                </a:solidFill>
                <a:latin typeface="Amatic SC"/>
                <a:ea typeface="Amatic SC"/>
                <a:cs typeface="Amatic SC"/>
                <a:sym typeface="Amatic SC"/>
              </a:defRPr>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272" name="Google Shape;272;p121"/>
          <p:cNvSpPr txBox="1"/>
          <p:nvPr>
            <p:ph idx="1" type="subTitle"/>
          </p:nvPr>
        </p:nvSpPr>
        <p:spPr>
          <a:xfrm>
            <a:off x="3596800" y="3041751"/>
            <a:ext cx="4998400" cy="144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rgbClr val="FAF2DD"/>
              </a:buClr>
              <a:buSzPts val="1200"/>
              <a:buFont typeface="Happy Monkey"/>
              <a:buNone/>
              <a:defRPr sz="2000">
                <a:solidFill>
                  <a:srgbClr val="FAF2DD"/>
                </a:solidFill>
                <a:latin typeface="Mallanna"/>
                <a:ea typeface="Mallanna"/>
                <a:cs typeface="Mallanna"/>
                <a:sym typeface="Mallanna"/>
              </a:defRPr>
            </a:lvl1pPr>
            <a:lvl2pPr lvl="1" algn="l">
              <a:lnSpc>
                <a:spcPct val="100000"/>
              </a:lnSpc>
              <a:spcBef>
                <a:spcPts val="0"/>
              </a:spcBef>
              <a:spcAft>
                <a:spcPts val="0"/>
              </a:spcAft>
              <a:buSzPts val="1800"/>
              <a:buNone/>
              <a:defRPr sz="2400"/>
            </a:lvl2pPr>
            <a:lvl3pPr lvl="2" algn="l">
              <a:lnSpc>
                <a:spcPct val="100000"/>
              </a:lnSpc>
              <a:spcBef>
                <a:spcPts val="0"/>
              </a:spcBef>
              <a:spcAft>
                <a:spcPts val="0"/>
              </a:spcAft>
              <a:buSzPts val="1800"/>
              <a:buNone/>
              <a:defRPr sz="2400"/>
            </a:lvl3pPr>
            <a:lvl4pPr lvl="3" algn="l">
              <a:lnSpc>
                <a:spcPct val="100000"/>
              </a:lnSpc>
              <a:spcBef>
                <a:spcPts val="0"/>
              </a:spcBef>
              <a:spcAft>
                <a:spcPts val="0"/>
              </a:spcAft>
              <a:buSzPts val="1800"/>
              <a:buNone/>
              <a:defRPr sz="2400"/>
            </a:lvl4pPr>
            <a:lvl5pPr lvl="4" algn="l">
              <a:lnSpc>
                <a:spcPct val="100000"/>
              </a:lnSpc>
              <a:spcBef>
                <a:spcPts val="0"/>
              </a:spcBef>
              <a:spcAft>
                <a:spcPts val="0"/>
              </a:spcAft>
              <a:buSzPts val="1800"/>
              <a:buNone/>
              <a:defRPr sz="2400"/>
            </a:lvl5pPr>
            <a:lvl6pPr lvl="5" algn="l">
              <a:lnSpc>
                <a:spcPct val="100000"/>
              </a:lnSpc>
              <a:spcBef>
                <a:spcPts val="0"/>
              </a:spcBef>
              <a:spcAft>
                <a:spcPts val="0"/>
              </a:spcAft>
              <a:buSzPts val="1800"/>
              <a:buNone/>
              <a:defRPr sz="2400"/>
            </a:lvl6pPr>
            <a:lvl7pPr lvl="6" algn="l">
              <a:lnSpc>
                <a:spcPct val="100000"/>
              </a:lnSpc>
              <a:spcBef>
                <a:spcPts val="0"/>
              </a:spcBef>
              <a:spcAft>
                <a:spcPts val="0"/>
              </a:spcAft>
              <a:buSzPts val="1800"/>
              <a:buNone/>
              <a:defRPr sz="2400"/>
            </a:lvl7pPr>
            <a:lvl8pPr lvl="7" algn="l">
              <a:lnSpc>
                <a:spcPct val="100000"/>
              </a:lnSpc>
              <a:spcBef>
                <a:spcPts val="0"/>
              </a:spcBef>
              <a:spcAft>
                <a:spcPts val="0"/>
              </a:spcAft>
              <a:buSzPts val="1800"/>
              <a:buNone/>
              <a:defRPr sz="2400"/>
            </a:lvl8pPr>
            <a:lvl9pPr lvl="8" algn="l">
              <a:lnSpc>
                <a:spcPct val="100000"/>
              </a:lnSpc>
              <a:spcBef>
                <a:spcPts val="0"/>
              </a:spcBef>
              <a:spcAft>
                <a:spcPts val="0"/>
              </a:spcAft>
              <a:buSzPts val="1800"/>
              <a:buNone/>
              <a:defRPr sz="2400"/>
            </a:lvl9pPr>
          </a:lstStyle>
          <a:p/>
        </p:txBody>
      </p:sp>
      <p:sp>
        <p:nvSpPr>
          <p:cNvPr id="273" name="Google Shape;273;p121"/>
          <p:cNvSpPr txBox="1"/>
          <p:nvPr/>
        </p:nvSpPr>
        <p:spPr>
          <a:xfrm>
            <a:off x="3134800" y="4576351"/>
            <a:ext cx="5922400" cy="7484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Clr>
                <a:srgbClr val="FAF2DD"/>
              </a:buClr>
              <a:buSzPts val="1600"/>
              <a:buFont typeface="Mallanna"/>
              <a:buNone/>
            </a:pPr>
            <a:r>
              <a:rPr lang="en-US" sz="1600">
                <a:solidFill>
                  <a:srgbClr val="FAF2DD"/>
                </a:solidFill>
                <a:latin typeface="Mallanna"/>
                <a:ea typeface="Mallanna"/>
                <a:cs typeface="Mallanna"/>
                <a:sym typeface="Mallanna"/>
              </a:rPr>
              <a:t>CREDITS: This presentation template was created by ​</a:t>
            </a:r>
            <a:r>
              <a:rPr b="1" lang="en-US" sz="1600">
                <a:solidFill>
                  <a:srgbClr val="FAF2DD"/>
                </a:solidFill>
                <a:latin typeface="Mallanna"/>
                <a:ea typeface="Mallanna"/>
                <a:cs typeface="Mallanna"/>
                <a:sym typeface="Mallanna"/>
              </a:rPr>
              <a:t>Slidesgo</a:t>
            </a:r>
            <a:r>
              <a:rPr lang="en-US" sz="1600">
                <a:solidFill>
                  <a:srgbClr val="FAF2DD"/>
                </a:solidFill>
                <a:latin typeface="Mallanna"/>
                <a:ea typeface="Mallanna"/>
                <a:cs typeface="Mallanna"/>
                <a:sym typeface="Mallanna"/>
              </a:rPr>
              <a:t>​,  including icons by </a:t>
            </a:r>
            <a:r>
              <a:rPr b="1" lang="en-US" sz="1600">
                <a:solidFill>
                  <a:srgbClr val="FAF2DD"/>
                </a:solidFill>
                <a:latin typeface="Mallanna"/>
                <a:ea typeface="Mallanna"/>
                <a:cs typeface="Mallanna"/>
                <a:sym typeface="Mallanna"/>
              </a:rPr>
              <a:t>Flaticon</a:t>
            </a:r>
            <a:r>
              <a:rPr lang="en-US" sz="1600">
                <a:solidFill>
                  <a:srgbClr val="FAF2DD"/>
                </a:solidFill>
                <a:latin typeface="Mallanna"/>
                <a:ea typeface="Mallanna"/>
                <a:cs typeface="Mallanna"/>
                <a:sym typeface="Mallanna"/>
              </a:rPr>
              <a:t>​, infographics &amp; images by </a:t>
            </a:r>
            <a:r>
              <a:rPr b="1" lang="en-US" sz="1600">
                <a:solidFill>
                  <a:srgbClr val="FAF2DD"/>
                </a:solidFill>
                <a:latin typeface="Mallanna"/>
                <a:ea typeface="Mallanna"/>
                <a:cs typeface="Mallanna"/>
                <a:sym typeface="Mallanna"/>
              </a:rPr>
              <a:t>​Freepik</a:t>
            </a:r>
            <a:endParaRPr b="1" sz="1600">
              <a:solidFill>
                <a:srgbClr val="FAF2DD"/>
              </a:solidFill>
              <a:latin typeface="Mallanna"/>
              <a:ea typeface="Mallanna"/>
              <a:cs typeface="Mallanna"/>
              <a:sym typeface="Mallanna"/>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74" name="Shape 274"/>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ackground">
    <p:spTree>
      <p:nvGrpSpPr>
        <p:cNvPr id="275" name="Shape 275"/>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Background 2">
    <p:spTree>
      <p:nvGrpSpPr>
        <p:cNvPr id="276" name="Shape 276"/>
        <p:cNvGrpSpPr/>
        <p:nvPr/>
      </p:nvGrpSpPr>
      <p:grpSpPr>
        <a:xfrm>
          <a:off x="0" y="0"/>
          <a:ext cx="0" cy="0"/>
          <a:chOff x="0" y="0"/>
          <a:chExt cx="0" cy="0"/>
        </a:xfrm>
      </p:grpSpPr>
      <p:grpSp>
        <p:nvGrpSpPr>
          <p:cNvPr id="277" name="Google Shape;277;p124"/>
          <p:cNvGrpSpPr/>
          <p:nvPr/>
        </p:nvGrpSpPr>
        <p:grpSpPr>
          <a:xfrm>
            <a:off x="-14" y="-9"/>
            <a:ext cx="12192244" cy="6852025"/>
            <a:chOff x="-11" y="-7"/>
            <a:chExt cx="9144183" cy="5139019"/>
          </a:xfrm>
        </p:grpSpPr>
        <p:grpSp>
          <p:nvGrpSpPr>
            <p:cNvPr id="278" name="Google Shape;278;p124"/>
            <p:cNvGrpSpPr/>
            <p:nvPr/>
          </p:nvGrpSpPr>
          <p:grpSpPr>
            <a:xfrm>
              <a:off x="146748" y="2541651"/>
              <a:ext cx="8997424" cy="2597361"/>
              <a:chOff x="1213475" y="1281350"/>
              <a:chExt cx="3125625" cy="902300"/>
            </a:xfrm>
          </p:grpSpPr>
          <p:sp>
            <p:nvSpPr>
              <p:cNvPr id="279" name="Google Shape;279;p124"/>
              <p:cNvSpPr/>
              <p:nvPr/>
            </p:nvSpPr>
            <p:spPr>
              <a:xfrm>
                <a:off x="1766875" y="1635550"/>
                <a:ext cx="2572225" cy="548100"/>
              </a:xfrm>
              <a:custGeom>
                <a:rect b="b" l="l" r="r" t="t"/>
                <a:pathLst>
                  <a:path extrusionOk="0" h="21924" w="102889">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80" name="Google Shape;280;p124"/>
              <p:cNvSpPr/>
              <p:nvPr/>
            </p:nvSpPr>
            <p:spPr>
              <a:xfrm>
                <a:off x="1213475" y="1281350"/>
                <a:ext cx="3125625" cy="902300"/>
              </a:xfrm>
              <a:custGeom>
                <a:rect b="b" l="l" r="r" t="t"/>
                <a:pathLst>
                  <a:path extrusionOk="0" h="36092" w="125025">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281" name="Google Shape;281;p124"/>
            <p:cNvGrpSpPr/>
            <p:nvPr/>
          </p:nvGrpSpPr>
          <p:grpSpPr>
            <a:xfrm>
              <a:off x="-11" y="-7"/>
              <a:ext cx="3516067" cy="2211940"/>
              <a:chOff x="5223150" y="2771850"/>
              <a:chExt cx="1210350" cy="761425"/>
            </a:xfrm>
          </p:grpSpPr>
          <p:sp>
            <p:nvSpPr>
              <p:cNvPr id="282" name="Google Shape;282;p124"/>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83" name="Google Shape;283;p124"/>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pic>
        <p:nvPicPr>
          <p:cNvPr id="284" name="Google Shape;284;p124"/>
          <p:cNvPicPr preferRelativeResize="0"/>
          <p:nvPr/>
        </p:nvPicPr>
        <p:blipFill rotWithShape="1">
          <a:blip r:embed="rId2">
            <a:alphaModFix/>
          </a:blip>
          <a:srcRect b="0" l="0" r="0" t="0"/>
          <a:stretch/>
        </p:blipFill>
        <p:spPr>
          <a:xfrm flipH="1">
            <a:off x="1" y="0"/>
            <a:ext cx="12191999" cy="6856371"/>
          </a:xfrm>
          <a:prstGeom prst="rect">
            <a:avLst/>
          </a:prstGeom>
          <a:noFill/>
          <a:ln>
            <a:noFill/>
          </a:ln>
        </p:spPr>
      </p:pic>
      <p:grpSp>
        <p:nvGrpSpPr>
          <p:cNvPr id="285" name="Google Shape;285;p124"/>
          <p:cNvGrpSpPr/>
          <p:nvPr/>
        </p:nvGrpSpPr>
        <p:grpSpPr>
          <a:xfrm flipH="1" rot="10800000">
            <a:off x="-212062" y="-457497"/>
            <a:ext cx="3327935" cy="2927781"/>
            <a:chOff x="3312900" y="2468375"/>
            <a:chExt cx="1021800" cy="898975"/>
          </a:xfrm>
        </p:grpSpPr>
        <p:sp>
          <p:nvSpPr>
            <p:cNvPr id="286" name="Google Shape;286;p124"/>
            <p:cNvSpPr/>
            <p:nvPr/>
          </p:nvSpPr>
          <p:spPr>
            <a:xfrm>
              <a:off x="3799175" y="2641950"/>
              <a:ext cx="218375" cy="171725"/>
            </a:xfrm>
            <a:custGeom>
              <a:rect b="b" l="l" r="r" t="t"/>
              <a:pathLst>
                <a:path extrusionOk="0" h="6869" w="8735">
                  <a:moveTo>
                    <a:pt x="7178" y="1"/>
                  </a:moveTo>
                  <a:cubicBezTo>
                    <a:pt x="7027" y="202"/>
                    <a:pt x="6940" y="453"/>
                    <a:pt x="6940" y="716"/>
                  </a:cubicBezTo>
                  <a:cubicBezTo>
                    <a:pt x="6312" y="402"/>
                    <a:pt x="5617" y="254"/>
                    <a:pt x="4931" y="254"/>
                  </a:cubicBezTo>
                  <a:cubicBezTo>
                    <a:pt x="4547" y="254"/>
                    <a:pt x="4167" y="300"/>
                    <a:pt x="3802" y="390"/>
                  </a:cubicBezTo>
                  <a:cubicBezTo>
                    <a:pt x="2773" y="628"/>
                    <a:pt x="1870" y="1218"/>
                    <a:pt x="1167" y="1984"/>
                  </a:cubicBezTo>
                  <a:cubicBezTo>
                    <a:pt x="728" y="2461"/>
                    <a:pt x="364" y="3025"/>
                    <a:pt x="176" y="3653"/>
                  </a:cubicBezTo>
                  <a:cubicBezTo>
                    <a:pt x="0" y="4280"/>
                    <a:pt x="13" y="4995"/>
                    <a:pt x="289" y="5623"/>
                  </a:cubicBezTo>
                  <a:cubicBezTo>
                    <a:pt x="1065" y="6379"/>
                    <a:pt x="2044" y="6868"/>
                    <a:pt x="3057" y="6868"/>
                  </a:cubicBezTo>
                  <a:cubicBezTo>
                    <a:pt x="3304" y="6868"/>
                    <a:pt x="3554" y="6839"/>
                    <a:pt x="3802" y="6777"/>
                  </a:cubicBezTo>
                  <a:cubicBezTo>
                    <a:pt x="4995" y="6476"/>
                    <a:pt x="6162" y="5598"/>
                    <a:pt x="6864" y="4669"/>
                  </a:cubicBezTo>
                  <a:cubicBezTo>
                    <a:pt x="7467" y="3904"/>
                    <a:pt x="7743" y="3075"/>
                    <a:pt x="7805" y="2084"/>
                  </a:cubicBezTo>
                  <a:cubicBezTo>
                    <a:pt x="7970" y="2113"/>
                    <a:pt x="8262" y="2307"/>
                    <a:pt x="8462" y="2307"/>
                  </a:cubicBezTo>
                  <a:cubicBezTo>
                    <a:pt x="8521" y="2307"/>
                    <a:pt x="8571" y="2290"/>
                    <a:pt x="8609" y="2247"/>
                  </a:cubicBezTo>
                  <a:cubicBezTo>
                    <a:pt x="8734" y="2109"/>
                    <a:pt x="8646" y="1871"/>
                    <a:pt x="8496" y="1745"/>
                  </a:cubicBezTo>
                  <a:cubicBezTo>
                    <a:pt x="8333" y="1632"/>
                    <a:pt x="8132" y="1607"/>
                    <a:pt x="7943" y="1570"/>
                  </a:cubicBezTo>
                  <a:cubicBezTo>
                    <a:pt x="8169" y="1519"/>
                    <a:pt x="8408" y="1344"/>
                    <a:pt x="8358" y="1105"/>
                  </a:cubicBezTo>
                  <a:cubicBezTo>
                    <a:pt x="8320" y="942"/>
                    <a:pt x="8132" y="842"/>
                    <a:pt x="7956" y="829"/>
                  </a:cubicBezTo>
                  <a:cubicBezTo>
                    <a:pt x="7793" y="829"/>
                    <a:pt x="7642" y="904"/>
                    <a:pt x="7492" y="967"/>
                  </a:cubicBezTo>
                  <a:cubicBezTo>
                    <a:pt x="7517" y="792"/>
                    <a:pt x="7542" y="616"/>
                    <a:pt x="7504" y="428"/>
                  </a:cubicBezTo>
                  <a:cubicBezTo>
                    <a:pt x="7467" y="252"/>
                    <a:pt x="7354" y="76"/>
                    <a:pt x="7178" y="1"/>
                  </a:cubicBezTo>
                  <a:close/>
                </a:path>
              </a:pathLst>
            </a:custGeom>
            <a:solidFill>
              <a:srgbClr val="E98B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87" name="Google Shape;287;p124"/>
            <p:cNvSpPr/>
            <p:nvPr/>
          </p:nvSpPr>
          <p:spPr>
            <a:xfrm>
              <a:off x="3800500" y="2657400"/>
              <a:ext cx="154925" cy="107200"/>
            </a:xfrm>
            <a:custGeom>
              <a:rect b="b" l="l" r="r" t="t"/>
              <a:pathLst>
                <a:path extrusionOk="0" h="4288" w="6197">
                  <a:moveTo>
                    <a:pt x="5793" y="0"/>
                  </a:moveTo>
                  <a:cubicBezTo>
                    <a:pt x="3134" y="0"/>
                    <a:pt x="875" y="1752"/>
                    <a:pt x="10" y="4252"/>
                  </a:cubicBezTo>
                  <a:cubicBezTo>
                    <a:pt x="1" y="4270"/>
                    <a:pt x="23" y="4287"/>
                    <a:pt x="42" y="4287"/>
                  </a:cubicBezTo>
                  <a:cubicBezTo>
                    <a:pt x="49" y="4287"/>
                    <a:pt x="56" y="4284"/>
                    <a:pt x="60" y="4277"/>
                  </a:cubicBezTo>
                  <a:cubicBezTo>
                    <a:pt x="537" y="3160"/>
                    <a:pt x="1139" y="2094"/>
                    <a:pt x="2131" y="1341"/>
                  </a:cubicBezTo>
                  <a:cubicBezTo>
                    <a:pt x="3241" y="499"/>
                    <a:pt x="4636" y="72"/>
                    <a:pt x="6027" y="72"/>
                  </a:cubicBezTo>
                  <a:cubicBezTo>
                    <a:pt x="6067" y="72"/>
                    <a:pt x="6106" y="72"/>
                    <a:pt x="6146" y="73"/>
                  </a:cubicBezTo>
                  <a:cubicBezTo>
                    <a:pt x="6196" y="73"/>
                    <a:pt x="6196" y="10"/>
                    <a:pt x="6146" y="10"/>
                  </a:cubicBezTo>
                  <a:cubicBezTo>
                    <a:pt x="6028" y="4"/>
                    <a:pt x="5910" y="0"/>
                    <a:pt x="5793" y="0"/>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88" name="Google Shape;288;p124"/>
            <p:cNvSpPr/>
            <p:nvPr/>
          </p:nvSpPr>
          <p:spPr>
            <a:xfrm>
              <a:off x="3803025" y="2662350"/>
              <a:ext cx="162750" cy="104125"/>
            </a:xfrm>
            <a:custGeom>
              <a:rect b="b" l="l" r="r" t="t"/>
              <a:pathLst>
                <a:path extrusionOk="0" h="4165" w="6510">
                  <a:moveTo>
                    <a:pt x="6484" y="1"/>
                  </a:moveTo>
                  <a:cubicBezTo>
                    <a:pt x="3824" y="252"/>
                    <a:pt x="1565" y="2046"/>
                    <a:pt x="9" y="4129"/>
                  </a:cubicBezTo>
                  <a:cubicBezTo>
                    <a:pt x="0" y="4147"/>
                    <a:pt x="17" y="4165"/>
                    <a:pt x="31" y="4165"/>
                  </a:cubicBezTo>
                  <a:cubicBezTo>
                    <a:pt x="37" y="4165"/>
                    <a:pt x="43" y="4162"/>
                    <a:pt x="47" y="4154"/>
                  </a:cubicBezTo>
                  <a:cubicBezTo>
                    <a:pt x="1791" y="2159"/>
                    <a:pt x="3761" y="415"/>
                    <a:pt x="6484" y="38"/>
                  </a:cubicBezTo>
                  <a:cubicBezTo>
                    <a:pt x="6510" y="38"/>
                    <a:pt x="6510" y="1"/>
                    <a:pt x="6484" y="1"/>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89" name="Google Shape;289;p124"/>
            <p:cNvSpPr/>
            <p:nvPr/>
          </p:nvSpPr>
          <p:spPr>
            <a:xfrm>
              <a:off x="3807150" y="2676725"/>
              <a:ext cx="162000" cy="95650"/>
            </a:xfrm>
            <a:custGeom>
              <a:rect b="b" l="l" r="r" t="t"/>
              <a:pathLst>
                <a:path extrusionOk="0" h="3826" w="6480">
                  <a:moveTo>
                    <a:pt x="6455" y="0"/>
                  </a:moveTo>
                  <a:cubicBezTo>
                    <a:pt x="6452" y="0"/>
                    <a:pt x="6448" y="1"/>
                    <a:pt x="6445" y="3"/>
                  </a:cubicBezTo>
                  <a:cubicBezTo>
                    <a:pt x="4123" y="756"/>
                    <a:pt x="1814" y="2136"/>
                    <a:pt x="20" y="3780"/>
                  </a:cubicBezTo>
                  <a:cubicBezTo>
                    <a:pt x="1" y="3799"/>
                    <a:pt x="18" y="3826"/>
                    <a:pt x="39" y="3826"/>
                  </a:cubicBezTo>
                  <a:cubicBezTo>
                    <a:pt x="45" y="3826"/>
                    <a:pt x="52" y="3824"/>
                    <a:pt x="58" y="3818"/>
                  </a:cubicBezTo>
                  <a:cubicBezTo>
                    <a:pt x="2015" y="2287"/>
                    <a:pt x="4111" y="894"/>
                    <a:pt x="6457" y="41"/>
                  </a:cubicBezTo>
                  <a:cubicBezTo>
                    <a:pt x="6479" y="30"/>
                    <a:pt x="6473" y="0"/>
                    <a:pt x="6455" y="0"/>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0" name="Google Shape;290;p124"/>
            <p:cNvSpPr/>
            <p:nvPr/>
          </p:nvSpPr>
          <p:spPr>
            <a:xfrm>
              <a:off x="3811825" y="2691075"/>
              <a:ext cx="157250" cy="85850"/>
            </a:xfrm>
            <a:custGeom>
              <a:rect b="b" l="l" r="r" t="t"/>
              <a:pathLst>
                <a:path extrusionOk="0" h="3434" w="6290">
                  <a:moveTo>
                    <a:pt x="6238" y="0"/>
                  </a:moveTo>
                  <a:cubicBezTo>
                    <a:pt x="6233" y="0"/>
                    <a:pt x="6226" y="2"/>
                    <a:pt x="6220" y="6"/>
                  </a:cubicBezTo>
                  <a:cubicBezTo>
                    <a:pt x="4162" y="1110"/>
                    <a:pt x="2041" y="2165"/>
                    <a:pt x="34" y="3382"/>
                  </a:cubicBezTo>
                  <a:cubicBezTo>
                    <a:pt x="0" y="3393"/>
                    <a:pt x="26" y="3434"/>
                    <a:pt x="59" y="3434"/>
                  </a:cubicBezTo>
                  <a:cubicBezTo>
                    <a:pt x="63" y="3434"/>
                    <a:pt x="67" y="3433"/>
                    <a:pt x="71" y="3432"/>
                  </a:cubicBezTo>
                  <a:cubicBezTo>
                    <a:pt x="2180" y="2403"/>
                    <a:pt x="4200" y="1186"/>
                    <a:pt x="6258" y="56"/>
                  </a:cubicBezTo>
                  <a:cubicBezTo>
                    <a:pt x="6289" y="46"/>
                    <a:pt x="6268" y="0"/>
                    <a:pt x="6238" y="0"/>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1" name="Google Shape;291;p124"/>
            <p:cNvSpPr/>
            <p:nvPr/>
          </p:nvSpPr>
          <p:spPr>
            <a:xfrm>
              <a:off x="3815800" y="2697550"/>
              <a:ext cx="162350" cy="84050"/>
            </a:xfrm>
            <a:custGeom>
              <a:rect b="b" l="l" r="r" t="t"/>
              <a:pathLst>
                <a:path extrusionOk="0" h="3362" w="6494">
                  <a:moveTo>
                    <a:pt x="6466" y="0"/>
                  </a:moveTo>
                  <a:cubicBezTo>
                    <a:pt x="6460" y="0"/>
                    <a:pt x="6454" y="3"/>
                    <a:pt x="6450" y="11"/>
                  </a:cubicBezTo>
                  <a:cubicBezTo>
                    <a:pt x="4631" y="1642"/>
                    <a:pt x="2422" y="2759"/>
                    <a:pt x="38" y="3298"/>
                  </a:cubicBezTo>
                  <a:cubicBezTo>
                    <a:pt x="0" y="3311"/>
                    <a:pt x="25" y="3361"/>
                    <a:pt x="50" y="3361"/>
                  </a:cubicBezTo>
                  <a:cubicBezTo>
                    <a:pt x="2435" y="3010"/>
                    <a:pt x="4756" y="1667"/>
                    <a:pt x="6475" y="36"/>
                  </a:cubicBezTo>
                  <a:cubicBezTo>
                    <a:pt x="6493" y="18"/>
                    <a:pt x="6479" y="0"/>
                    <a:pt x="6466" y="0"/>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2" name="Google Shape;292;p124"/>
            <p:cNvSpPr/>
            <p:nvPr/>
          </p:nvSpPr>
          <p:spPr>
            <a:xfrm>
              <a:off x="3821550" y="2707000"/>
              <a:ext cx="161650" cy="83225"/>
            </a:xfrm>
            <a:custGeom>
              <a:rect b="b" l="l" r="r" t="t"/>
              <a:pathLst>
                <a:path extrusionOk="0" h="3329" w="6466">
                  <a:moveTo>
                    <a:pt x="6427" y="1"/>
                  </a:moveTo>
                  <a:cubicBezTo>
                    <a:pt x="6421" y="1"/>
                    <a:pt x="6414" y="3"/>
                    <a:pt x="6409" y="9"/>
                  </a:cubicBezTo>
                  <a:cubicBezTo>
                    <a:pt x="5133" y="1566"/>
                    <a:pt x="3178" y="3206"/>
                    <a:pt x="1073" y="3206"/>
                  </a:cubicBezTo>
                  <a:cubicBezTo>
                    <a:pt x="734" y="3206"/>
                    <a:pt x="391" y="3163"/>
                    <a:pt x="46" y="3071"/>
                  </a:cubicBezTo>
                  <a:cubicBezTo>
                    <a:pt x="42" y="3070"/>
                    <a:pt x="38" y="3069"/>
                    <a:pt x="35" y="3069"/>
                  </a:cubicBezTo>
                  <a:cubicBezTo>
                    <a:pt x="6" y="3069"/>
                    <a:pt x="0" y="3110"/>
                    <a:pt x="34" y="3121"/>
                  </a:cubicBezTo>
                  <a:cubicBezTo>
                    <a:pt x="428" y="3264"/>
                    <a:pt x="826" y="3329"/>
                    <a:pt x="1220" y="3329"/>
                  </a:cubicBezTo>
                  <a:cubicBezTo>
                    <a:pt x="3285" y="3329"/>
                    <a:pt x="5277" y="1564"/>
                    <a:pt x="6446" y="47"/>
                  </a:cubicBezTo>
                  <a:cubicBezTo>
                    <a:pt x="6465" y="28"/>
                    <a:pt x="6448" y="1"/>
                    <a:pt x="6427" y="1"/>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3" name="Google Shape;293;p124"/>
            <p:cNvSpPr/>
            <p:nvPr/>
          </p:nvSpPr>
          <p:spPr>
            <a:xfrm>
              <a:off x="3826325" y="2713450"/>
              <a:ext cx="162550" cy="89300"/>
            </a:xfrm>
            <a:custGeom>
              <a:rect b="b" l="l" r="r" t="t"/>
              <a:pathLst>
                <a:path extrusionOk="0" h="3572" w="6502">
                  <a:moveTo>
                    <a:pt x="6477" y="1"/>
                  </a:moveTo>
                  <a:cubicBezTo>
                    <a:pt x="6469" y="1"/>
                    <a:pt x="6461" y="5"/>
                    <a:pt x="6456" y="15"/>
                  </a:cubicBezTo>
                  <a:cubicBezTo>
                    <a:pt x="5404" y="1738"/>
                    <a:pt x="3494" y="3401"/>
                    <a:pt x="1426" y="3401"/>
                  </a:cubicBezTo>
                  <a:cubicBezTo>
                    <a:pt x="978" y="3401"/>
                    <a:pt x="524" y="3324"/>
                    <a:pt x="69" y="3152"/>
                  </a:cubicBezTo>
                  <a:cubicBezTo>
                    <a:pt x="63" y="3148"/>
                    <a:pt x="58" y="3147"/>
                    <a:pt x="53" y="3147"/>
                  </a:cubicBezTo>
                  <a:cubicBezTo>
                    <a:pt x="22" y="3147"/>
                    <a:pt x="0" y="3206"/>
                    <a:pt x="43" y="3227"/>
                  </a:cubicBezTo>
                  <a:cubicBezTo>
                    <a:pt x="521" y="3466"/>
                    <a:pt x="1006" y="3571"/>
                    <a:pt x="1488" y="3571"/>
                  </a:cubicBezTo>
                  <a:cubicBezTo>
                    <a:pt x="3538" y="3571"/>
                    <a:pt x="5518" y="1663"/>
                    <a:pt x="6494" y="27"/>
                  </a:cubicBezTo>
                  <a:cubicBezTo>
                    <a:pt x="6501" y="12"/>
                    <a:pt x="6490" y="1"/>
                    <a:pt x="6477" y="1"/>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4" name="Google Shape;294;p124"/>
            <p:cNvSpPr/>
            <p:nvPr/>
          </p:nvSpPr>
          <p:spPr>
            <a:xfrm>
              <a:off x="3529675" y="2773300"/>
              <a:ext cx="286775" cy="384675"/>
            </a:xfrm>
            <a:custGeom>
              <a:rect b="b" l="l" r="r" t="t"/>
              <a:pathLst>
                <a:path extrusionOk="0" h="15387" w="11471">
                  <a:moveTo>
                    <a:pt x="11218" y="0"/>
                  </a:moveTo>
                  <a:cubicBezTo>
                    <a:pt x="11194" y="0"/>
                    <a:pt x="11169" y="6"/>
                    <a:pt x="11144" y="17"/>
                  </a:cubicBezTo>
                  <a:cubicBezTo>
                    <a:pt x="8885" y="1185"/>
                    <a:pt x="6877" y="2854"/>
                    <a:pt x="5133" y="4698"/>
                  </a:cubicBezTo>
                  <a:cubicBezTo>
                    <a:pt x="3301" y="6643"/>
                    <a:pt x="1657" y="8889"/>
                    <a:pt x="716" y="11412"/>
                  </a:cubicBezTo>
                  <a:cubicBezTo>
                    <a:pt x="264" y="12654"/>
                    <a:pt x="1" y="13972"/>
                    <a:pt x="114" y="15302"/>
                  </a:cubicBezTo>
                  <a:cubicBezTo>
                    <a:pt x="120" y="15358"/>
                    <a:pt x="167" y="15387"/>
                    <a:pt x="211" y="15387"/>
                  </a:cubicBezTo>
                  <a:cubicBezTo>
                    <a:pt x="255" y="15387"/>
                    <a:pt x="296" y="15358"/>
                    <a:pt x="289" y="15302"/>
                  </a:cubicBezTo>
                  <a:cubicBezTo>
                    <a:pt x="126" y="12842"/>
                    <a:pt x="1193" y="10458"/>
                    <a:pt x="2510" y="8438"/>
                  </a:cubicBezTo>
                  <a:cubicBezTo>
                    <a:pt x="3966" y="6191"/>
                    <a:pt x="5848" y="4209"/>
                    <a:pt x="7931" y="2527"/>
                  </a:cubicBezTo>
                  <a:cubicBezTo>
                    <a:pt x="8986" y="1674"/>
                    <a:pt x="10102" y="908"/>
                    <a:pt x="11307" y="294"/>
                  </a:cubicBezTo>
                  <a:cubicBezTo>
                    <a:pt x="11470" y="218"/>
                    <a:pt x="11370" y="0"/>
                    <a:pt x="11218"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5" name="Google Shape;295;p124"/>
            <p:cNvSpPr/>
            <p:nvPr/>
          </p:nvSpPr>
          <p:spPr>
            <a:xfrm>
              <a:off x="3615950" y="2793500"/>
              <a:ext cx="60575" cy="147775"/>
            </a:xfrm>
            <a:custGeom>
              <a:rect b="b" l="l" r="r" t="t"/>
              <a:pathLst>
                <a:path extrusionOk="0" h="5911" w="2423">
                  <a:moveTo>
                    <a:pt x="685" y="0"/>
                  </a:moveTo>
                  <a:cubicBezTo>
                    <a:pt x="657" y="0"/>
                    <a:pt x="630" y="4"/>
                    <a:pt x="603" y="13"/>
                  </a:cubicBezTo>
                  <a:cubicBezTo>
                    <a:pt x="528" y="38"/>
                    <a:pt x="465" y="100"/>
                    <a:pt x="415" y="163"/>
                  </a:cubicBezTo>
                  <a:cubicBezTo>
                    <a:pt x="1" y="728"/>
                    <a:pt x="214" y="1493"/>
                    <a:pt x="364" y="2171"/>
                  </a:cubicBezTo>
                  <a:cubicBezTo>
                    <a:pt x="653" y="3514"/>
                    <a:pt x="590" y="5057"/>
                    <a:pt x="113" y="5911"/>
                  </a:cubicBezTo>
                  <a:lnTo>
                    <a:pt x="327" y="5634"/>
                  </a:lnTo>
                  <a:cubicBezTo>
                    <a:pt x="1230" y="4342"/>
                    <a:pt x="2422" y="1757"/>
                    <a:pt x="1055" y="213"/>
                  </a:cubicBezTo>
                  <a:cubicBezTo>
                    <a:pt x="960" y="98"/>
                    <a:pt x="822" y="0"/>
                    <a:pt x="685"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6" name="Google Shape;296;p124"/>
            <p:cNvSpPr/>
            <p:nvPr/>
          </p:nvSpPr>
          <p:spPr>
            <a:xfrm>
              <a:off x="3532500" y="2868850"/>
              <a:ext cx="65275" cy="146150"/>
            </a:xfrm>
            <a:custGeom>
              <a:rect b="b" l="l" r="r" t="t"/>
              <a:pathLst>
                <a:path extrusionOk="0" h="5846" w="2611">
                  <a:moveTo>
                    <a:pt x="535" y="0"/>
                  </a:moveTo>
                  <a:cubicBezTo>
                    <a:pt x="478" y="0"/>
                    <a:pt x="424" y="14"/>
                    <a:pt x="377" y="48"/>
                  </a:cubicBezTo>
                  <a:cubicBezTo>
                    <a:pt x="314" y="98"/>
                    <a:pt x="277" y="173"/>
                    <a:pt x="252" y="249"/>
                  </a:cubicBezTo>
                  <a:cubicBezTo>
                    <a:pt x="1" y="901"/>
                    <a:pt x="415" y="1579"/>
                    <a:pt x="741" y="2194"/>
                  </a:cubicBezTo>
                  <a:cubicBezTo>
                    <a:pt x="1393" y="3398"/>
                    <a:pt x="1757" y="4904"/>
                    <a:pt x="1544" y="5846"/>
                  </a:cubicBezTo>
                  <a:lnTo>
                    <a:pt x="1670" y="5532"/>
                  </a:lnTo>
                  <a:cubicBezTo>
                    <a:pt x="2184" y="4038"/>
                    <a:pt x="2611" y="1215"/>
                    <a:pt x="866" y="111"/>
                  </a:cubicBezTo>
                  <a:cubicBezTo>
                    <a:pt x="767" y="53"/>
                    <a:pt x="645" y="0"/>
                    <a:pt x="535"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7" name="Google Shape;297;p124"/>
            <p:cNvSpPr/>
            <p:nvPr/>
          </p:nvSpPr>
          <p:spPr>
            <a:xfrm>
              <a:off x="3677750" y="2740175"/>
              <a:ext cx="55550" cy="132075"/>
            </a:xfrm>
            <a:custGeom>
              <a:rect b="b" l="l" r="r" t="t"/>
              <a:pathLst>
                <a:path extrusionOk="0" h="5283" w="2222">
                  <a:moveTo>
                    <a:pt x="698" y="0"/>
                  </a:moveTo>
                  <a:cubicBezTo>
                    <a:pt x="675" y="0"/>
                    <a:pt x="651" y="4"/>
                    <a:pt x="628" y="12"/>
                  </a:cubicBezTo>
                  <a:cubicBezTo>
                    <a:pt x="553" y="37"/>
                    <a:pt x="503" y="100"/>
                    <a:pt x="465" y="150"/>
                  </a:cubicBezTo>
                  <a:cubicBezTo>
                    <a:pt x="114" y="640"/>
                    <a:pt x="289" y="1317"/>
                    <a:pt x="415" y="1895"/>
                  </a:cubicBezTo>
                  <a:cubicBezTo>
                    <a:pt x="678" y="3074"/>
                    <a:pt x="528" y="4317"/>
                    <a:pt x="1" y="5283"/>
                  </a:cubicBezTo>
                  <a:lnTo>
                    <a:pt x="76" y="5195"/>
                  </a:lnTo>
                  <a:cubicBezTo>
                    <a:pt x="942" y="4003"/>
                    <a:pt x="2222" y="1531"/>
                    <a:pt x="1017" y="188"/>
                  </a:cubicBezTo>
                  <a:cubicBezTo>
                    <a:pt x="934" y="94"/>
                    <a:pt x="815" y="0"/>
                    <a:pt x="698"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8" name="Google Shape;298;p124"/>
            <p:cNvSpPr/>
            <p:nvPr/>
          </p:nvSpPr>
          <p:spPr>
            <a:xfrm>
              <a:off x="3736100" y="2710125"/>
              <a:ext cx="51925" cy="111000"/>
            </a:xfrm>
            <a:custGeom>
              <a:rect b="b" l="l" r="r" t="t"/>
              <a:pathLst>
                <a:path extrusionOk="0" h="4440" w="2077">
                  <a:moveTo>
                    <a:pt x="885" y="1"/>
                  </a:moveTo>
                  <a:cubicBezTo>
                    <a:pt x="866" y="1"/>
                    <a:pt x="847" y="4"/>
                    <a:pt x="829" y="10"/>
                  </a:cubicBezTo>
                  <a:cubicBezTo>
                    <a:pt x="766" y="22"/>
                    <a:pt x="729" y="60"/>
                    <a:pt x="691" y="110"/>
                  </a:cubicBezTo>
                  <a:cubicBezTo>
                    <a:pt x="365" y="499"/>
                    <a:pt x="478" y="1064"/>
                    <a:pt x="553" y="1566"/>
                  </a:cubicBezTo>
                  <a:cubicBezTo>
                    <a:pt x="693" y="2491"/>
                    <a:pt x="637" y="3515"/>
                    <a:pt x="119" y="4280"/>
                  </a:cubicBezTo>
                  <a:lnTo>
                    <a:pt x="119" y="4280"/>
                  </a:lnTo>
                  <a:cubicBezTo>
                    <a:pt x="897" y="3330"/>
                    <a:pt x="2077" y="1344"/>
                    <a:pt x="1143" y="160"/>
                  </a:cubicBezTo>
                  <a:cubicBezTo>
                    <a:pt x="1080" y="76"/>
                    <a:pt x="981" y="1"/>
                    <a:pt x="885" y="1"/>
                  </a:cubicBezTo>
                  <a:close/>
                  <a:moveTo>
                    <a:pt x="119" y="4280"/>
                  </a:moveTo>
                  <a:lnTo>
                    <a:pt x="119" y="4280"/>
                  </a:lnTo>
                  <a:cubicBezTo>
                    <a:pt x="113" y="4287"/>
                    <a:pt x="107" y="4294"/>
                    <a:pt x="101" y="4301"/>
                  </a:cubicBezTo>
                  <a:lnTo>
                    <a:pt x="1" y="4439"/>
                  </a:lnTo>
                  <a:cubicBezTo>
                    <a:pt x="42" y="4388"/>
                    <a:pt x="82" y="4335"/>
                    <a:pt x="119" y="428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99" name="Google Shape;299;p124"/>
            <p:cNvSpPr/>
            <p:nvPr/>
          </p:nvSpPr>
          <p:spPr>
            <a:xfrm>
              <a:off x="3601825" y="2926575"/>
              <a:ext cx="155950" cy="39175"/>
            </a:xfrm>
            <a:custGeom>
              <a:rect b="b" l="l" r="r" t="t"/>
              <a:pathLst>
                <a:path extrusionOk="0" h="1567" w="6238">
                  <a:moveTo>
                    <a:pt x="4204" y="1"/>
                  </a:moveTo>
                  <a:cubicBezTo>
                    <a:pt x="2781" y="1"/>
                    <a:pt x="1139" y="788"/>
                    <a:pt x="189" y="1416"/>
                  </a:cubicBezTo>
                  <a:lnTo>
                    <a:pt x="1" y="1566"/>
                  </a:lnTo>
                  <a:cubicBezTo>
                    <a:pt x="747" y="1261"/>
                    <a:pt x="1637" y="1075"/>
                    <a:pt x="2526" y="1075"/>
                  </a:cubicBezTo>
                  <a:cubicBezTo>
                    <a:pt x="3028" y="1075"/>
                    <a:pt x="3529" y="1134"/>
                    <a:pt x="4004" y="1265"/>
                  </a:cubicBezTo>
                  <a:cubicBezTo>
                    <a:pt x="4413" y="1371"/>
                    <a:pt x="4849" y="1500"/>
                    <a:pt x="5258" y="1500"/>
                  </a:cubicBezTo>
                  <a:cubicBezTo>
                    <a:pt x="5526" y="1500"/>
                    <a:pt x="5783" y="1444"/>
                    <a:pt x="6012" y="1290"/>
                  </a:cubicBezTo>
                  <a:cubicBezTo>
                    <a:pt x="6074" y="1240"/>
                    <a:pt x="6137" y="1190"/>
                    <a:pt x="6175" y="1115"/>
                  </a:cubicBezTo>
                  <a:cubicBezTo>
                    <a:pt x="6238" y="951"/>
                    <a:pt x="6125" y="776"/>
                    <a:pt x="5999" y="650"/>
                  </a:cubicBezTo>
                  <a:cubicBezTo>
                    <a:pt x="5519" y="182"/>
                    <a:pt x="4887" y="1"/>
                    <a:pt x="4204" y="1"/>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0" name="Google Shape;300;p124"/>
            <p:cNvSpPr/>
            <p:nvPr/>
          </p:nvSpPr>
          <p:spPr>
            <a:xfrm>
              <a:off x="3647950" y="2868850"/>
              <a:ext cx="135875" cy="34475"/>
            </a:xfrm>
            <a:custGeom>
              <a:rect b="b" l="l" r="r" t="t"/>
              <a:pathLst>
                <a:path extrusionOk="0" h="1379" w="5435">
                  <a:moveTo>
                    <a:pt x="3712" y="1"/>
                  </a:moveTo>
                  <a:cubicBezTo>
                    <a:pt x="2476" y="1"/>
                    <a:pt x="1039" y="718"/>
                    <a:pt x="194" y="1266"/>
                  </a:cubicBezTo>
                  <a:lnTo>
                    <a:pt x="194" y="1266"/>
                  </a:lnTo>
                  <a:cubicBezTo>
                    <a:pt x="725" y="985"/>
                    <a:pt x="1323" y="870"/>
                    <a:pt x="1933" y="870"/>
                  </a:cubicBezTo>
                  <a:cubicBezTo>
                    <a:pt x="2454" y="870"/>
                    <a:pt x="2985" y="954"/>
                    <a:pt x="3489" y="1090"/>
                  </a:cubicBezTo>
                  <a:cubicBezTo>
                    <a:pt x="3840" y="1181"/>
                    <a:pt x="4223" y="1296"/>
                    <a:pt x="4582" y="1296"/>
                  </a:cubicBezTo>
                  <a:cubicBezTo>
                    <a:pt x="4814" y="1296"/>
                    <a:pt x="5036" y="1248"/>
                    <a:pt x="5233" y="1115"/>
                  </a:cubicBezTo>
                  <a:cubicBezTo>
                    <a:pt x="5296" y="1077"/>
                    <a:pt x="5346" y="1027"/>
                    <a:pt x="5371" y="964"/>
                  </a:cubicBezTo>
                  <a:cubicBezTo>
                    <a:pt x="5434" y="813"/>
                    <a:pt x="5334" y="663"/>
                    <a:pt x="5221" y="550"/>
                  </a:cubicBezTo>
                  <a:cubicBezTo>
                    <a:pt x="4814" y="155"/>
                    <a:pt x="4284" y="1"/>
                    <a:pt x="3712" y="1"/>
                  </a:cubicBezTo>
                  <a:close/>
                  <a:moveTo>
                    <a:pt x="194" y="1266"/>
                  </a:moveTo>
                  <a:lnTo>
                    <a:pt x="194" y="1266"/>
                  </a:lnTo>
                  <a:cubicBezTo>
                    <a:pt x="128" y="1301"/>
                    <a:pt x="64" y="1338"/>
                    <a:pt x="1" y="1378"/>
                  </a:cubicBezTo>
                  <a:lnTo>
                    <a:pt x="176" y="1278"/>
                  </a:lnTo>
                  <a:cubicBezTo>
                    <a:pt x="182" y="1274"/>
                    <a:pt x="188" y="1270"/>
                    <a:pt x="194" y="1266"/>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1" name="Google Shape;301;p124"/>
            <p:cNvSpPr/>
            <p:nvPr/>
          </p:nvSpPr>
          <p:spPr>
            <a:xfrm>
              <a:off x="3711950" y="2808800"/>
              <a:ext cx="112650" cy="33650"/>
            </a:xfrm>
            <a:custGeom>
              <a:rect b="b" l="l" r="r" t="t"/>
              <a:pathLst>
                <a:path extrusionOk="0" h="1346" w="4506">
                  <a:moveTo>
                    <a:pt x="3172" y="0"/>
                  </a:moveTo>
                  <a:cubicBezTo>
                    <a:pt x="2118" y="0"/>
                    <a:pt x="897" y="694"/>
                    <a:pt x="186" y="1222"/>
                  </a:cubicBezTo>
                  <a:lnTo>
                    <a:pt x="186" y="1222"/>
                  </a:lnTo>
                  <a:cubicBezTo>
                    <a:pt x="678" y="926"/>
                    <a:pt x="1261" y="809"/>
                    <a:pt x="1851" y="809"/>
                  </a:cubicBezTo>
                  <a:cubicBezTo>
                    <a:pt x="2200" y="809"/>
                    <a:pt x="2551" y="850"/>
                    <a:pt x="2887" y="919"/>
                  </a:cubicBezTo>
                  <a:cubicBezTo>
                    <a:pt x="3160" y="974"/>
                    <a:pt x="3452" y="1039"/>
                    <a:pt x="3726" y="1039"/>
                  </a:cubicBezTo>
                  <a:cubicBezTo>
                    <a:pt x="3955" y="1039"/>
                    <a:pt x="4172" y="993"/>
                    <a:pt x="4355" y="856"/>
                  </a:cubicBezTo>
                  <a:cubicBezTo>
                    <a:pt x="4405" y="819"/>
                    <a:pt x="4443" y="781"/>
                    <a:pt x="4468" y="718"/>
                  </a:cubicBezTo>
                  <a:cubicBezTo>
                    <a:pt x="4506" y="593"/>
                    <a:pt x="4418" y="467"/>
                    <a:pt x="4317" y="392"/>
                  </a:cubicBezTo>
                  <a:cubicBezTo>
                    <a:pt x="3992" y="112"/>
                    <a:pt x="3595" y="0"/>
                    <a:pt x="3172" y="0"/>
                  </a:cubicBezTo>
                  <a:close/>
                  <a:moveTo>
                    <a:pt x="186" y="1222"/>
                  </a:moveTo>
                  <a:cubicBezTo>
                    <a:pt x="123" y="1260"/>
                    <a:pt x="61" y="1301"/>
                    <a:pt x="0" y="1346"/>
                  </a:cubicBezTo>
                  <a:lnTo>
                    <a:pt x="139" y="1258"/>
                  </a:lnTo>
                  <a:cubicBezTo>
                    <a:pt x="154" y="1246"/>
                    <a:pt x="170" y="1234"/>
                    <a:pt x="186" y="1222"/>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2" name="Google Shape;302;p124"/>
            <p:cNvSpPr/>
            <p:nvPr/>
          </p:nvSpPr>
          <p:spPr>
            <a:xfrm>
              <a:off x="3795400" y="2752675"/>
              <a:ext cx="37675" cy="43725"/>
            </a:xfrm>
            <a:custGeom>
              <a:rect b="b" l="l" r="r" t="t"/>
              <a:pathLst>
                <a:path extrusionOk="0" h="1749" w="1507">
                  <a:moveTo>
                    <a:pt x="199" y="0"/>
                  </a:moveTo>
                  <a:cubicBezTo>
                    <a:pt x="132" y="0"/>
                    <a:pt x="88" y="82"/>
                    <a:pt x="76" y="152"/>
                  </a:cubicBezTo>
                  <a:cubicBezTo>
                    <a:pt x="0" y="491"/>
                    <a:pt x="51" y="855"/>
                    <a:pt x="214" y="1156"/>
                  </a:cubicBezTo>
                  <a:cubicBezTo>
                    <a:pt x="565" y="1545"/>
                    <a:pt x="879" y="1583"/>
                    <a:pt x="1092" y="1683"/>
                  </a:cubicBezTo>
                  <a:cubicBezTo>
                    <a:pt x="1147" y="1716"/>
                    <a:pt x="1210" y="1748"/>
                    <a:pt x="1267" y="1748"/>
                  </a:cubicBezTo>
                  <a:cubicBezTo>
                    <a:pt x="1276" y="1748"/>
                    <a:pt x="1285" y="1748"/>
                    <a:pt x="1293" y="1746"/>
                  </a:cubicBezTo>
                  <a:cubicBezTo>
                    <a:pt x="1431" y="1733"/>
                    <a:pt x="1506" y="1595"/>
                    <a:pt x="1494" y="1470"/>
                  </a:cubicBezTo>
                  <a:cubicBezTo>
                    <a:pt x="1469" y="1332"/>
                    <a:pt x="1356" y="1244"/>
                    <a:pt x="1243" y="1194"/>
                  </a:cubicBezTo>
                  <a:cubicBezTo>
                    <a:pt x="1117" y="1144"/>
                    <a:pt x="992" y="1131"/>
                    <a:pt x="866" y="1119"/>
                  </a:cubicBezTo>
                  <a:cubicBezTo>
                    <a:pt x="954" y="1031"/>
                    <a:pt x="1080" y="1018"/>
                    <a:pt x="1193" y="981"/>
                  </a:cubicBezTo>
                  <a:cubicBezTo>
                    <a:pt x="1306" y="930"/>
                    <a:pt x="1419" y="805"/>
                    <a:pt x="1356" y="692"/>
                  </a:cubicBezTo>
                  <a:cubicBezTo>
                    <a:pt x="1331" y="629"/>
                    <a:pt x="1255" y="604"/>
                    <a:pt x="1193" y="591"/>
                  </a:cubicBezTo>
                  <a:cubicBezTo>
                    <a:pt x="1167" y="588"/>
                    <a:pt x="1141" y="586"/>
                    <a:pt x="1116" y="586"/>
                  </a:cubicBezTo>
                  <a:cubicBezTo>
                    <a:pt x="883" y="586"/>
                    <a:pt x="671" y="734"/>
                    <a:pt x="490" y="893"/>
                  </a:cubicBezTo>
                  <a:cubicBezTo>
                    <a:pt x="553" y="604"/>
                    <a:pt x="477" y="290"/>
                    <a:pt x="289" y="52"/>
                  </a:cubicBezTo>
                  <a:cubicBezTo>
                    <a:pt x="264" y="39"/>
                    <a:pt x="251" y="14"/>
                    <a:pt x="214" y="2"/>
                  </a:cubicBezTo>
                  <a:cubicBezTo>
                    <a:pt x="209" y="1"/>
                    <a:pt x="204" y="0"/>
                    <a:pt x="199"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3" name="Google Shape;303;p124"/>
            <p:cNvSpPr/>
            <p:nvPr/>
          </p:nvSpPr>
          <p:spPr>
            <a:xfrm>
              <a:off x="3617725" y="2813825"/>
              <a:ext cx="31500" cy="128225"/>
            </a:xfrm>
            <a:custGeom>
              <a:rect b="b" l="l" r="r" t="t"/>
              <a:pathLst>
                <a:path extrusionOk="0" h="5129" w="1260">
                  <a:moveTo>
                    <a:pt x="725" y="1"/>
                  </a:moveTo>
                  <a:cubicBezTo>
                    <a:pt x="716" y="1"/>
                    <a:pt x="708" y="8"/>
                    <a:pt x="708" y="15"/>
                  </a:cubicBezTo>
                  <a:cubicBezTo>
                    <a:pt x="896" y="906"/>
                    <a:pt x="996" y="1785"/>
                    <a:pt x="858" y="2688"/>
                  </a:cubicBezTo>
                  <a:cubicBezTo>
                    <a:pt x="733" y="3541"/>
                    <a:pt x="369" y="4294"/>
                    <a:pt x="17" y="5072"/>
                  </a:cubicBezTo>
                  <a:cubicBezTo>
                    <a:pt x="1" y="5106"/>
                    <a:pt x="23" y="5128"/>
                    <a:pt x="47" y="5128"/>
                  </a:cubicBezTo>
                  <a:cubicBezTo>
                    <a:pt x="59" y="5128"/>
                    <a:pt x="72" y="5123"/>
                    <a:pt x="80" y="5110"/>
                  </a:cubicBezTo>
                  <a:cubicBezTo>
                    <a:pt x="1097" y="3604"/>
                    <a:pt x="1260" y="1722"/>
                    <a:pt x="745" y="15"/>
                  </a:cubicBezTo>
                  <a:cubicBezTo>
                    <a:pt x="740" y="5"/>
                    <a:pt x="732" y="1"/>
                    <a:pt x="725"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4" name="Google Shape;304;p124"/>
            <p:cNvSpPr/>
            <p:nvPr/>
          </p:nvSpPr>
          <p:spPr>
            <a:xfrm>
              <a:off x="3551950" y="2888100"/>
              <a:ext cx="33900" cy="127900"/>
            </a:xfrm>
            <a:custGeom>
              <a:rect b="b" l="l" r="r" t="t"/>
              <a:pathLst>
                <a:path extrusionOk="0" h="5116" w="1356">
                  <a:moveTo>
                    <a:pt x="15" y="1"/>
                  </a:moveTo>
                  <a:cubicBezTo>
                    <a:pt x="7" y="1"/>
                    <a:pt x="1" y="9"/>
                    <a:pt x="1" y="18"/>
                  </a:cubicBezTo>
                  <a:cubicBezTo>
                    <a:pt x="402" y="771"/>
                    <a:pt x="728" y="1549"/>
                    <a:pt x="866" y="2403"/>
                  </a:cubicBezTo>
                  <a:cubicBezTo>
                    <a:pt x="1004" y="3306"/>
                    <a:pt x="854" y="4172"/>
                    <a:pt x="728" y="5063"/>
                  </a:cubicBezTo>
                  <a:cubicBezTo>
                    <a:pt x="721" y="5094"/>
                    <a:pt x="742" y="5115"/>
                    <a:pt x="762" y="5115"/>
                  </a:cubicBezTo>
                  <a:cubicBezTo>
                    <a:pt x="774" y="5115"/>
                    <a:pt x="786" y="5107"/>
                    <a:pt x="791" y="5088"/>
                  </a:cubicBezTo>
                  <a:cubicBezTo>
                    <a:pt x="1356" y="3369"/>
                    <a:pt x="1004" y="1499"/>
                    <a:pt x="26" y="6"/>
                  </a:cubicBezTo>
                  <a:cubicBezTo>
                    <a:pt x="22" y="2"/>
                    <a:pt x="18" y="1"/>
                    <a:pt x="15"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5" name="Google Shape;305;p124"/>
            <p:cNvSpPr/>
            <p:nvPr/>
          </p:nvSpPr>
          <p:spPr>
            <a:xfrm>
              <a:off x="3677525" y="2758000"/>
              <a:ext cx="32250" cy="117475"/>
            </a:xfrm>
            <a:custGeom>
              <a:rect b="b" l="l" r="r" t="t"/>
              <a:pathLst>
                <a:path extrusionOk="0" h="4699" w="1290">
                  <a:moveTo>
                    <a:pt x="806" y="0"/>
                  </a:moveTo>
                  <a:cubicBezTo>
                    <a:pt x="796" y="0"/>
                    <a:pt x="788" y="7"/>
                    <a:pt x="788" y="15"/>
                  </a:cubicBezTo>
                  <a:cubicBezTo>
                    <a:pt x="963" y="843"/>
                    <a:pt x="988" y="1646"/>
                    <a:pt x="825" y="2474"/>
                  </a:cubicBezTo>
                  <a:cubicBezTo>
                    <a:pt x="675" y="3240"/>
                    <a:pt x="336" y="3930"/>
                    <a:pt x="10" y="4645"/>
                  </a:cubicBezTo>
                  <a:cubicBezTo>
                    <a:pt x="1" y="4672"/>
                    <a:pt x="23" y="4698"/>
                    <a:pt x="46" y="4698"/>
                  </a:cubicBezTo>
                  <a:cubicBezTo>
                    <a:pt x="56" y="4698"/>
                    <a:pt x="65" y="4694"/>
                    <a:pt x="72" y="4683"/>
                  </a:cubicBezTo>
                  <a:cubicBezTo>
                    <a:pt x="988" y="3353"/>
                    <a:pt x="1290" y="1558"/>
                    <a:pt x="825" y="15"/>
                  </a:cubicBezTo>
                  <a:cubicBezTo>
                    <a:pt x="820" y="4"/>
                    <a:pt x="812" y="0"/>
                    <a:pt x="806"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6" name="Google Shape;306;p124"/>
            <p:cNvSpPr/>
            <p:nvPr/>
          </p:nvSpPr>
          <p:spPr>
            <a:xfrm>
              <a:off x="3736300" y="2724900"/>
              <a:ext cx="31525" cy="96925"/>
            </a:xfrm>
            <a:custGeom>
              <a:rect b="b" l="l" r="r" t="t"/>
              <a:pathLst>
                <a:path extrusionOk="0" h="3877" w="1261">
                  <a:moveTo>
                    <a:pt x="925" y="0"/>
                  </a:moveTo>
                  <a:cubicBezTo>
                    <a:pt x="917" y="0"/>
                    <a:pt x="909" y="6"/>
                    <a:pt x="909" y="21"/>
                  </a:cubicBezTo>
                  <a:cubicBezTo>
                    <a:pt x="997" y="686"/>
                    <a:pt x="984" y="1339"/>
                    <a:pt x="821" y="1991"/>
                  </a:cubicBezTo>
                  <a:cubicBezTo>
                    <a:pt x="645" y="2656"/>
                    <a:pt x="319" y="3221"/>
                    <a:pt x="18" y="3823"/>
                  </a:cubicBezTo>
                  <a:cubicBezTo>
                    <a:pt x="0" y="3850"/>
                    <a:pt x="20" y="3876"/>
                    <a:pt x="42" y="3876"/>
                  </a:cubicBezTo>
                  <a:cubicBezTo>
                    <a:pt x="51" y="3876"/>
                    <a:pt x="61" y="3872"/>
                    <a:pt x="68" y="3861"/>
                  </a:cubicBezTo>
                  <a:cubicBezTo>
                    <a:pt x="921" y="2807"/>
                    <a:pt x="1260" y="1326"/>
                    <a:pt x="934" y="8"/>
                  </a:cubicBezTo>
                  <a:cubicBezTo>
                    <a:pt x="934" y="3"/>
                    <a:pt x="930" y="0"/>
                    <a:pt x="925"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7" name="Google Shape;307;p124"/>
            <p:cNvSpPr/>
            <p:nvPr/>
          </p:nvSpPr>
          <p:spPr>
            <a:xfrm>
              <a:off x="3600725" y="2941350"/>
              <a:ext cx="133525" cy="25175"/>
            </a:xfrm>
            <a:custGeom>
              <a:rect b="b" l="l" r="r" t="t"/>
              <a:pathLst>
                <a:path extrusionOk="0" h="1007" w="5341">
                  <a:moveTo>
                    <a:pt x="3376" y="1"/>
                  </a:moveTo>
                  <a:cubicBezTo>
                    <a:pt x="2206" y="1"/>
                    <a:pt x="1035" y="328"/>
                    <a:pt x="32" y="938"/>
                  </a:cubicBezTo>
                  <a:cubicBezTo>
                    <a:pt x="1" y="959"/>
                    <a:pt x="13" y="1006"/>
                    <a:pt x="40" y="1006"/>
                  </a:cubicBezTo>
                  <a:cubicBezTo>
                    <a:pt x="46" y="1006"/>
                    <a:pt x="51" y="1004"/>
                    <a:pt x="57" y="1000"/>
                  </a:cubicBezTo>
                  <a:cubicBezTo>
                    <a:pt x="861" y="687"/>
                    <a:pt x="1626" y="335"/>
                    <a:pt x="2479" y="185"/>
                  </a:cubicBezTo>
                  <a:cubicBezTo>
                    <a:pt x="2813" y="132"/>
                    <a:pt x="3148" y="107"/>
                    <a:pt x="3481" y="107"/>
                  </a:cubicBezTo>
                  <a:cubicBezTo>
                    <a:pt x="4098" y="107"/>
                    <a:pt x="4712" y="193"/>
                    <a:pt x="5315" y="348"/>
                  </a:cubicBezTo>
                  <a:cubicBezTo>
                    <a:pt x="5340" y="348"/>
                    <a:pt x="5340" y="323"/>
                    <a:pt x="5328" y="323"/>
                  </a:cubicBezTo>
                  <a:cubicBezTo>
                    <a:pt x="4698" y="105"/>
                    <a:pt x="4037" y="1"/>
                    <a:pt x="3376"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8" name="Google Shape;308;p124"/>
            <p:cNvSpPr/>
            <p:nvPr/>
          </p:nvSpPr>
          <p:spPr>
            <a:xfrm>
              <a:off x="3648675" y="2880725"/>
              <a:ext cx="116625" cy="24525"/>
            </a:xfrm>
            <a:custGeom>
              <a:rect b="b" l="l" r="r" t="t"/>
              <a:pathLst>
                <a:path extrusionOk="0" h="981" w="4665">
                  <a:moveTo>
                    <a:pt x="3044" y="0"/>
                  </a:moveTo>
                  <a:cubicBezTo>
                    <a:pt x="1982" y="0"/>
                    <a:pt x="915" y="326"/>
                    <a:pt x="34" y="916"/>
                  </a:cubicBezTo>
                  <a:cubicBezTo>
                    <a:pt x="1" y="938"/>
                    <a:pt x="27" y="980"/>
                    <a:pt x="60" y="980"/>
                  </a:cubicBezTo>
                  <a:cubicBezTo>
                    <a:pt x="64" y="980"/>
                    <a:pt x="68" y="980"/>
                    <a:pt x="72" y="978"/>
                  </a:cubicBezTo>
                  <a:cubicBezTo>
                    <a:pt x="787" y="677"/>
                    <a:pt x="1465" y="338"/>
                    <a:pt x="2230" y="188"/>
                  </a:cubicBezTo>
                  <a:cubicBezTo>
                    <a:pt x="2539" y="131"/>
                    <a:pt x="2844" y="104"/>
                    <a:pt x="3147" y="104"/>
                  </a:cubicBezTo>
                  <a:cubicBezTo>
                    <a:pt x="3646" y="104"/>
                    <a:pt x="4140" y="176"/>
                    <a:pt x="4640" y="301"/>
                  </a:cubicBezTo>
                  <a:cubicBezTo>
                    <a:pt x="4652" y="301"/>
                    <a:pt x="4665" y="276"/>
                    <a:pt x="4640" y="263"/>
                  </a:cubicBezTo>
                  <a:cubicBezTo>
                    <a:pt x="4126" y="85"/>
                    <a:pt x="3586" y="0"/>
                    <a:pt x="3044"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09" name="Google Shape;309;p124"/>
            <p:cNvSpPr/>
            <p:nvPr/>
          </p:nvSpPr>
          <p:spPr>
            <a:xfrm>
              <a:off x="3716100" y="2818975"/>
              <a:ext cx="93000" cy="20700"/>
            </a:xfrm>
            <a:custGeom>
              <a:rect b="b" l="l" r="r" t="t"/>
              <a:pathLst>
                <a:path extrusionOk="0" h="828" w="3720">
                  <a:moveTo>
                    <a:pt x="2546" y="0"/>
                  </a:moveTo>
                  <a:cubicBezTo>
                    <a:pt x="1663" y="0"/>
                    <a:pt x="765" y="264"/>
                    <a:pt x="35" y="750"/>
                  </a:cubicBezTo>
                  <a:cubicBezTo>
                    <a:pt x="1" y="773"/>
                    <a:pt x="19" y="827"/>
                    <a:pt x="51" y="827"/>
                  </a:cubicBezTo>
                  <a:cubicBezTo>
                    <a:pt x="54" y="827"/>
                    <a:pt x="57" y="827"/>
                    <a:pt x="60" y="826"/>
                  </a:cubicBezTo>
                  <a:cubicBezTo>
                    <a:pt x="587" y="625"/>
                    <a:pt x="1077" y="374"/>
                    <a:pt x="1616" y="236"/>
                  </a:cubicBezTo>
                  <a:cubicBezTo>
                    <a:pt x="1993" y="147"/>
                    <a:pt x="2370" y="106"/>
                    <a:pt x="2749" y="106"/>
                  </a:cubicBezTo>
                  <a:cubicBezTo>
                    <a:pt x="3064" y="106"/>
                    <a:pt x="3380" y="134"/>
                    <a:pt x="3700" y="186"/>
                  </a:cubicBezTo>
                  <a:cubicBezTo>
                    <a:pt x="3702" y="188"/>
                    <a:pt x="3704" y="189"/>
                    <a:pt x="3706" y="189"/>
                  </a:cubicBezTo>
                  <a:cubicBezTo>
                    <a:pt x="3716" y="189"/>
                    <a:pt x="3720" y="171"/>
                    <a:pt x="3700" y="161"/>
                  </a:cubicBezTo>
                  <a:cubicBezTo>
                    <a:pt x="3329" y="52"/>
                    <a:pt x="2938" y="0"/>
                    <a:pt x="2546"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0" name="Google Shape;310;p124"/>
            <p:cNvSpPr/>
            <p:nvPr/>
          </p:nvSpPr>
          <p:spPr>
            <a:xfrm>
              <a:off x="3559800" y="2639050"/>
              <a:ext cx="63825" cy="384575"/>
            </a:xfrm>
            <a:custGeom>
              <a:rect b="b" l="l" r="r" t="t"/>
              <a:pathLst>
                <a:path extrusionOk="0" h="15383" w="2553">
                  <a:moveTo>
                    <a:pt x="2501" y="1"/>
                  </a:moveTo>
                  <a:cubicBezTo>
                    <a:pt x="2490" y="1"/>
                    <a:pt x="2480" y="6"/>
                    <a:pt x="2472" y="17"/>
                  </a:cubicBezTo>
                  <a:cubicBezTo>
                    <a:pt x="979" y="1999"/>
                    <a:pt x="527" y="4785"/>
                    <a:pt x="276" y="7182"/>
                  </a:cubicBezTo>
                  <a:cubicBezTo>
                    <a:pt x="0" y="9880"/>
                    <a:pt x="50" y="12616"/>
                    <a:pt x="239" y="15326"/>
                  </a:cubicBezTo>
                  <a:cubicBezTo>
                    <a:pt x="239" y="15364"/>
                    <a:pt x="267" y="15383"/>
                    <a:pt x="295" y="15383"/>
                  </a:cubicBezTo>
                  <a:cubicBezTo>
                    <a:pt x="323" y="15383"/>
                    <a:pt x="352" y="15364"/>
                    <a:pt x="352" y="15326"/>
                  </a:cubicBezTo>
                  <a:cubicBezTo>
                    <a:pt x="251" y="12716"/>
                    <a:pt x="189" y="10106"/>
                    <a:pt x="427" y="7508"/>
                  </a:cubicBezTo>
                  <a:cubicBezTo>
                    <a:pt x="540" y="6165"/>
                    <a:pt x="753" y="4835"/>
                    <a:pt x="1105" y="3530"/>
                  </a:cubicBezTo>
                  <a:cubicBezTo>
                    <a:pt x="1431" y="2300"/>
                    <a:pt x="1933" y="1184"/>
                    <a:pt x="2535" y="54"/>
                  </a:cubicBezTo>
                  <a:cubicBezTo>
                    <a:pt x="2553" y="28"/>
                    <a:pt x="2527" y="1"/>
                    <a:pt x="2501" y="1"/>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1" name="Google Shape;311;p124"/>
            <p:cNvSpPr/>
            <p:nvPr/>
          </p:nvSpPr>
          <p:spPr>
            <a:xfrm>
              <a:off x="3586775" y="2468375"/>
              <a:ext cx="133975" cy="174875"/>
            </a:xfrm>
            <a:custGeom>
              <a:rect b="b" l="l" r="r" t="t"/>
              <a:pathLst>
                <a:path extrusionOk="0" h="6995" w="5359">
                  <a:moveTo>
                    <a:pt x="3567" y="1"/>
                  </a:moveTo>
                  <a:cubicBezTo>
                    <a:pt x="3514" y="1"/>
                    <a:pt x="3464" y="17"/>
                    <a:pt x="3426" y="55"/>
                  </a:cubicBezTo>
                  <a:cubicBezTo>
                    <a:pt x="3288" y="205"/>
                    <a:pt x="3552" y="519"/>
                    <a:pt x="3602" y="682"/>
                  </a:cubicBezTo>
                  <a:cubicBezTo>
                    <a:pt x="2824" y="795"/>
                    <a:pt x="2197" y="1084"/>
                    <a:pt x="1619" y="1598"/>
                  </a:cubicBezTo>
                  <a:cubicBezTo>
                    <a:pt x="942" y="2226"/>
                    <a:pt x="314" y="3217"/>
                    <a:pt x="164" y="4171"/>
                  </a:cubicBezTo>
                  <a:cubicBezTo>
                    <a:pt x="0" y="5200"/>
                    <a:pt x="502" y="6178"/>
                    <a:pt x="1318" y="6881"/>
                  </a:cubicBezTo>
                  <a:cubicBezTo>
                    <a:pt x="1545" y="6959"/>
                    <a:pt x="1781" y="6995"/>
                    <a:pt x="2016" y="6995"/>
                  </a:cubicBezTo>
                  <a:cubicBezTo>
                    <a:pt x="2315" y="6995"/>
                    <a:pt x="2613" y="6936"/>
                    <a:pt x="2887" y="6831"/>
                  </a:cubicBezTo>
                  <a:cubicBezTo>
                    <a:pt x="3376" y="6643"/>
                    <a:pt x="3790" y="6317"/>
                    <a:pt x="4142" y="5928"/>
                  </a:cubicBezTo>
                  <a:cubicBezTo>
                    <a:pt x="4706" y="5325"/>
                    <a:pt x="5095" y="4572"/>
                    <a:pt x="5221" y="3744"/>
                  </a:cubicBezTo>
                  <a:cubicBezTo>
                    <a:pt x="5359" y="2916"/>
                    <a:pt x="5196" y="2025"/>
                    <a:pt x="4744" y="1272"/>
                  </a:cubicBezTo>
                  <a:cubicBezTo>
                    <a:pt x="4957" y="1259"/>
                    <a:pt x="5146" y="1172"/>
                    <a:pt x="5296" y="1033"/>
                  </a:cubicBezTo>
                  <a:cubicBezTo>
                    <a:pt x="5233" y="908"/>
                    <a:pt x="5083" y="820"/>
                    <a:pt x="4932" y="808"/>
                  </a:cubicBezTo>
                  <a:cubicBezTo>
                    <a:pt x="4908" y="805"/>
                    <a:pt x="4883" y="804"/>
                    <a:pt x="4858" y="804"/>
                  </a:cubicBezTo>
                  <a:cubicBezTo>
                    <a:pt x="4741" y="804"/>
                    <a:pt x="4619" y="827"/>
                    <a:pt x="4506" y="858"/>
                  </a:cubicBezTo>
                  <a:cubicBezTo>
                    <a:pt x="4556" y="732"/>
                    <a:pt x="4606" y="607"/>
                    <a:pt x="4581" y="481"/>
                  </a:cubicBezTo>
                  <a:cubicBezTo>
                    <a:pt x="4568" y="343"/>
                    <a:pt x="4480" y="205"/>
                    <a:pt x="4342" y="180"/>
                  </a:cubicBezTo>
                  <a:cubicBezTo>
                    <a:pt x="4332" y="179"/>
                    <a:pt x="4321" y="178"/>
                    <a:pt x="4311" y="178"/>
                  </a:cubicBezTo>
                  <a:cubicBezTo>
                    <a:pt x="4140" y="178"/>
                    <a:pt x="4027" y="367"/>
                    <a:pt x="4004" y="544"/>
                  </a:cubicBezTo>
                  <a:cubicBezTo>
                    <a:pt x="3966" y="393"/>
                    <a:pt x="3928" y="230"/>
                    <a:pt x="3828" y="117"/>
                  </a:cubicBezTo>
                  <a:cubicBezTo>
                    <a:pt x="3757" y="47"/>
                    <a:pt x="3657" y="1"/>
                    <a:pt x="3567" y="1"/>
                  </a:cubicBezTo>
                  <a:close/>
                </a:path>
              </a:pathLst>
            </a:custGeom>
            <a:solidFill>
              <a:srgbClr val="AD5A4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2" name="Google Shape;312;p124"/>
            <p:cNvSpPr/>
            <p:nvPr/>
          </p:nvSpPr>
          <p:spPr>
            <a:xfrm>
              <a:off x="3633675" y="2513800"/>
              <a:ext cx="83625" cy="129900"/>
            </a:xfrm>
            <a:custGeom>
              <a:rect b="b" l="l" r="r" t="t"/>
              <a:pathLst>
                <a:path extrusionOk="0" h="5196" w="3345">
                  <a:moveTo>
                    <a:pt x="2966" y="0"/>
                  </a:moveTo>
                  <a:cubicBezTo>
                    <a:pt x="2944" y="0"/>
                    <a:pt x="2924" y="17"/>
                    <a:pt x="2931" y="45"/>
                  </a:cubicBezTo>
                  <a:cubicBezTo>
                    <a:pt x="3031" y="1149"/>
                    <a:pt x="2818" y="2266"/>
                    <a:pt x="2241" y="3232"/>
                  </a:cubicBezTo>
                  <a:cubicBezTo>
                    <a:pt x="1726" y="4098"/>
                    <a:pt x="898" y="4650"/>
                    <a:pt x="32" y="5140"/>
                  </a:cubicBezTo>
                  <a:cubicBezTo>
                    <a:pt x="0" y="5150"/>
                    <a:pt x="22" y="5196"/>
                    <a:pt x="51" y="5196"/>
                  </a:cubicBezTo>
                  <a:cubicBezTo>
                    <a:pt x="57" y="5196"/>
                    <a:pt x="63" y="5194"/>
                    <a:pt x="70" y="5190"/>
                  </a:cubicBezTo>
                  <a:cubicBezTo>
                    <a:pt x="2090" y="4324"/>
                    <a:pt x="3345" y="2228"/>
                    <a:pt x="3006" y="32"/>
                  </a:cubicBezTo>
                  <a:cubicBezTo>
                    <a:pt x="3000" y="10"/>
                    <a:pt x="2983" y="0"/>
                    <a:pt x="2966" y="0"/>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3" name="Google Shape;313;p124"/>
            <p:cNvSpPr/>
            <p:nvPr/>
          </p:nvSpPr>
          <p:spPr>
            <a:xfrm>
              <a:off x="3632100" y="2505725"/>
              <a:ext cx="72350" cy="136150"/>
            </a:xfrm>
            <a:custGeom>
              <a:rect b="b" l="l" r="r" t="t"/>
              <a:pathLst>
                <a:path extrusionOk="0" h="5446" w="2894">
                  <a:moveTo>
                    <a:pt x="2856" y="1"/>
                  </a:moveTo>
                  <a:cubicBezTo>
                    <a:pt x="2843" y="1"/>
                    <a:pt x="2831" y="10"/>
                    <a:pt x="2831" y="29"/>
                  </a:cubicBezTo>
                  <a:cubicBezTo>
                    <a:pt x="2693" y="2225"/>
                    <a:pt x="1475" y="3844"/>
                    <a:pt x="20" y="5400"/>
                  </a:cubicBezTo>
                  <a:cubicBezTo>
                    <a:pt x="0" y="5419"/>
                    <a:pt x="18" y="5446"/>
                    <a:pt x="39" y="5446"/>
                  </a:cubicBezTo>
                  <a:cubicBezTo>
                    <a:pt x="45" y="5446"/>
                    <a:pt x="51" y="5443"/>
                    <a:pt x="57" y="5437"/>
                  </a:cubicBezTo>
                  <a:cubicBezTo>
                    <a:pt x="1613" y="4095"/>
                    <a:pt x="2893" y="2150"/>
                    <a:pt x="2881" y="29"/>
                  </a:cubicBezTo>
                  <a:cubicBezTo>
                    <a:pt x="2881" y="10"/>
                    <a:pt x="2868" y="1"/>
                    <a:pt x="2856"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4" name="Google Shape;314;p124"/>
            <p:cNvSpPr/>
            <p:nvPr/>
          </p:nvSpPr>
          <p:spPr>
            <a:xfrm>
              <a:off x="3627325" y="2504200"/>
              <a:ext cx="65400" cy="134850"/>
            </a:xfrm>
            <a:custGeom>
              <a:rect b="b" l="l" r="r" t="t"/>
              <a:pathLst>
                <a:path extrusionOk="0" h="5394" w="2616">
                  <a:moveTo>
                    <a:pt x="2585" y="1"/>
                  </a:moveTo>
                  <a:cubicBezTo>
                    <a:pt x="2577" y="1"/>
                    <a:pt x="2570" y="5"/>
                    <a:pt x="2570" y="15"/>
                  </a:cubicBezTo>
                  <a:cubicBezTo>
                    <a:pt x="2030" y="1935"/>
                    <a:pt x="1064" y="3666"/>
                    <a:pt x="10" y="5348"/>
                  </a:cubicBezTo>
                  <a:cubicBezTo>
                    <a:pt x="0" y="5367"/>
                    <a:pt x="20" y="5394"/>
                    <a:pt x="41" y="5394"/>
                  </a:cubicBezTo>
                  <a:cubicBezTo>
                    <a:pt x="48" y="5394"/>
                    <a:pt x="54" y="5391"/>
                    <a:pt x="60" y="5385"/>
                  </a:cubicBezTo>
                  <a:cubicBezTo>
                    <a:pt x="1252" y="3867"/>
                    <a:pt x="2193" y="1909"/>
                    <a:pt x="2607" y="27"/>
                  </a:cubicBezTo>
                  <a:cubicBezTo>
                    <a:pt x="2615" y="12"/>
                    <a:pt x="2599" y="1"/>
                    <a:pt x="2585"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5" name="Google Shape;315;p124"/>
            <p:cNvSpPr/>
            <p:nvPr/>
          </p:nvSpPr>
          <p:spPr>
            <a:xfrm>
              <a:off x="3623275" y="2505275"/>
              <a:ext cx="58400" cy="130275"/>
            </a:xfrm>
            <a:custGeom>
              <a:rect b="b" l="l" r="r" t="t"/>
              <a:pathLst>
                <a:path extrusionOk="0" h="5211" w="2336">
                  <a:moveTo>
                    <a:pt x="2284" y="1"/>
                  </a:moveTo>
                  <a:cubicBezTo>
                    <a:pt x="2273" y="1"/>
                    <a:pt x="2263" y="7"/>
                    <a:pt x="2255" y="22"/>
                  </a:cubicBezTo>
                  <a:cubicBezTo>
                    <a:pt x="1502" y="1716"/>
                    <a:pt x="649" y="3410"/>
                    <a:pt x="9" y="5167"/>
                  </a:cubicBezTo>
                  <a:cubicBezTo>
                    <a:pt x="1" y="5191"/>
                    <a:pt x="24" y="5211"/>
                    <a:pt x="45" y="5211"/>
                  </a:cubicBezTo>
                  <a:cubicBezTo>
                    <a:pt x="57" y="5211"/>
                    <a:pt x="67" y="5205"/>
                    <a:pt x="71" y="5192"/>
                  </a:cubicBezTo>
                  <a:cubicBezTo>
                    <a:pt x="925" y="3535"/>
                    <a:pt x="1590" y="1766"/>
                    <a:pt x="2318" y="59"/>
                  </a:cubicBezTo>
                  <a:cubicBezTo>
                    <a:pt x="2335" y="33"/>
                    <a:pt x="2310" y="1"/>
                    <a:pt x="2284"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6" name="Google Shape;316;p124"/>
            <p:cNvSpPr/>
            <p:nvPr/>
          </p:nvSpPr>
          <p:spPr>
            <a:xfrm>
              <a:off x="3619400" y="2498500"/>
              <a:ext cx="56450" cy="134275"/>
            </a:xfrm>
            <a:custGeom>
              <a:rect b="b" l="l" r="r" t="t"/>
              <a:pathLst>
                <a:path extrusionOk="0" h="5371" w="2258">
                  <a:moveTo>
                    <a:pt x="2218" y="1"/>
                  </a:moveTo>
                  <a:cubicBezTo>
                    <a:pt x="2215" y="1"/>
                    <a:pt x="2211" y="2"/>
                    <a:pt x="2209" y="4"/>
                  </a:cubicBezTo>
                  <a:cubicBezTo>
                    <a:pt x="1017" y="1472"/>
                    <a:pt x="88" y="3417"/>
                    <a:pt x="1" y="5337"/>
                  </a:cubicBezTo>
                  <a:cubicBezTo>
                    <a:pt x="1" y="5358"/>
                    <a:pt x="22" y="5371"/>
                    <a:pt x="42" y="5371"/>
                  </a:cubicBezTo>
                  <a:cubicBezTo>
                    <a:pt x="60" y="5371"/>
                    <a:pt x="76" y="5361"/>
                    <a:pt x="76" y="5337"/>
                  </a:cubicBezTo>
                  <a:cubicBezTo>
                    <a:pt x="364" y="3417"/>
                    <a:pt x="1080" y="1610"/>
                    <a:pt x="2247" y="42"/>
                  </a:cubicBezTo>
                  <a:cubicBezTo>
                    <a:pt x="2257" y="21"/>
                    <a:pt x="2234" y="1"/>
                    <a:pt x="2218"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7" name="Google Shape;317;p124"/>
            <p:cNvSpPr/>
            <p:nvPr/>
          </p:nvSpPr>
          <p:spPr>
            <a:xfrm>
              <a:off x="3593675" y="2495250"/>
              <a:ext cx="74475" cy="133400"/>
            </a:xfrm>
            <a:custGeom>
              <a:rect b="b" l="l" r="r" t="t"/>
              <a:pathLst>
                <a:path extrusionOk="0" h="5336" w="2979">
                  <a:moveTo>
                    <a:pt x="2926" y="1"/>
                  </a:moveTo>
                  <a:cubicBezTo>
                    <a:pt x="2917" y="1"/>
                    <a:pt x="2908" y="3"/>
                    <a:pt x="2899" y="9"/>
                  </a:cubicBezTo>
                  <a:cubicBezTo>
                    <a:pt x="1544" y="1238"/>
                    <a:pt x="1" y="3434"/>
                    <a:pt x="904" y="5317"/>
                  </a:cubicBezTo>
                  <a:cubicBezTo>
                    <a:pt x="913" y="5330"/>
                    <a:pt x="926" y="5335"/>
                    <a:pt x="939" y="5335"/>
                  </a:cubicBezTo>
                  <a:cubicBezTo>
                    <a:pt x="964" y="5335"/>
                    <a:pt x="988" y="5316"/>
                    <a:pt x="979" y="5292"/>
                  </a:cubicBezTo>
                  <a:cubicBezTo>
                    <a:pt x="327" y="3347"/>
                    <a:pt x="1632" y="1376"/>
                    <a:pt x="2950" y="59"/>
                  </a:cubicBezTo>
                  <a:cubicBezTo>
                    <a:pt x="2979" y="30"/>
                    <a:pt x="2955" y="1"/>
                    <a:pt x="2926"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8" name="Google Shape;318;p124"/>
            <p:cNvSpPr/>
            <p:nvPr/>
          </p:nvSpPr>
          <p:spPr>
            <a:xfrm>
              <a:off x="3578625" y="2491000"/>
              <a:ext cx="83700" cy="134250"/>
            </a:xfrm>
            <a:custGeom>
              <a:rect b="b" l="l" r="r" t="t"/>
              <a:pathLst>
                <a:path extrusionOk="0" h="5370" w="3348">
                  <a:moveTo>
                    <a:pt x="3323" y="0"/>
                  </a:moveTo>
                  <a:cubicBezTo>
                    <a:pt x="3320" y="0"/>
                    <a:pt x="3317" y="1"/>
                    <a:pt x="3313" y="3"/>
                  </a:cubicBezTo>
                  <a:cubicBezTo>
                    <a:pt x="1795" y="1095"/>
                    <a:pt x="0" y="3441"/>
                    <a:pt x="1205" y="5349"/>
                  </a:cubicBezTo>
                  <a:cubicBezTo>
                    <a:pt x="1216" y="5363"/>
                    <a:pt x="1230" y="5370"/>
                    <a:pt x="1244" y="5370"/>
                  </a:cubicBezTo>
                  <a:cubicBezTo>
                    <a:pt x="1278" y="5370"/>
                    <a:pt x="1311" y="5334"/>
                    <a:pt x="1293" y="5299"/>
                  </a:cubicBezTo>
                  <a:cubicBezTo>
                    <a:pt x="402" y="3328"/>
                    <a:pt x="1757" y="1220"/>
                    <a:pt x="3326" y="41"/>
                  </a:cubicBezTo>
                  <a:cubicBezTo>
                    <a:pt x="3347" y="30"/>
                    <a:pt x="3341" y="0"/>
                    <a:pt x="3323" y="0"/>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19" name="Google Shape;319;p124"/>
            <p:cNvSpPr/>
            <p:nvPr/>
          </p:nvSpPr>
          <p:spPr>
            <a:xfrm>
              <a:off x="3605600" y="2617150"/>
              <a:ext cx="43625" cy="31900"/>
            </a:xfrm>
            <a:custGeom>
              <a:rect b="b" l="l" r="r" t="t"/>
              <a:pathLst>
                <a:path extrusionOk="0" h="1276" w="1745">
                  <a:moveTo>
                    <a:pt x="230" y="0"/>
                  </a:moveTo>
                  <a:cubicBezTo>
                    <a:pt x="121" y="0"/>
                    <a:pt x="0" y="85"/>
                    <a:pt x="0" y="202"/>
                  </a:cubicBezTo>
                  <a:cubicBezTo>
                    <a:pt x="0" y="265"/>
                    <a:pt x="38" y="328"/>
                    <a:pt x="76" y="391"/>
                  </a:cubicBezTo>
                  <a:cubicBezTo>
                    <a:pt x="201" y="579"/>
                    <a:pt x="251" y="867"/>
                    <a:pt x="653" y="1169"/>
                  </a:cubicBezTo>
                  <a:cubicBezTo>
                    <a:pt x="819" y="1241"/>
                    <a:pt x="1001" y="1275"/>
                    <a:pt x="1185" y="1275"/>
                  </a:cubicBezTo>
                  <a:cubicBezTo>
                    <a:pt x="1322" y="1275"/>
                    <a:pt x="1460" y="1256"/>
                    <a:pt x="1594" y="1219"/>
                  </a:cubicBezTo>
                  <a:cubicBezTo>
                    <a:pt x="1669" y="1194"/>
                    <a:pt x="1745" y="1144"/>
                    <a:pt x="1720" y="1068"/>
                  </a:cubicBezTo>
                  <a:cubicBezTo>
                    <a:pt x="1720" y="1043"/>
                    <a:pt x="1695" y="1031"/>
                    <a:pt x="1669" y="1006"/>
                  </a:cubicBezTo>
                  <a:cubicBezTo>
                    <a:pt x="1519" y="905"/>
                    <a:pt x="1335" y="849"/>
                    <a:pt x="1151" y="849"/>
                  </a:cubicBezTo>
                  <a:cubicBezTo>
                    <a:pt x="1059" y="849"/>
                    <a:pt x="967" y="863"/>
                    <a:pt x="879" y="893"/>
                  </a:cubicBezTo>
                  <a:cubicBezTo>
                    <a:pt x="1017" y="692"/>
                    <a:pt x="1155" y="453"/>
                    <a:pt x="1092" y="215"/>
                  </a:cubicBezTo>
                  <a:cubicBezTo>
                    <a:pt x="1080" y="152"/>
                    <a:pt x="1042" y="77"/>
                    <a:pt x="992" y="52"/>
                  </a:cubicBezTo>
                  <a:cubicBezTo>
                    <a:pt x="977" y="47"/>
                    <a:pt x="961" y="44"/>
                    <a:pt x="946" y="44"/>
                  </a:cubicBezTo>
                  <a:cubicBezTo>
                    <a:pt x="850" y="44"/>
                    <a:pt x="763" y="141"/>
                    <a:pt x="741" y="227"/>
                  </a:cubicBezTo>
                  <a:cubicBezTo>
                    <a:pt x="703" y="340"/>
                    <a:pt x="703" y="466"/>
                    <a:pt x="628" y="554"/>
                  </a:cubicBezTo>
                  <a:cubicBezTo>
                    <a:pt x="603" y="441"/>
                    <a:pt x="590" y="315"/>
                    <a:pt x="527" y="202"/>
                  </a:cubicBezTo>
                  <a:cubicBezTo>
                    <a:pt x="477" y="102"/>
                    <a:pt x="377" y="14"/>
                    <a:pt x="251" y="2"/>
                  </a:cubicBezTo>
                  <a:cubicBezTo>
                    <a:pt x="244" y="1"/>
                    <a:pt x="237" y="0"/>
                    <a:pt x="230"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0" name="Google Shape;320;p124"/>
            <p:cNvSpPr/>
            <p:nvPr/>
          </p:nvSpPr>
          <p:spPr>
            <a:xfrm>
              <a:off x="3566700" y="2710025"/>
              <a:ext cx="144950" cy="125525"/>
            </a:xfrm>
            <a:custGeom>
              <a:rect b="b" l="l" r="r" t="t"/>
              <a:pathLst>
                <a:path extrusionOk="0" h="5021" w="5798">
                  <a:moveTo>
                    <a:pt x="4855" y="0"/>
                  </a:moveTo>
                  <a:cubicBezTo>
                    <a:pt x="2487" y="0"/>
                    <a:pt x="792" y="2857"/>
                    <a:pt x="126" y="4619"/>
                  </a:cubicBezTo>
                  <a:lnTo>
                    <a:pt x="0" y="5021"/>
                  </a:lnTo>
                  <a:cubicBezTo>
                    <a:pt x="553" y="3929"/>
                    <a:pt x="2096" y="2774"/>
                    <a:pt x="3702" y="2134"/>
                  </a:cubicBezTo>
                  <a:cubicBezTo>
                    <a:pt x="4505" y="1808"/>
                    <a:pt x="5459" y="1482"/>
                    <a:pt x="5735" y="654"/>
                  </a:cubicBezTo>
                  <a:cubicBezTo>
                    <a:pt x="5773" y="566"/>
                    <a:pt x="5798" y="465"/>
                    <a:pt x="5773" y="365"/>
                  </a:cubicBezTo>
                  <a:cubicBezTo>
                    <a:pt x="5710" y="152"/>
                    <a:pt x="5472" y="51"/>
                    <a:pt x="5246" y="26"/>
                  </a:cubicBezTo>
                  <a:cubicBezTo>
                    <a:pt x="5113" y="9"/>
                    <a:pt x="4983" y="0"/>
                    <a:pt x="4855"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1" name="Google Shape;321;p124"/>
            <p:cNvSpPr/>
            <p:nvPr/>
          </p:nvSpPr>
          <p:spPr>
            <a:xfrm>
              <a:off x="3565025" y="2727850"/>
              <a:ext cx="122075" cy="108925"/>
            </a:xfrm>
            <a:custGeom>
              <a:rect b="b" l="l" r="r" t="t"/>
              <a:pathLst>
                <a:path extrusionOk="0" h="4357" w="4883">
                  <a:moveTo>
                    <a:pt x="4858" y="1"/>
                  </a:moveTo>
                  <a:cubicBezTo>
                    <a:pt x="4855" y="1"/>
                    <a:pt x="4852" y="2"/>
                    <a:pt x="4848" y="3"/>
                  </a:cubicBezTo>
                  <a:cubicBezTo>
                    <a:pt x="2715" y="643"/>
                    <a:pt x="820" y="2174"/>
                    <a:pt x="17" y="4295"/>
                  </a:cubicBezTo>
                  <a:cubicBezTo>
                    <a:pt x="0" y="4329"/>
                    <a:pt x="34" y="4356"/>
                    <a:pt x="66" y="4356"/>
                  </a:cubicBezTo>
                  <a:cubicBezTo>
                    <a:pt x="81" y="4356"/>
                    <a:pt x="97" y="4349"/>
                    <a:pt x="105" y="4333"/>
                  </a:cubicBezTo>
                  <a:cubicBezTo>
                    <a:pt x="682" y="3404"/>
                    <a:pt x="1197" y="2501"/>
                    <a:pt x="2012" y="1748"/>
                  </a:cubicBezTo>
                  <a:cubicBezTo>
                    <a:pt x="2841" y="982"/>
                    <a:pt x="3819" y="468"/>
                    <a:pt x="4861" y="41"/>
                  </a:cubicBezTo>
                  <a:cubicBezTo>
                    <a:pt x="4883" y="30"/>
                    <a:pt x="4876" y="1"/>
                    <a:pt x="4858" y="1"/>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2" name="Google Shape;322;p124"/>
            <p:cNvSpPr/>
            <p:nvPr/>
          </p:nvSpPr>
          <p:spPr>
            <a:xfrm>
              <a:off x="3565125" y="2782100"/>
              <a:ext cx="148725" cy="148200"/>
            </a:xfrm>
            <a:custGeom>
              <a:rect b="b" l="l" r="r" t="t"/>
              <a:pathLst>
                <a:path extrusionOk="0" h="5928" w="5949">
                  <a:moveTo>
                    <a:pt x="5152" y="0"/>
                  </a:moveTo>
                  <a:cubicBezTo>
                    <a:pt x="2404" y="0"/>
                    <a:pt x="592" y="3544"/>
                    <a:pt x="1" y="5601"/>
                  </a:cubicBezTo>
                  <a:lnTo>
                    <a:pt x="1" y="5927"/>
                  </a:lnTo>
                  <a:cubicBezTo>
                    <a:pt x="515" y="4685"/>
                    <a:pt x="2109" y="3280"/>
                    <a:pt x="3803" y="2439"/>
                  </a:cubicBezTo>
                  <a:cubicBezTo>
                    <a:pt x="4656" y="2025"/>
                    <a:pt x="5660" y="1573"/>
                    <a:pt x="5899" y="657"/>
                  </a:cubicBezTo>
                  <a:cubicBezTo>
                    <a:pt x="5936" y="544"/>
                    <a:pt x="5949" y="431"/>
                    <a:pt x="5911" y="331"/>
                  </a:cubicBezTo>
                  <a:cubicBezTo>
                    <a:pt x="5836" y="105"/>
                    <a:pt x="5560" y="17"/>
                    <a:pt x="5309" y="4"/>
                  </a:cubicBezTo>
                  <a:cubicBezTo>
                    <a:pt x="5256" y="2"/>
                    <a:pt x="5204" y="0"/>
                    <a:pt x="5152"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3" name="Google Shape;323;p124"/>
            <p:cNvSpPr/>
            <p:nvPr/>
          </p:nvSpPr>
          <p:spPr>
            <a:xfrm>
              <a:off x="3563775" y="2801950"/>
              <a:ext cx="123725" cy="129575"/>
            </a:xfrm>
            <a:custGeom>
              <a:rect b="b" l="l" r="r" t="t"/>
              <a:pathLst>
                <a:path extrusionOk="0" h="5183" w="4949">
                  <a:moveTo>
                    <a:pt x="4911" y="1"/>
                  </a:moveTo>
                  <a:cubicBezTo>
                    <a:pt x="2652" y="904"/>
                    <a:pt x="720" y="2737"/>
                    <a:pt x="17" y="5121"/>
                  </a:cubicBezTo>
                  <a:cubicBezTo>
                    <a:pt x="0" y="5154"/>
                    <a:pt x="34" y="5182"/>
                    <a:pt x="65" y="5182"/>
                  </a:cubicBezTo>
                  <a:cubicBezTo>
                    <a:pt x="81" y="5182"/>
                    <a:pt x="96" y="5175"/>
                    <a:pt x="105" y="5158"/>
                  </a:cubicBezTo>
                  <a:cubicBezTo>
                    <a:pt x="657" y="4067"/>
                    <a:pt x="1159" y="3000"/>
                    <a:pt x="2000" y="2109"/>
                  </a:cubicBezTo>
                  <a:cubicBezTo>
                    <a:pt x="2840" y="1218"/>
                    <a:pt x="3857" y="578"/>
                    <a:pt x="4936" y="39"/>
                  </a:cubicBezTo>
                  <a:cubicBezTo>
                    <a:pt x="4949" y="26"/>
                    <a:pt x="4936" y="1"/>
                    <a:pt x="4911" y="1"/>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4" name="Google Shape;324;p124"/>
            <p:cNvSpPr/>
            <p:nvPr/>
          </p:nvSpPr>
          <p:spPr>
            <a:xfrm>
              <a:off x="3561675" y="2865525"/>
              <a:ext cx="180100" cy="179275"/>
            </a:xfrm>
            <a:custGeom>
              <a:rect b="b" l="l" r="r" t="t"/>
              <a:pathLst>
                <a:path extrusionOk="0" h="7171" w="7204">
                  <a:moveTo>
                    <a:pt x="6253" y="1"/>
                  </a:moveTo>
                  <a:cubicBezTo>
                    <a:pt x="2919" y="1"/>
                    <a:pt x="728" y="4292"/>
                    <a:pt x="1" y="6769"/>
                  </a:cubicBezTo>
                  <a:lnTo>
                    <a:pt x="13" y="7171"/>
                  </a:lnTo>
                  <a:cubicBezTo>
                    <a:pt x="628" y="5677"/>
                    <a:pt x="2561" y="3971"/>
                    <a:pt x="4606" y="2954"/>
                  </a:cubicBezTo>
                  <a:cubicBezTo>
                    <a:pt x="5648" y="2452"/>
                    <a:pt x="6865" y="1913"/>
                    <a:pt x="7153" y="796"/>
                  </a:cubicBezTo>
                  <a:cubicBezTo>
                    <a:pt x="7191" y="670"/>
                    <a:pt x="7204" y="532"/>
                    <a:pt x="7166" y="407"/>
                  </a:cubicBezTo>
                  <a:cubicBezTo>
                    <a:pt x="7066" y="131"/>
                    <a:pt x="6727" y="30"/>
                    <a:pt x="6438" y="5"/>
                  </a:cubicBezTo>
                  <a:cubicBezTo>
                    <a:pt x="6376" y="2"/>
                    <a:pt x="6314" y="1"/>
                    <a:pt x="6253" y="1"/>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5" name="Google Shape;325;p124"/>
            <p:cNvSpPr/>
            <p:nvPr/>
          </p:nvSpPr>
          <p:spPr>
            <a:xfrm>
              <a:off x="3560525" y="2889750"/>
              <a:ext cx="149200" cy="156275"/>
            </a:xfrm>
            <a:custGeom>
              <a:rect b="b" l="l" r="r" t="t"/>
              <a:pathLst>
                <a:path extrusionOk="0" h="6251" w="5968">
                  <a:moveTo>
                    <a:pt x="5950" y="0"/>
                  </a:moveTo>
                  <a:cubicBezTo>
                    <a:pt x="5948" y="0"/>
                    <a:pt x="5946" y="1"/>
                    <a:pt x="5945" y="3"/>
                  </a:cubicBezTo>
                  <a:cubicBezTo>
                    <a:pt x="3196" y="1107"/>
                    <a:pt x="900" y="3315"/>
                    <a:pt x="9" y="6189"/>
                  </a:cubicBezTo>
                  <a:cubicBezTo>
                    <a:pt x="1" y="6223"/>
                    <a:pt x="31" y="6250"/>
                    <a:pt x="60" y="6250"/>
                  </a:cubicBezTo>
                  <a:cubicBezTo>
                    <a:pt x="74" y="6250"/>
                    <a:pt x="88" y="6243"/>
                    <a:pt x="97" y="6227"/>
                  </a:cubicBezTo>
                  <a:cubicBezTo>
                    <a:pt x="749" y="4897"/>
                    <a:pt x="1377" y="3617"/>
                    <a:pt x="2406" y="2537"/>
                  </a:cubicBezTo>
                  <a:cubicBezTo>
                    <a:pt x="3410" y="1458"/>
                    <a:pt x="4639" y="680"/>
                    <a:pt x="5957" y="40"/>
                  </a:cubicBezTo>
                  <a:cubicBezTo>
                    <a:pt x="5968" y="29"/>
                    <a:pt x="5960" y="0"/>
                    <a:pt x="5950"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6" name="Google Shape;326;p124"/>
            <p:cNvSpPr/>
            <p:nvPr/>
          </p:nvSpPr>
          <p:spPr>
            <a:xfrm>
              <a:off x="3468200" y="2674900"/>
              <a:ext cx="99475" cy="172250"/>
            </a:xfrm>
            <a:custGeom>
              <a:rect b="b" l="l" r="r" t="t"/>
              <a:pathLst>
                <a:path extrusionOk="0" h="6890" w="3979">
                  <a:moveTo>
                    <a:pt x="456" y="0"/>
                  </a:moveTo>
                  <a:cubicBezTo>
                    <a:pt x="299" y="0"/>
                    <a:pt x="152" y="44"/>
                    <a:pt x="75" y="164"/>
                  </a:cubicBezTo>
                  <a:cubicBezTo>
                    <a:pt x="13" y="252"/>
                    <a:pt x="0" y="352"/>
                    <a:pt x="0" y="452"/>
                  </a:cubicBezTo>
                  <a:cubicBezTo>
                    <a:pt x="13" y="1331"/>
                    <a:pt x="791" y="1946"/>
                    <a:pt x="1456" y="2510"/>
                  </a:cubicBezTo>
                  <a:cubicBezTo>
                    <a:pt x="2761" y="3640"/>
                    <a:pt x="3639" y="5334"/>
                    <a:pt x="3965" y="6890"/>
                  </a:cubicBezTo>
                  <a:lnTo>
                    <a:pt x="3978" y="6589"/>
                  </a:lnTo>
                  <a:cubicBezTo>
                    <a:pt x="3953" y="4481"/>
                    <a:pt x="3213" y="540"/>
                    <a:pt x="678" y="26"/>
                  </a:cubicBezTo>
                  <a:cubicBezTo>
                    <a:pt x="606" y="10"/>
                    <a:pt x="530" y="0"/>
                    <a:pt x="456"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7" name="Google Shape;327;p124"/>
            <p:cNvSpPr/>
            <p:nvPr/>
          </p:nvSpPr>
          <p:spPr>
            <a:xfrm>
              <a:off x="3489925" y="2698375"/>
              <a:ext cx="78675" cy="149900"/>
            </a:xfrm>
            <a:custGeom>
              <a:rect b="b" l="l" r="r" t="t"/>
              <a:pathLst>
                <a:path extrusionOk="0" h="5996" w="3147">
                  <a:moveTo>
                    <a:pt x="29" y="0"/>
                  </a:moveTo>
                  <a:cubicBezTo>
                    <a:pt x="16" y="0"/>
                    <a:pt x="0" y="30"/>
                    <a:pt x="22" y="40"/>
                  </a:cubicBezTo>
                  <a:cubicBezTo>
                    <a:pt x="875" y="793"/>
                    <a:pt x="1591" y="1659"/>
                    <a:pt x="2093" y="2688"/>
                  </a:cubicBezTo>
                  <a:cubicBezTo>
                    <a:pt x="2607" y="3730"/>
                    <a:pt x="2795" y="4834"/>
                    <a:pt x="3046" y="5963"/>
                  </a:cubicBezTo>
                  <a:cubicBezTo>
                    <a:pt x="3052" y="5985"/>
                    <a:pt x="3072" y="5995"/>
                    <a:pt x="3092" y="5995"/>
                  </a:cubicBezTo>
                  <a:cubicBezTo>
                    <a:pt x="3119" y="5995"/>
                    <a:pt x="3147" y="5979"/>
                    <a:pt x="3147" y="5951"/>
                  </a:cubicBezTo>
                  <a:cubicBezTo>
                    <a:pt x="3071" y="3654"/>
                    <a:pt x="1892" y="1358"/>
                    <a:pt x="35" y="3"/>
                  </a:cubicBezTo>
                  <a:cubicBezTo>
                    <a:pt x="33" y="1"/>
                    <a:pt x="31" y="0"/>
                    <a:pt x="29"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8" name="Google Shape;328;p124"/>
            <p:cNvSpPr/>
            <p:nvPr/>
          </p:nvSpPr>
          <p:spPr>
            <a:xfrm>
              <a:off x="3502075" y="2613125"/>
              <a:ext cx="77825" cy="146200"/>
            </a:xfrm>
            <a:custGeom>
              <a:rect b="b" l="l" r="r" t="t"/>
              <a:pathLst>
                <a:path extrusionOk="0" h="5848" w="3113">
                  <a:moveTo>
                    <a:pt x="408" y="0"/>
                  </a:moveTo>
                  <a:cubicBezTo>
                    <a:pt x="289" y="0"/>
                    <a:pt x="176" y="30"/>
                    <a:pt x="113" y="125"/>
                  </a:cubicBezTo>
                  <a:cubicBezTo>
                    <a:pt x="63" y="188"/>
                    <a:pt x="51" y="276"/>
                    <a:pt x="38" y="363"/>
                  </a:cubicBezTo>
                  <a:cubicBezTo>
                    <a:pt x="0" y="1079"/>
                    <a:pt x="665" y="1593"/>
                    <a:pt x="1142" y="2120"/>
                  </a:cubicBezTo>
                  <a:cubicBezTo>
                    <a:pt x="2171" y="3300"/>
                    <a:pt x="2711" y="4643"/>
                    <a:pt x="3012" y="5847"/>
                  </a:cubicBezTo>
                  <a:lnTo>
                    <a:pt x="3050" y="5609"/>
                  </a:lnTo>
                  <a:cubicBezTo>
                    <a:pt x="3112" y="3865"/>
                    <a:pt x="2686" y="577"/>
                    <a:pt x="615" y="25"/>
                  </a:cubicBezTo>
                  <a:cubicBezTo>
                    <a:pt x="550" y="11"/>
                    <a:pt x="478" y="0"/>
                    <a:pt x="408"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29" name="Google Shape;329;p124"/>
            <p:cNvSpPr/>
            <p:nvPr/>
          </p:nvSpPr>
          <p:spPr>
            <a:xfrm>
              <a:off x="3520325" y="2633100"/>
              <a:ext cx="60200" cy="127450"/>
            </a:xfrm>
            <a:custGeom>
              <a:rect b="b" l="l" r="r" t="t"/>
              <a:pathLst>
                <a:path extrusionOk="0" h="5098" w="2408">
                  <a:moveTo>
                    <a:pt x="28" y="0"/>
                  </a:moveTo>
                  <a:cubicBezTo>
                    <a:pt x="15" y="0"/>
                    <a:pt x="1" y="19"/>
                    <a:pt x="11" y="29"/>
                  </a:cubicBezTo>
                  <a:cubicBezTo>
                    <a:pt x="713" y="744"/>
                    <a:pt x="1278" y="1522"/>
                    <a:pt x="1642" y="2438"/>
                  </a:cubicBezTo>
                  <a:cubicBezTo>
                    <a:pt x="1981" y="3291"/>
                    <a:pt x="2081" y="4170"/>
                    <a:pt x="2244" y="5061"/>
                  </a:cubicBezTo>
                  <a:cubicBezTo>
                    <a:pt x="2250" y="5087"/>
                    <a:pt x="2266" y="5098"/>
                    <a:pt x="2283" y="5098"/>
                  </a:cubicBezTo>
                  <a:cubicBezTo>
                    <a:pt x="2307" y="5098"/>
                    <a:pt x="2332" y="5077"/>
                    <a:pt x="2332" y="5048"/>
                  </a:cubicBezTo>
                  <a:cubicBezTo>
                    <a:pt x="2408" y="3166"/>
                    <a:pt x="1504" y="1183"/>
                    <a:pt x="36" y="4"/>
                  </a:cubicBezTo>
                  <a:cubicBezTo>
                    <a:pt x="33" y="1"/>
                    <a:pt x="31" y="0"/>
                    <a:pt x="28"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0" name="Google Shape;330;p124"/>
            <p:cNvSpPr/>
            <p:nvPr/>
          </p:nvSpPr>
          <p:spPr>
            <a:xfrm>
              <a:off x="3582700" y="2658550"/>
              <a:ext cx="107625" cy="81625"/>
            </a:xfrm>
            <a:custGeom>
              <a:rect b="b" l="l" r="r" t="t"/>
              <a:pathLst>
                <a:path extrusionOk="0" h="3265" w="4305">
                  <a:moveTo>
                    <a:pt x="3549" y="1"/>
                  </a:moveTo>
                  <a:cubicBezTo>
                    <a:pt x="2022" y="1"/>
                    <a:pt x="650" y="1917"/>
                    <a:pt x="76" y="3077"/>
                  </a:cubicBezTo>
                  <a:lnTo>
                    <a:pt x="0" y="3265"/>
                  </a:lnTo>
                  <a:cubicBezTo>
                    <a:pt x="691" y="2512"/>
                    <a:pt x="1594" y="1771"/>
                    <a:pt x="2786" y="1345"/>
                  </a:cubicBezTo>
                  <a:cubicBezTo>
                    <a:pt x="3326" y="1144"/>
                    <a:pt x="4003" y="1031"/>
                    <a:pt x="4254" y="504"/>
                  </a:cubicBezTo>
                  <a:cubicBezTo>
                    <a:pt x="4280" y="454"/>
                    <a:pt x="4305" y="379"/>
                    <a:pt x="4292" y="316"/>
                  </a:cubicBezTo>
                  <a:cubicBezTo>
                    <a:pt x="4280" y="165"/>
                    <a:pt x="4116" y="90"/>
                    <a:pt x="3978" y="52"/>
                  </a:cubicBezTo>
                  <a:cubicBezTo>
                    <a:pt x="3834" y="17"/>
                    <a:pt x="3691" y="1"/>
                    <a:pt x="3549" y="1"/>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1" name="Google Shape;331;p124"/>
            <p:cNvSpPr/>
            <p:nvPr/>
          </p:nvSpPr>
          <p:spPr>
            <a:xfrm>
              <a:off x="3581300" y="2672025"/>
              <a:ext cx="91375" cy="69250"/>
            </a:xfrm>
            <a:custGeom>
              <a:rect b="b" l="l" r="r" t="t"/>
              <a:pathLst>
                <a:path extrusionOk="0" h="2770" w="3655">
                  <a:moveTo>
                    <a:pt x="3630" y="0"/>
                  </a:moveTo>
                  <a:cubicBezTo>
                    <a:pt x="3627" y="0"/>
                    <a:pt x="3624" y="1"/>
                    <a:pt x="3620" y="3"/>
                  </a:cubicBezTo>
                  <a:cubicBezTo>
                    <a:pt x="2127" y="254"/>
                    <a:pt x="671" y="1308"/>
                    <a:pt x="19" y="2701"/>
                  </a:cubicBezTo>
                  <a:cubicBezTo>
                    <a:pt x="0" y="2728"/>
                    <a:pt x="29" y="2770"/>
                    <a:pt x="61" y="2770"/>
                  </a:cubicBezTo>
                  <a:cubicBezTo>
                    <a:pt x="72" y="2770"/>
                    <a:pt x="84" y="2764"/>
                    <a:pt x="94" y="2751"/>
                  </a:cubicBezTo>
                  <a:cubicBezTo>
                    <a:pt x="558" y="2199"/>
                    <a:pt x="960" y="1609"/>
                    <a:pt x="1525" y="1145"/>
                  </a:cubicBezTo>
                  <a:cubicBezTo>
                    <a:pt x="2152" y="618"/>
                    <a:pt x="2855" y="279"/>
                    <a:pt x="3633" y="40"/>
                  </a:cubicBezTo>
                  <a:cubicBezTo>
                    <a:pt x="3654" y="30"/>
                    <a:pt x="3648" y="0"/>
                    <a:pt x="3630"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2" name="Google Shape;332;p124"/>
            <p:cNvSpPr/>
            <p:nvPr/>
          </p:nvSpPr>
          <p:spPr>
            <a:xfrm>
              <a:off x="3426150" y="2770775"/>
              <a:ext cx="138700" cy="181800"/>
            </a:xfrm>
            <a:custGeom>
              <a:rect b="b" l="l" r="r" t="t"/>
              <a:pathLst>
                <a:path extrusionOk="0" h="7272" w="5548">
                  <a:moveTo>
                    <a:pt x="600" y="0"/>
                  </a:moveTo>
                  <a:cubicBezTo>
                    <a:pt x="377" y="0"/>
                    <a:pt x="148" y="74"/>
                    <a:pt x="51" y="269"/>
                  </a:cubicBezTo>
                  <a:cubicBezTo>
                    <a:pt x="0" y="369"/>
                    <a:pt x="0" y="495"/>
                    <a:pt x="26" y="608"/>
                  </a:cubicBezTo>
                  <a:cubicBezTo>
                    <a:pt x="164" y="1587"/>
                    <a:pt x="1155" y="2176"/>
                    <a:pt x="1996" y="2716"/>
                  </a:cubicBezTo>
                  <a:cubicBezTo>
                    <a:pt x="3652" y="3783"/>
                    <a:pt x="4920" y="5565"/>
                    <a:pt x="5547" y="7271"/>
                  </a:cubicBezTo>
                  <a:lnTo>
                    <a:pt x="5522" y="6932"/>
                  </a:lnTo>
                  <a:cubicBezTo>
                    <a:pt x="5146" y="4536"/>
                    <a:pt x="3677" y="181"/>
                    <a:pt x="703" y="6"/>
                  </a:cubicBezTo>
                  <a:cubicBezTo>
                    <a:pt x="669" y="2"/>
                    <a:pt x="635" y="0"/>
                    <a:pt x="600"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3" name="Google Shape;333;p124"/>
            <p:cNvSpPr/>
            <p:nvPr/>
          </p:nvSpPr>
          <p:spPr>
            <a:xfrm>
              <a:off x="3453500" y="2796225"/>
              <a:ext cx="112775" cy="157575"/>
            </a:xfrm>
            <a:custGeom>
              <a:rect b="b" l="l" r="r" t="t"/>
              <a:pathLst>
                <a:path extrusionOk="0" h="6303" w="4511">
                  <a:moveTo>
                    <a:pt x="23" y="1"/>
                  </a:moveTo>
                  <a:cubicBezTo>
                    <a:pt x="7" y="1"/>
                    <a:pt x="1" y="21"/>
                    <a:pt x="11" y="42"/>
                  </a:cubicBezTo>
                  <a:cubicBezTo>
                    <a:pt x="1128" y="757"/>
                    <a:pt x="2094" y="1648"/>
                    <a:pt x="2834" y="2752"/>
                  </a:cubicBezTo>
                  <a:cubicBezTo>
                    <a:pt x="3562" y="3844"/>
                    <a:pt x="3964" y="5049"/>
                    <a:pt x="4403" y="6266"/>
                  </a:cubicBezTo>
                  <a:cubicBezTo>
                    <a:pt x="4413" y="6291"/>
                    <a:pt x="4433" y="6302"/>
                    <a:pt x="4453" y="6302"/>
                  </a:cubicBezTo>
                  <a:cubicBezTo>
                    <a:pt x="4483" y="6302"/>
                    <a:pt x="4511" y="6278"/>
                    <a:pt x="4503" y="6241"/>
                  </a:cubicBezTo>
                  <a:cubicBezTo>
                    <a:pt x="4026" y="3656"/>
                    <a:pt x="2345" y="1246"/>
                    <a:pt x="36" y="4"/>
                  </a:cubicBezTo>
                  <a:cubicBezTo>
                    <a:pt x="31" y="2"/>
                    <a:pt x="27" y="1"/>
                    <a:pt x="23" y="1"/>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4" name="Google Shape;334;p124"/>
            <p:cNvSpPr/>
            <p:nvPr/>
          </p:nvSpPr>
          <p:spPr>
            <a:xfrm>
              <a:off x="3380650" y="2857475"/>
              <a:ext cx="195800" cy="184825"/>
            </a:xfrm>
            <a:custGeom>
              <a:rect b="b" l="l" r="r" t="t"/>
              <a:pathLst>
                <a:path extrusionOk="0" h="7393" w="7832">
                  <a:moveTo>
                    <a:pt x="1168" y="1"/>
                  </a:moveTo>
                  <a:cubicBezTo>
                    <a:pt x="1028" y="1"/>
                    <a:pt x="885" y="9"/>
                    <a:pt x="741" y="26"/>
                  </a:cubicBezTo>
                  <a:cubicBezTo>
                    <a:pt x="440" y="51"/>
                    <a:pt x="101" y="177"/>
                    <a:pt x="26" y="465"/>
                  </a:cubicBezTo>
                  <a:cubicBezTo>
                    <a:pt x="1" y="591"/>
                    <a:pt x="26" y="729"/>
                    <a:pt x="64" y="854"/>
                  </a:cubicBezTo>
                  <a:cubicBezTo>
                    <a:pt x="440" y="1959"/>
                    <a:pt x="1708" y="2435"/>
                    <a:pt x="2774" y="2875"/>
                  </a:cubicBezTo>
                  <a:cubicBezTo>
                    <a:pt x="4920" y="3766"/>
                    <a:pt x="6752" y="5548"/>
                    <a:pt x="7831" y="7392"/>
                  </a:cubicBezTo>
                  <a:lnTo>
                    <a:pt x="7718" y="7003"/>
                  </a:lnTo>
                  <a:cubicBezTo>
                    <a:pt x="6840" y="4441"/>
                    <a:pt x="4418" y="1"/>
                    <a:pt x="1168" y="1"/>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5" name="Google Shape;335;p124"/>
            <p:cNvSpPr/>
            <p:nvPr/>
          </p:nvSpPr>
          <p:spPr>
            <a:xfrm>
              <a:off x="3415475" y="2885100"/>
              <a:ext cx="162325" cy="158275"/>
            </a:xfrm>
            <a:custGeom>
              <a:rect b="b" l="l" r="r" t="t"/>
              <a:pathLst>
                <a:path extrusionOk="0" h="6331" w="6493">
                  <a:moveTo>
                    <a:pt x="38" y="0"/>
                  </a:moveTo>
                  <a:cubicBezTo>
                    <a:pt x="13" y="0"/>
                    <a:pt x="1" y="38"/>
                    <a:pt x="26" y="38"/>
                  </a:cubicBezTo>
                  <a:cubicBezTo>
                    <a:pt x="1456" y="628"/>
                    <a:pt x="2762" y="1456"/>
                    <a:pt x="3841" y="2573"/>
                  </a:cubicBezTo>
                  <a:cubicBezTo>
                    <a:pt x="4920" y="3677"/>
                    <a:pt x="5635" y="4982"/>
                    <a:pt x="6388" y="6312"/>
                  </a:cubicBezTo>
                  <a:cubicBezTo>
                    <a:pt x="6397" y="6325"/>
                    <a:pt x="6412" y="6330"/>
                    <a:pt x="6428" y="6330"/>
                  </a:cubicBezTo>
                  <a:cubicBezTo>
                    <a:pt x="6459" y="6330"/>
                    <a:pt x="6493" y="6308"/>
                    <a:pt x="6476" y="6275"/>
                  </a:cubicBezTo>
                  <a:cubicBezTo>
                    <a:pt x="5372" y="3388"/>
                    <a:pt x="2962" y="979"/>
                    <a:pt x="38"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6" name="Google Shape;336;p124"/>
            <p:cNvSpPr/>
            <p:nvPr/>
          </p:nvSpPr>
          <p:spPr>
            <a:xfrm>
              <a:off x="3565950" y="3120625"/>
              <a:ext cx="658950" cy="62400"/>
            </a:xfrm>
            <a:custGeom>
              <a:rect b="b" l="l" r="r" t="t"/>
              <a:pathLst>
                <a:path extrusionOk="0" h="2496" w="26358">
                  <a:moveTo>
                    <a:pt x="97" y="0"/>
                  </a:moveTo>
                  <a:cubicBezTo>
                    <a:pt x="25" y="0"/>
                    <a:pt x="0" y="117"/>
                    <a:pt x="81" y="129"/>
                  </a:cubicBezTo>
                  <a:cubicBezTo>
                    <a:pt x="6108" y="1406"/>
                    <a:pt x="12342" y="2496"/>
                    <a:pt x="18539" y="2496"/>
                  </a:cubicBezTo>
                  <a:cubicBezTo>
                    <a:pt x="19348" y="2496"/>
                    <a:pt x="20155" y="2477"/>
                    <a:pt x="20962" y="2438"/>
                  </a:cubicBezTo>
                  <a:cubicBezTo>
                    <a:pt x="22744" y="2350"/>
                    <a:pt x="24588" y="2200"/>
                    <a:pt x="26308" y="1698"/>
                  </a:cubicBezTo>
                  <a:cubicBezTo>
                    <a:pt x="26358" y="1685"/>
                    <a:pt x="26333" y="1610"/>
                    <a:pt x="26283" y="1610"/>
                  </a:cubicBezTo>
                  <a:cubicBezTo>
                    <a:pt x="24676" y="1886"/>
                    <a:pt x="23083" y="2124"/>
                    <a:pt x="21464" y="2212"/>
                  </a:cubicBezTo>
                  <a:cubicBezTo>
                    <a:pt x="20627" y="2261"/>
                    <a:pt x="19787" y="2283"/>
                    <a:pt x="18948" y="2283"/>
                  </a:cubicBezTo>
                  <a:cubicBezTo>
                    <a:pt x="18052" y="2283"/>
                    <a:pt x="17157" y="2257"/>
                    <a:pt x="16269" y="2212"/>
                  </a:cubicBezTo>
                  <a:cubicBezTo>
                    <a:pt x="12680" y="2036"/>
                    <a:pt x="9103" y="1560"/>
                    <a:pt x="5564" y="970"/>
                  </a:cubicBezTo>
                  <a:cubicBezTo>
                    <a:pt x="3745" y="669"/>
                    <a:pt x="1925" y="330"/>
                    <a:pt x="118" y="3"/>
                  </a:cubicBezTo>
                  <a:cubicBezTo>
                    <a:pt x="111" y="1"/>
                    <a:pt x="104" y="0"/>
                    <a:pt x="97"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7" name="Google Shape;337;p124"/>
            <p:cNvSpPr/>
            <p:nvPr/>
          </p:nvSpPr>
          <p:spPr>
            <a:xfrm>
              <a:off x="3875700" y="3042150"/>
              <a:ext cx="266700" cy="130025"/>
            </a:xfrm>
            <a:custGeom>
              <a:rect b="b" l="l" r="r" t="t"/>
              <a:pathLst>
                <a:path extrusionOk="0" h="5201" w="10668">
                  <a:moveTo>
                    <a:pt x="9926" y="1"/>
                  </a:moveTo>
                  <a:cubicBezTo>
                    <a:pt x="9885" y="1"/>
                    <a:pt x="9843" y="2"/>
                    <a:pt x="9802" y="5"/>
                  </a:cubicBezTo>
                  <a:cubicBezTo>
                    <a:pt x="8321" y="106"/>
                    <a:pt x="7342" y="1059"/>
                    <a:pt x="6439" y="1862"/>
                  </a:cubicBezTo>
                  <a:cubicBezTo>
                    <a:pt x="4657" y="3469"/>
                    <a:pt x="2046" y="4874"/>
                    <a:pt x="1" y="5200"/>
                  </a:cubicBezTo>
                  <a:lnTo>
                    <a:pt x="729" y="5163"/>
                  </a:lnTo>
                  <a:cubicBezTo>
                    <a:pt x="4104" y="4862"/>
                    <a:pt x="10002" y="3644"/>
                    <a:pt x="10617" y="721"/>
                  </a:cubicBezTo>
                  <a:cubicBezTo>
                    <a:pt x="10668" y="470"/>
                    <a:pt x="10630" y="168"/>
                    <a:pt x="10304" y="55"/>
                  </a:cubicBezTo>
                  <a:cubicBezTo>
                    <a:pt x="10189" y="17"/>
                    <a:pt x="10059" y="1"/>
                    <a:pt x="9926"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8" name="Google Shape;338;p124"/>
            <p:cNvSpPr/>
            <p:nvPr/>
          </p:nvSpPr>
          <p:spPr>
            <a:xfrm>
              <a:off x="3873600" y="3067600"/>
              <a:ext cx="234175" cy="105850"/>
            </a:xfrm>
            <a:custGeom>
              <a:rect b="b" l="l" r="r" t="t"/>
              <a:pathLst>
                <a:path extrusionOk="0" h="4234" w="9367">
                  <a:moveTo>
                    <a:pt x="9323" y="0"/>
                  </a:moveTo>
                  <a:cubicBezTo>
                    <a:pt x="9318" y="0"/>
                    <a:pt x="9313" y="1"/>
                    <a:pt x="9308" y="4"/>
                  </a:cubicBezTo>
                  <a:cubicBezTo>
                    <a:pt x="8116" y="1095"/>
                    <a:pt x="6786" y="1999"/>
                    <a:pt x="5305" y="2652"/>
                  </a:cubicBezTo>
                  <a:cubicBezTo>
                    <a:pt x="3611" y="3404"/>
                    <a:pt x="1842" y="3706"/>
                    <a:pt x="60" y="4120"/>
                  </a:cubicBezTo>
                  <a:cubicBezTo>
                    <a:pt x="0" y="4132"/>
                    <a:pt x="9" y="4234"/>
                    <a:pt x="74" y="4234"/>
                  </a:cubicBezTo>
                  <a:cubicBezTo>
                    <a:pt x="77" y="4234"/>
                    <a:pt x="81" y="4233"/>
                    <a:pt x="85" y="4233"/>
                  </a:cubicBezTo>
                  <a:cubicBezTo>
                    <a:pt x="3486" y="4019"/>
                    <a:pt x="6987" y="2513"/>
                    <a:pt x="9346" y="41"/>
                  </a:cubicBezTo>
                  <a:cubicBezTo>
                    <a:pt x="9367" y="21"/>
                    <a:pt x="9345" y="0"/>
                    <a:pt x="9323"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39" name="Google Shape;339;p124"/>
            <p:cNvSpPr/>
            <p:nvPr/>
          </p:nvSpPr>
          <p:spPr>
            <a:xfrm>
              <a:off x="3719175" y="3020625"/>
              <a:ext cx="306525" cy="130525"/>
            </a:xfrm>
            <a:custGeom>
              <a:rect b="b" l="l" r="r" t="t"/>
              <a:pathLst>
                <a:path extrusionOk="0" h="5221" w="12261">
                  <a:moveTo>
                    <a:pt x="11369" y="0"/>
                  </a:moveTo>
                  <a:cubicBezTo>
                    <a:pt x="9738" y="25"/>
                    <a:pt x="8546" y="1017"/>
                    <a:pt x="7467" y="1845"/>
                  </a:cubicBezTo>
                  <a:cubicBezTo>
                    <a:pt x="5308" y="3489"/>
                    <a:pt x="2271" y="4882"/>
                    <a:pt x="0" y="5120"/>
                  </a:cubicBezTo>
                  <a:lnTo>
                    <a:pt x="527" y="5221"/>
                  </a:lnTo>
                  <a:cubicBezTo>
                    <a:pt x="4254" y="5095"/>
                    <a:pt x="11106" y="3991"/>
                    <a:pt x="12160" y="816"/>
                  </a:cubicBezTo>
                  <a:cubicBezTo>
                    <a:pt x="12260" y="553"/>
                    <a:pt x="12248" y="226"/>
                    <a:pt x="11909" y="76"/>
                  </a:cubicBezTo>
                  <a:cubicBezTo>
                    <a:pt x="11746" y="13"/>
                    <a:pt x="11558" y="0"/>
                    <a:pt x="11369"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0" name="Google Shape;340;p124"/>
            <p:cNvSpPr/>
            <p:nvPr/>
          </p:nvSpPr>
          <p:spPr>
            <a:xfrm>
              <a:off x="3716975" y="3047525"/>
              <a:ext cx="268775" cy="102700"/>
            </a:xfrm>
            <a:custGeom>
              <a:rect b="b" l="l" r="r" t="t"/>
              <a:pathLst>
                <a:path extrusionOk="0" h="4108" w="10751">
                  <a:moveTo>
                    <a:pt x="10707" y="0"/>
                  </a:moveTo>
                  <a:cubicBezTo>
                    <a:pt x="10702" y="0"/>
                    <a:pt x="10697" y="1"/>
                    <a:pt x="10692" y="4"/>
                  </a:cubicBezTo>
                  <a:cubicBezTo>
                    <a:pt x="9224" y="1146"/>
                    <a:pt x="7617" y="2087"/>
                    <a:pt x="5861" y="2727"/>
                  </a:cubicBezTo>
                  <a:cubicBezTo>
                    <a:pt x="3966" y="3417"/>
                    <a:pt x="2033" y="3643"/>
                    <a:pt x="76" y="3982"/>
                  </a:cubicBezTo>
                  <a:cubicBezTo>
                    <a:pt x="0" y="3994"/>
                    <a:pt x="13" y="4107"/>
                    <a:pt x="88" y="4107"/>
                  </a:cubicBezTo>
                  <a:cubicBezTo>
                    <a:pt x="3903" y="4032"/>
                    <a:pt x="7868" y="2576"/>
                    <a:pt x="10730" y="41"/>
                  </a:cubicBezTo>
                  <a:cubicBezTo>
                    <a:pt x="10750" y="21"/>
                    <a:pt x="10729" y="0"/>
                    <a:pt x="10707"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1" name="Google Shape;341;p124"/>
            <p:cNvSpPr/>
            <p:nvPr/>
          </p:nvSpPr>
          <p:spPr>
            <a:xfrm>
              <a:off x="3528725" y="2966975"/>
              <a:ext cx="370850" cy="157825"/>
            </a:xfrm>
            <a:custGeom>
              <a:rect b="b" l="l" r="r" t="t"/>
              <a:pathLst>
                <a:path extrusionOk="0" h="6313" w="14834">
                  <a:moveTo>
                    <a:pt x="13767" y="1"/>
                  </a:moveTo>
                  <a:cubicBezTo>
                    <a:pt x="11797" y="38"/>
                    <a:pt x="10354" y="1230"/>
                    <a:pt x="9036" y="2234"/>
                  </a:cubicBezTo>
                  <a:cubicBezTo>
                    <a:pt x="6439" y="4229"/>
                    <a:pt x="2749" y="5911"/>
                    <a:pt x="1" y="6200"/>
                  </a:cubicBezTo>
                  <a:lnTo>
                    <a:pt x="653" y="6313"/>
                  </a:lnTo>
                  <a:cubicBezTo>
                    <a:pt x="5146" y="6162"/>
                    <a:pt x="13453" y="4844"/>
                    <a:pt x="14733" y="1004"/>
                  </a:cubicBezTo>
                  <a:cubicBezTo>
                    <a:pt x="14834" y="678"/>
                    <a:pt x="14834" y="277"/>
                    <a:pt x="14420" y="101"/>
                  </a:cubicBezTo>
                  <a:cubicBezTo>
                    <a:pt x="14231" y="13"/>
                    <a:pt x="13993" y="1"/>
                    <a:pt x="13767"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2" name="Google Shape;342;p124"/>
            <p:cNvSpPr/>
            <p:nvPr/>
          </p:nvSpPr>
          <p:spPr>
            <a:xfrm>
              <a:off x="3526850" y="2999825"/>
              <a:ext cx="324625" cy="123725"/>
            </a:xfrm>
            <a:custGeom>
              <a:rect b="b" l="l" r="r" t="t"/>
              <a:pathLst>
                <a:path extrusionOk="0" h="4949" w="12985">
                  <a:moveTo>
                    <a:pt x="12941" y="1"/>
                  </a:moveTo>
                  <a:cubicBezTo>
                    <a:pt x="12936" y="1"/>
                    <a:pt x="12931" y="2"/>
                    <a:pt x="12926" y="4"/>
                  </a:cubicBezTo>
                  <a:cubicBezTo>
                    <a:pt x="11144" y="1397"/>
                    <a:pt x="9212" y="2526"/>
                    <a:pt x="7103" y="3305"/>
                  </a:cubicBezTo>
                  <a:cubicBezTo>
                    <a:pt x="4807" y="4145"/>
                    <a:pt x="2448" y="4434"/>
                    <a:pt x="63" y="4823"/>
                  </a:cubicBezTo>
                  <a:cubicBezTo>
                    <a:pt x="1" y="4835"/>
                    <a:pt x="13" y="4948"/>
                    <a:pt x="76" y="4948"/>
                  </a:cubicBezTo>
                  <a:cubicBezTo>
                    <a:pt x="2536" y="4886"/>
                    <a:pt x="5083" y="4308"/>
                    <a:pt x="7367" y="3430"/>
                  </a:cubicBezTo>
                  <a:cubicBezTo>
                    <a:pt x="9412" y="2639"/>
                    <a:pt x="11307" y="1497"/>
                    <a:pt x="12964" y="42"/>
                  </a:cubicBezTo>
                  <a:cubicBezTo>
                    <a:pt x="12984" y="21"/>
                    <a:pt x="12963" y="1"/>
                    <a:pt x="12941" y="1"/>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3" name="Google Shape;343;p124"/>
            <p:cNvSpPr/>
            <p:nvPr/>
          </p:nvSpPr>
          <p:spPr>
            <a:xfrm>
              <a:off x="3856900" y="3168375"/>
              <a:ext cx="252875" cy="151975"/>
            </a:xfrm>
            <a:custGeom>
              <a:rect b="b" l="l" r="r" t="t"/>
              <a:pathLst>
                <a:path extrusionOk="0" h="6079" w="10115">
                  <a:moveTo>
                    <a:pt x="0" y="1"/>
                  </a:moveTo>
                  <a:lnTo>
                    <a:pt x="0" y="1"/>
                  </a:lnTo>
                  <a:cubicBezTo>
                    <a:pt x="2409" y="766"/>
                    <a:pt x="4794" y="2184"/>
                    <a:pt x="6061" y="3916"/>
                  </a:cubicBezTo>
                  <a:cubicBezTo>
                    <a:pt x="6689" y="4795"/>
                    <a:pt x="7366" y="5824"/>
                    <a:pt x="8797" y="6049"/>
                  </a:cubicBezTo>
                  <a:cubicBezTo>
                    <a:pt x="8891" y="6064"/>
                    <a:pt x="8989" y="6078"/>
                    <a:pt x="9087" y="6078"/>
                  </a:cubicBezTo>
                  <a:cubicBezTo>
                    <a:pt x="9159" y="6078"/>
                    <a:pt x="9230" y="6071"/>
                    <a:pt x="9299" y="6049"/>
                  </a:cubicBezTo>
                  <a:cubicBezTo>
                    <a:pt x="9650" y="5974"/>
                    <a:pt x="9788" y="5686"/>
                    <a:pt x="9813" y="5435"/>
                  </a:cubicBezTo>
                  <a:cubicBezTo>
                    <a:pt x="10114" y="2486"/>
                    <a:pt x="3966" y="641"/>
                    <a:pt x="502" y="51"/>
                  </a:cubicBezTo>
                  <a:lnTo>
                    <a:pt x="0" y="1"/>
                  </a:ln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4" name="Google Shape;344;p124"/>
            <p:cNvSpPr/>
            <p:nvPr/>
          </p:nvSpPr>
          <p:spPr>
            <a:xfrm>
              <a:off x="3854800" y="3166800"/>
              <a:ext cx="211900" cy="125475"/>
            </a:xfrm>
            <a:custGeom>
              <a:rect b="b" l="l" r="r" t="t"/>
              <a:pathLst>
                <a:path extrusionOk="0" h="5019" w="8476">
                  <a:moveTo>
                    <a:pt x="96" y="0"/>
                  </a:moveTo>
                  <a:cubicBezTo>
                    <a:pt x="30" y="0"/>
                    <a:pt x="1" y="90"/>
                    <a:pt x="72" y="114"/>
                  </a:cubicBezTo>
                  <a:cubicBezTo>
                    <a:pt x="1753" y="691"/>
                    <a:pt x="3435" y="1143"/>
                    <a:pt x="4991" y="2009"/>
                  </a:cubicBezTo>
                  <a:cubicBezTo>
                    <a:pt x="6346" y="2749"/>
                    <a:pt x="7526" y="3741"/>
                    <a:pt x="8429" y="5008"/>
                  </a:cubicBezTo>
                  <a:cubicBezTo>
                    <a:pt x="8433" y="5015"/>
                    <a:pt x="8439" y="5019"/>
                    <a:pt x="8445" y="5019"/>
                  </a:cubicBezTo>
                  <a:cubicBezTo>
                    <a:pt x="8459" y="5019"/>
                    <a:pt x="8476" y="5001"/>
                    <a:pt x="8467" y="4983"/>
                  </a:cubicBezTo>
                  <a:cubicBezTo>
                    <a:pt x="7689" y="3678"/>
                    <a:pt x="6534" y="2661"/>
                    <a:pt x="5229" y="1896"/>
                  </a:cubicBezTo>
                  <a:cubicBezTo>
                    <a:pt x="3686" y="992"/>
                    <a:pt x="1866" y="290"/>
                    <a:pt x="109" y="1"/>
                  </a:cubicBezTo>
                  <a:cubicBezTo>
                    <a:pt x="105" y="0"/>
                    <a:pt x="100" y="0"/>
                    <a:pt x="96"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5" name="Google Shape;345;p124"/>
            <p:cNvSpPr/>
            <p:nvPr/>
          </p:nvSpPr>
          <p:spPr>
            <a:xfrm>
              <a:off x="4006225" y="3180000"/>
              <a:ext cx="213350" cy="118600"/>
            </a:xfrm>
            <a:custGeom>
              <a:rect b="b" l="l" r="r" t="t"/>
              <a:pathLst>
                <a:path extrusionOk="0" h="4744" w="8534">
                  <a:moveTo>
                    <a:pt x="0" y="0"/>
                  </a:moveTo>
                  <a:cubicBezTo>
                    <a:pt x="1845" y="653"/>
                    <a:pt x="3815" y="1606"/>
                    <a:pt x="5271" y="3050"/>
                  </a:cubicBezTo>
                  <a:cubicBezTo>
                    <a:pt x="5948" y="3715"/>
                    <a:pt x="6488" y="4581"/>
                    <a:pt x="7680" y="4731"/>
                  </a:cubicBezTo>
                  <a:cubicBezTo>
                    <a:pt x="7749" y="4737"/>
                    <a:pt x="7821" y="4744"/>
                    <a:pt x="7894" y="4744"/>
                  </a:cubicBezTo>
                  <a:cubicBezTo>
                    <a:pt x="7966" y="4744"/>
                    <a:pt x="8038" y="4737"/>
                    <a:pt x="8107" y="4719"/>
                  </a:cubicBezTo>
                  <a:cubicBezTo>
                    <a:pt x="8396" y="4631"/>
                    <a:pt x="8483" y="4392"/>
                    <a:pt x="8496" y="4192"/>
                  </a:cubicBezTo>
                  <a:cubicBezTo>
                    <a:pt x="8534" y="1744"/>
                    <a:pt x="3313" y="414"/>
                    <a:pt x="414" y="38"/>
                  </a:cubicBezTo>
                  <a:lnTo>
                    <a:pt x="0" y="0"/>
                  </a:ln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6" name="Google Shape;346;p124"/>
            <p:cNvSpPr/>
            <p:nvPr/>
          </p:nvSpPr>
          <p:spPr>
            <a:xfrm>
              <a:off x="4004025" y="3178425"/>
              <a:ext cx="184425" cy="97675"/>
            </a:xfrm>
            <a:custGeom>
              <a:rect b="b" l="l" r="r" t="t"/>
              <a:pathLst>
                <a:path extrusionOk="0" h="3907" w="7377">
                  <a:moveTo>
                    <a:pt x="88" y="0"/>
                  </a:moveTo>
                  <a:cubicBezTo>
                    <a:pt x="13" y="0"/>
                    <a:pt x="0" y="101"/>
                    <a:pt x="63" y="126"/>
                  </a:cubicBezTo>
                  <a:cubicBezTo>
                    <a:pt x="1506" y="578"/>
                    <a:pt x="2949" y="879"/>
                    <a:pt x="4317" y="1557"/>
                  </a:cubicBezTo>
                  <a:cubicBezTo>
                    <a:pt x="5472" y="2134"/>
                    <a:pt x="6488" y="2912"/>
                    <a:pt x="7329" y="3903"/>
                  </a:cubicBezTo>
                  <a:cubicBezTo>
                    <a:pt x="7331" y="3905"/>
                    <a:pt x="7334" y="3906"/>
                    <a:pt x="7338" y="3906"/>
                  </a:cubicBezTo>
                  <a:cubicBezTo>
                    <a:pt x="7354" y="3906"/>
                    <a:pt x="7377" y="3886"/>
                    <a:pt x="7367" y="3865"/>
                  </a:cubicBezTo>
                  <a:cubicBezTo>
                    <a:pt x="6614" y="2786"/>
                    <a:pt x="5572" y="1983"/>
                    <a:pt x="4418" y="1381"/>
                  </a:cubicBezTo>
                  <a:cubicBezTo>
                    <a:pt x="3100" y="703"/>
                    <a:pt x="1569" y="176"/>
                    <a:pt x="88"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7" name="Google Shape;347;p124"/>
            <p:cNvSpPr/>
            <p:nvPr/>
          </p:nvSpPr>
          <p:spPr>
            <a:xfrm>
              <a:off x="4040425" y="3079875"/>
              <a:ext cx="177575" cy="99525"/>
            </a:xfrm>
            <a:custGeom>
              <a:rect b="b" l="l" r="r" t="t"/>
              <a:pathLst>
                <a:path extrusionOk="0" h="3981" w="7103">
                  <a:moveTo>
                    <a:pt x="6664" y="0"/>
                  </a:moveTo>
                  <a:cubicBezTo>
                    <a:pt x="6597" y="0"/>
                    <a:pt x="6528" y="7"/>
                    <a:pt x="6463" y="15"/>
                  </a:cubicBezTo>
                  <a:cubicBezTo>
                    <a:pt x="5484" y="153"/>
                    <a:pt x="5007" y="868"/>
                    <a:pt x="4430" y="1420"/>
                  </a:cubicBezTo>
                  <a:cubicBezTo>
                    <a:pt x="3175" y="2612"/>
                    <a:pt x="1531" y="3415"/>
                    <a:pt x="0" y="3980"/>
                  </a:cubicBezTo>
                  <a:lnTo>
                    <a:pt x="339" y="3942"/>
                  </a:lnTo>
                  <a:cubicBezTo>
                    <a:pt x="2711" y="3591"/>
                    <a:pt x="7015" y="2411"/>
                    <a:pt x="7090" y="441"/>
                  </a:cubicBezTo>
                  <a:cubicBezTo>
                    <a:pt x="7103" y="278"/>
                    <a:pt x="7040" y="77"/>
                    <a:pt x="6802" y="15"/>
                  </a:cubicBezTo>
                  <a:cubicBezTo>
                    <a:pt x="6759" y="4"/>
                    <a:pt x="6712" y="0"/>
                    <a:pt x="6664"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8" name="Google Shape;348;p124"/>
            <p:cNvSpPr/>
            <p:nvPr/>
          </p:nvSpPr>
          <p:spPr>
            <a:xfrm>
              <a:off x="4038525" y="3098225"/>
              <a:ext cx="154625" cy="82725"/>
            </a:xfrm>
            <a:custGeom>
              <a:rect b="b" l="l" r="r" t="t"/>
              <a:pathLst>
                <a:path extrusionOk="0" h="3309" w="6185">
                  <a:moveTo>
                    <a:pt x="6144" y="0"/>
                  </a:moveTo>
                  <a:cubicBezTo>
                    <a:pt x="6137" y="0"/>
                    <a:pt x="6131" y="2"/>
                    <a:pt x="6125" y="8"/>
                  </a:cubicBezTo>
                  <a:cubicBezTo>
                    <a:pt x="5397" y="812"/>
                    <a:pt x="4544" y="1452"/>
                    <a:pt x="3565" y="1941"/>
                  </a:cubicBezTo>
                  <a:cubicBezTo>
                    <a:pt x="2435" y="2506"/>
                    <a:pt x="1243" y="2769"/>
                    <a:pt x="64" y="3183"/>
                  </a:cubicBezTo>
                  <a:cubicBezTo>
                    <a:pt x="1" y="3208"/>
                    <a:pt x="1" y="3309"/>
                    <a:pt x="76" y="3309"/>
                  </a:cubicBezTo>
                  <a:cubicBezTo>
                    <a:pt x="2297" y="3045"/>
                    <a:pt x="4832" y="1891"/>
                    <a:pt x="6175" y="34"/>
                  </a:cubicBezTo>
                  <a:cubicBezTo>
                    <a:pt x="6184" y="24"/>
                    <a:pt x="6165" y="0"/>
                    <a:pt x="6144"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49" name="Google Shape;349;p124"/>
            <p:cNvSpPr/>
            <p:nvPr/>
          </p:nvSpPr>
          <p:spPr>
            <a:xfrm>
              <a:off x="4132975" y="3100000"/>
              <a:ext cx="201725" cy="75300"/>
            </a:xfrm>
            <a:custGeom>
              <a:rect b="b" l="l" r="r" t="t"/>
              <a:pathLst>
                <a:path extrusionOk="0" h="3012" w="8069">
                  <a:moveTo>
                    <a:pt x="7529" y="0"/>
                  </a:moveTo>
                  <a:cubicBezTo>
                    <a:pt x="6538" y="0"/>
                    <a:pt x="5848" y="640"/>
                    <a:pt x="5107" y="1105"/>
                  </a:cubicBezTo>
                  <a:cubicBezTo>
                    <a:pt x="3514" y="2108"/>
                    <a:pt x="1669" y="2661"/>
                    <a:pt x="0" y="3012"/>
                  </a:cubicBezTo>
                  <a:lnTo>
                    <a:pt x="339" y="3012"/>
                  </a:lnTo>
                  <a:cubicBezTo>
                    <a:pt x="2761" y="2999"/>
                    <a:pt x="7303" y="2447"/>
                    <a:pt x="8006" y="515"/>
                  </a:cubicBezTo>
                  <a:cubicBezTo>
                    <a:pt x="8069" y="352"/>
                    <a:pt x="8069" y="138"/>
                    <a:pt x="7856" y="50"/>
                  </a:cubicBezTo>
                  <a:cubicBezTo>
                    <a:pt x="7768" y="13"/>
                    <a:pt x="7642" y="0"/>
                    <a:pt x="7529"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0" name="Google Shape;350;p124"/>
            <p:cNvSpPr/>
            <p:nvPr/>
          </p:nvSpPr>
          <p:spPr>
            <a:xfrm>
              <a:off x="4130775" y="3116425"/>
              <a:ext cx="175875" cy="60225"/>
            </a:xfrm>
            <a:custGeom>
              <a:rect b="b" l="l" r="r" t="t"/>
              <a:pathLst>
                <a:path extrusionOk="0" h="2409" w="7035">
                  <a:moveTo>
                    <a:pt x="7007" y="0"/>
                  </a:moveTo>
                  <a:cubicBezTo>
                    <a:pt x="7002" y="0"/>
                    <a:pt x="6996" y="2"/>
                    <a:pt x="6990" y="8"/>
                  </a:cubicBezTo>
                  <a:cubicBezTo>
                    <a:pt x="6011" y="699"/>
                    <a:pt x="4957" y="1213"/>
                    <a:pt x="3803" y="1564"/>
                  </a:cubicBezTo>
                  <a:cubicBezTo>
                    <a:pt x="2585" y="1953"/>
                    <a:pt x="1330" y="2054"/>
                    <a:pt x="76" y="2292"/>
                  </a:cubicBezTo>
                  <a:cubicBezTo>
                    <a:pt x="0" y="2305"/>
                    <a:pt x="25" y="2405"/>
                    <a:pt x="88" y="2405"/>
                  </a:cubicBezTo>
                  <a:cubicBezTo>
                    <a:pt x="162" y="2407"/>
                    <a:pt x="236" y="2408"/>
                    <a:pt x="311" y="2408"/>
                  </a:cubicBezTo>
                  <a:cubicBezTo>
                    <a:pt x="1550" y="2408"/>
                    <a:pt x="2856" y="2118"/>
                    <a:pt x="4016" y="1728"/>
                  </a:cubicBezTo>
                  <a:cubicBezTo>
                    <a:pt x="5108" y="1351"/>
                    <a:pt x="6149" y="811"/>
                    <a:pt x="7015" y="46"/>
                  </a:cubicBezTo>
                  <a:cubicBezTo>
                    <a:pt x="7034" y="27"/>
                    <a:pt x="7024" y="0"/>
                    <a:pt x="7007"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1" name="Google Shape;351;p124"/>
            <p:cNvSpPr/>
            <p:nvPr/>
          </p:nvSpPr>
          <p:spPr>
            <a:xfrm>
              <a:off x="3682150" y="3143275"/>
              <a:ext cx="270450" cy="197875"/>
            </a:xfrm>
            <a:custGeom>
              <a:rect b="b" l="l" r="r" t="t"/>
              <a:pathLst>
                <a:path extrusionOk="0" h="7915" w="10818">
                  <a:moveTo>
                    <a:pt x="0" y="1"/>
                  </a:moveTo>
                  <a:cubicBezTo>
                    <a:pt x="2535" y="1130"/>
                    <a:pt x="4894" y="3000"/>
                    <a:pt x="5886" y="5121"/>
                  </a:cubicBezTo>
                  <a:cubicBezTo>
                    <a:pt x="6400" y="6175"/>
                    <a:pt x="6902" y="7430"/>
                    <a:pt x="8458" y="7844"/>
                  </a:cubicBezTo>
                  <a:cubicBezTo>
                    <a:pt x="8605" y="7883"/>
                    <a:pt x="8752" y="7915"/>
                    <a:pt x="8905" y="7915"/>
                  </a:cubicBezTo>
                  <a:cubicBezTo>
                    <a:pt x="8948" y="7915"/>
                    <a:pt x="8992" y="7912"/>
                    <a:pt x="9036" y="7907"/>
                  </a:cubicBezTo>
                  <a:cubicBezTo>
                    <a:pt x="9462" y="7844"/>
                    <a:pt x="9676" y="7530"/>
                    <a:pt x="9776" y="7242"/>
                  </a:cubicBezTo>
                  <a:cubicBezTo>
                    <a:pt x="10817" y="3916"/>
                    <a:pt x="4317" y="1155"/>
                    <a:pt x="540" y="114"/>
                  </a:cubicBezTo>
                  <a:lnTo>
                    <a:pt x="0" y="1"/>
                  </a:ln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2" name="Google Shape;352;p124"/>
            <p:cNvSpPr/>
            <p:nvPr/>
          </p:nvSpPr>
          <p:spPr>
            <a:xfrm>
              <a:off x="3680050" y="3141700"/>
              <a:ext cx="209075" cy="165325"/>
            </a:xfrm>
            <a:custGeom>
              <a:rect b="b" l="l" r="r" t="t"/>
              <a:pathLst>
                <a:path extrusionOk="0" h="6613" w="8363">
                  <a:moveTo>
                    <a:pt x="85" y="0"/>
                  </a:moveTo>
                  <a:cubicBezTo>
                    <a:pt x="30" y="0"/>
                    <a:pt x="1" y="79"/>
                    <a:pt x="59" y="114"/>
                  </a:cubicBezTo>
                  <a:cubicBezTo>
                    <a:pt x="1804" y="917"/>
                    <a:pt x="3573" y="1607"/>
                    <a:pt x="5129" y="2762"/>
                  </a:cubicBezTo>
                  <a:cubicBezTo>
                    <a:pt x="6497" y="3766"/>
                    <a:pt x="7614" y="5046"/>
                    <a:pt x="8316" y="6602"/>
                  </a:cubicBezTo>
                  <a:cubicBezTo>
                    <a:pt x="8320" y="6609"/>
                    <a:pt x="8326" y="6612"/>
                    <a:pt x="8332" y="6612"/>
                  </a:cubicBezTo>
                  <a:cubicBezTo>
                    <a:pt x="8347" y="6612"/>
                    <a:pt x="8363" y="6595"/>
                    <a:pt x="8354" y="6577"/>
                  </a:cubicBezTo>
                  <a:cubicBezTo>
                    <a:pt x="7777" y="4996"/>
                    <a:pt x="6685" y="3703"/>
                    <a:pt x="5367" y="2687"/>
                  </a:cubicBezTo>
                  <a:cubicBezTo>
                    <a:pt x="3849" y="1495"/>
                    <a:pt x="1967" y="528"/>
                    <a:pt x="97" y="1"/>
                  </a:cubicBezTo>
                  <a:cubicBezTo>
                    <a:pt x="93" y="0"/>
                    <a:pt x="89" y="0"/>
                    <a:pt x="85"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3" name="Google Shape;353;p124"/>
            <p:cNvSpPr/>
            <p:nvPr/>
          </p:nvSpPr>
          <p:spPr>
            <a:xfrm>
              <a:off x="3539725" y="3106900"/>
              <a:ext cx="278925" cy="260450"/>
            </a:xfrm>
            <a:custGeom>
              <a:rect b="b" l="l" r="r" t="t"/>
              <a:pathLst>
                <a:path extrusionOk="0" h="10418" w="11157">
                  <a:moveTo>
                    <a:pt x="0" y="0"/>
                  </a:moveTo>
                  <a:cubicBezTo>
                    <a:pt x="2535" y="1669"/>
                    <a:pt x="4643" y="4167"/>
                    <a:pt x="5133" y="6752"/>
                  </a:cubicBezTo>
                  <a:cubicBezTo>
                    <a:pt x="5371" y="8057"/>
                    <a:pt x="5559" y="9575"/>
                    <a:pt x="7216" y="10278"/>
                  </a:cubicBezTo>
                  <a:cubicBezTo>
                    <a:pt x="7390" y="10348"/>
                    <a:pt x="7586" y="10417"/>
                    <a:pt x="7803" y="10417"/>
                  </a:cubicBezTo>
                  <a:cubicBezTo>
                    <a:pt x="7821" y="10417"/>
                    <a:pt x="7838" y="10417"/>
                    <a:pt x="7856" y="10416"/>
                  </a:cubicBezTo>
                  <a:cubicBezTo>
                    <a:pt x="8358" y="10416"/>
                    <a:pt x="8709" y="10077"/>
                    <a:pt x="8897" y="9763"/>
                  </a:cubicBezTo>
                  <a:cubicBezTo>
                    <a:pt x="11156" y="6049"/>
                    <a:pt x="4568" y="1945"/>
                    <a:pt x="577" y="214"/>
                  </a:cubicBezTo>
                  <a:lnTo>
                    <a:pt x="0" y="0"/>
                  </a:ln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4" name="Google Shape;354;p124"/>
            <p:cNvSpPr/>
            <p:nvPr/>
          </p:nvSpPr>
          <p:spPr>
            <a:xfrm>
              <a:off x="3537450" y="3105425"/>
              <a:ext cx="187700" cy="219875"/>
            </a:xfrm>
            <a:custGeom>
              <a:rect b="b" l="l" r="r" t="t"/>
              <a:pathLst>
                <a:path extrusionOk="0" h="8795" w="7508">
                  <a:moveTo>
                    <a:pt x="88" y="1"/>
                  </a:moveTo>
                  <a:cubicBezTo>
                    <a:pt x="37" y="1"/>
                    <a:pt x="0" y="78"/>
                    <a:pt x="54" y="110"/>
                  </a:cubicBezTo>
                  <a:cubicBezTo>
                    <a:pt x="1848" y="1277"/>
                    <a:pt x="3642" y="2331"/>
                    <a:pt x="5086" y="3924"/>
                  </a:cubicBezTo>
                  <a:cubicBezTo>
                    <a:pt x="6328" y="5305"/>
                    <a:pt x="7169" y="6936"/>
                    <a:pt x="7457" y="8781"/>
                  </a:cubicBezTo>
                  <a:cubicBezTo>
                    <a:pt x="7457" y="8790"/>
                    <a:pt x="7465" y="8794"/>
                    <a:pt x="7474" y="8794"/>
                  </a:cubicBezTo>
                  <a:cubicBezTo>
                    <a:pt x="7488" y="8794"/>
                    <a:pt x="7508" y="8784"/>
                    <a:pt x="7508" y="8768"/>
                  </a:cubicBezTo>
                  <a:cubicBezTo>
                    <a:pt x="7332" y="6961"/>
                    <a:pt x="6541" y="5317"/>
                    <a:pt x="5374" y="3937"/>
                  </a:cubicBezTo>
                  <a:cubicBezTo>
                    <a:pt x="3981" y="2306"/>
                    <a:pt x="2074" y="900"/>
                    <a:pt x="116" y="9"/>
                  </a:cubicBezTo>
                  <a:cubicBezTo>
                    <a:pt x="107" y="3"/>
                    <a:pt x="97" y="1"/>
                    <a:pt x="88" y="1"/>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5" name="Google Shape;355;p124"/>
            <p:cNvSpPr/>
            <p:nvPr/>
          </p:nvSpPr>
          <p:spPr>
            <a:xfrm>
              <a:off x="4195700" y="3173625"/>
              <a:ext cx="52750" cy="26200"/>
            </a:xfrm>
            <a:custGeom>
              <a:rect b="b" l="l" r="r" t="t"/>
              <a:pathLst>
                <a:path extrusionOk="0" h="1048" w="2110">
                  <a:moveTo>
                    <a:pt x="763" y="1"/>
                  </a:moveTo>
                  <a:cubicBezTo>
                    <a:pt x="507" y="1"/>
                    <a:pt x="251" y="19"/>
                    <a:pt x="1" y="54"/>
                  </a:cubicBezTo>
                  <a:lnTo>
                    <a:pt x="340" y="1033"/>
                  </a:lnTo>
                  <a:cubicBezTo>
                    <a:pt x="443" y="1042"/>
                    <a:pt x="547" y="1047"/>
                    <a:pt x="651" y="1047"/>
                  </a:cubicBezTo>
                  <a:cubicBezTo>
                    <a:pt x="1115" y="1047"/>
                    <a:pt x="1572" y="948"/>
                    <a:pt x="1921" y="682"/>
                  </a:cubicBezTo>
                  <a:cubicBezTo>
                    <a:pt x="2021" y="619"/>
                    <a:pt x="2109" y="519"/>
                    <a:pt x="2096" y="406"/>
                  </a:cubicBezTo>
                  <a:cubicBezTo>
                    <a:pt x="2096" y="305"/>
                    <a:pt x="2021" y="218"/>
                    <a:pt x="1933" y="167"/>
                  </a:cubicBezTo>
                  <a:cubicBezTo>
                    <a:pt x="1846" y="117"/>
                    <a:pt x="1745" y="92"/>
                    <a:pt x="1645" y="80"/>
                  </a:cubicBezTo>
                  <a:cubicBezTo>
                    <a:pt x="1356" y="26"/>
                    <a:pt x="1059" y="1"/>
                    <a:pt x="763"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6" name="Google Shape;356;p124"/>
            <p:cNvSpPr/>
            <p:nvPr/>
          </p:nvSpPr>
          <p:spPr>
            <a:xfrm>
              <a:off x="4190700" y="3180150"/>
              <a:ext cx="43300" cy="11675"/>
            </a:xfrm>
            <a:custGeom>
              <a:rect b="b" l="l" r="r" t="t"/>
              <a:pathLst>
                <a:path extrusionOk="0" h="467" w="1732">
                  <a:moveTo>
                    <a:pt x="1065" y="1"/>
                  </a:moveTo>
                  <a:cubicBezTo>
                    <a:pt x="682" y="1"/>
                    <a:pt x="368" y="121"/>
                    <a:pt x="0" y="195"/>
                  </a:cubicBezTo>
                  <a:cubicBezTo>
                    <a:pt x="0" y="195"/>
                    <a:pt x="825" y="467"/>
                    <a:pt x="1351" y="467"/>
                  </a:cubicBezTo>
                  <a:cubicBezTo>
                    <a:pt x="1402" y="467"/>
                    <a:pt x="1449" y="464"/>
                    <a:pt x="1493" y="458"/>
                  </a:cubicBezTo>
                  <a:cubicBezTo>
                    <a:pt x="1581" y="446"/>
                    <a:pt x="1682" y="408"/>
                    <a:pt x="1719" y="333"/>
                  </a:cubicBezTo>
                  <a:cubicBezTo>
                    <a:pt x="1732" y="270"/>
                    <a:pt x="1707" y="208"/>
                    <a:pt x="1669" y="157"/>
                  </a:cubicBezTo>
                  <a:cubicBezTo>
                    <a:pt x="1631" y="120"/>
                    <a:pt x="1581" y="69"/>
                    <a:pt x="1518" y="57"/>
                  </a:cubicBezTo>
                  <a:cubicBezTo>
                    <a:pt x="1354" y="17"/>
                    <a:pt x="1205" y="1"/>
                    <a:pt x="1065"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7" name="Google Shape;357;p124"/>
            <p:cNvSpPr/>
            <p:nvPr/>
          </p:nvSpPr>
          <p:spPr>
            <a:xfrm>
              <a:off x="4191325" y="3144625"/>
              <a:ext cx="61200" cy="30375"/>
            </a:xfrm>
            <a:custGeom>
              <a:rect b="b" l="l" r="r" t="t"/>
              <a:pathLst>
                <a:path extrusionOk="0" h="1215" w="2448">
                  <a:moveTo>
                    <a:pt x="1741" y="1"/>
                  </a:moveTo>
                  <a:cubicBezTo>
                    <a:pt x="1146" y="1"/>
                    <a:pt x="578" y="245"/>
                    <a:pt x="0" y="336"/>
                  </a:cubicBezTo>
                  <a:lnTo>
                    <a:pt x="289" y="1214"/>
                  </a:lnTo>
                  <a:cubicBezTo>
                    <a:pt x="979" y="1202"/>
                    <a:pt x="1694" y="1114"/>
                    <a:pt x="2209" y="700"/>
                  </a:cubicBezTo>
                  <a:cubicBezTo>
                    <a:pt x="2334" y="600"/>
                    <a:pt x="2447" y="461"/>
                    <a:pt x="2410" y="311"/>
                  </a:cubicBezTo>
                  <a:cubicBezTo>
                    <a:pt x="2397" y="211"/>
                    <a:pt x="2322" y="135"/>
                    <a:pt x="2221" y="85"/>
                  </a:cubicBezTo>
                  <a:cubicBezTo>
                    <a:pt x="2133" y="35"/>
                    <a:pt x="2033" y="22"/>
                    <a:pt x="1933" y="10"/>
                  </a:cubicBezTo>
                  <a:cubicBezTo>
                    <a:pt x="1869" y="4"/>
                    <a:pt x="1805" y="1"/>
                    <a:pt x="1741"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8" name="Google Shape;358;p124"/>
            <p:cNvSpPr/>
            <p:nvPr/>
          </p:nvSpPr>
          <p:spPr>
            <a:xfrm>
              <a:off x="4197900" y="3151125"/>
              <a:ext cx="42375" cy="13900"/>
            </a:xfrm>
            <a:custGeom>
              <a:rect b="b" l="l" r="r" t="t"/>
              <a:pathLst>
                <a:path extrusionOk="0" h="556" w="1695">
                  <a:moveTo>
                    <a:pt x="1431" y="1"/>
                  </a:moveTo>
                  <a:cubicBezTo>
                    <a:pt x="791" y="26"/>
                    <a:pt x="452" y="327"/>
                    <a:pt x="1" y="553"/>
                  </a:cubicBezTo>
                  <a:cubicBezTo>
                    <a:pt x="1" y="553"/>
                    <a:pt x="87" y="556"/>
                    <a:pt x="220" y="556"/>
                  </a:cubicBezTo>
                  <a:cubicBezTo>
                    <a:pt x="554" y="556"/>
                    <a:pt x="1184" y="537"/>
                    <a:pt x="1507" y="402"/>
                  </a:cubicBezTo>
                  <a:cubicBezTo>
                    <a:pt x="1594" y="365"/>
                    <a:pt x="1682" y="302"/>
                    <a:pt x="1682" y="214"/>
                  </a:cubicBezTo>
                  <a:cubicBezTo>
                    <a:pt x="1695" y="151"/>
                    <a:pt x="1645" y="101"/>
                    <a:pt x="1594" y="63"/>
                  </a:cubicBezTo>
                  <a:cubicBezTo>
                    <a:pt x="1544" y="26"/>
                    <a:pt x="1494" y="1"/>
                    <a:pt x="1431"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59" name="Google Shape;359;p124"/>
            <p:cNvSpPr/>
            <p:nvPr/>
          </p:nvSpPr>
          <p:spPr>
            <a:xfrm>
              <a:off x="4182850" y="3116750"/>
              <a:ext cx="66850" cy="32200"/>
            </a:xfrm>
            <a:custGeom>
              <a:rect b="b" l="l" r="r" t="t"/>
              <a:pathLst>
                <a:path extrusionOk="0" h="1288" w="2674">
                  <a:moveTo>
                    <a:pt x="1924" y="1"/>
                  </a:moveTo>
                  <a:cubicBezTo>
                    <a:pt x="1859" y="1"/>
                    <a:pt x="1795" y="4"/>
                    <a:pt x="1732" y="8"/>
                  </a:cubicBezTo>
                  <a:cubicBezTo>
                    <a:pt x="1130" y="33"/>
                    <a:pt x="565" y="184"/>
                    <a:pt x="0" y="334"/>
                  </a:cubicBezTo>
                  <a:lnTo>
                    <a:pt x="578" y="1288"/>
                  </a:lnTo>
                  <a:cubicBezTo>
                    <a:pt x="1280" y="1137"/>
                    <a:pt x="1996" y="987"/>
                    <a:pt x="2523" y="573"/>
                  </a:cubicBezTo>
                  <a:cubicBezTo>
                    <a:pt x="2598" y="522"/>
                    <a:pt x="2661" y="460"/>
                    <a:pt x="2661" y="372"/>
                  </a:cubicBezTo>
                  <a:cubicBezTo>
                    <a:pt x="2673" y="284"/>
                    <a:pt x="2623" y="209"/>
                    <a:pt x="2548" y="146"/>
                  </a:cubicBezTo>
                  <a:cubicBezTo>
                    <a:pt x="2485" y="96"/>
                    <a:pt x="2397" y="58"/>
                    <a:pt x="2309" y="46"/>
                  </a:cubicBezTo>
                  <a:cubicBezTo>
                    <a:pt x="2184" y="12"/>
                    <a:pt x="2053" y="1"/>
                    <a:pt x="1924"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0" name="Google Shape;360;p124"/>
            <p:cNvSpPr/>
            <p:nvPr/>
          </p:nvSpPr>
          <p:spPr>
            <a:xfrm>
              <a:off x="4191325" y="3121900"/>
              <a:ext cx="43000" cy="14275"/>
            </a:xfrm>
            <a:custGeom>
              <a:rect b="b" l="l" r="r" t="t"/>
              <a:pathLst>
                <a:path extrusionOk="0" h="571" w="1720">
                  <a:moveTo>
                    <a:pt x="1456" y="0"/>
                  </a:moveTo>
                  <a:cubicBezTo>
                    <a:pt x="1448" y="0"/>
                    <a:pt x="1439" y="1"/>
                    <a:pt x="1431" y="3"/>
                  </a:cubicBezTo>
                  <a:cubicBezTo>
                    <a:pt x="778" y="28"/>
                    <a:pt x="452" y="329"/>
                    <a:pt x="0" y="567"/>
                  </a:cubicBezTo>
                  <a:cubicBezTo>
                    <a:pt x="0" y="567"/>
                    <a:pt x="81" y="570"/>
                    <a:pt x="209" y="570"/>
                  </a:cubicBezTo>
                  <a:cubicBezTo>
                    <a:pt x="548" y="570"/>
                    <a:pt x="1215" y="550"/>
                    <a:pt x="1544" y="404"/>
                  </a:cubicBezTo>
                  <a:cubicBezTo>
                    <a:pt x="1631" y="367"/>
                    <a:pt x="1719" y="304"/>
                    <a:pt x="1719" y="216"/>
                  </a:cubicBezTo>
                  <a:cubicBezTo>
                    <a:pt x="1719" y="153"/>
                    <a:pt x="1669" y="91"/>
                    <a:pt x="1619" y="65"/>
                  </a:cubicBezTo>
                  <a:cubicBezTo>
                    <a:pt x="1565" y="33"/>
                    <a:pt x="1510" y="0"/>
                    <a:pt x="1456"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1" name="Google Shape;361;p124"/>
            <p:cNvSpPr/>
            <p:nvPr/>
          </p:nvSpPr>
          <p:spPr>
            <a:xfrm>
              <a:off x="4171250" y="3089550"/>
              <a:ext cx="64325" cy="34000"/>
            </a:xfrm>
            <a:custGeom>
              <a:rect b="b" l="l" r="r" t="t"/>
              <a:pathLst>
                <a:path extrusionOk="0" h="1360" w="2573">
                  <a:moveTo>
                    <a:pt x="2126" y="0"/>
                  </a:moveTo>
                  <a:cubicBezTo>
                    <a:pt x="2095" y="0"/>
                    <a:pt x="2064" y="2"/>
                    <a:pt x="2033" y="4"/>
                  </a:cubicBezTo>
                  <a:cubicBezTo>
                    <a:pt x="1330" y="29"/>
                    <a:pt x="640" y="180"/>
                    <a:pt x="0" y="431"/>
                  </a:cubicBezTo>
                  <a:lnTo>
                    <a:pt x="602" y="1359"/>
                  </a:lnTo>
                  <a:cubicBezTo>
                    <a:pt x="619" y="1360"/>
                    <a:pt x="635" y="1360"/>
                    <a:pt x="652" y="1360"/>
                  </a:cubicBezTo>
                  <a:cubicBezTo>
                    <a:pt x="1263" y="1360"/>
                    <a:pt x="1869" y="1135"/>
                    <a:pt x="2322" y="732"/>
                  </a:cubicBezTo>
                  <a:cubicBezTo>
                    <a:pt x="2409" y="657"/>
                    <a:pt x="2485" y="569"/>
                    <a:pt x="2522" y="456"/>
                  </a:cubicBezTo>
                  <a:cubicBezTo>
                    <a:pt x="2573" y="355"/>
                    <a:pt x="2560" y="217"/>
                    <a:pt x="2485" y="130"/>
                  </a:cubicBezTo>
                  <a:cubicBezTo>
                    <a:pt x="2393" y="28"/>
                    <a:pt x="2260" y="0"/>
                    <a:pt x="2126" y="0"/>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2" name="Google Shape;362;p124"/>
            <p:cNvSpPr/>
            <p:nvPr/>
          </p:nvSpPr>
          <p:spPr>
            <a:xfrm>
              <a:off x="4181275" y="3098975"/>
              <a:ext cx="41450" cy="16425"/>
            </a:xfrm>
            <a:custGeom>
              <a:rect b="b" l="l" r="r" t="t"/>
              <a:pathLst>
                <a:path extrusionOk="0" h="657" w="1658">
                  <a:moveTo>
                    <a:pt x="1415" y="0"/>
                  </a:moveTo>
                  <a:cubicBezTo>
                    <a:pt x="1404" y="0"/>
                    <a:pt x="1392" y="1"/>
                    <a:pt x="1381" y="4"/>
                  </a:cubicBezTo>
                  <a:cubicBezTo>
                    <a:pt x="754" y="66"/>
                    <a:pt x="440" y="393"/>
                    <a:pt x="1" y="656"/>
                  </a:cubicBezTo>
                  <a:cubicBezTo>
                    <a:pt x="1" y="656"/>
                    <a:pt x="1055" y="618"/>
                    <a:pt x="1494" y="380"/>
                  </a:cubicBezTo>
                  <a:cubicBezTo>
                    <a:pt x="1569" y="342"/>
                    <a:pt x="1657" y="280"/>
                    <a:pt x="1657" y="179"/>
                  </a:cubicBezTo>
                  <a:cubicBezTo>
                    <a:pt x="1657" y="129"/>
                    <a:pt x="1607" y="79"/>
                    <a:pt x="1557" y="41"/>
                  </a:cubicBezTo>
                  <a:cubicBezTo>
                    <a:pt x="1516" y="21"/>
                    <a:pt x="1466" y="0"/>
                    <a:pt x="1415"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3" name="Google Shape;363;p124"/>
            <p:cNvSpPr/>
            <p:nvPr/>
          </p:nvSpPr>
          <p:spPr>
            <a:xfrm>
              <a:off x="4155550" y="3063300"/>
              <a:ext cx="60250" cy="39550"/>
            </a:xfrm>
            <a:custGeom>
              <a:rect b="b" l="l" r="r" t="t"/>
              <a:pathLst>
                <a:path extrusionOk="0" h="1582" w="2410">
                  <a:moveTo>
                    <a:pt x="2109" y="0"/>
                  </a:moveTo>
                  <a:cubicBezTo>
                    <a:pt x="1958" y="0"/>
                    <a:pt x="1820" y="25"/>
                    <a:pt x="1682" y="63"/>
                  </a:cubicBezTo>
                  <a:cubicBezTo>
                    <a:pt x="1230" y="188"/>
                    <a:pt x="540" y="464"/>
                    <a:pt x="1" y="1054"/>
                  </a:cubicBezTo>
                  <a:lnTo>
                    <a:pt x="841" y="1581"/>
                  </a:lnTo>
                  <a:cubicBezTo>
                    <a:pt x="1406" y="1330"/>
                    <a:pt x="1908" y="941"/>
                    <a:pt x="2272" y="464"/>
                  </a:cubicBezTo>
                  <a:cubicBezTo>
                    <a:pt x="2347" y="351"/>
                    <a:pt x="2410" y="213"/>
                    <a:pt x="2335" y="100"/>
                  </a:cubicBezTo>
                  <a:cubicBezTo>
                    <a:pt x="2284" y="38"/>
                    <a:pt x="2184" y="13"/>
                    <a:pt x="2109" y="0"/>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4" name="Google Shape;364;p124"/>
            <p:cNvSpPr/>
            <p:nvPr/>
          </p:nvSpPr>
          <p:spPr>
            <a:xfrm>
              <a:off x="4165600" y="3071400"/>
              <a:ext cx="38925" cy="23275"/>
            </a:xfrm>
            <a:custGeom>
              <a:rect b="b" l="l" r="r" t="t"/>
              <a:pathLst>
                <a:path extrusionOk="0" h="931" w="1557">
                  <a:moveTo>
                    <a:pt x="1309" y="0"/>
                  </a:moveTo>
                  <a:cubicBezTo>
                    <a:pt x="1283" y="0"/>
                    <a:pt x="1256" y="4"/>
                    <a:pt x="1230" y="15"/>
                  </a:cubicBezTo>
                  <a:cubicBezTo>
                    <a:pt x="628" y="203"/>
                    <a:pt x="377" y="580"/>
                    <a:pt x="0" y="931"/>
                  </a:cubicBezTo>
                  <a:cubicBezTo>
                    <a:pt x="0" y="931"/>
                    <a:pt x="1029" y="680"/>
                    <a:pt x="1406" y="366"/>
                  </a:cubicBezTo>
                  <a:cubicBezTo>
                    <a:pt x="1481" y="303"/>
                    <a:pt x="1556" y="228"/>
                    <a:pt x="1531" y="140"/>
                  </a:cubicBezTo>
                  <a:cubicBezTo>
                    <a:pt x="1519" y="78"/>
                    <a:pt x="1468" y="40"/>
                    <a:pt x="1418" y="15"/>
                  </a:cubicBezTo>
                  <a:cubicBezTo>
                    <a:pt x="1382" y="8"/>
                    <a:pt x="1346" y="0"/>
                    <a:pt x="1309"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5" name="Google Shape;365;p124"/>
            <p:cNvSpPr/>
            <p:nvPr/>
          </p:nvSpPr>
          <p:spPr>
            <a:xfrm>
              <a:off x="4196975" y="3185000"/>
              <a:ext cx="18500" cy="5450"/>
            </a:xfrm>
            <a:custGeom>
              <a:rect b="b" l="l" r="r" t="t"/>
              <a:pathLst>
                <a:path extrusionOk="0" h="218" w="740">
                  <a:moveTo>
                    <a:pt x="25" y="1"/>
                  </a:moveTo>
                  <a:cubicBezTo>
                    <a:pt x="13" y="1"/>
                    <a:pt x="0" y="14"/>
                    <a:pt x="13" y="26"/>
                  </a:cubicBezTo>
                  <a:cubicBezTo>
                    <a:pt x="226" y="139"/>
                    <a:pt x="489" y="189"/>
                    <a:pt x="728" y="214"/>
                  </a:cubicBezTo>
                  <a:cubicBezTo>
                    <a:pt x="730" y="217"/>
                    <a:pt x="732" y="218"/>
                    <a:pt x="734" y="218"/>
                  </a:cubicBezTo>
                  <a:cubicBezTo>
                    <a:pt x="740" y="218"/>
                    <a:pt x="738" y="202"/>
                    <a:pt x="728" y="202"/>
                  </a:cubicBezTo>
                  <a:cubicBezTo>
                    <a:pt x="489" y="152"/>
                    <a:pt x="264" y="76"/>
                    <a:pt x="2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6" name="Google Shape;366;p124"/>
            <p:cNvSpPr/>
            <p:nvPr/>
          </p:nvSpPr>
          <p:spPr>
            <a:xfrm>
              <a:off x="4201975" y="3176225"/>
              <a:ext cx="11000" cy="2625"/>
            </a:xfrm>
            <a:custGeom>
              <a:rect b="b" l="l" r="r" t="t"/>
              <a:pathLst>
                <a:path extrusionOk="0" h="105" w="440">
                  <a:moveTo>
                    <a:pt x="26" y="1"/>
                  </a:moveTo>
                  <a:cubicBezTo>
                    <a:pt x="13" y="1"/>
                    <a:pt x="1" y="13"/>
                    <a:pt x="13" y="13"/>
                  </a:cubicBezTo>
                  <a:cubicBezTo>
                    <a:pt x="118" y="76"/>
                    <a:pt x="241" y="104"/>
                    <a:pt x="359" y="104"/>
                  </a:cubicBezTo>
                  <a:cubicBezTo>
                    <a:pt x="382" y="104"/>
                    <a:pt x="405" y="103"/>
                    <a:pt x="427" y="101"/>
                  </a:cubicBezTo>
                  <a:cubicBezTo>
                    <a:pt x="440" y="101"/>
                    <a:pt x="440" y="88"/>
                    <a:pt x="427" y="88"/>
                  </a:cubicBezTo>
                  <a:cubicBezTo>
                    <a:pt x="277" y="88"/>
                    <a:pt x="151" y="38"/>
                    <a:pt x="26"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7" name="Google Shape;367;p124"/>
            <p:cNvSpPr/>
            <p:nvPr/>
          </p:nvSpPr>
          <p:spPr>
            <a:xfrm>
              <a:off x="4198525" y="3160225"/>
              <a:ext cx="22000" cy="2525"/>
            </a:xfrm>
            <a:custGeom>
              <a:rect b="b" l="l" r="r" t="t"/>
              <a:pathLst>
                <a:path extrusionOk="0" h="101" w="880">
                  <a:moveTo>
                    <a:pt x="867" y="1"/>
                  </a:moveTo>
                  <a:cubicBezTo>
                    <a:pt x="578" y="26"/>
                    <a:pt x="302" y="38"/>
                    <a:pt x="26" y="76"/>
                  </a:cubicBezTo>
                  <a:cubicBezTo>
                    <a:pt x="1" y="76"/>
                    <a:pt x="13" y="101"/>
                    <a:pt x="26" y="101"/>
                  </a:cubicBezTo>
                  <a:cubicBezTo>
                    <a:pt x="302" y="101"/>
                    <a:pt x="591" y="63"/>
                    <a:pt x="867" y="26"/>
                  </a:cubicBezTo>
                  <a:cubicBezTo>
                    <a:pt x="879" y="26"/>
                    <a:pt x="879" y="1"/>
                    <a:pt x="86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8" name="Google Shape;368;p124"/>
            <p:cNvSpPr/>
            <p:nvPr/>
          </p:nvSpPr>
          <p:spPr>
            <a:xfrm>
              <a:off x="4196325" y="3148225"/>
              <a:ext cx="14775" cy="2475"/>
            </a:xfrm>
            <a:custGeom>
              <a:rect b="b" l="l" r="r" t="t"/>
              <a:pathLst>
                <a:path extrusionOk="0" h="99" w="591">
                  <a:moveTo>
                    <a:pt x="584" y="0"/>
                  </a:moveTo>
                  <a:cubicBezTo>
                    <a:pt x="583" y="0"/>
                    <a:pt x="581" y="1"/>
                    <a:pt x="578" y="4"/>
                  </a:cubicBezTo>
                  <a:cubicBezTo>
                    <a:pt x="390" y="41"/>
                    <a:pt x="202" y="41"/>
                    <a:pt x="13" y="67"/>
                  </a:cubicBezTo>
                  <a:cubicBezTo>
                    <a:pt x="1" y="67"/>
                    <a:pt x="1" y="92"/>
                    <a:pt x="13" y="92"/>
                  </a:cubicBezTo>
                  <a:cubicBezTo>
                    <a:pt x="49" y="96"/>
                    <a:pt x="84" y="98"/>
                    <a:pt x="120" y="98"/>
                  </a:cubicBezTo>
                  <a:cubicBezTo>
                    <a:pt x="276" y="98"/>
                    <a:pt x="435" y="59"/>
                    <a:pt x="578" y="29"/>
                  </a:cubicBezTo>
                  <a:cubicBezTo>
                    <a:pt x="588" y="19"/>
                    <a:pt x="590" y="0"/>
                    <a:pt x="58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9" name="Google Shape;369;p124"/>
            <p:cNvSpPr/>
            <p:nvPr/>
          </p:nvSpPr>
          <p:spPr>
            <a:xfrm>
              <a:off x="4191000" y="3133875"/>
              <a:ext cx="26375" cy="5975"/>
            </a:xfrm>
            <a:custGeom>
              <a:rect b="b" l="l" r="r" t="t"/>
              <a:pathLst>
                <a:path extrusionOk="0" h="239" w="1055">
                  <a:moveTo>
                    <a:pt x="1030" y="1"/>
                  </a:moveTo>
                  <a:cubicBezTo>
                    <a:pt x="691" y="38"/>
                    <a:pt x="339" y="101"/>
                    <a:pt x="13" y="214"/>
                  </a:cubicBezTo>
                  <a:cubicBezTo>
                    <a:pt x="1" y="214"/>
                    <a:pt x="1" y="239"/>
                    <a:pt x="26" y="239"/>
                  </a:cubicBezTo>
                  <a:cubicBezTo>
                    <a:pt x="365" y="164"/>
                    <a:pt x="691" y="76"/>
                    <a:pt x="1042" y="26"/>
                  </a:cubicBezTo>
                  <a:cubicBezTo>
                    <a:pt x="1055" y="26"/>
                    <a:pt x="1042" y="1"/>
                    <a:pt x="103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0" name="Google Shape;370;p124"/>
            <p:cNvSpPr/>
            <p:nvPr/>
          </p:nvSpPr>
          <p:spPr>
            <a:xfrm>
              <a:off x="4182225" y="3110575"/>
              <a:ext cx="17250" cy="4200"/>
            </a:xfrm>
            <a:custGeom>
              <a:rect b="b" l="l" r="r" t="t"/>
              <a:pathLst>
                <a:path extrusionOk="0" h="168" w="690">
                  <a:moveTo>
                    <a:pt x="684" y="0"/>
                  </a:moveTo>
                  <a:cubicBezTo>
                    <a:pt x="682" y="0"/>
                    <a:pt x="680" y="2"/>
                    <a:pt x="678" y="4"/>
                  </a:cubicBezTo>
                  <a:cubicBezTo>
                    <a:pt x="452" y="42"/>
                    <a:pt x="226" y="79"/>
                    <a:pt x="13" y="142"/>
                  </a:cubicBezTo>
                  <a:cubicBezTo>
                    <a:pt x="0" y="154"/>
                    <a:pt x="0" y="167"/>
                    <a:pt x="13" y="167"/>
                  </a:cubicBezTo>
                  <a:cubicBezTo>
                    <a:pt x="239" y="142"/>
                    <a:pt x="465" y="79"/>
                    <a:pt x="678" y="29"/>
                  </a:cubicBezTo>
                  <a:cubicBezTo>
                    <a:pt x="688" y="19"/>
                    <a:pt x="690" y="0"/>
                    <a:pt x="68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1" name="Google Shape;371;p124"/>
            <p:cNvSpPr/>
            <p:nvPr/>
          </p:nvSpPr>
          <p:spPr>
            <a:xfrm>
              <a:off x="4178825" y="3100000"/>
              <a:ext cx="25700" cy="11075"/>
            </a:xfrm>
            <a:custGeom>
              <a:rect b="b" l="l" r="r" t="t"/>
              <a:pathLst>
                <a:path extrusionOk="0" h="443" w="1028">
                  <a:moveTo>
                    <a:pt x="990" y="0"/>
                  </a:moveTo>
                  <a:cubicBezTo>
                    <a:pt x="651" y="63"/>
                    <a:pt x="287" y="201"/>
                    <a:pt x="11" y="414"/>
                  </a:cubicBezTo>
                  <a:cubicBezTo>
                    <a:pt x="1" y="425"/>
                    <a:pt x="7" y="443"/>
                    <a:pt x="16" y="443"/>
                  </a:cubicBezTo>
                  <a:cubicBezTo>
                    <a:pt x="18" y="443"/>
                    <a:pt x="21" y="442"/>
                    <a:pt x="23" y="439"/>
                  </a:cubicBezTo>
                  <a:cubicBezTo>
                    <a:pt x="337" y="264"/>
                    <a:pt x="651" y="113"/>
                    <a:pt x="1002" y="25"/>
                  </a:cubicBezTo>
                  <a:cubicBezTo>
                    <a:pt x="1027" y="25"/>
                    <a:pt x="1015" y="0"/>
                    <a:pt x="990"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2" name="Google Shape;372;p124"/>
            <p:cNvSpPr/>
            <p:nvPr/>
          </p:nvSpPr>
          <p:spPr>
            <a:xfrm>
              <a:off x="4169100" y="3091450"/>
              <a:ext cx="21250" cy="8975"/>
            </a:xfrm>
            <a:custGeom>
              <a:rect b="b" l="l" r="r" t="t"/>
              <a:pathLst>
                <a:path extrusionOk="0" h="359" w="850">
                  <a:moveTo>
                    <a:pt x="833" y="0"/>
                  </a:moveTo>
                  <a:cubicBezTo>
                    <a:pt x="831" y="0"/>
                    <a:pt x="829" y="1"/>
                    <a:pt x="826" y="3"/>
                  </a:cubicBezTo>
                  <a:cubicBezTo>
                    <a:pt x="550" y="104"/>
                    <a:pt x="274" y="204"/>
                    <a:pt x="11" y="330"/>
                  </a:cubicBezTo>
                  <a:cubicBezTo>
                    <a:pt x="1" y="340"/>
                    <a:pt x="7" y="358"/>
                    <a:pt x="16" y="358"/>
                  </a:cubicBezTo>
                  <a:cubicBezTo>
                    <a:pt x="18" y="358"/>
                    <a:pt x="21" y="357"/>
                    <a:pt x="23" y="355"/>
                  </a:cubicBezTo>
                  <a:cubicBezTo>
                    <a:pt x="299" y="267"/>
                    <a:pt x="563" y="141"/>
                    <a:pt x="839" y="29"/>
                  </a:cubicBezTo>
                  <a:cubicBezTo>
                    <a:pt x="849" y="18"/>
                    <a:pt x="843" y="0"/>
                    <a:pt x="833"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3" name="Google Shape;373;p124"/>
            <p:cNvSpPr/>
            <p:nvPr/>
          </p:nvSpPr>
          <p:spPr>
            <a:xfrm>
              <a:off x="4159625" y="3077625"/>
              <a:ext cx="26950" cy="17500"/>
            </a:xfrm>
            <a:custGeom>
              <a:rect b="b" l="l" r="r" t="t"/>
              <a:pathLst>
                <a:path extrusionOk="0" h="700" w="1078">
                  <a:moveTo>
                    <a:pt x="1062" y="1"/>
                  </a:moveTo>
                  <a:cubicBezTo>
                    <a:pt x="1060" y="1"/>
                    <a:pt x="1057" y="2"/>
                    <a:pt x="1055" y="4"/>
                  </a:cubicBezTo>
                  <a:cubicBezTo>
                    <a:pt x="678" y="155"/>
                    <a:pt x="277" y="368"/>
                    <a:pt x="1" y="682"/>
                  </a:cubicBezTo>
                  <a:cubicBezTo>
                    <a:pt x="1" y="691"/>
                    <a:pt x="7" y="700"/>
                    <a:pt x="11" y="700"/>
                  </a:cubicBezTo>
                  <a:cubicBezTo>
                    <a:pt x="12" y="700"/>
                    <a:pt x="13" y="698"/>
                    <a:pt x="13" y="694"/>
                  </a:cubicBezTo>
                  <a:cubicBezTo>
                    <a:pt x="189" y="569"/>
                    <a:pt x="340" y="431"/>
                    <a:pt x="515" y="318"/>
                  </a:cubicBezTo>
                  <a:cubicBezTo>
                    <a:pt x="691" y="205"/>
                    <a:pt x="879" y="105"/>
                    <a:pt x="1067" y="29"/>
                  </a:cubicBezTo>
                  <a:cubicBezTo>
                    <a:pt x="1078" y="19"/>
                    <a:pt x="1071" y="1"/>
                    <a:pt x="106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4" name="Google Shape;374;p124"/>
            <p:cNvSpPr/>
            <p:nvPr/>
          </p:nvSpPr>
          <p:spPr>
            <a:xfrm>
              <a:off x="4179700" y="3073800"/>
              <a:ext cx="10375" cy="9200"/>
            </a:xfrm>
            <a:custGeom>
              <a:rect b="b" l="l" r="r" t="t"/>
              <a:pathLst>
                <a:path extrusionOk="0" h="368" w="415">
                  <a:moveTo>
                    <a:pt x="208" y="0"/>
                  </a:moveTo>
                  <a:cubicBezTo>
                    <a:pt x="161" y="0"/>
                    <a:pt x="114" y="19"/>
                    <a:pt x="76" y="57"/>
                  </a:cubicBezTo>
                  <a:cubicBezTo>
                    <a:pt x="1" y="120"/>
                    <a:pt x="1" y="245"/>
                    <a:pt x="76" y="320"/>
                  </a:cubicBezTo>
                  <a:cubicBezTo>
                    <a:pt x="114" y="352"/>
                    <a:pt x="161" y="367"/>
                    <a:pt x="208" y="367"/>
                  </a:cubicBezTo>
                  <a:cubicBezTo>
                    <a:pt x="255" y="367"/>
                    <a:pt x="302" y="352"/>
                    <a:pt x="340" y="320"/>
                  </a:cubicBezTo>
                  <a:cubicBezTo>
                    <a:pt x="415" y="245"/>
                    <a:pt x="415" y="120"/>
                    <a:pt x="340" y="57"/>
                  </a:cubicBezTo>
                  <a:cubicBezTo>
                    <a:pt x="302" y="19"/>
                    <a:pt x="255" y="0"/>
                    <a:pt x="208"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5" name="Google Shape;375;p124"/>
            <p:cNvSpPr/>
            <p:nvPr/>
          </p:nvSpPr>
          <p:spPr>
            <a:xfrm>
              <a:off x="4178150" y="3087375"/>
              <a:ext cx="5650" cy="5200"/>
            </a:xfrm>
            <a:custGeom>
              <a:rect b="b" l="l" r="r" t="t"/>
              <a:pathLst>
                <a:path extrusionOk="0" h="208" w="226">
                  <a:moveTo>
                    <a:pt x="119" y="0"/>
                  </a:moveTo>
                  <a:cubicBezTo>
                    <a:pt x="94" y="0"/>
                    <a:pt x="69" y="10"/>
                    <a:pt x="50" y="28"/>
                  </a:cubicBezTo>
                  <a:cubicBezTo>
                    <a:pt x="0" y="79"/>
                    <a:pt x="0" y="141"/>
                    <a:pt x="50" y="179"/>
                  </a:cubicBezTo>
                  <a:cubicBezTo>
                    <a:pt x="69" y="198"/>
                    <a:pt x="94" y="207"/>
                    <a:pt x="119" y="207"/>
                  </a:cubicBezTo>
                  <a:cubicBezTo>
                    <a:pt x="144" y="207"/>
                    <a:pt x="169" y="198"/>
                    <a:pt x="188" y="179"/>
                  </a:cubicBezTo>
                  <a:cubicBezTo>
                    <a:pt x="226" y="141"/>
                    <a:pt x="226" y="79"/>
                    <a:pt x="188" y="28"/>
                  </a:cubicBezTo>
                  <a:cubicBezTo>
                    <a:pt x="169" y="10"/>
                    <a:pt x="144" y="0"/>
                    <a:pt x="119"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6" name="Google Shape;376;p124"/>
            <p:cNvSpPr/>
            <p:nvPr/>
          </p:nvSpPr>
          <p:spPr>
            <a:xfrm>
              <a:off x="4213600" y="3132000"/>
              <a:ext cx="5650" cy="5125"/>
            </a:xfrm>
            <a:custGeom>
              <a:rect b="b" l="l" r="r" t="t"/>
              <a:pathLst>
                <a:path extrusionOk="0" h="205" w="226">
                  <a:moveTo>
                    <a:pt x="118" y="0"/>
                  </a:moveTo>
                  <a:cubicBezTo>
                    <a:pt x="91" y="0"/>
                    <a:pt x="63" y="13"/>
                    <a:pt x="38" y="38"/>
                  </a:cubicBezTo>
                  <a:cubicBezTo>
                    <a:pt x="0" y="76"/>
                    <a:pt x="0" y="138"/>
                    <a:pt x="38" y="176"/>
                  </a:cubicBezTo>
                  <a:cubicBezTo>
                    <a:pt x="63" y="195"/>
                    <a:pt x="91" y="204"/>
                    <a:pt x="118" y="204"/>
                  </a:cubicBezTo>
                  <a:cubicBezTo>
                    <a:pt x="144" y="204"/>
                    <a:pt x="170" y="195"/>
                    <a:pt x="188" y="176"/>
                  </a:cubicBezTo>
                  <a:cubicBezTo>
                    <a:pt x="226" y="138"/>
                    <a:pt x="226" y="76"/>
                    <a:pt x="188" y="38"/>
                  </a:cubicBezTo>
                  <a:cubicBezTo>
                    <a:pt x="170" y="13"/>
                    <a:pt x="144" y="0"/>
                    <a:pt x="118"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7" name="Google Shape;377;p124"/>
            <p:cNvSpPr/>
            <p:nvPr/>
          </p:nvSpPr>
          <p:spPr>
            <a:xfrm>
              <a:off x="4212325" y="3187750"/>
              <a:ext cx="5675" cy="4900"/>
            </a:xfrm>
            <a:custGeom>
              <a:rect b="b" l="l" r="r" t="t"/>
              <a:pathLst>
                <a:path extrusionOk="0" h="196" w="227">
                  <a:moveTo>
                    <a:pt x="109" y="1"/>
                  </a:moveTo>
                  <a:cubicBezTo>
                    <a:pt x="82" y="1"/>
                    <a:pt x="57" y="10"/>
                    <a:pt x="39" y="29"/>
                  </a:cubicBezTo>
                  <a:cubicBezTo>
                    <a:pt x="1" y="67"/>
                    <a:pt x="1" y="129"/>
                    <a:pt x="39" y="167"/>
                  </a:cubicBezTo>
                  <a:cubicBezTo>
                    <a:pt x="57" y="186"/>
                    <a:pt x="82" y="195"/>
                    <a:pt x="109" y="195"/>
                  </a:cubicBezTo>
                  <a:cubicBezTo>
                    <a:pt x="136" y="195"/>
                    <a:pt x="164" y="186"/>
                    <a:pt x="189" y="167"/>
                  </a:cubicBezTo>
                  <a:cubicBezTo>
                    <a:pt x="227" y="129"/>
                    <a:pt x="227" y="67"/>
                    <a:pt x="189" y="29"/>
                  </a:cubicBezTo>
                  <a:cubicBezTo>
                    <a:pt x="164" y="10"/>
                    <a:pt x="136" y="1"/>
                    <a:pt x="109"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8" name="Google Shape;378;p124"/>
            <p:cNvSpPr/>
            <p:nvPr/>
          </p:nvSpPr>
          <p:spPr>
            <a:xfrm>
              <a:off x="4196025" y="3107200"/>
              <a:ext cx="8175" cy="7475"/>
            </a:xfrm>
            <a:custGeom>
              <a:rect b="b" l="l" r="r" t="t"/>
              <a:pathLst>
                <a:path extrusionOk="0" h="299" w="327">
                  <a:moveTo>
                    <a:pt x="164" y="1"/>
                  </a:moveTo>
                  <a:cubicBezTo>
                    <a:pt x="123" y="1"/>
                    <a:pt x="82" y="13"/>
                    <a:pt x="51" y="39"/>
                  </a:cubicBezTo>
                  <a:cubicBezTo>
                    <a:pt x="0" y="101"/>
                    <a:pt x="0" y="202"/>
                    <a:pt x="63" y="252"/>
                  </a:cubicBezTo>
                  <a:cubicBezTo>
                    <a:pt x="88" y="283"/>
                    <a:pt x="126" y="299"/>
                    <a:pt x="165" y="299"/>
                  </a:cubicBezTo>
                  <a:cubicBezTo>
                    <a:pt x="204" y="299"/>
                    <a:pt x="245" y="283"/>
                    <a:pt x="276" y="252"/>
                  </a:cubicBezTo>
                  <a:cubicBezTo>
                    <a:pt x="327" y="202"/>
                    <a:pt x="327" y="101"/>
                    <a:pt x="276" y="39"/>
                  </a:cubicBezTo>
                  <a:cubicBezTo>
                    <a:pt x="245" y="13"/>
                    <a:pt x="204" y="1"/>
                    <a:pt x="164"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9" name="Google Shape;379;p124"/>
            <p:cNvSpPr/>
            <p:nvPr/>
          </p:nvSpPr>
          <p:spPr>
            <a:xfrm>
              <a:off x="4205750" y="3138025"/>
              <a:ext cx="8500" cy="7725"/>
            </a:xfrm>
            <a:custGeom>
              <a:rect b="b" l="l" r="r" t="t"/>
              <a:pathLst>
                <a:path extrusionOk="0" h="309" w="340">
                  <a:moveTo>
                    <a:pt x="170" y="1"/>
                  </a:moveTo>
                  <a:cubicBezTo>
                    <a:pt x="132" y="1"/>
                    <a:pt x="95" y="16"/>
                    <a:pt x="63" y="48"/>
                  </a:cubicBezTo>
                  <a:cubicBezTo>
                    <a:pt x="0" y="111"/>
                    <a:pt x="0" y="198"/>
                    <a:pt x="63" y="261"/>
                  </a:cubicBezTo>
                  <a:cubicBezTo>
                    <a:pt x="95" y="293"/>
                    <a:pt x="132" y="308"/>
                    <a:pt x="170" y="308"/>
                  </a:cubicBezTo>
                  <a:cubicBezTo>
                    <a:pt x="207" y="308"/>
                    <a:pt x="245" y="293"/>
                    <a:pt x="276" y="261"/>
                  </a:cubicBezTo>
                  <a:cubicBezTo>
                    <a:pt x="339" y="198"/>
                    <a:pt x="339" y="111"/>
                    <a:pt x="276" y="48"/>
                  </a:cubicBezTo>
                  <a:cubicBezTo>
                    <a:pt x="245" y="16"/>
                    <a:pt x="207" y="1"/>
                    <a:pt x="17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0" name="Google Shape;380;p124"/>
            <p:cNvSpPr/>
            <p:nvPr/>
          </p:nvSpPr>
          <p:spPr>
            <a:xfrm>
              <a:off x="4209825" y="3172775"/>
              <a:ext cx="8500" cy="7475"/>
            </a:xfrm>
            <a:custGeom>
              <a:rect b="b" l="l" r="r" t="t"/>
              <a:pathLst>
                <a:path extrusionOk="0" h="299" w="340">
                  <a:moveTo>
                    <a:pt x="170" y="1"/>
                  </a:moveTo>
                  <a:cubicBezTo>
                    <a:pt x="132" y="1"/>
                    <a:pt x="95" y="13"/>
                    <a:pt x="63" y="38"/>
                  </a:cubicBezTo>
                  <a:cubicBezTo>
                    <a:pt x="1" y="101"/>
                    <a:pt x="1" y="201"/>
                    <a:pt x="63" y="252"/>
                  </a:cubicBezTo>
                  <a:cubicBezTo>
                    <a:pt x="95" y="283"/>
                    <a:pt x="132" y="299"/>
                    <a:pt x="170" y="299"/>
                  </a:cubicBezTo>
                  <a:cubicBezTo>
                    <a:pt x="208" y="299"/>
                    <a:pt x="245" y="283"/>
                    <a:pt x="277" y="252"/>
                  </a:cubicBezTo>
                  <a:cubicBezTo>
                    <a:pt x="339" y="201"/>
                    <a:pt x="339" y="101"/>
                    <a:pt x="277" y="38"/>
                  </a:cubicBezTo>
                  <a:cubicBezTo>
                    <a:pt x="245" y="13"/>
                    <a:pt x="208" y="1"/>
                    <a:pt x="17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1" name="Google Shape;381;p124"/>
            <p:cNvSpPr/>
            <p:nvPr/>
          </p:nvSpPr>
          <p:spPr>
            <a:xfrm>
              <a:off x="4200425" y="3098025"/>
              <a:ext cx="5350" cy="4900"/>
            </a:xfrm>
            <a:custGeom>
              <a:rect b="b" l="l" r="r" t="t"/>
              <a:pathLst>
                <a:path extrusionOk="0" h="196" w="214">
                  <a:moveTo>
                    <a:pt x="107" y="1"/>
                  </a:moveTo>
                  <a:cubicBezTo>
                    <a:pt x="82" y="1"/>
                    <a:pt x="57" y="10"/>
                    <a:pt x="38" y="29"/>
                  </a:cubicBezTo>
                  <a:cubicBezTo>
                    <a:pt x="0" y="67"/>
                    <a:pt x="0" y="129"/>
                    <a:pt x="38" y="167"/>
                  </a:cubicBezTo>
                  <a:cubicBezTo>
                    <a:pt x="57" y="186"/>
                    <a:pt x="82" y="195"/>
                    <a:pt x="107" y="195"/>
                  </a:cubicBezTo>
                  <a:cubicBezTo>
                    <a:pt x="132" y="195"/>
                    <a:pt x="157" y="186"/>
                    <a:pt x="176" y="167"/>
                  </a:cubicBezTo>
                  <a:cubicBezTo>
                    <a:pt x="213" y="129"/>
                    <a:pt x="213" y="67"/>
                    <a:pt x="176" y="29"/>
                  </a:cubicBezTo>
                  <a:cubicBezTo>
                    <a:pt x="157" y="10"/>
                    <a:pt x="132" y="1"/>
                    <a:pt x="10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2" name="Google Shape;382;p124"/>
            <p:cNvSpPr/>
            <p:nvPr/>
          </p:nvSpPr>
          <p:spPr>
            <a:xfrm>
              <a:off x="4217050" y="3157950"/>
              <a:ext cx="5675" cy="5200"/>
            </a:xfrm>
            <a:custGeom>
              <a:rect b="b" l="l" r="r" t="t"/>
              <a:pathLst>
                <a:path extrusionOk="0" h="208" w="227">
                  <a:moveTo>
                    <a:pt x="113" y="1"/>
                  </a:moveTo>
                  <a:cubicBezTo>
                    <a:pt x="85" y="1"/>
                    <a:pt x="57" y="10"/>
                    <a:pt x="38" y="29"/>
                  </a:cubicBezTo>
                  <a:cubicBezTo>
                    <a:pt x="0" y="67"/>
                    <a:pt x="0" y="129"/>
                    <a:pt x="38" y="179"/>
                  </a:cubicBezTo>
                  <a:cubicBezTo>
                    <a:pt x="57" y="198"/>
                    <a:pt x="85" y="208"/>
                    <a:pt x="113" y="208"/>
                  </a:cubicBezTo>
                  <a:cubicBezTo>
                    <a:pt x="141" y="208"/>
                    <a:pt x="170" y="198"/>
                    <a:pt x="188" y="179"/>
                  </a:cubicBezTo>
                  <a:cubicBezTo>
                    <a:pt x="226" y="129"/>
                    <a:pt x="226" y="67"/>
                    <a:pt x="188" y="29"/>
                  </a:cubicBezTo>
                  <a:cubicBezTo>
                    <a:pt x="170" y="10"/>
                    <a:pt x="141" y="1"/>
                    <a:pt x="113"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3" name="Google Shape;383;p124"/>
            <p:cNvSpPr/>
            <p:nvPr/>
          </p:nvSpPr>
          <p:spPr>
            <a:xfrm>
              <a:off x="4227400" y="3180850"/>
              <a:ext cx="5350" cy="5200"/>
            </a:xfrm>
            <a:custGeom>
              <a:rect b="b" l="l" r="r" t="t"/>
              <a:pathLst>
                <a:path extrusionOk="0" h="208" w="214">
                  <a:moveTo>
                    <a:pt x="107" y="1"/>
                  </a:moveTo>
                  <a:cubicBezTo>
                    <a:pt x="82" y="1"/>
                    <a:pt x="57" y="10"/>
                    <a:pt x="38" y="29"/>
                  </a:cubicBezTo>
                  <a:cubicBezTo>
                    <a:pt x="0" y="79"/>
                    <a:pt x="0" y="142"/>
                    <a:pt x="38" y="180"/>
                  </a:cubicBezTo>
                  <a:cubicBezTo>
                    <a:pt x="57" y="198"/>
                    <a:pt x="82" y="208"/>
                    <a:pt x="107" y="208"/>
                  </a:cubicBezTo>
                  <a:cubicBezTo>
                    <a:pt x="132" y="208"/>
                    <a:pt x="157" y="198"/>
                    <a:pt x="176" y="180"/>
                  </a:cubicBezTo>
                  <a:cubicBezTo>
                    <a:pt x="214" y="142"/>
                    <a:pt x="214" y="79"/>
                    <a:pt x="176" y="29"/>
                  </a:cubicBezTo>
                  <a:cubicBezTo>
                    <a:pt x="157" y="10"/>
                    <a:pt x="132" y="1"/>
                    <a:pt x="10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4" name="Google Shape;384;p124"/>
            <p:cNvSpPr/>
            <p:nvPr/>
          </p:nvSpPr>
          <p:spPr>
            <a:xfrm>
              <a:off x="4196650" y="3163775"/>
              <a:ext cx="16650" cy="1975"/>
            </a:xfrm>
            <a:custGeom>
              <a:rect b="b" l="l" r="r" t="t"/>
              <a:pathLst>
                <a:path extrusionOk="0" h="79" w="666">
                  <a:moveTo>
                    <a:pt x="172" y="1"/>
                  </a:moveTo>
                  <a:cubicBezTo>
                    <a:pt x="123" y="1"/>
                    <a:pt x="74" y="3"/>
                    <a:pt x="26" y="9"/>
                  </a:cubicBezTo>
                  <a:cubicBezTo>
                    <a:pt x="13" y="22"/>
                    <a:pt x="0" y="47"/>
                    <a:pt x="26" y="47"/>
                  </a:cubicBezTo>
                  <a:cubicBezTo>
                    <a:pt x="120" y="72"/>
                    <a:pt x="223" y="78"/>
                    <a:pt x="328" y="78"/>
                  </a:cubicBezTo>
                  <a:cubicBezTo>
                    <a:pt x="433" y="78"/>
                    <a:pt x="540" y="72"/>
                    <a:pt x="640" y="72"/>
                  </a:cubicBezTo>
                  <a:cubicBezTo>
                    <a:pt x="666" y="72"/>
                    <a:pt x="666" y="47"/>
                    <a:pt x="640" y="34"/>
                  </a:cubicBezTo>
                  <a:cubicBezTo>
                    <a:pt x="488" y="25"/>
                    <a:pt x="328" y="1"/>
                    <a:pt x="17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5" name="Google Shape;385;p124"/>
            <p:cNvSpPr/>
            <p:nvPr/>
          </p:nvSpPr>
          <p:spPr>
            <a:xfrm>
              <a:off x="4195400" y="3138275"/>
              <a:ext cx="10050" cy="3150"/>
            </a:xfrm>
            <a:custGeom>
              <a:rect b="b" l="l" r="r" t="t"/>
              <a:pathLst>
                <a:path extrusionOk="0" h="126" w="402">
                  <a:moveTo>
                    <a:pt x="377" y="0"/>
                  </a:moveTo>
                  <a:cubicBezTo>
                    <a:pt x="251" y="25"/>
                    <a:pt x="126" y="50"/>
                    <a:pt x="13" y="101"/>
                  </a:cubicBezTo>
                  <a:cubicBezTo>
                    <a:pt x="0" y="101"/>
                    <a:pt x="0" y="126"/>
                    <a:pt x="13" y="126"/>
                  </a:cubicBezTo>
                  <a:cubicBezTo>
                    <a:pt x="138" y="126"/>
                    <a:pt x="264" y="75"/>
                    <a:pt x="389" y="38"/>
                  </a:cubicBezTo>
                  <a:cubicBezTo>
                    <a:pt x="402" y="25"/>
                    <a:pt x="402" y="0"/>
                    <a:pt x="377"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6" name="Google Shape;386;p124"/>
            <p:cNvSpPr/>
            <p:nvPr/>
          </p:nvSpPr>
          <p:spPr>
            <a:xfrm>
              <a:off x="4194450" y="3131675"/>
              <a:ext cx="14450" cy="4425"/>
            </a:xfrm>
            <a:custGeom>
              <a:rect b="b" l="l" r="r" t="t"/>
              <a:pathLst>
                <a:path extrusionOk="0" h="177" w="578">
                  <a:moveTo>
                    <a:pt x="553" y="1"/>
                  </a:moveTo>
                  <a:cubicBezTo>
                    <a:pt x="377" y="51"/>
                    <a:pt x="189" y="76"/>
                    <a:pt x="13" y="139"/>
                  </a:cubicBezTo>
                  <a:cubicBezTo>
                    <a:pt x="1" y="151"/>
                    <a:pt x="1" y="176"/>
                    <a:pt x="26" y="176"/>
                  </a:cubicBezTo>
                  <a:cubicBezTo>
                    <a:pt x="201" y="164"/>
                    <a:pt x="390" y="89"/>
                    <a:pt x="565" y="26"/>
                  </a:cubicBezTo>
                  <a:cubicBezTo>
                    <a:pt x="578" y="26"/>
                    <a:pt x="565" y="1"/>
                    <a:pt x="553"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7" name="Google Shape;387;p124"/>
            <p:cNvSpPr/>
            <p:nvPr/>
          </p:nvSpPr>
          <p:spPr>
            <a:xfrm>
              <a:off x="4179700" y="3108075"/>
              <a:ext cx="15700" cy="5125"/>
            </a:xfrm>
            <a:custGeom>
              <a:rect b="b" l="l" r="r" t="t"/>
              <a:pathLst>
                <a:path extrusionOk="0" h="205" w="628">
                  <a:moveTo>
                    <a:pt x="615" y="0"/>
                  </a:moveTo>
                  <a:cubicBezTo>
                    <a:pt x="612" y="0"/>
                    <a:pt x="608" y="1"/>
                    <a:pt x="603" y="4"/>
                  </a:cubicBezTo>
                  <a:cubicBezTo>
                    <a:pt x="415" y="54"/>
                    <a:pt x="214" y="91"/>
                    <a:pt x="26" y="154"/>
                  </a:cubicBezTo>
                  <a:cubicBezTo>
                    <a:pt x="1" y="167"/>
                    <a:pt x="1" y="204"/>
                    <a:pt x="26" y="204"/>
                  </a:cubicBezTo>
                  <a:cubicBezTo>
                    <a:pt x="227" y="179"/>
                    <a:pt x="427" y="104"/>
                    <a:pt x="616" y="29"/>
                  </a:cubicBezTo>
                  <a:cubicBezTo>
                    <a:pt x="626" y="18"/>
                    <a:pt x="628" y="0"/>
                    <a:pt x="615"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8" name="Google Shape;388;p124"/>
            <p:cNvSpPr/>
            <p:nvPr/>
          </p:nvSpPr>
          <p:spPr>
            <a:xfrm>
              <a:off x="4163800" y="3084925"/>
              <a:ext cx="15925" cy="10200"/>
            </a:xfrm>
            <a:custGeom>
              <a:rect b="b" l="l" r="r" t="t"/>
              <a:pathLst>
                <a:path extrusionOk="0" h="408" w="637">
                  <a:moveTo>
                    <a:pt x="612" y="1"/>
                  </a:moveTo>
                  <a:cubicBezTo>
                    <a:pt x="499" y="51"/>
                    <a:pt x="373" y="114"/>
                    <a:pt x="260" y="177"/>
                  </a:cubicBezTo>
                  <a:cubicBezTo>
                    <a:pt x="160" y="227"/>
                    <a:pt x="72" y="290"/>
                    <a:pt x="9" y="390"/>
                  </a:cubicBezTo>
                  <a:cubicBezTo>
                    <a:pt x="1" y="399"/>
                    <a:pt x="4" y="408"/>
                    <a:pt x="12" y="408"/>
                  </a:cubicBezTo>
                  <a:cubicBezTo>
                    <a:pt x="15" y="408"/>
                    <a:pt x="18" y="406"/>
                    <a:pt x="22" y="402"/>
                  </a:cubicBezTo>
                  <a:cubicBezTo>
                    <a:pt x="210" y="264"/>
                    <a:pt x="424" y="164"/>
                    <a:pt x="624" y="26"/>
                  </a:cubicBezTo>
                  <a:cubicBezTo>
                    <a:pt x="637" y="26"/>
                    <a:pt x="637" y="1"/>
                    <a:pt x="61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9" name="Google Shape;389;p124"/>
            <p:cNvSpPr/>
            <p:nvPr/>
          </p:nvSpPr>
          <p:spPr>
            <a:xfrm>
              <a:off x="4199775" y="3182500"/>
              <a:ext cx="12900" cy="4425"/>
            </a:xfrm>
            <a:custGeom>
              <a:rect b="b" l="l" r="r" t="t"/>
              <a:pathLst>
                <a:path extrusionOk="0" h="177" w="516">
                  <a:moveTo>
                    <a:pt x="26" y="1"/>
                  </a:moveTo>
                  <a:cubicBezTo>
                    <a:pt x="14" y="1"/>
                    <a:pt x="1" y="26"/>
                    <a:pt x="14" y="26"/>
                  </a:cubicBezTo>
                  <a:cubicBezTo>
                    <a:pt x="152" y="114"/>
                    <a:pt x="327" y="139"/>
                    <a:pt x="478" y="176"/>
                  </a:cubicBezTo>
                  <a:cubicBezTo>
                    <a:pt x="503" y="176"/>
                    <a:pt x="515" y="139"/>
                    <a:pt x="490" y="139"/>
                  </a:cubicBezTo>
                  <a:cubicBezTo>
                    <a:pt x="340" y="101"/>
                    <a:pt x="189" y="26"/>
                    <a:pt x="26"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0" name="Google Shape;390;p124"/>
            <p:cNvSpPr/>
            <p:nvPr/>
          </p:nvSpPr>
          <p:spPr>
            <a:xfrm>
              <a:off x="4197025" y="3189000"/>
              <a:ext cx="15875" cy="6450"/>
            </a:xfrm>
            <a:custGeom>
              <a:rect b="b" l="l" r="r" t="t"/>
              <a:pathLst>
                <a:path extrusionOk="0" h="258" w="635">
                  <a:moveTo>
                    <a:pt x="16" y="1"/>
                  </a:moveTo>
                  <a:cubicBezTo>
                    <a:pt x="7" y="1"/>
                    <a:pt x="0" y="19"/>
                    <a:pt x="11" y="29"/>
                  </a:cubicBezTo>
                  <a:cubicBezTo>
                    <a:pt x="186" y="142"/>
                    <a:pt x="412" y="205"/>
                    <a:pt x="600" y="255"/>
                  </a:cubicBezTo>
                  <a:cubicBezTo>
                    <a:pt x="604" y="257"/>
                    <a:pt x="607" y="258"/>
                    <a:pt x="610" y="258"/>
                  </a:cubicBezTo>
                  <a:cubicBezTo>
                    <a:pt x="628" y="258"/>
                    <a:pt x="634" y="230"/>
                    <a:pt x="613" y="230"/>
                  </a:cubicBezTo>
                  <a:cubicBezTo>
                    <a:pt x="412" y="155"/>
                    <a:pt x="224" y="67"/>
                    <a:pt x="23" y="4"/>
                  </a:cubicBezTo>
                  <a:cubicBezTo>
                    <a:pt x="21" y="2"/>
                    <a:pt x="18" y="1"/>
                    <a:pt x="16"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1" name="Google Shape;391;p124"/>
            <p:cNvSpPr/>
            <p:nvPr/>
          </p:nvSpPr>
          <p:spPr>
            <a:xfrm>
              <a:off x="4133900" y="3086275"/>
              <a:ext cx="72175" cy="115725"/>
            </a:xfrm>
            <a:custGeom>
              <a:rect b="b" l="l" r="r" t="t"/>
              <a:pathLst>
                <a:path extrusionOk="0" h="4629" w="2887">
                  <a:moveTo>
                    <a:pt x="555" y="1"/>
                  </a:moveTo>
                  <a:cubicBezTo>
                    <a:pt x="434" y="1"/>
                    <a:pt x="317" y="32"/>
                    <a:pt x="227" y="123"/>
                  </a:cubicBezTo>
                  <a:cubicBezTo>
                    <a:pt x="176" y="173"/>
                    <a:pt x="139" y="236"/>
                    <a:pt x="114" y="298"/>
                  </a:cubicBezTo>
                  <a:cubicBezTo>
                    <a:pt x="1" y="549"/>
                    <a:pt x="1" y="825"/>
                    <a:pt x="26" y="1089"/>
                  </a:cubicBezTo>
                  <a:cubicBezTo>
                    <a:pt x="76" y="1616"/>
                    <a:pt x="239" y="2118"/>
                    <a:pt x="515" y="2557"/>
                  </a:cubicBezTo>
                  <a:lnTo>
                    <a:pt x="942" y="4239"/>
                  </a:lnTo>
                  <a:cubicBezTo>
                    <a:pt x="1218" y="4402"/>
                    <a:pt x="1494" y="4565"/>
                    <a:pt x="1808" y="4615"/>
                  </a:cubicBezTo>
                  <a:cubicBezTo>
                    <a:pt x="1863" y="4624"/>
                    <a:pt x="1920" y="4628"/>
                    <a:pt x="1978" y="4628"/>
                  </a:cubicBezTo>
                  <a:cubicBezTo>
                    <a:pt x="2249" y="4628"/>
                    <a:pt x="2533" y="4529"/>
                    <a:pt x="2699" y="4301"/>
                  </a:cubicBezTo>
                  <a:cubicBezTo>
                    <a:pt x="2887" y="4038"/>
                    <a:pt x="2874" y="3686"/>
                    <a:pt x="2837" y="3373"/>
                  </a:cubicBezTo>
                  <a:cubicBezTo>
                    <a:pt x="2774" y="2783"/>
                    <a:pt x="2649" y="2206"/>
                    <a:pt x="2423" y="1679"/>
                  </a:cubicBezTo>
                  <a:cubicBezTo>
                    <a:pt x="2184" y="1139"/>
                    <a:pt x="1845" y="662"/>
                    <a:pt x="1381" y="323"/>
                  </a:cubicBezTo>
                  <a:cubicBezTo>
                    <a:pt x="1205" y="198"/>
                    <a:pt x="1005" y="97"/>
                    <a:pt x="791" y="35"/>
                  </a:cubicBezTo>
                  <a:cubicBezTo>
                    <a:pt x="716" y="15"/>
                    <a:pt x="635" y="1"/>
                    <a:pt x="55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2" name="Google Shape;392;p124"/>
            <p:cNvSpPr/>
            <p:nvPr/>
          </p:nvSpPr>
          <p:spPr>
            <a:xfrm>
              <a:off x="4154300" y="3184375"/>
              <a:ext cx="75625" cy="34000"/>
            </a:xfrm>
            <a:custGeom>
              <a:rect b="b" l="l" r="r" t="t"/>
              <a:pathLst>
                <a:path extrusionOk="0" h="1360" w="3025">
                  <a:moveTo>
                    <a:pt x="0" y="1"/>
                  </a:moveTo>
                  <a:lnTo>
                    <a:pt x="565" y="791"/>
                  </a:lnTo>
                  <a:cubicBezTo>
                    <a:pt x="916" y="817"/>
                    <a:pt x="1255" y="980"/>
                    <a:pt x="1582" y="1118"/>
                  </a:cubicBezTo>
                  <a:cubicBezTo>
                    <a:pt x="1879" y="1244"/>
                    <a:pt x="2198" y="1359"/>
                    <a:pt x="2519" y="1359"/>
                  </a:cubicBezTo>
                  <a:cubicBezTo>
                    <a:pt x="2550" y="1359"/>
                    <a:pt x="2580" y="1358"/>
                    <a:pt x="2611" y="1356"/>
                  </a:cubicBezTo>
                  <a:cubicBezTo>
                    <a:pt x="2786" y="1331"/>
                    <a:pt x="2962" y="1256"/>
                    <a:pt x="3000" y="1093"/>
                  </a:cubicBezTo>
                  <a:cubicBezTo>
                    <a:pt x="3025" y="967"/>
                    <a:pt x="2949" y="842"/>
                    <a:pt x="2849" y="741"/>
                  </a:cubicBezTo>
                  <a:cubicBezTo>
                    <a:pt x="2686" y="566"/>
                    <a:pt x="2460" y="440"/>
                    <a:pt x="2234" y="365"/>
                  </a:cubicBezTo>
                  <a:cubicBezTo>
                    <a:pt x="2008" y="289"/>
                    <a:pt x="1770" y="264"/>
                    <a:pt x="1531" y="227"/>
                  </a:cubicBezTo>
                  <a:lnTo>
                    <a:pt x="0" y="1"/>
                  </a:ln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3" name="Google Shape;393;p124"/>
            <p:cNvSpPr/>
            <p:nvPr/>
          </p:nvSpPr>
          <p:spPr>
            <a:xfrm>
              <a:off x="4152725" y="3166050"/>
              <a:ext cx="73450" cy="23700"/>
            </a:xfrm>
            <a:custGeom>
              <a:rect b="b" l="l" r="r" t="t"/>
              <a:pathLst>
                <a:path extrusionOk="0" h="948" w="2938">
                  <a:moveTo>
                    <a:pt x="1647" y="1"/>
                  </a:moveTo>
                  <a:cubicBezTo>
                    <a:pt x="1086" y="1"/>
                    <a:pt x="529" y="68"/>
                    <a:pt x="1" y="219"/>
                  </a:cubicBezTo>
                  <a:lnTo>
                    <a:pt x="164" y="847"/>
                  </a:lnTo>
                  <a:cubicBezTo>
                    <a:pt x="289" y="910"/>
                    <a:pt x="415" y="910"/>
                    <a:pt x="540" y="922"/>
                  </a:cubicBezTo>
                  <a:cubicBezTo>
                    <a:pt x="804" y="935"/>
                    <a:pt x="1064" y="947"/>
                    <a:pt x="1323" y="947"/>
                  </a:cubicBezTo>
                  <a:cubicBezTo>
                    <a:pt x="1582" y="947"/>
                    <a:pt x="1839" y="935"/>
                    <a:pt x="2096" y="897"/>
                  </a:cubicBezTo>
                  <a:cubicBezTo>
                    <a:pt x="2385" y="859"/>
                    <a:pt x="2686" y="772"/>
                    <a:pt x="2874" y="558"/>
                  </a:cubicBezTo>
                  <a:cubicBezTo>
                    <a:pt x="2887" y="533"/>
                    <a:pt x="2912" y="508"/>
                    <a:pt x="2925" y="470"/>
                  </a:cubicBezTo>
                  <a:cubicBezTo>
                    <a:pt x="2937" y="408"/>
                    <a:pt x="2912" y="332"/>
                    <a:pt x="2862" y="282"/>
                  </a:cubicBezTo>
                  <a:cubicBezTo>
                    <a:pt x="2812" y="232"/>
                    <a:pt x="2749" y="194"/>
                    <a:pt x="2674" y="169"/>
                  </a:cubicBezTo>
                  <a:cubicBezTo>
                    <a:pt x="2460" y="94"/>
                    <a:pt x="2146" y="19"/>
                    <a:pt x="1921" y="6"/>
                  </a:cubicBezTo>
                  <a:cubicBezTo>
                    <a:pt x="1829" y="3"/>
                    <a:pt x="1738" y="1"/>
                    <a:pt x="1647"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4" name="Google Shape;394;p124"/>
            <p:cNvSpPr/>
            <p:nvPr/>
          </p:nvSpPr>
          <p:spPr>
            <a:xfrm>
              <a:off x="4143625" y="3140925"/>
              <a:ext cx="79725" cy="31875"/>
            </a:xfrm>
            <a:custGeom>
              <a:rect b="b" l="l" r="r" t="t"/>
              <a:pathLst>
                <a:path extrusionOk="0" h="1275" w="3189">
                  <a:moveTo>
                    <a:pt x="2408" y="1"/>
                  </a:moveTo>
                  <a:cubicBezTo>
                    <a:pt x="2333" y="1"/>
                    <a:pt x="2258" y="3"/>
                    <a:pt x="2184" y="7"/>
                  </a:cubicBezTo>
                  <a:cubicBezTo>
                    <a:pt x="1444" y="32"/>
                    <a:pt x="716" y="158"/>
                    <a:pt x="1" y="321"/>
                  </a:cubicBezTo>
                  <a:lnTo>
                    <a:pt x="440" y="1275"/>
                  </a:lnTo>
                  <a:cubicBezTo>
                    <a:pt x="892" y="1187"/>
                    <a:pt x="1256" y="1111"/>
                    <a:pt x="1707" y="1036"/>
                  </a:cubicBezTo>
                  <a:cubicBezTo>
                    <a:pt x="2172" y="961"/>
                    <a:pt x="2623" y="823"/>
                    <a:pt x="2975" y="547"/>
                  </a:cubicBezTo>
                  <a:cubicBezTo>
                    <a:pt x="3088" y="459"/>
                    <a:pt x="3188" y="321"/>
                    <a:pt x="3125" y="195"/>
                  </a:cubicBezTo>
                  <a:cubicBezTo>
                    <a:pt x="3088" y="120"/>
                    <a:pt x="3000" y="82"/>
                    <a:pt x="2912" y="57"/>
                  </a:cubicBezTo>
                  <a:cubicBezTo>
                    <a:pt x="2747" y="14"/>
                    <a:pt x="2577" y="1"/>
                    <a:pt x="2408"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5" name="Google Shape;395;p124"/>
            <p:cNvSpPr/>
            <p:nvPr/>
          </p:nvSpPr>
          <p:spPr>
            <a:xfrm>
              <a:off x="4137675" y="3114100"/>
              <a:ext cx="75625" cy="34850"/>
            </a:xfrm>
            <a:custGeom>
              <a:rect b="b" l="l" r="r" t="t"/>
              <a:pathLst>
                <a:path extrusionOk="0" h="1394" w="3025">
                  <a:moveTo>
                    <a:pt x="2298" y="0"/>
                  </a:moveTo>
                  <a:cubicBezTo>
                    <a:pt x="1504" y="0"/>
                    <a:pt x="746" y="233"/>
                    <a:pt x="0" y="465"/>
                  </a:cubicBezTo>
                  <a:lnTo>
                    <a:pt x="239" y="1394"/>
                  </a:lnTo>
                  <a:cubicBezTo>
                    <a:pt x="954" y="1331"/>
                    <a:pt x="1669" y="1168"/>
                    <a:pt x="2322" y="892"/>
                  </a:cubicBezTo>
                  <a:cubicBezTo>
                    <a:pt x="2560" y="792"/>
                    <a:pt x="2786" y="679"/>
                    <a:pt x="2962" y="478"/>
                  </a:cubicBezTo>
                  <a:cubicBezTo>
                    <a:pt x="2987" y="453"/>
                    <a:pt x="3012" y="415"/>
                    <a:pt x="3012" y="377"/>
                  </a:cubicBezTo>
                  <a:cubicBezTo>
                    <a:pt x="3025" y="327"/>
                    <a:pt x="2999" y="264"/>
                    <a:pt x="2962" y="214"/>
                  </a:cubicBezTo>
                  <a:cubicBezTo>
                    <a:pt x="2836" y="39"/>
                    <a:pt x="2573" y="1"/>
                    <a:pt x="2359" y="1"/>
                  </a:cubicBezTo>
                  <a:cubicBezTo>
                    <a:pt x="2339" y="1"/>
                    <a:pt x="2318" y="0"/>
                    <a:pt x="2298"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6" name="Google Shape;396;p124"/>
            <p:cNvSpPr/>
            <p:nvPr/>
          </p:nvSpPr>
          <p:spPr>
            <a:xfrm>
              <a:off x="4136725" y="3085500"/>
              <a:ext cx="62775" cy="39925"/>
            </a:xfrm>
            <a:custGeom>
              <a:rect b="b" l="l" r="r" t="t"/>
              <a:pathLst>
                <a:path extrusionOk="0" h="1597" w="2511">
                  <a:moveTo>
                    <a:pt x="2257" y="0"/>
                  </a:moveTo>
                  <a:cubicBezTo>
                    <a:pt x="2241" y="0"/>
                    <a:pt x="2225" y="1"/>
                    <a:pt x="2209" y="3"/>
                  </a:cubicBezTo>
                  <a:cubicBezTo>
                    <a:pt x="2034" y="3"/>
                    <a:pt x="1870" y="41"/>
                    <a:pt x="1695" y="78"/>
                  </a:cubicBezTo>
                  <a:cubicBezTo>
                    <a:pt x="1092" y="241"/>
                    <a:pt x="515" y="517"/>
                    <a:pt x="1" y="881"/>
                  </a:cubicBezTo>
                  <a:lnTo>
                    <a:pt x="38" y="1597"/>
                  </a:lnTo>
                  <a:cubicBezTo>
                    <a:pt x="427" y="1509"/>
                    <a:pt x="829" y="1421"/>
                    <a:pt x="1205" y="1270"/>
                  </a:cubicBezTo>
                  <a:cubicBezTo>
                    <a:pt x="1582" y="1132"/>
                    <a:pt x="1946" y="932"/>
                    <a:pt x="2234" y="643"/>
                  </a:cubicBezTo>
                  <a:cubicBezTo>
                    <a:pt x="2335" y="555"/>
                    <a:pt x="2423" y="442"/>
                    <a:pt x="2473" y="317"/>
                  </a:cubicBezTo>
                  <a:cubicBezTo>
                    <a:pt x="2498" y="254"/>
                    <a:pt x="2510" y="179"/>
                    <a:pt x="2485" y="116"/>
                  </a:cubicBezTo>
                  <a:cubicBezTo>
                    <a:pt x="2443" y="31"/>
                    <a:pt x="2347" y="0"/>
                    <a:pt x="2257"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7" name="Google Shape;397;p124"/>
            <p:cNvSpPr/>
            <p:nvPr/>
          </p:nvSpPr>
          <p:spPr>
            <a:xfrm>
              <a:off x="4133600" y="3054825"/>
              <a:ext cx="53975" cy="53675"/>
            </a:xfrm>
            <a:custGeom>
              <a:rect b="b" l="l" r="r" t="t"/>
              <a:pathLst>
                <a:path extrusionOk="0" h="2147" w="2159">
                  <a:moveTo>
                    <a:pt x="1845" y="0"/>
                  </a:moveTo>
                  <a:cubicBezTo>
                    <a:pt x="1744" y="0"/>
                    <a:pt x="1657" y="38"/>
                    <a:pt x="1556" y="76"/>
                  </a:cubicBezTo>
                  <a:cubicBezTo>
                    <a:pt x="904" y="389"/>
                    <a:pt x="439" y="979"/>
                    <a:pt x="0" y="1556"/>
                  </a:cubicBezTo>
                  <a:lnTo>
                    <a:pt x="138" y="2146"/>
                  </a:lnTo>
                  <a:cubicBezTo>
                    <a:pt x="565" y="1908"/>
                    <a:pt x="979" y="1657"/>
                    <a:pt x="1355" y="1343"/>
                  </a:cubicBezTo>
                  <a:cubicBezTo>
                    <a:pt x="1669" y="1092"/>
                    <a:pt x="1958" y="803"/>
                    <a:pt x="2096" y="427"/>
                  </a:cubicBezTo>
                  <a:cubicBezTo>
                    <a:pt x="2133" y="339"/>
                    <a:pt x="2159" y="239"/>
                    <a:pt x="2108" y="138"/>
                  </a:cubicBezTo>
                  <a:cubicBezTo>
                    <a:pt x="2058" y="50"/>
                    <a:pt x="1958" y="0"/>
                    <a:pt x="1845"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8" name="Google Shape;398;p124"/>
            <p:cNvSpPr/>
            <p:nvPr/>
          </p:nvSpPr>
          <p:spPr>
            <a:xfrm>
              <a:off x="4144625" y="3068925"/>
              <a:ext cx="24750" cy="26150"/>
            </a:xfrm>
            <a:custGeom>
              <a:rect b="b" l="l" r="r" t="t"/>
              <a:pathLst>
                <a:path extrusionOk="0" h="1046" w="990">
                  <a:moveTo>
                    <a:pt x="814" y="1"/>
                  </a:moveTo>
                  <a:cubicBezTo>
                    <a:pt x="764" y="1"/>
                    <a:pt x="714" y="1"/>
                    <a:pt x="676" y="39"/>
                  </a:cubicBezTo>
                  <a:cubicBezTo>
                    <a:pt x="300" y="327"/>
                    <a:pt x="187" y="653"/>
                    <a:pt x="11" y="992"/>
                  </a:cubicBezTo>
                  <a:cubicBezTo>
                    <a:pt x="1" y="1023"/>
                    <a:pt x="24" y="1046"/>
                    <a:pt x="47" y="1046"/>
                  </a:cubicBezTo>
                  <a:cubicBezTo>
                    <a:pt x="52" y="1046"/>
                    <a:pt x="57" y="1045"/>
                    <a:pt x="61" y="1042"/>
                  </a:cubicBezTo>
                  <a:cubicBezTo>
                    <a:pt x="274" y="892"/>
                    <a:pt x="739" y="553"/>
                    <a:pt x="902" y="290"/>
                  </a:cubicBezTo>
                  <a:cubicBezTo>
                    <a:pt x="952" y="214"/>
                    <a:pt x="990" y="114"/>
                    <a:pt x="927" y="39"/>
                  </a:cubicBezTo>
                  <a:cubicBezTo>
                    <a:pt x="902" y="13"/>
                    <a:pt x="864" y="1"/>
                    <a:pt x="814"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9" name="Google Shape;399;p124"/>
            <p:cNvSpPr/>
            <p:nvPr/>
          </p:nvSpPr>
          <p:spPr>
            <a:xfrm>
              <a:off x="4177500" y="3196750"/>
              <a:ext cx="33600" cy="11600"/>
            </a:xfrm>
            <a:custGeom>
              <a:rect b="b" l="l" r="r" t="t"/>
              <a:pathLst>
                <a:path extrusionOk="0" h="464" w="1344">
                  <a:moveTo>
                    <a:pt x="517" y="0"/>
                  </a:moveTo>
                  <a:cubicBezTo>
                    <a:pt x="354" y="0"/>
                    <a:pt x="193" y="15"/>
                    <a:pt x="26" y="20"/>
                  </a:cubicBezTo>
                  <a:cubicBezTo>
                    <a:pt x="1" y="20"/>
                    <a:pt x="1" y="58"/>
                    <a:pt x="14" y="71"/>
                  </a:cubicBezTo>
                  <a:cubicBezTo>
                    <a:pt x="227" y="184"/>
                    <a:pt x="779" y="447"/>
                    <a:pt x="1105" y="460"/>
                  </a:cubicBezTo>
                  <a:cubicBezTo>
                    <a:pt x="1123" y="462"/>
                    <a:pt x="1141" y="464"/>
                    <a:pt x="1160" y="464"/>
                  </a:cubicBezTo>
                  <a:cubicBezTo>
                    <a:pt x="1235" y="464"/>
                    <a:pt x="1311" y="440"/>
                    <a:pt x="1331" y="359"/>
                  </a:cubicBezTo>
                  <a:cubicBezTo>
                    <a:pt x="1344" y="322"/>
                    <a:pt x="1331" y="284"/>
                    <a:pt x="1319" y="246"/>
                  </a:cubicBezTo>
                  <a:cubicBezTo>
                    <a:pt x="1294" y="209"/>
                    <a:pt x="1256" y="158"/>
                    <a:pt x="1206" y="133"/>
                  </a:cubicBezTo>
                  <a:cubicBezTo>
                    <a:pt x="955" y="26"/>
                    <a:pt x="734" y="0"/>
                    <a:pt x="517"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0" name="Google Shape;400;p124"/>
            <p:cNvSpPr/>
            <p:nvPr/>
          </p:nvSpPr>
          <p:spPr>
            <a:xfrm>
              <a:off x="4167775" y="3172700"/>
              <a:ext cx="42075" cy="11575"/>
            </a:xfrm>
            <a:custGeom>
              <a:rect b="b" l="l" r="r" t="t"/>
              <a:pathLst>
                <a:path extrusionOk="0" h="463" w="1683">
                  <a:moveTo>
                    <a:pt x="1022" y="1"/>
                  </a:moveTo>
                  <a:cubicBezTo>
                    <a:pt x="659" y="1"/>
                    <a:pt x="359" y="106"/>
                    <a:pt x="14" y="179"/>
                  </a:cubicBezTo>
                  <a:cubicBezTo>
                    <a:pt x="1" y="179"/>
                    <a:pt x="1" y="204"/>
                    <a:pt x="14" y="204"/>
                  </a:cubicBezTo>
                  <a:cubicBezTo>
                    <a:pt x="217" y="272"/>
                    <a:pt x="870" y="463"/>
                    <a:pt x="1300" y="463"/>
                  </a:cubicBezTo>
                  <a:cubicBezTo>
                    <a:pt x="1347" y="463"/>
                    <a:pt x="1391" y="460"/>
                    <a:pt x="1432" y="455"/>
                  </a:cubicBezTo>
                  <a:cubicBezTo>
                    <a:pt x="1532" y="443"/>
                    <a:pt x="1632" y="405"/>
                    <a:pt x="1657" y="317"/>
                  </a:cubicBezTo>
                  <a:cubicBezTo>
                    <a:pt x="1683" y="267"/>
                    <a:pt x="1657" y="204"/>
                    <a:pt x="1620" y="154"/>
                  </a:cubicBezTo>
                  <a:cubicBezTo>
                    <a:pt x="1582" y="104"/>
                    <a:pt x="1532" y="66"/>
                    <a:pt x="1469" y="54"/>
                  </a:cubicBezTo>
                  <a:cubicBezTo>
                    <a:pt x="1307" y="16"/>
                    <a:pt x="1160" y="1"/>
                    <a:pt x="1022"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1" name="Google Shape;401;p124"/>
            <p:cNvSpPr/>
            <p:nvPr/>
          </p:nvSpPr>
          <p:spPr>
            <a:xfrm>
              <a:off x="4149050" y="3093675"/>
              <a:ext cx="36950" cy="23025"/>
            </a:xfrm>
            <a:custGeom>
              <a:rect b="b" l="l" r="r" t="t"/>
              <a:pathLst>
                <a:path extrusionOk="0" h="921" w="1478">
                  <a:moveTo>
                    <a:pt x="1225" y="0"/>
                  </a:moveTo>
                  <a:cubicBezTo>
                    <a:pt x="1198" y="0"/>
                    <a:pt x="1173" y="4"/>
                    <a:pt x="1152" y="15"/>
                  </a:cubicBezTo>
                  <a:cubicBezTo>
                    <a:pt x="599" y="203"/>
                    <a:pt x="348" y="542"/>
                    <a:pt x="22" y="868"/>
                  </a:cubicBezTo>
                  <a:cubicBezTo>
                    <a:pt x="0" y="890"/>
                    <a:pt x="16" y="921"/>
                    <a:pt x="37" y="921"/>
                  </a:cubicBezTo>
                  <a:cubicBezTo>
                    <a:pt x="40" y="921"/>
                    <a:pt x="44" y="920"/>
                    <a:pt x="47" y="918"/>
                  </a:cubicBezTo>
                  <a:cubicBezTo>
                    <a:pt x="323" y="843"/>
                    <a:pt x="1039" y="617"/>
                    <a:pt x="1340" y="366"/>
                  </a:cubicBezTo>
                  <a:cubicBezTo>
                    <a:pt x="1403" y="303"/>
                    <a:pt x="1478" y="228"/>
                    <a:pt x="1453" y="140"/>
                  </a:cubicBezTo>
                  <a:cubicBezTo>
                    <a:pt x="1440" y="78"/>
                    <a:pt x="1390" y="40"/>
                    <a:pt x="1327" y="15"/>
                  </a:cubicBezTo>
                  <a:cubicBezTo>
                    <a:pt x="1298" y="8"/>
                    <a:pt x="1261" y="0"/>
                    <a:pt x="1225"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2" name="Google Shape;402;p124"/>
            <p:cNvSpPr/>
            <p:nvPr/>
          </p:nvSpPr>
          <p:spPr>
            <a:xfrm>
              <a:off x="4159625" y="3146375"/>
              <a:ext cx="50225" cy="12550"/>
            </a:xfrm>
            <a:custGeom>
              <a:rect b="b" l="l" r="r" t="t"/>
              <a:pathLst>
                <a:path extrusionOk="0" h="502" w="2009">
                  <a:moveTo>
                    <a:pt x="1362" y="1"/>
                  </a:moveTo>
                  <a:cubicBezTo>
                    <a:pt x="1213" y="1"/>
                    <a:pt x="1058" y="28"/>
                    <a:pt x="929" y="53"/>
                  </a:cubicBezTo>
                  <a:cubicBezTo>
                    <a:pt x="628" y="128"/>
                    <a:pt x="327" y="253"/>
                    <a:pt x="26" y="341"/>
                  </a:cubicBezTo>
                  <a:cubicBezTo>
                    <a:pt x="1" y="354"/>
                    <a:pt x="1" y="391"/>
                    <a:pt x="26" y="404"/>
                  </a:cubicBezTo>
                  <a:cubicBezTo>
                    <a:pt x="255" y="435"/>
                    <a:pt x="804" y="501"/>
                    <a:pt x="1213" y="501"/>
                  </a:cubicBezTo>
                  <a:cubicBezTo>
                    <a:pt x="1297" y="501"/>
                    <a:pt x="1375" y="498"/>
                    <a:pt x="1444" y="492"/>
                  </a:cubicBezTo>
                  <a:cubicBezTo>
                    <a:pt x="1607" y="479"/>
                    <a:pt x="2009" y="354"/>
                    <a:pt x="1783" y="128"/>
                  </a:cubicBezTo>
                  <a:cubicBezTo>
                    <a:pt x="1673" y="31"/>
                    <a:pt x="1521" y="1"/>
                    <a:pt x="1362"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3" name="Google Shape;403;p124"/>
            <p:cNvSpPr/>
            <p:nvPr/>
          </p:nvSpPr>
          <p:spPr>
            <a:xfrm>
              <a:off x="4155875" y="3120050"/>
              <a:ext cx="47700" cy="17300"/>
            </a:xfrm>
            <a:custGeom>
              <a:rect b="b" l="l" r="r" t="t"/>
              <a:pathLst>
                <a:path extrusionOk="0" h="692" w="1908">
                  <a:moveTo>
                    <a:pt x="1386" y="0"/>
                  </a:moveTo>
                  <a:cubicBezTo>
                    <a:pt x="1183" y="0"/>
                    <a:pt x="957" y="95"/>
                    <a:pt x="791" y="165"/>
                  </a:cubicBezTo>
                  <a:cubicBezTo>
                    <a:pt x="527" y="290"/>
                    <a:pt x="289" y="453"/>
                    <a:pt x="50" y="604"/>
                  </a:cubicBezTo>
                  <a:cubicBezTo>
                    <a:pt x="0" y="629"/>
                    <a:pt x="25" y="692"/>
                    <a:pt x="75" y="692"/>
                  </a:cubicBezTo>
                  <a:cubicBezTo>
                    <a:pt x="402" y="666"/>
                    <a:pt x="1042" y="604"/>
                    <a:pt x="1393" y="491"/>
                  </a:cubicBezTo>
                  <a:cubicBezTo>
                    <a:pt x="1544" y="441"/>
                    <a:pt x="1908" y="227"/>
                    <a:pt x="1631" y="64"/>
                  </a:cubicBezTo>
                  <a:cubicBezTo>
                    <a:pt x="1559" y="18"/>
                    <a:pt x="1475" y="0"/>
                    <a:pt x="1386"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4" name="Google Shape;404;p124"/>
            <p:cNvSpPr/>
            <p:nvPr/>
          </p:nvSpPr>
          <p:spPr>
            <a:xfrm>
              <a:off x="4177200" y="3202575"/>
              <a:ext cx="7250" cy="3800"/>
            </a:xfrm>
            <a:custGeom>
              <a:rect b="b" l="l" r="r" t="t"/>
              <a:pathLst>
                <a:path extrusionOk="0" h="152" w="290">
                  <a:moveTo>
                    <a:pt x="26" y="1"/>
                  </a:moveTo>
                  <a:cubicBezTo>
                    <a:pt x="0" y="1"/>
                    <a:pt x="0" y="26"/>
                    <a:pt x="13" y="26"/>
                  </a:cubicBezTo>
                  <a:cubicBezTo>
                    <a:pt x="76" y="76"/>
                    <a:pt x="164" y="114"/>
                    <a:pt x="239" y="151"/>
                  </a:cubicBezTo>
                  <a:cubicBezTo>
                    <a:pt x="264" y="151"/>
                    <a:pt x="289" y="126"/>
                    <a:pt x="264" y="114"/>
                  </a:cubicBezTo>
                  <a:cubicBezTo>
                    <a:pt x="189" y="76"/>
                    <a:pt x="101" y="26"/>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5" name="Google Shape;405;p124"/>
            <p:cNvSpPr/>
            <p:nvPr/>
          </p:nvSpPr>
          <p:spPr>
            <a:xfrm>
              <a:off x="4173425" y="3198200"/>
              <a:ext cx="6925" cy="2525"/>
            </a:xfrm>
            <a:custGeom>
              <a:rect b="b" l="l" r="r" t="t"/>
              <a:pathLst>
                <a:path extrusionOk="0" h="101" w="277">
                  <a:moveTo>
                    <a:pt x="26" y="0"/>
                  </a:moveTo>
                  <a:cubicBezTo>
                    <a:pt x="13" y="0"/>
                    <a:pt x="1" y="13"/>
                    <a:pt x="13" y="25"/>
                  </a:cubicBezTo>
                  <a:cubicBezTo>
                    <a:pt x="76" y="75"/>
                    <a:pt x="164" y="88"/>
                    <a:pt x="252" y="100"/>
                  </a:cubicBezTo>
                  <a:cubicBezTo>
                    <a:pt x="264" y="100"/>
                    <a:pt x="277" y="63"/>
                    <a:pt x="252" y="63"/>
                  </a:cubicBezTo>
                  <a:cubicBezTo>
                    <a:pt x="177" y="50"/>
                    <a:pt x="101" y="13"/>
                    <a:pt x="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6" name="Google Shape;406;p124"/>
            <p:cNvSpPr/>
            <p:nvPr/>
          </p:nvSpPr>
          <p:spPr>
            <a:xfrm>
              <a:off x="4169675" y="3193175"/>
              <a:ext cx="6925" cy="2225"/>
            </a:xfrm>
            <a:custGeom>
              <a:rect b="b" l="l" r="r" t="t"/>
              <a:pathLst>
                <a:path extrusionOk="0" h="89" w="277">
                  <a:moveTo>
                    <a:pt x="13" y="0"/>
                  </a:moveTo>
                  <a:cubicBezTo>
                    <a:pt x="0" y="0"/>
                    <a:pt x="0" y="13"/>
                    <a:pt x="0" y="25"/>
                  </a:cubicBezTo>
                  <a:cubicBezTo>
                    <a:pt x="76" y="76"/>
                    <a:pt x="176" y="88"/>
                    <a:pt x="264" y="88"/>
                  </a:cubicBezTo>
                  <a:cubicBezTo>
                    <a:pt x="276" y="88"/>
                    <a:pt x="276" y="63"/>
                    <a:pt x="264" y="63"/>
                  </a:cubicBezTo>
                  <a:cubicBezTo>
                    <a:pt x="176" y="38"/>
                    <a:pt x="101" y="13"/>
                    <a:pt x="1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7" name="Google Shape;407;p124"/>
            <p:cNvSpPr/>
            <p:nvPr/>
          </p:nvSpPr>
          <p:spPr>
            <a:xfrm>
              <a:off x="4167150" y="3188775"/>
              <a:ext cx="6925" cy="1600"/>
            </a:xfrm>
            <a:custGeom>
              <a:rect b="b" l="l" r="r" t="t"/>
              <a:pathLst>
                <a:path extrusionOk="0" h="64" w="277">
                  <a:moveTo>
                    <a:pt x="13" y="1"/>
                  </a:moveTo>
                  <a:cubicBezTo>
                    <a:pt x="1" y="1"/>
                    <a:pt x="1" y="26"/>
                    <a:pt x="13" y="38"/>
                  </a:cubicBezTo>
                  <a:cubicBezTo>
                    <a:pt x="89" y="51"/>
                    <a:pt x="177" y="51"/>
                    <a:pt x="264" y="63"/>
                  </a:cubicBezTo>
                  <a:cubicBezTo>
                    <a:pt x="277" y="63"/>
                    <a:pt x="277" y="38"/>
                    <a:pt x="264" y="38"/>
                  </a:cubicBezTo>
                  <a:cubicBezTo>
                    <a:pt x="189" y="26"/>
                    <a:pt x="101" y="1"/>
                    <a:pt x="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8" name="Google Shape;408;p124"/>
            <p:cNvSpPr/>
            <p:nvPr/>
          </p:nvSpPr>
          <p:spPr>
            <a:xfrm>
              <a:off x="4164975" y="3185650"/>
              <a:ext cx="7225" cy="1325"/>
            </a:xfrm>
            <a:custGeom>
              <a:rect b="b" l="l" r="r" t="t"/>
              <a:pathLst>
                <a:path extrusionOk="0" h="53" w="289">
                  <a:moveTo>
                    <a:pt x="264" y="0"/>
                  </a:moveTo>
                  <a:cubicBezTo>
                    <a:pt x="220" y="6"/>
                    <a:pt x="179" y="6"/>
                    <a:pt x="140" y="6"/>
                  </a:cubicBezTo>
                  <a:cubicBezTo>
                    <a:pt x="100" y="6"/>
                    <a:pt x="63" y="6"/>
                    <a:pt x="25" y="13"/>
                  </a:cubicBezTo>
                  <a:cubicBezTo>
                    <a:pt x="0" y="13"/>
                    <a:pt x="0" y="38"/>
                    <a:pt x="25" y="38"/>
                  </a:cubicBezTo>
                  <a:cubicBezTo>
                    <a:pt x="57" y="48"/>
                    <a:pt x="91" y="52"/>
                    <a:pt x="125" y="52"/>
                  </a:cubicBezTo>
                  <a:cubicBezTo>
                    <a:pt x="172" y="52"/>
                    <a:pt x="220" y="45"/>
                    <a:pt x="264" y="38"/>
                  </a:cubicBezTo>
                  <a:cubicBezTo>
                    <a:pt x="289" y="38"/>
                    <a:pt x="276" y="0"/>
                    <a:pt x="2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9" name="Google Shape;409;p124"/>
            <p:cNvSpPr/>
            <p:nvPr/>
          </p:nvSpPr>
          <p:spPr>
            <a:xfrm>
              <a:off x="4161525" y="3179725"/>
              <a:ext cx="10375" cy="1550"/>
            </a:xfrm>
            <a:custGeom>
              <a:rect b="b" l="l" r="r" t="t"/>
              <a:pathLst>
                <a:path extrusionOk="0" h="62" w="415">
                  <a:moveTo>
                    <a:pt x="135" y="1"/>
                  </a:moveTo>
                  <a:cubicBezTo>
                    <a:pt x="99" y="1"/>
                    <a:pt x="62" y="4"/>
                    <a:pt x="25" y="11"/>
                  </a:cubicBezTo>
                  <a:cubicBezTo>
                    <a:pt x="0" y="24"/>
                    <a:pt x="13" y="49"/>
                    <a:pt x="25" y="49"/>
                  </a:cubicBezTo>
                  <a:cubicBezTo>
                    <a:pt x="88" y="55"/>
                    <a:pt x="151" y="55"/>
                    <a:pt x="213" y="55"/>
                  </a:cubicBezTo>
                  <a:cubicBezTo>
                    <a:pt x="276" y="55"/>
                    <a:pt x="339" y="55"/>
                    <a:pt x="402" y="61"/>
                  </a:cubicBezTo>
                  <a:cubicBezTo>
                    <a:pt x="414" y="61"/>
                    <a:pt x="414" y="36"/>
                    <a:pt x="402" y="36"/>
                  </a:cubicBezTo>
                  <a:cubicBezTo>
                    <a:pt x="313" y="19"/>
                    <a:pt x="224" y="1"/>
                    <a:pt x="13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0" name="Google Shape;410;p124"/>
            <p:cNvSpPr/>
            <p:nvPr/>
          </p:nvSpPr>
          <p:spPr>
            <a:xfrm>
              <a:off x="4157750" y="3173725"/>
              <a:ext cx="11000" cy="1900"/>
            </a:xfrm>
            <a:custGeom>
              <a:rect b="b" l="l" r="r" t="t"/>
              <a:pathLst>
                <a:path extrusionOk="0" h="76" w="440">
                  <a:moveTo>
                    <a:pt x="26" y="0"/>
                  </a:moveTo>
                  <a:cubicBezTo>
                    <a:pt x="0" y="0"/>
                    <a:pt x="0" y="13"/>
                    <a:pt x="13" y="25"/>
                  </a:cubicBezTo>
                  <a:cubicBezTo>
                    <a:pt x="138" y="76"/>
                    <a:pt x="289" y="76"/>
                    <a:pt x="427" y="76"/>
                  </a:cubicBezTo>
                  <a:cubicBezTo>
                    <a:pt x="440" y="76"/>
                    <a:pt x="440" y="63"/>
                    <a:pt x="427" y="50"/>
                  </a:cubicBezTo>
                  <a:cubicBezTo>
                    <a:pt x="289" y="38"/>
                    <a:pt x="151" y="0"/>
                    <a:pt x="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1" name="Google Shape;411;p124"/>
            <p:cNvSpPr/>
            <p:nvPr/>
          </p:nvSpPr>
          <p:spPr>
            <a:xfrm>
              <a:off x="4154300" y="3167975"/>
              <a:ext cx="9050" cy="1500"/>
            </a:xfrm>
            <a:custGeom>
              <a:rect b="b" l="l" r="r" t="t"/>
              <a:pathLst>
                <a:path extrusionOk="0" h="60" w="362">
                  <a:moveTo>
                    <a:pt x="346" y="1"/>
                  </a:moveTo>
                  <a:cubicBezTo>
                    <a:pt x="344" y="1"/>
                    <a:pt x="342" y="2"/>
                    <a:pt x="339" y="4"/>
                  </a:cubicBezTo>
                  <a:cubicBezTo>
                    <a:pt x="306" y="17"/>
                    <a:pt x="271" y="21"/>
                    <a:pt x="236" y="21"/>
                  </a:cubicBezTo>
                  <a:cubicBezTo>
                    <a:pt x="165" y="21"/>
                    <a:pt x="92" y="4"/>
                    <a:pt x="25" y="4"/>
                  </a:cubicBezTo>
                  <a:cubicBezTo>
                    <a:pt x="13" y="4"/>
                    <a:pt x="0" y="29"/>
                    <a:pt x="25" y="42"/>
                  </a:cubicBezTo>
                  <a:cubicBezTo>
                    <a:pt x="74" y="49"/>
                    <a:pt x="140" y="59"/>
                    <a:pt x="205" y="59"/>
                  </a:cubicBezTo>
                  <a:cubicBezTo>
                    <a:pt x="259" y="59"/>
                    <a:pt x="312" y="52"/>
                    <a:pt x="352" y="29"/>
                  </a:cubicBezTo>
                  <a:cubicBezTo>
                    <a:pt x="362" y="19"/>
                    <a:pt x="356" y="1"/>
                    <a:pt x="34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2" name="Google Shape;412;p124"/>
            <p:cNvSpPr/>
            <p:nvPr/>
          </p:nvSpPr>
          <p:spPr>
            <a:xfrm>
              <a:off x="4152725" y="3162675"/>
              <a:ext cx="10925" cy="2225"/>
            </a:xfrm>
            <a:custGeom>
              <a:rect b="b" l="l" r="r" t="t"/>
              <a:pathLst>
                <a:path extrusionOk="0" h="89" w="437">
                  <a:moveTo>
                    <a:pt x="412" y="0"/>
                  </a:moveTo>
                  <a:cubicBezTo>
                    <a:pt x="409" y="0"/>
                    <a:pt x="406" y="1"/>
                    <a:pt x="402" y="3"/>
                  </a:cubicBezTo>
                  <a:cubicBezTo>
                    <a:pt x="277" y="28"/>
                    <a:pt x="151" y="28"/>
                    <a:pt x="26" y="41"/>
                  </a:cubicBezTo>
                  <a:cubicBezTo>
                    <a:pt x="13" y="53"/>
                    <a:pt x="1" y="78"/>
                    <a:pt x="26" y="78"/>
                  </a:cubicBezTo>
                  <a:cubicBezTo>
                    <a:pt x="59" y="85"/>
                    <a:pt x="94" y="88"/>
                    <a:pt x="129" y="88"/>
                  </a:cubicBezTo>
                  <a:cubicBezTo>
                    <a:pt x="224" y="88"/>
                    <a:pt x="323" y="65"/>
                    <a:pt x="415" y="28"/>
                  </a:cubicBezTo>
                  <a:cubicBezTo>
                    <a:pt x="436" y="28"/>
                    <a:pt x="430" y="0"/>
                    <a:pt x="412"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3" name="Google Shape;413;p124"/>
            <p:cNvSpPr/>
            <p:nvPr/>
          </p:nvSpPr>
          <p:spPr>
            <a:xfrm>
              <a:off x="4150525" y="3157350"/>
              <a:ext cx="8800" cy="1650"/>
            </a:xfrm>
            <a:custGeom>
              <a:rect b="b" l="l" r="r" t="t"/>
              <a:pathLst>
                <a:path extrusionOk="0" h="66" w="352">
                  <a:moveTo>
                    <a:pt x="336" y="0"/>
                  </a:moveTo>
                  <a:cubicBezTo>
                    <a:pt x="334" y="0"/>
                    <a:pt x="331" y="1"/>
                    <a:pt x="327" y="3"/>
                  </a:cubicBezTo>
                  <a:cubicBezTo>
                    <a:pt x="227" y="28"/>
                    <a:pt x="126" y="15"/>
                    <a:pt x="26" y="28"/>
                  </a:cubicBezTo>
                  <a:cubicBezTo>
                    <a:pt x="13" y="28"/>
                    <a:pt x="1" y="53"/>
                    <a:pt x="26" y="53"/>
                  </a:cubicBezTo>
                  <a:cubicBezTo>
                    <a:pt x="61" y="62"/>
                    <a:pt x="99" y="66"/>
                    <a:pt x="136" y="66"/>
                  </a:cubicBezTo>
                  <a:cubicBezTo>
                    <a:pt x="205" y="66"/>
                    <a:pt x="275" y="52"/>
                    <a:pt x="340" y="28"/>
                  </a:cubicBezTo>
                  <a:cubicBezTo>
                    <a:pt x="350" y="28"/>
                    <a:pt x="352" y="0"/>
                    <a:pt x="33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4" name="Google Shape;414;p124"/>
            <p:cNvSpPr/>
            <p:nvPr/>
          </p:nvSpPr>
          <p:spPr>
            <a:xfrm>
              <a:off x="4148025" y="3151125"/>
              <a:ext cx="11950" cy="2225"/>
            </a:xfrm>
            <a:custGeom>
              <a:rect b="b" l="l" r="r" t="t"/>
              <a:pathLst>
                <a:path extrusionOk="0" h="89" w="478">
                  <a:moveTo>
                    <a:pt x="452" y="1"/>
                  </a:moveTo>
                  <a:cubicBezTo>
                    <a:pt x="314" y="26"/>
                    <a:pt x="164" y="26"/>
                    <a:pt x="25" y="63"/>
                  </a:cubicBezTo>
                  <a:cubicBezTo>
                    <a:pt x="0" y="63"/>
                    <a:pt x="13" y="89"/>
                    <a:pt x="25" y="89"/>
                  </a:cubicBezTo>
                  <a:cubicBezTo>
                    <a:pt x="164" y="89"/>
                    <a:pt x="314" y="63"/>
                    <a:pt x="452" y="38"/>
                  </a:cubicBezTo>
                  <a:cubicBezTo>
                    <a:pt x="477" y="38"/>
                    <a:pt x="465" y="1"/>
                    <a:pt x="45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5" name="Google Shape;415;p124"/>
            <p:cNvSpPr/>
            <p:nvPr/>
          </p:nvSpPr>
          <p:spPr>
            <a:xfrm>
              <a:off x="4145525" y="3145175"/>
              <a:ext cx="14750" cy="1975"/>
            </a:xfrm>
            <a:custGeom>
              <a:rect b="b" l="l" r="r" t="t"/>
              <a:pathLst>
                <a:path extrusionOk="0" h="79" w="590">
                  <a:moveTo>
                    <a:pt x="577" y="0"/>
                  </a:moveTo>
                  <a:cubicBezTo>
                    <a:pt x="389" y="13"/>
                    <a:pt x="201" y="0"/>
                    <a:pt x="25" y="50"/>
                  </a:cubicBezTo>
                  <a:cubicBezTo>
                    <a:pt x="0" y="50"/>
                    <a:pt x="13" y="76"/>
                    <a:pt x="25" y="76"/>
                  </a:cubicBezTo>
                  <a:cubicBezTo>
                    <a:pt x="51" y="77"/>
                    <a:pt x="77" y="78"/>
                    <a:pt x="102" y="78"/>
                  </a:cubicBezTo>
                  <a:cubicBezTo>
                    <a:pt x="265" y="78"/>
                    <a:pt x="426" y="47"/>
                    <a:pt x="577" y="25"/>
                  </a:cubicBezTo>
                  <a:cubicBezTo>
                    <a:pt x="590" y="25"/>
                    <a:pt x="590" y="0"/>
                    <a:pt x="57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6" name="Google Shape;416;p124"/>
            <p:cNvSpPr/>
            <p:nvPr/>
          </p:nvSpPr>
          <p:spPr>
            <a:xfrm>
              <a:off x="4144250" y="3141400"/>
              <a:ext cx="9125" cy="2000"/>
            </a:xfrm>
            <a:custGeom>
              <a:rect b="b" l="l" r="r" t="t"/>
              <a:pathLst>
                <a:path extrusionOk="0" h="80" w="365">
                  <a:moveTo>
                    <a:pt x="327" y="1"/>
                  </a:moveTo>
                  <a:cubicBezTo>
                    <a:pt x="227" y="26"/>
                    <a:pt x="126" y="26"/>
                    <a:pt x="26" y="51"/>
                  </a:cubicBezTo>
                  <a:cubicBezTo>
                    <a:pt x="1" y="51"/>
                    <a:pt x="13" y="76"/>
                    <a:pt x="26" y="76"/>
                  </a:cubicBezTo>
                  <a:cubicBezTo>
                    <a:pt x="44" y="78"/>
                    <a:pt x="63" y="79"/>
                    <a:pt x="82" y="79"/>
                  </a:cubicBezTo>
                  <a:cubicBezTo>
                    <a:pt x="167" y="79"/>
                    <a:pt x="258" y="59"/>
                    <a:pt x="340" y="38"/>
                  </a:cubicBezTo>
                  <a:cubicBezTo>
                    <a:pt x="365" y="26"/>
                    <a:pt x="352" y="1"/>
                    <a:pt x="327"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7" name="Google Shape;417;p124"/>
            <p:cNvSpPr/>
            <p:nvPr/>
          </p:nvSpPr>
          <p:spPr>
            <a:xfrm>
              <a:off x="4143000" y="3136375"/>
              <a:ext cx="8500" cy="2850"/>
            </a:xfrm>
            <a:custGeom>
              <a:rect b="b" l="l" r="r" t="t"/>
              <a:pathLst>
                <a:path extrusionOk="0" h="114" w="340">
                  <a:moveTo>
                    <a:pt x="314" y="1"/>
                  </a:moveTo>
                  <a:cubicBezTo>
                    <a:pt x="214" y="39"/>
                    <a:pt x="114" y="51"/>
                    <a:pt x="13" y="89"/>
                  </a:cubicBezTo>
                  <a:cubicBezTo>
                    <a:pt x="1" y="89"/>
                    <a:pt x="1" y="114"/>
                    <a:pt x="26" y="114"/>
                  </a:cubicBezTo>
                  <a:cubicBezTo>
                    <a:pt x="126" y="114"/>
                    <a:pt x="226" y="76"/>
                    <a:pt x="327" y="39"/>
                  </a:cubicBezTo>
                  <a:cubicBezTo>
                    <a:pt x="339" y="26"/>
                    <a:pt x="339" y="1"/>
                    <a:pt x="31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8" name="Google Shape;418;p124"/>
            <p:cNvSpPr/>
            <p:nvPr/>
          </p:nvSpPr>
          <p:spPr>
            <a:xfrm>
              <a:off x="4142700" y="3130750"/>
              <a:ext cx="9750" cy="2925"/>
            </a:xfrm>
            <a:custGeom>
              <a:rect b="b" l="l" r="r" t="t"/>
              <a:pathLst>
                <a:path extrusionOk="0" h="117" w="390">
                  <a:moveTo>
                    <a:pt x="364" y="0"/>
                  </a:moveTo>
                  <a:cubicBezTo>
                    <a:pt x="251" y="25"/>
                    <a:pt x="126" y="38"/>
                    <a:pt x="13" y="88"/>
                  </a:cubicBezTo>
                  <a:cubicBezTo>
                    <a:pt x="2" y="98"/>
                    <a:pt x="1" y="116"/>
                    <a:pt x="7" y="116"/>
                  </a:cubicBezTo>
                  <a:cubicBezTo>
                    <a:pt x="8" y="116"/>
                    <a:pt x="10" y="115"/>
                    <a:pt x="13" y="113"/>
                  </a:cubicBezTo>
                  <a:cubicBezTo>
                    <a:pt x="138" y="100"/>
                    <a:pt x="251" y="50"/>
                    <a:pt x="364" y="25"/>
                  </a:cubicBezTo>
                  <a:cubicBezTo>
                    <a:pt x="389" y="13"/>
                    <a:pt x="377" y="0"/>
                    <a:pt x="3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19" name="Google Shape;419;p124"/>
            <p:cNvSpPr/>
            <p:nvPr/>
          </p:nvSpPr>
          <p:spPr>
            <a:xfrm>
              <a:off x="4141425" y="3125950"/>
              <a:ext cx="12525" cy="4175"/>
            </a:xfrm>
            <a:custGeom>
              <a:rect b="b" l="l" r="r" t="t"/>
              <a:pathLst>
                <a:path extrusionOk="0" h="167" w="501">
                  <a:moveTo>
                    <a:pt x="485" y="0"/>
                  </a:moveTo>
                  <a:cubicBezTo>
                    <a:pt x="483" y="0"/>
                    <a:pt x="480" y="1"/>
                    <a:pt x="478" y="4"/>
                  </a:cubicBezTo>
                  <a:cubicBezTo>
                    <a:pt x="327" y="29"/>
                    <a:pt x="164" y="67"/>
                    <a:pt x="13" y="129"/>
                  </a:cubicBezTo>
                  <a:cubicBezTo>
                    <a:pt x="1" y="142"/>
                    <a:pt x="13" y="167"/>
                    <a:pt x="26" y="167"/>
                  </a:cubicBezTo>
                  <a:cubicBezTo>
                    <a:pt x="177" y="117"/>
                    <a:pt x="327" y="67"/>
                    <a:pt x="490" y="16"/>
                  </a:cubicBezTo>
                  <a:cubicBezTo>
                    <a:pt x="500" y="16"/>
                    <a:pt x="494" y="0"/>
                    <a:pt x="48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0" name="Google Shape;420;p124"/>
            <p:cNvSpPr/>
            <p:nvPr/>
          </p:nvSpPr>
          <p:spPr>
            <a:xfrm>
              <a:off x="4139250" y="3123125"/>
              <a:ext cx="9000" cy="3250"/>
            </a:xfrm>
            <a:custGeom>
              <a:rect b="b" l="l" r="r" t="t"/>
              <a:pathLst>
                <a:path extrusionOk="0" h="130" w="360">
                  <a:moveTo>
                    <a:pt x="339" y="0"/>
                  </a:moveTo>
                  <a:cubicBezTo>
                    <a:pt x="335" y="0"/>
                    <a:pt x="331" y="1"/>
                    <a:pt x="326" y="4"/>
                  </a:cubicBezTo>
                  <a:cubicBezTo>
                    <a:pt x="226" y="42"/>
                    <a:pt x="113" y="67"/>
                    <a:pt x="13" y="104"/>
                  </a:cubicBezTo>
                  <a:cubicBezTo>
                    <a:pt x="0" y="117"/>
                    <a:pt x="13" y="129"/>
                    <a:pt x="25" y="129"/>
                  </a:cubicBezTo>
                  <a:cubicBezTo>
                    <a:pt x="138" y="129"/>
                    <a:pt x="251" y="79"/>
                    <a:pt x="339" y="29"/>
                  </a:cubicBezTo>
                  <a:cubicBezTo>
                    <a:pt x="359" y="19"/>
                    <a:pt x="355" y="0"/>
                    <a:pt x="33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1" name="Google Shape;421;p124"/>
            <p:cNvSpPr/>
            <p:nvPr/>
          </p:nvSpPr>
          <p:spPr>
            <a:xfrm>
              <a:off x="4138300" y="3118200"/>
              <a:ext cx="9750" cy="4100"/>
            </a:xfrm>
            <a:custGeom>
              <a:rect b="b" l="l" r="r" t="t"/>
              <a:pathLst>
                <a:path extrusionOk="0" h="164" w="390">
                  <a:moveTo>
                    <a:pt x="364" y="0"/>
                  </a:moveTo>
                  <a:cubicBezTo>
                    <a:pt x="251" y="38"/>
                    <a:pt x="101" y="75"/>
                    <a:pt x="0" y="151"/>
                  </a:cubicBezTo>
                  <a:cubicBezTo>
                    <a:pt x="0" y="163"/>
                    <a:pt x="0" y="163"/>
                    <a:pt x="13" y="163"/>
                  </a:cubicBezTo>
                  <a:cubicBezTo>
                    <a:pt x="138" y="138"/>
                    <a:pt x="251" y="63"/>
                    <a:pt x="377" y="25"/>
                  </a:cubicBezTo>
                  <a:cubicBezTo>
                    <a:pt x="389" y="13"/>
                    <a:pt x="377" y="0"/>
                    <a:pt x="3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2" name="Google Shape;422;p124"/>
            <p:cNvSpPr/>
            <p:nvPr/>
          </p:nvSpPr>
          <p:spPr>
            <a:xfrm>
              <a:off x="4137975" y="3115375"/>
              <a:ext cx="7250" cy="3200"/>
            </a:xfrm>
            <a:custGeom>
              <a:rect b="b" l="l" r="r" t="t"/>
              <a:pathLst>
                <a:path extrusionOk="0" h="128" w="290">
                  <a:moveTo>
                    <a:pt x="264" y="0"/>
                  </a:moveTo>
                  <a:cubicBezTo>
                    <a:pt x="189" y="50"/>
                    <a:pt x="89" y="63"/>
                    <a:pt x="13" y="113"/>
                  </a:cubicBezTo>
                  <a:cubicBezTo>
                    <a:pt x="1" y="113"/>
                    <a:pt x="13" y="126"/>
                    <a:pt x="13" y="126"/>
                  </a:cubicBezTo>
                  <a:cubicBezTo>
                    <a:pt x="22" y="127"/>
                    <a:pt x="31" y="127"/>
                    <a:pt x="40" y="127"/>
                  </a:cubicBezTo>
                  <a:cubicBezTo>
                    <a:pt x="129" y="127"/>
                    <a:pt x="208" y="72"/>
                    <a:pt x="277" y="38"/>
                  </a:cubicBezTo>
                  <a:cubicBezTo>
                    <a:pt x="289" y="25"/>
                    <a:pt x="277" y="0"/>
                    <a:pt x="2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3" name="Google Shape;423;p124"/>
            <p:cNvSpPr/>
            <p:nvPr/>
          </p:nvSpPr>
          <p:spPr>
            <a:xfrm>
              <a:off x="4137350" y="3106800"/>
              <a:ext cx="11575" cy="7025"/>
            </a:xfrm>
            <a:custGeom>
              <a:rect b="b" l="l" r="r" t="t"/>
              <a:pathLst>
                <a:path extrusionOk="0" h="281" w="463">
                  <a:moveTo>
                    <a:pt x="436" y="1"/>
                  </a:moveTo>
                  <a:cubicBezTo>
                    <a:pt x="433" y="1"/>
                    <a:pt x="430" y="2"/>
                    <a:pt x="427" y="4"/>
                  </a:cubicBezTo>
                  <a:cubicBezTo>
                    <a:pt x="302" y="105"/>
                    <a:pt x="151" y="167"/>
                    <a:pt x="13" y="255"/>
                  </a:cubicBezTo>
                  <a:cubicBezTo>
                    <a:pt x="1" y="255"/>
                    <a:pt x="13" y="280"/>
                    <a:pt x="26" y="280"/>
                  </a:cubicBezTo>
                  <a:cubicBezTo>
                    <a:pt x="189" y="230"/>
                    <a:pt x="327" y="130"/>
                    <a:pt x="452" y="29"/>
                  </a:cubicBezTo>
                  <a:cubicBezTo>
                    <a:pt x="463" y="19"/>
                    <a:pt x="448" y="1"/>
                    <a:pt x="43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4" name="Google Shape;424;p124"/>
            <p:cNvSpPr/>
            <p:nvPr/>
          </p:nvSpPr>
          <p:spPr>
            <a:xfrm>
              <a:off x="4137050" y="3104375"/>
              <a:ext cx="9125" cy="6625"/>
            </a:xfrm>
            <a:custGeom>
              <a:rect b="b" l="l" r="r" t="t"/>
              <a:pathLst>
                <a:path extrusionOk="0" h="265" w="365">
                  <a:moveTo>
                    <a:pt x="339" y="1"/>
                  </a:moveTo>
                  <a:cubicBezTo>
                    <a:pt x="226" y="76"/>
                    <a:pt x="88" y="152"/>
                    <a:pt x="0" y="252"/>
                  </a:cubicBezTo>
                  <a:cubicBezTo>
                    <a:pt x="0" y="252"/>
                    <a:pt x="13" y="264"/>
                    <a:pt x="13" y="264"/>
                  </a:cubicBezTo>
                  <a:cubicBezTo>
                    <a:pt x="138" y="214"/>
                    <a:pt x="239" y="114"/>
                    <a:pt x="352" y="39"/>
                  </a:cubicBezTo>
                  <a:cubicBezTo>
                    <a:pt x="364" y="26"/>
                    <a:pt x="352" y="1"/>
                    <a:pt x="33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5" name="Google Shape;425;p124"/>
            <p:cNvSpPr/>
            <p:nvPr/>
          </p:nvSpPr>
          <p:spPr>
            <a:xfrm>
              <a:off x="4136150" y="3098350"/>
              <a:ext cx="10900" cy="7725"/>
            </a:xfrm>
            <a:custGeom>
              <a:rect b="b" l="l" r="r" t="t"/>
              <a:pathLst>
                <a:path extrusionOk="0" h="309" w="436">
                  <a:moveTo>
                    <a:pt x="410" y="1"/>
                  </a:moveTo>
                  <a:cubicBezTo>
                    <a:pt x="407" y="1"/>
                    <a:pt x="404" y="2"/>
                    <a:pt x="400" y="3"/>
                  </a:cubicBezTo>
                  <a:cubicBezTo>
                    <a:pt x="275" y="91"/>
                    <a:pt x="124" y="179"/>
                    <a:pt x="11" y="280"/>
                  </a:cubicBezTo>
                  <a:cubicBezTo>
                    <a:pt x="1" y="290"/>
                    <a:pt x="7" y="308"/>
                    <a:pt x="23" y="308"/>
                  </a:cubicBezTo>
                  <a:cubicBezTo>
                    <a:pt x="27" y="308"/>
                    <a:pt x="31" y="307"/>
                    <a:pt x="36" y="305"/>
                  </a:cubicBezTo>
                  <a:cubicBezTo>
                    <a:pt x="174" y="229"/>
                    <a:pt x="287" y="129"/>
                    <a:pt x="425" y="41"/>
                  </a:cubicBezTo>
                  <a:cubicBezTo>
                    <a:pt x="436" y="30"/>
                    <a:pt x="428" y="1"/>
                    <a:pt x="410"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6" name="Google Shape;426;p124"/>
            <p:cNvSpPr/>
            <p:nvPr/>
          </p:nvSpPr>
          <p:spPr>
            <a:xfrm>
              <a:off x="4135150" y="3096150"/>
              <a:ext cx="7500" cy="5575"/>
            </a:xfrm>
            <a:custGeom>
              <a:rect b="b" l="l" r="r" t="t"/>
              <a:pathLst>
                <a:path extrusionOk="0" h="223" w="300">
                  <a:moveTo>
                    <a:pt x="273" y="0"/>
                  </a:moveTo>
                  <a:cubicBezTo>
                    <a:pt x="270" y="0"/>
                    <a:pt x="267" y="1"/>
                    <a:pt x="264" y="4"/>
                  </a:cubicBezTo>
                  <a:cubicBezTo>
                    <a:pt x="177" y="66"/>
                    <a:pt x="76" y="117"/>
                    <a:pt x="1" y="204"/>
                  </a:cubicBezTo>
                  <a:cubicBezTo>
                    <a:pt x="1" y="213"/>
                    <a:pt x="7" y="222"/>
                    <a:pt x="15" y="222"/>
                  </a:cubicBezTo>
                  <a:cubicBezTo>
                    <a:pt x="19" y="222"/>
                    <a:pt x="22" y="221"/>
                    <a:pt x="26" y="217"/>
                  </a:cubicBezTo>
                  <a:cubicBezTo>
                    <a:pt x="114" y="179"/>
                    <a:pt x="202" y="91"/>
                    <a:pt x="290" y="29"/>
                  </a:cubicBezTo>
                  <a:cubicBezTo>
                    <a:pt x="300" y="19"/>
                    <a:pt x="285" y="0"/>
                    <a:pt x="27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7" name="Google Shape;427;p124"/>
            <p:cNvSpPr/>
            <p:nvPr/>
          </p:nvSpPr>
          <p:spPr>
            <a:xfrm>
              <a:off x="4134225" y="3090175"/>
              <a:ext cx="8125" cy="6075"/>
            </a:xfrm>
            <a:custGeom>
              <a:rect b="b" l="l" r="r" t="t"/>
              <a:pathLst>
                <a:path extrusionOk="0" h="243" w="325">
                  <a:moveTo>
                    <a:pt x="308" y="1"/>
                  </a:moveTo>
                  <a:cubicBezTo>
                    <a:pt x="306" y="1"/>
                    <a:pt x="304" y="2"/>
                    <a:pt x="301" y="4"/>
                  </a:cubicBezTo>
                  <a:cubicBezTo>
                    <a:pt x="201" y="67"/>
                    <a:pt x="88" y="130"/>
                    <a:pt x="13" y="218"/>
                  </a:cubicBezTo>
                  <a:cubicBezTo>
                    <a:pt x="0" y="230"/>
                    <a:pt x="13" y="243"/>
                    <a:pt x="25" y="243"/>
                  </a:cubicBezTo>
                  <a:cubicBezTo>
                    <a:pt x="126" y="180"/>
                    <a:pt x="214" y="105"/>
                    <a:pt x="314" y="29"/>
                  </a:cubicBezTo>
                  <a:cubicBezTo>
                    <a:pt x="324" y="19"/>
                    <a:pt x="318" y="1"/>
                    <a:pt x="30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8" name="Google Shape;428;p124"/>
            <p:cNvSpPr/>
            <p:nvPr/>
          </p:nvSpPr>
          <p:spPr>
            <a:xfrm>
              <a:off x="4099075" y="3089950"/>
              <a:ext cx="82550" cy="117675"/>
            </a:xfrm>
            <a:custGeom>
              <a:rect b="b" l="l" r="r" t="t"/>
              <a:pathLst>
                <a:path extrusionOk="0" h="4707" w="3302">
                  <a:moveTo>
                    <a:pt x="1482" y="1"/>
                  </a:moveTo>
                  <a:cubicBezTo>
                    <a:pt x="1093" y="302"/>
                    <a:pt x="729" y="641"/>
                    <a:pt x="478" y="1067"/>
                  </a:cubicBezTo>
                  <a:cubicBezTo>
                    <a:pt x="189" y="1582"/>
                    <a:pt x="1" y="2197"/>
                    <a:pt x="139" y="2774"/>
                  </a:cubicBezTo>
                  <a:cubicBezTo>
                    <a:pt x="315" y="3464"/>
                    <a:pt x="954" y="4054"/>
                    <a:pt x="1582" y="4368"/>
                  </a:cubicBezTo>
                  <a:cubicBezTo>
                    <a:pt x="2147" y="4656"/>
                    <a:pt x="2674" y="4694"/>
                    <a:pt x="3301" y="4706"/>
                  </a:cubicBezTo>
                  <a:cubicBezTo>
                    <a:pt x="2109" y="3565"/>
                    <a:pt x="1482" y="1243"/>
                    <a:pt x="1482" y="1"/>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29" name="Google Shape;429;p124"/>
            <p:cNvSpPr/>
            <p:nvPr/>
          </p:nvSpPr>
          <p:spPr>
            <a:xfrm>
              <a:off x="4123875" y="3094525"/>
              <a:ext cx="51050" cy="112600"/>
            </a:xfrm>
            <a:custGeom>
              <a:rect b="b" l="l" r="r" t="t"/>
              <a:pathLst>
                <a:path extrusionOk="0" h="4504" w="2042">
                  <a:moveTo>
                    <a:pt x="244" y="1"/>
                  </a:moveTo>
                  <a:cubicBezTo>
                    <a:pt x="241" y="1"/>
                    <a:pt x="239" y="2"/>
                    <a:pt x="239" y="6"/>
                  </a:cubicBezTo>
                  <a:cubicBezTo>
                    <a:pt x="0" y="734"/>
                    <a:pt x="389" y="1687"/>
                    <a:pt x="640" y="2353"/>
                  </a:cubicBezTo>
                  <a:cubicBezTo>
                    <a:pt x="941" y="3168"/>
                    <a:pt x="1368" y="3921"/>
                    <a:pt x="2021" y="4498"/>
                  </a:cubicBezTo>
                  <a:cubicBezTo>
                    <a:pt x="2024" y="4502"/>
                    <a:pt x="2028" y="4504"/>
                    <a:pt x="2031" y="4504"/>
                  </a:cubicBezTo>
                  <a:cubicBezTo>
                    <a:pt x="2038" y="4504"/>
                    <a:pt x="2042" y="4495"/>
                    <a:pt x="2033" y="4486"/>
                  </a:cubicBezTo>
                  <a:cubicBezTo>
                    <a:pt x="1406" y="3846"/>
                    <a:pt x="979" y="3105"/>
                    <a:pt x="678" y="2265"/>
                  </a:cubicBezTo>
                  <a:cubicBezTo>
                    <a:pt x="427" y="1549"/>
                    <a:pt x="163" y="784"/>
                    <a:pt x="264" y="18"/>
                  </a:cubicBezTo>
                  <a:cubicBezTo>
                    <a:pt x="264" y="10"/>
                    <a:pt x="251" y="1"/>
                    <a:pt x="24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0" name="Google Shape;430;p124"/>
            <p:cNvSpPr/>
            <p:nvPr/>
          </p:nvSpPr>
          <p:spPr>
            <a:xfrm>
              <a:off x="4131400" y="3089500"/>
              <a:ext cx="50525" cy="118125"/>
            </a:xfrm>
            <a:custGeom>
              <a:rect b="b" l="l" r="r" t="t"/>
              <a:pathLst>
                <a:path extrusionOk="0" h="4725" w="2021">
                  <a:moveTo>
                    <a:pt x="181" y="1"/>
                  </a:moveTo>
                  <a:cubicBezTo>
                    <a:pt x="178" y="1"/>
                    <a:pt x="176" y="2"/>
                    <a:pt x="176" y="6"/>
                  </a:cubicBezTo>
                  <a:cubicBezTo>
                    <a:pt x="0" y="797"/>
                    <a:pt x="352" y="1826"/>
                    <a:pt x="628" y="2554"/>
                  </a:cubicBezTo>
                  <a:cubicBezTo>
                    <a:pt x="941" y="3357"/>
                    <a:pt x="1393" y="4110"/>
                    <a:pt x="1996" y="4724"/>
                  </a:cubicBezTo>
                  <a:cubicBezTo>
                    <a:pt x="2008" y="4724"/>
                    <a:pt x="2021" y="4712"/>
                    <a:pt x="2008" y="4699"/>
                  </a:cubicBezTo>
                  <a:cubicBezTo>
                    <a:pt x="929" y="3457"/>
                    <a:pt x="113" y="1688"/>
                    <a:pt x="201" y="19"/>
                  </a:cubicBezTo>
                  <a:cubicBezTo>
                    <a:pt x="201" y="10"/>
                    <a:pt x="189" y="1"/>
                    <a:pt x="181"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1" name="Google Shape;431;p124"/>
            <p:cNvSpPr/>
            <p:nvPr/>
          </p:nvSpPr>
          <p:spPr>
            <a:xfrm>
              <a:off x="4158050" y="3199375"/>
              <a:ext cx="6000" cy="5200"/>
            </a:xfrm>
            <a:custGeom>
              <a:rect b="b" l="l" r="r" t="t"/>
              <a:pathLst>
                <a:path extrusionOk="0" h="208" w="240">
                  <a:moveTo>
                    <a:pt x="119" y="0"/>
                  </a:moveTo>
                  <a:cubicBezTo>
                    <a:pt x="92" y="0"/>
                    <a:pt x="64" y="9"/>
                    <a:pt x="39" y="28"/>
                  </a:cubicBezTo>
                  <a:cubicBezTo>
                    <a:pt x="1" y="66"/>
                    <a:pt x="1" y="141"/>
                    <a:pt x="39" y="179"/>
                  </a:cubicBezTo>
                  <a:cubicBezTo>
                    <a:pt x="64" y="198"/>
                    <a:pt x="92" y="207"/>
                    <a:pt x="119" y="207"/>
                  </a:cubicBezTo>
                  <a:cubicBezTo>
                    <a:pt x="145" y="207"/>
                    <a:pt x="170" y="198"/>
                    <a:pt x="189" y="179"/>
                  </a:cubicBezTo>
                  <a:cubicBezTo>
                    <a:pt x="239" y="141"/>
                    <a:pt x="239" y="66"/>
                    <a:pt x="189" y="28"/>
                  </a:cubicBezTo>
                  <a:cubicBezTo>
                    <a:pt x="170" y="9"/>
                    <a:pt x="145" y="0"/>
                    <a:pt x="11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2" name="Google Shape;432;p124"/>
            <p:cNvSpPr/>
            <p:nvPr/>
          </p:nvSpPr>
          <p:spPr>
            <a:xfrm>
              <a:off x="4148025" y="3184300"/>
              <a:ext cx="5975" cy="5200"/>
            </a:xfrm>
            <a:custGeom>
              <a:rect b="b" l="l" r="r" t="t"/>
              <a:pathLst>
                <a:path extrusionOk="0" h="208" w="239">
                  <a:moveTo>
                    <a:pt x="120" y="1"/>
                  </a:moveTo>
                  <a:cubicBezTo>
                    <a:pt x="95" y="1"/>
                    <a:pt x="69" y="10"/>
                    <a:pt x="51" y="29"/>
                  </a:cubicBezTo>
                  <a:cubicBezTo>
                    <a:pt x="0" y="67"/>
                    <a:pt x="0" y="142"/>
                    <a:pt x="51" y="180"/>
                  </a:cubicBezTo>
                  <a:cubicBezTo>
                    <a:pt x="69" y="198"/>
                    <a:pt x="95" y="208"/>
                    <a:pt x="120" y="208"/>
                  </a:cubicBezTo>
                  <a:cubicBezTo>
                    <a:pt x="145" y="208"/>
                    <a:pt x="170" y="198"/>
                    <a:pt x="189" y="180"/>
                  </a:cubicBezTo>
                  <a:cubicBezTo>
                    <a:pt x="239" y="142"/>
                    <a:pt x="239" y="67"/>
                    <a:pt x="189" y="29"/>
                  </a:cubicBezTo>
                  <a:cubicBezTo>
                    <a:pt x="170" y="10"/>
                    <a:pt x="145" y="1"/>
                    <a:pt x="120"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3" name="Google Shape;433;p124"/>
            <p:cNvSpPr/>
            <p:nvPr/>
          </p:nvSpPr>
          <p:spPr>
            <a:xfrm>
              <a:off x="4137675" y="3163675"/>
              <a:ext cx="5675" cy="5350"/>
            </a:xfrm>
            <a:custGeom>
              <a:rect b="b" l="l" r="r" t="t"/>
              <a:pathLst>
                <a:path extrusionOk="0" h="214" w="227">
                  <a:moveTo>
                    <a:pt x="109" y="1"/>
                  </a:moveTo>
                  <a:cubicBezTo>
                    <a:pt x="82" y="1"/>
                    <a:pt x="57" y="13"/>
                    <a:pt x="38" y="38"/>
                  </a:cubicBezTo>
                  <a:cubicBezTo>
                    <a:pt x="0" y="76"/>
                    <a:pt x="0" y="139"/>
                    <a:pt x="38" y="176"/>
                  </a:cubicBezTo>
                  <a:cubicBezTo>
                    <a:pt x="57" y="201"/>
                    <a:pt x="82" y="214"/>
                    <a:pt x="109" y="214"/>
                  </a:cubicBezTo>
                  <a:cubicBezTo>
                    <a:pt x="135" y="214"/>
                    <a:pt x="163" y="201"/>
                    <a:pt x="189" y="176"/>
                  </a:cubicBezTo>
                  <a:cubicBezTo>
                    <a:pt x="226" y="139"/>
                    <a:pt x="226" y="76"/>
                    <a:pt x="189" y="38"/>
                  </a:cubicBezTo>
                  <a:cubicBezTo>
                    <a:pt x="163" y="13"/>
                    <a:pt x="135" y="1"/>
                    <a:pt x="10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4" name="Google Shape;434;p124"/>
            <p:cNvSpPr/>
            <p:nvPr/>
          </p:nvSpPr>
          <p:spPr>
            <a:xfrm>
              <a:off x="4129200" y="3143200"/>
              <a:ext cx="5975" cy="5200"/>
            </a:xfrm>
            <a:custGeom>
              <a:rect b="b" l="l" r="r" t="t"/>
              <a:pathLst>
                <a:path extrusionOk="0" h="208" w="239">
                  <a:moveTo>
                    <a:pt x="118" y="1"/>
                  </a:moveTo>
                  <a:cubicBezTo>
                    <a:pt x="91" y="1"/>
                    <a:pt x="63" y="10"/>
                    <a:pt x="38" y="29"/>
                  </a:cubicBezTo>
                  <a:cubicBezTo>
                    <a:pt x="0" y="67"/>
                    <a:pt x="0" y="142"/>
                    <a:pt x="38" y="180"/>
                  </a:cubicBezTo>
                  <a:cubicBezTo>
                    <a:pt x="63" y="198"/>
                    <a:pt x="91" y="208"/>
                    <a:pt x="118" y="208"/>
                  </a:cubicBezTo>
                  <a:cubicBezTo>
                    <a:pt x="145" y="208"/>
                    <a:pt x="170" y="198"/>
                    <a:pt x="189" y="180"/>
                  </a:cubicBezTo>
                  <a:cubicBezTo>
                    <a:pt x="239" y="142"/>
                    <a:pt x="239" y="67"/>
                    <a:pt x="189" y="29"/>
                  </a:cubicBezTo>
                  <a:cubicBezTo>
                    <a:pt x="170" y="10"/>
                    <a:pt x="145" y="1"/>
                    <a:pt x="11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5" name="Google Shape;435;p124"/>
            <p:cNvSpPr/>
            <p:nvPr/>
          </p:nvSpPr>
          <p:spPr>
            <a:xfrm>
              <a:off x="4123550" y="3121650"/>
              <a:ext cx="6000" cy="5350"/>
            </a:xfrm>
            <a:custGeom>
              <a:rect b="b" l="l" r="r" t="t"/>
              <a:pathLst>
                <a:path extrusionOk="0" h="214" w="240">
                  <a:moveTo>
                    <a:pt x="121" y="0"/>
                  </a:moveTo>
                  <a:cubicBezTo>
                    <a:pt x="95" y="0"/>
                    <a:pt x="70" y="13"/>
                    <a:pt x="51" y="38"/>
                  </a:cubicBezTo>
                  <a:cubicBezTo>
                    <a:pt x="1" y="75"/>
                    <a:pt x="1" y="138"/>
                    <a:pt x="51" y="176"/>
                  </a:cubicBezTo>
                  <a:cubicBezTo>
                    <a:pt x="70" y="201"/>
                    <a:pt x="95" y="213"/>
                    <a:pt x="121" y="213"/>
                  </a:cubicBezTo>
                  <a:cubicBezTo>
                    <a:pt x="148" y="213"/>
                    <a:pt x="176" y="201"/>
                    <a:pt x="201" y="176"/>
                  </a:cubicBezTo>
                  <a:cubicBezTo>
                    <a:pt x="239" y="138"/>
                    <a:pt x="239" y="75"/>
                    <a:pt x="201" y="38"/>
                  </a:cubicBezTo>
                  <a:cubicBezTo>
                    <a:pt x="176" y="13"/>
                    <a:pt x="148" y="0"/>
                    <a:pt x="12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6" name="Google Shape;436;p124"/>
            <p:cNvSpPr/>
            <p:nvPr/>
          </p:nvSpPr>
          <p:spPr>
            <a:xfrm>
              <a:off x="4119800" y="3103675"/>
              <a:ext cx="5650" cy="5200"/>
            </a:xfrm>
            <a:custGeom>
              <a:rect b="b" l="l" r="r" t="t"/>
              <a:pathLst>
                <a:path extrusionOk="0" h="208" w="226">
                  <a:moveTo>
                    <a:pt x="118" y="1"/>
                  </a:moveTo>
                  <a:cubicBezTo>
                    <a:pt x="91" y="1"/>
                    <a:pt x="63" y="10"/>
                    <a:pt x="38" y="29"/>
                  </a:cubicBezTo>
                  <a:cubicBezTo>
                    <a:pt x="0" y="67"/>
                    <a:pt x="0" y="142"/>
                    <a:pt x="38" y="180"/>
                  </a:cubicBezTo>
                  <a:cubicBezTo>
                    <a:pt x="63" y="198"/>
                    <a:pt x="91" y="208"/>
                    <a:pt x="118" y="208"/>
                  </a:cubicBezTo>
                  <a:cubicBezTo>
                    <a:pt x="144" y="208"/>
                    <a:pt x="169" y="198"/>
                    <a:pt x="188" y="180"/>
                  </a:cubicBezTo>
                  <a:cubicBezTo>
                    <a:pt x="226" y="142"/>
                    <a:pt x="226" y="67"/>
                    <a:pt x="188" y="29"/>
                  </a:cubicBezTo>
                  <a:cubicBezTo>
                    <a:pt x="169" y="10"/>
                    <a:pt x="144" y="1"/>
                    <a:pt x="11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7" name="Google Shape;437;p124"/>
            <p:cNvSpPr/>
            <p:nvPr/>
          </p:nvSpPr>
          <p:spPr>
            <a:xfrm>
              <a:off x="4154600" y="3193875"/>
              <a:ext cx="2225" cy="2075"/>
            </a:xfrm>
            <a:custGeom>
              <a:rect b="b" l="l" r="r" t="t"/>
              <a:pathLst>
                <a:path extrusionOk="0" h="83" w="89">
                  <a:moveTo>
                    <a:pt x="45" y="0"/>
                  </a:moveTo>
                  <a:cubicBezTo>
                    <a:pt x="35" y="0"/>
                    <a:pt x="26" y="4"/>
                    <a:pt x="13" y="10"/>
                  </a:cubicBezTo>
                  <a:cubicBezTo>
                    <a:pt x="1" y="35"/>
                    <a:pt x="1" y="48"/>
                    <a:pt x="13" y="73"/>
                  </a:cubicBezTo>
                  <a:cubicBezTo>
                    <a:pt x="26" y="79"/>
                    <a:pt x="35" y="82"/>
                    <a:pt x="45" y="82"/>
                  </a:cubicBezTo>
                  <a:cubicBezTo>
                    <a:pt x="54" y="82"/>
                    <a:pt x="64" y="79"/>
                    <a:pt x="76" y="73"/>
                  </a:cubicBezTo>
                  <a:cubicBezTo>
                    <a:pt x="89" y="48"/>
                    <a:pt x="89" y="35"/>
                    <a:pt x="76" y="10"/>
                  </a:cubicBezTo>
                  <a:cubicBezTo>
                    <a:pt x="64" y="4"/>
                    <a:pt x="54" y="0"/>
                    <a:pt x="4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8" name="Google Shape;438;p124"/>
            <p:cNvSpPr/>
            <p:nvPr/>
          </p:nvSpPr>
          <p:spPr>
            <a:xfrm>
              <a:off x="4143325" y="3174425"/>
              <a:ext cx="2200" cy="2075"/>
            </a:xfrm>
            <a:custGeom>
              <a:rect b="b" l="l" r="r" t="t"/>
              <a:pathLst>
                <a:path extrusionOk="0" h="83" w="88">
                  <a:moveTo>
                    <a:pt x="38" y="0"/>
                  </a:moveTo>
                  <a:cubicBezTo>
                    <a:pt x="28" y="0"/>
                    <a:pt x="19" y="4"/>
                    <a:pt x="13" y="10"/>
                  </a:cubicBezTo>
                  <a:cubicBezTo>
                    <a:pt x="0" y="35"/>
                    <a:pt x="0" y="60"/>
                    <a:pt x="13" y="73"/>
                  </a:cubicBezTo>
                  <a:cubicBezTo>
                    <a:pt x="19" y="79"/>
                    <a:pt x="28" y="82"/>
                    <a:pt x="38" y="82"/>
                  </a:cubicBezTo>
                  <a:cubicBezTo>
                    <a:pt x="47" y="82"/>
                    <a:pt x="57" y="79"/>
                    <a:pt x="63" y="73"/>
                  </a:cubicBezTo>
                  <a:cubicBezTo>
                    <a:pt x="88" y="60"/>
                    <a:pt x="88" y="35"/>
                    <a:pt x="63" y="10"/>
                  </a:cubicBezTo>
                  <a:cubicBezTo>
                    <a:pt x="57" y="4"/>
                    <a:pt x="47" y="0"/>
                    <a:pt x="38"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39" name="Google Shape;439;p124"/>
            <p:cNvSpPr/>
            <p:nvPr/>
          </p:nvSpPr>
          <p:spPr>
            <a:xfrm>
              <a:off x="4127950" y="3133325"/>
              <a:ext cx="1900" cy="2075"/>
            </a:xfrm>
            <a:custGeom>
              <a:rect b="b" l="l" r="r" t="t"/>
              <a:pathLst>
                <a:path extrusionOk="0" h="83" w="76">
                  <a:moveTo>
                    <a:pt x="38" y="1"/>
                  </a:moveTo>
                  <a:cubicBezTo>
                    <a:pt x="29" y="1"/>
                    <a:pt x="19" y="4"/>
                    <a:pt x="13" y="10"/>
                  </a:cubicBezTo>
                  <a:cubicBezTo>
                    <a:pt x="0" y="35"/>
                    <a:pt x="0" y="48"/>
                    <a:pt x="13" y="73"/>
                  </a:cubicBezTo>
                  <a:cubicBezTo>
                    <a:pt x="19" y="79"/>
                    <a:pt x="29" y="82"/>
                    <a:pt x="38" y="82"/>
                  </a:cubicBezTo>
                  <a:cubicBezTo>
                    <a:pt x="47" y="82"/>
                    <a:pt x="57" y="79"/>
                    <a:pt x="63" y="73"/>
                  </a:cubicBezTo>
                  <a:cubicBezTo>
                    <a:pt x="76" y="48"/>
                    <a:pt x="76" y="35"/>
                    <a:pt x="63" y="10"/>
                  </a:cubicBezTo>
                  <a:cubicBezTo>
                    <a:pt x="57" y="4"/>
                    <a:pt x="47" y="1"/>
                    <a:pt x="3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0" name="Google Shape;440;p124"/>
            <p:cNvSpPr/>
            <p:nvPr/>
          </p:nvSpPr>
          <p:spPr>
            <a:xfrm>
              <a:off x="4122925" y="3112925"/>
              <a:ext cx="1900" cy="1750"/>
            </a:xfrm>
            <a:custGeom>
              <a:rect b="b" l="l" r="r" t="t"/>
              <a:pathLst>
                <a:path extrusionOk="0" h="70" w="76">
                  <a:moveTo>
                    <a:pt x="38" y="1"/>
                  </a:moveTo>
                  <a:cubicBezTo>
                    <a:pt x="29" y="1"/>
                    <a:pt x="19" y="4"/>
                    <a:pt x="13" y="10"/>
                  </a:cubicBezTo>
                  <a:cubicBezTo>
                    <a:pt x="0" y="23"/>
                    <a:pt x="0" y="48"/>
                    <a:pt x="13" y="60"/>
                  </a:cubicBezTo>
                  <a:cubicBezTo>
                    <a:pt x="19" y="67"/>
                    <a:pt x="29" y="70"/>
                    <a:pt x="38" y="70"/>
                  </a:cubicBezTo>
                  <a:cubicBezTo>
                    <a:pt x="48" y="70"/>
                    <a:pt x="57" y="67"/>
                    <a:pt x="63" y="60"/>
                  </a:cubicBezTo>
                  <a:cubicBezTo>
                    <a:pt x="76" y="48"/>
                    <a:pt x="76" y="23"/>
                    <a:pt x="63" y="10"/>
                  </a:cubicBezTo>
                  <a:cubicBezTo>
                    <a:pt x="57" y="4"/>
                    <a:pt x="48" y="1"/>
                    <a:pt x="3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1" name="Google Shape;441;p124"/>
            <p:cNvSpPr/>
            <p:nvPr/>
          </p:nvSpPr>
          <p:spPr>
            <a:xfrm>
              <a:off x="4135150" y="3154975"/>
              <a:ext cx="1925" cy="1750"/>
            </a:xfrm>
            <a:custGeom>
              <a:rect b="b" l="l" r="r" t="t"/>
              <a:pathLst>
                <a:path extrusionOk="0" h="70" w="77">
                  <a:moveTo>
                    <a:pt x="39" y="0"/>
                  </a:moveTo>
                  <a:cubicBezTo>
                    <a:pt x="29" y="0"/>
                    <a:pt x="20" y="4"/>
                    <a:pt x="13" y="10"/>
                  </a:cubicBezTo>
                  <a:cubicBezTo>
                    <a:pt x="1" y="22"/>
                    <a:pt x="1" y="47"/>
                    <a:pt x="13" y="60"/>
                  </a:cubicBezTo>
                  <a:cubicBezTo>
                    <a:pt x="20" y="66"/>
                    <a:pt x="29" y="69"/>
                    <a:pt x="39" y="69"/>
                  </a:cubicBezTo>
                  <a:cubicBezTo>
                    <a:pt x="48" y="69"/>
                    <a:pt x="57" y="66"/>
                    <a:pt x="64" y="60"/>
                  </a:cubicBezTo>
                  <a:cubicBezTo>
                    <a:pt x="76" y="47"/>
                    <a:pt x="76" y="22"/>
                    <a:pt x="64" y="10"/>
                  </a:cubicBezTo>
                  <a:cubicBezTo>
                    <a:pt x="57" y="4"/>
                    <a:pt x="48" y="0"/>
                    <a:pt x="3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2" name="Google Shape;442;p124"/>
            <p:cNvSpPr/>
            <p:nvPr/>
          </p:nvSpPr>
          <p:spPr>
            <a:xfrm>
              <a:off x="4128250" y="3189400"/>
              <a:ext cx="7200" cy="3875"/>
            </a:xfrm>
            <a:custGeom>
              <a:rect b="b" l="l" r="r" t="t"/>
              <a:pathLst>
                <a:path extrusionOk="0" h="155" w="288">
                  <a:moveTo>
                    <a:pt x="26" y="1"/>
                  </a:moveTo>
                  <a:cubicBezTo>
                    <a:pt x="13" y="1"/>
                    <a:pt x="1" y="13"/>
                    <a:pt x="13" y="26"/>
                  </a:cubicBezTo>
                  <a:cubicBezTo>
                    <a:pt x="76" y="88"/>
                    <a:pt x="177" y="126"/>
                    <a:pt x="264" y="151"/>
                  </a:cubicBezTo>
                  <a:cubicBezTo>
                    <a:pt x="267" y="154"/>
                    <a:pt x="269" y="155"/>
                    <a:pt x="271" y="155"/>
                  </a:cubicBezTo>
                  <a:cubicBezTo>
                    <a:pt x="281" y="155"/>
                    <a:pt x="287" y="136"/>
                    <a:pt x="277" y="126"/>
                  </a:cubicBezTo>
                  <a:cubicBezTo>
                    <a:pt x="189" y="88"/>
                    <a:pt x="114" y="26"/>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3" name="Google Shape;443;p124"/>
            <p:cNvSpPr/>
            <p:nvPr/>
          </p:nvSpPr>
          <p:spPr>
            <a:xfrm>
              <a:off x="4134550" y="3183350"/>
              <a:ext cx="9100" cy="3575"/>
            </a:xfrm>
            <a:custGeom>
              <a:rect b="b" l="l" r="r" t="t"/>
              <a:pathLst>
                <a:path extrusionOk="0" h="143" w="364">
                  <a:moveTo>
                    <a:pt x="13" y="1"/>
                  </a:moveTo>
                  <a:cubicBezTo>
                    <a:pt x="0" y="1"/>
                    <a:pt x="2" y="19"/>
                    <a:pt x="12" y="29"/>
                  </a:cubicBezTo>
                  <a:cubicBezTo>
                    <a:pt x="113" y="92"/>
                    <a:pt x="226" y="117"/>
                    <a:pt x="339" y="142"/>
                  </a:cubicBezTo>
                  <a:cubicBezTo>
                    <a:pt x="364" y="142"/>
                    <a:pt x="364" y="117"/>
                    <a:pt x="351" y="117"/>
                  </a:cubicBezTo>
                  <a:cubicBezTo>
                    <a:pt x="238" y="80"/>
                    <a:pt x="138" y="29"/>
                    <a:pt x="25" y="4"/>
                  </a:cubicBezTo>
                  <a:cubicBezTo>
                    <a:pt x="20" y="2"/>
                    <a:pt x="16" y="1"/>
                    <a:pt x="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4" name="Google Shape;444;p124"/>
            <p:cNvSpPr/>
            <p:nvPr/>
          </p:nvSpPr>
          <p:spPr>
            <a:xfrm>
              <a:off x="4123625" y="3181775"/>
              <a:ext cx="7800" cy="3575"/>
            </a:xfrm>
            <a:custGeom>
              <a:rect b="b" l="l" r="r" t="t"/>
              <a:pathLst>
                <a:path extrusionOk="0" h="143" w="312">
                  <a:moveTo>
                    <a:pt x="15" y="1"/>
                  </a:moveTo>
                  <a:cubicBezTo>
                    <a:pt x="6" y="1"/>
                    <a:pt x="0" y="17"/>
                    <a:pt x="10" y="17"/>
                  </a:cubicBezTo>
                  <a:cubicBezTo>
                    <a:pt x="85" y="80"/>
                    <a:pt x="186" y="117"/>
                    <a:pt x="286" y="143"/>
                  </a:cubicBezTo>
                  <a:cubicBezTo>
                    <a:pt x="299" y="143"/>
                    <a:pt x="311" y="117"/>
                    <a:pt x="286" y="105"/>
                  </a:cubicBezTo>
                  <a:cubicBezTo>
                    <a:pt x="198" y="80"/>
                    <a:pt x="111" y="42"/>
                    <a:pt x="23" y="4"/>
                  </a:cubicBezTo>
                  <a:cubicBezTo>
                    <a:pt x="20" y="2"/>
                    <a:pt x="18" y="1"/>
                    <a:pt x="1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5" name="Google Shape;445;p124"/>
            <p:cNvSpPr/>
            <p:nvPr/>
          </p:nvSpPr>
          <p:spPr>
            <a:xfrm>
              <a:off x="4127375" y="3170500"/>
              <a:ext cx="7450" cy="2675"/>
            </a:xfrm>
            <a:custGeom>
              <a:rect b="b" l="l" r="r" t="t"/>
              <a:pathLst>
                <a:path extrusionOk="0" h="107" w="298">
                  <a:moveTo>
                    <a:pt x="16" y="0"/>
                  </a:moveTo>
                  <a:cubicBezTo>
                    <a:pt x="7" y="0"/>
                    <a:pt x="1" y="16"/>
                    <a:pt x="11" y="16"/>
                  </a:cubicBezTo>
                  <a:cubicBezTo>
                    <a:pt x="86" y="66"/>
                    <a:pt x="186" y="79"/>
                    <a:pt x="274" y="104"/>
                  </a:cubicBezTo>
                  <a:cubicBezTo>
                    <a:pt x="276" y="106"/>
                    <a:pt x="278" y="107"/>
                    <a:pt x="280" y="107"/>
                  </a:cubicBezTo>
                  <a:cubicBezTo>
                    <a:pt x="290" y="107"/>
                    <a:pt x="298" y="79"/>
                    <a:pt x="287" y="79"/>
                  </a:cubicBezTo>
                  <a:cubicBezTo>
                    <a:pt x="199" y="54"/>
                    <a:pt x="111" y="16"/>
                    <a:pt x="23" y="4"/>
                  </a:cubicBezTo>
                  <a:cubicBezTo>
                    <a:pt x="21" y="1"/>
                    <a:pt x="18" y="0"/>
                    <a:pt x="1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6" name="Google Shape;446;p124"/>
            <p:cNvSpPr/>
            <p:nvPr/>
          </p:nvSpPr>
          <p:spPr>
            <a:xfrm>
              <a:off x="4125800" y="3175525"/>
              <a:ext cx="6875" cy="2300"/>
            </a:xfrm>
            <a:custGeom>
              <a:rect b="b" l="l" r="r" t="t"/>
              <a:pathLst>
                <a:path extrusionOk="0" h="92" w="275">
                  <a:moveTo>
                    <a:pt x="17" y="0"/>
                  </a:moveTo>
                  <a:cubicBezTo>
                    <a:pt x="7" y="0"/>
                    <a:pt x="1" y="18"/>
                    <a:pt x="11" y="29"/>
                  </a:cubicBezTo>
                  <a:cubicBezTo>
                    <a:pt x="86" y="79"/>
                    <a:pt x="174" y="91"/>
                    <a:pt x="262" y="91"/>
                  </a:cubicBezTo>
                  <a:cubicBezTo>
                    <a:pt x="275" y="91"/>
                    <a:pt x="275" y="54"/>
                    <a:pt x="262" y="54"/>
                  </a:cubicBezTo>
                  <a:cubicBezTo>
                    <a:pt x="174" y="54"/>
                    <a:pt x="99" y="29"/>
                    <a:pt x="24" y="4"/>
                  </a:cubicBezTo>
                  <a:cubicBezTo>
                    <a:pt x="21" y="1"/>
                    <a:pt x="19" y="0"/>
                    <a:pt x="1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7" name="Google Shape;447;p124"/>
            <p:cNvSpPr/>
            <p:nvPr/>
          </p:nvSpPr>
          <p:spPr>
            <a:xfrm>
              <a:off x="4117650" y="3174875"/>
              <a:ext cx="6550" cy="2950"/>
            </a:xfrm>
            <a:custGeom>
              <a:rect b="b" l="l" r="r" t="t"/>
              <a:pathLst>
                <a:path extrusionOk="0" h="118" w="262">
                  <a:moveTo>
                    <a:pt x="16" y="1"/>
                  </a:moveTo>
                  <a:cubicBezTo>
                    <a:pt x="7" y="1"/>
                    <a:pt x="1" y="19"/>
                    <a:pt x="11" y="30"/>
                  </a:cubicBezTo>
                  <a:cubicBezTo>
                    <a:pt x="86" y="67"/>
                    <a:pt x="161" y="92"/>
                    <a:pt x="237" y="117"/>
                  </a:cubicBezTo>
                  <a:cubicBezTo>
                    <a:pt x="262" y="117"/>
                    <a:pt x="262" y="92"/>
                    <a:pt x="249" y="92"/>
                  </a:cubicBezTo>
                  <a:cubicBezTo>
                    <a:pt x="174" y="67"/>
                    <a:pt x="99" y="30"/>
                    <a:pt x="23" y="4"/>
                  </a:cubicBezTo>
                  <a:cubicBezTo>
                    <a:pt x="21" y="2"/>
                    <a:pt x="18" y="1"/>
                    <a:pt x="1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8" name="Google Shape;448;p124"/>
            <p:cNvSpPr/>
            <p:nvPr/>
          </p:nvSpPr>
          <p:spPr>
            <a:xfrm>
              <a:off x="4116325" y="3168375"/>
              <a:ext cx="8175" cy="3525"/>
            </a:xfrm>
            <a:custGeom>
              <a:rect b="b" l="l" r="r" t="t"/>
              <a:pathLst>
                <a:path extrusionOk="0" h="141" w="327">
                  <a:moveTo>
                    <a:pt x="39" y="1"/>
                  </a:moveTo>
                  <a:cubicBezTo>
                    <a:pt x="14" y="1"/>
                    <a:pt x="1" y="26"/>
                    <a:pt x="26" y="39"/>
                  </a:cubicBezTo>
                  <a:cubicBezTo>
                    <a:pt x="101" y="89"/>
                    <a:pt x="202" y="114"/>
                    <a:pt x="290" y="139"/>
                  </a:cubicBezTo>
                  <a:cubicBezTo>
                    <a:pt x="294" y="140"/>
                    <a:pt x="297" y="141"/>
                    <a:pt x="301" y="141"/>
                  </a:cubicBezTo>
                  <a:cubicBezTo>
                    <a:pt x="327" y="141"/>
                    <a:pt x="324" y="101"/>
                    <a:pt x="302" y="101"/>
                  </a:cubicBezTo>
                  <a:cubicBezTo>
                    <a:pt x="214" y="76"/>
                    <a:pt x="126" y="26"/>
                    <a:pt x="3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49" name="Google Shape;449;p124"/>
            <p:cNvSpPr/>
            <p:nvPr/>
          </p:nvSpPr>
          <p:spPr>
            <a:xfrm>
              <a:off x="4125425" y="3159925"/>
              <a:ext cx="7575" cy="1200"/>
            </a:xfrm>
            <a:custGeom>
              <a:rect b="b" l="l" r="r" t="t"/>
              <a:pathLst>
                <a:path extrusionOk="0" h="48" w="303">
                  <a:moveTo>
                    <a:pt x="290" y="0"/>
                  </a:moveTo>
                  <a:cubicBezTo>
                    <a:pt x="202" y="0"/>
                    <a:pt x="101" y="0"/>
                    <a:pt x="13" y="13"/>
                  </a:cubicBezTo>
                  <a:cubicBezTo>
                    <a:pt x="1" y="13"/>
                    <a:pt x="1" y="38"/>
                    <a:pt x="13" y="38"/>
                  </a:cubicBezTo>
                  <a:cubicBezTo>
                    <a:pt x="57" y="44"/>
                    <a:pt x="104" y="47"/>
                    <a:pt x="151" y="47"/>
                  </a:cubicBezTo>
                  <a:cubicBezTo>
                    <a:pt x="199" y="47"/>
                    <a:pt x="246" y="44"/>
                    <a:pt x="290" y="38"/>
                  </a:cubicBezTo>
                  <a:cubicBezTo>
                    <a:pt x="302" y="38"/>
                    <a:pt x="302" y="0"/>
                    <a:pt x="290"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0" name="Google Shape;450;p124"/>
            <p:cNvSpPr/>
            <p:nvPr/>
          </p:nvSpPr>
          <p:spPr>
            <a:xfrm>
              <a:off x="4126375" y="3165550"/>
              <a:ext cx="5675" cy="1300"/>
            </a:xfrm>
            <a:custGeom>
              <a:rect b="b" l="l" r="r" t="t"/>
              <a:pathLst>
                <a:path extrusionOk="0" h="52" w="227">
                  <a:moveTo>
                    <a:pt x="26" y="1"/>
                  </a:moveTo>
                  <a:cubicBezTo>
                    <a:pt x="13" y="1"/>
                    <a:pt x="1" y="26"/>
                    <a:pt x="26" y="26"/>
                  </a:cubicBezTo>
                  <a:cubicBezTo>
                    <a:pt x="76" y="39"/>
                    <a:pt x="139" y="39"/>
                    <a:pt x="201" y="51"/>
                  </a:cubicBezTo>
                  <a:cubicBezTo>
                    <a:pt x="226" y="51"/>
                    <a:pt x="226" y="13"/>
                    <a:pt x="201" y="13"/>
                  </a:cubicBezTo>
                  <a:cubicBezTo>
                    <a:pt x="139" y="1"/>
                    <a:pt x="88" y="1"/>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1" name="Google Shape;451;p124"/>
            <p:cNvSpPr/>
            <p:nvPr/>
          </p:nvSpPr>
          <p:spPr>
            <a:xfrm>
              <a:off x="4139550" y="3189400"/>
              <a:ext cx="7775" cy="3850"/>
            </a:xfrm>
            <a:custGeom>
              <a:rect b="b" l="l" r="r" t="t"/>
              <a:pathLst>
                <a:path extrusionOk="0" h="154" w="311">
                  <a:moveTo>
                    <a:pt x="26" y="1"/>
                  </a:moveTo>
                  <a:cubicBezTo>
                    <a:pt x="13" y="1"/>
                    <a:pt x="1" y="13"/>
                    <a:pt x="13" y="26"/>
                  </a:cubicBezTo>
                  <a:cubicBezTo>
                    <a:pt x="88" y="88"/>
                    <a:pt x="189" y="126"/>
                    <a:pt x="277" y="151"/>
                  </a:cubicBezTo>
                  <a:cubicBezTo>
                    <a:pt x="280" y="153"/>
                    <a:pt x="284" y="154"/>
                    <a:pt x="287" y="154"/>
                  </a:cubicBezTo>
                  <a:cubicBezTo>
                    <a:pt x="305" y="154"/>
                    <a:pt x="311" y="126"/>
                    <a:pt x="289" y="126"/>
                  </a:cubicBezTo>
                  <a:cubicBezTo>
                    <a:pt x="201" y="88"/>
                    <a:pt x="114" y="38"/>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2" name="Google Shape;452;p124"/>
            <p:cNvSpPr/>
            <p:nvPr/>
          </p:nvSpPr>
          <p:spPr>
            <a:xfrm>
              <a:off x="4114850" y="3178600"/>
              <a:ext cx="6475" cy="5275"/>
            </a:xfrm>
            <a:custGeom>
              <a:rect b="b" l="l" r="r" t="t"/>
              <a:pathLst>
                <a:path extrusionOk="0" h="211" w="259">
                  <a:moveTo>
                    <a:pt x="12" y="1"/>
                  </a:moveTo>
                  <a:cubicBezTo>
                    <a:pt x="5" y="1"/>
                    <a:pt x="1" y="10"/>
                    <a:pt x="10" y="19"/>
                  </a:cubicBezTo>
                  <a:cubicBezTo>
                    <a:pt x="60" y="94"/>
                    <a:pt x="148" y="157"/>
                    <a:pt x="223" y="207"/>
                  </a:cubicBezTo>
                  <a:cubicBezTo>
                    <a:pt x="228" y="209"/>
                    <a:pt x="232" y="210"/>
                    <a:pt x="236" y="210"/>
                  </a:cubicBezTo>
                  <a:cubicBezTo>
                    <a:pt x="252" y="210"/>
                    <a:pt x="258" y="192"/>
                    <a:pt x="248" y="182"/>
                  </a:cubicBezTo>
                  <a:cubicBezTo>
                    <a:pt x="173" y="119"/>
                    <a:pt x="110" y="56"/>
                    <a:pt x="22" y="6"/>
                  </a:cubicBezTo>
                  <a:cubicBezTo>
                    <a:pt x="19" y="2"/>
                    <a:pt x="15" y="1"/>
                    <a:pt x="1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3" name="Google Shape;453;p124"/>
            <p:cNvSpPr/>
            <p:nvPr/>
          </p:nvSpPr>
          <p:spPr>
            <a:xfrm>
              <a:off x="4116650" y="3162050"/>
              <a:ext cx="6200" cy="1375"/>
            </a:xfrm>
            <a:custGeom>
              <a:rect b="b" l="l" r="r" t="t"/>
              <a:pathLst>
                <a:path extrusionOk="0" h="55" w="248">
                  <a:moveTo>
                    <a:pt x="224" y="0"/>
                  </a:moveTo>
                  <a:cubicBezTo>
                    <a:pt x="221" y="0"/>
                    <a:pt x="217" y="1"/>
                    <a:pt x="214" y="3"/>
                  </a:cubicBezTo>
                  <a:cubicBezTo>
                    <a:pt x="193" y="7"/>
                    <a:pt x="172" y="8"/>
                    <a:pt x="151" y="8"/>
                  </a:cubicBezTo>
                  <a:cubicBezTo>
                    <a:pt x="109" y="8"/>
                    <a:pt x="67" y="3"/>
                    <a:pt x="26" y="3"/>
                  </a:cubicBezTo>
                  <a:cubicBezTo>
                    <a:pt x="1" y="3"/>
                    <a:pt x="1" y="41"/>
                    <a:pt x="13" y="41"/>
                  </a:cubicBezTo>
                  <a:cubicBezTo>
                    <a:pt x="42" y="50"/>
                    <a:pt x="69" y="54"/>
                    <a:pt x="95" y="54"/>
                  </a:cubicBezTo>
                  <a:cubicBezTo>
                    <a:pt x="138" y="54"/>
                    <a:pt x="180" y="44"/>
                    <a:pt x="226" y="28"/>
                  </a:cubicBezTo>
                  <a:cubicBezTo>
                    <a:pt x="248" y="28"/>
                    <a:pt x="242" y="0"/>
                    <a:pt x="22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4" name="Google Shape;454;p124"/>
            <p:cNvSpPr/>
            <p:nvPr/>
          </p:nvSpPr>
          <p:spPr>
            <a:xfrm>
              <a:off x="4121675" y="3148300"/>
              <a:ext cx="6925" cy="2850"/>
            </a:xfrm>
            <a:custGeom>
              <a:rect b="b" l="l" r="r" t="t"/>
              <a:pathLst>
                <a:path extrusionOk="0" h="114" w="277">
                  <a:moveTo>
                    <a:pt x="264" y="1"/>
                  </a:moveTo>
                  <a:cubicBezTo>
                    <a:pt x="176" y="13"/>
                    <a:pt x="76" y="26"/>
                    <a:pt x="13" y="76"/>
                  </a:cubicBezTo>
                  <a:cubicBezTo>
                    <a:pt x="0" y="89"/>
                    <a:pt x="0" y="114"/>
                    <a:pt x="25" y="114"/>
                  </a:cubicBezTo>
                  <a:cubicBezTo>
                    <a:pt x="101" y="89"/>
                    <a:pt x="189" y="51"/>
                    <a:pt x="264" y="26"/>
                  </a:cubicBezTo>
                  <a:cubicBezTo>
                    <a:pt x="276" y="26"/>
                    <a:pt x="276" y="1"/>
                    <a:pt x="26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5" name="Google Shape;455;p124"/>
            <p:cNvSpPr/>
            <p:nvPr/>
          </p:nvSpPr>
          <p:spPr>
            <a:xfrm>
              <a:off x="4123550" y="3153900"/>
              <a:ext cx="5275" cy="1950"/>
            </a:xfrm>
            <a:custGeom>
              <a:rect b="b" l="l" r="r" t="t"/>
              <a:pathLst>
                <a:path extrusionOk="0" h="78" w="211">
                  <a:moveTo>
                    <a:pt x="186" y="0"/>
                  </a:moveTo>
                  <a:cubicBezTo>
                    <a:pt x="183" y="0"/>
                    <a:pt x="180" y="1"/>
                    <a:pt x="176" y="3"/>
                  </a:cubicBezTo>
                  <a:cubicBezTo>
                    <a:pt x="126" y="15"/>
                    <a:pt x="76" y="28"/>
                    <a:pt x="26" y="40"/>
                  </a:cubicBezTo>
                  <a:cubicBezTo>
                    <a:pt x="1" y="40"/>
                    <a:pt x="13" y="78"/>
                    <a:pt x="26" y="78"/>
                  </a:cubicBezTo>
                  <a:cubicBezTo>
                    <a:pt x="88" y="78"/>
                    <a:pt x="139" y="53"/>
                    <a:pt x="189" y="40"/>
                  </a:cubicBezTo>
                  <a:cubicBezTo>
                    <a:pt x="210" y="29"/>
                    <a:pt x="204" y="0"/>
                    <a:pt x="18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6" name="Google Shape;456;p124"/>
            <p:cNvSpPr/>
            <p:nvPr/>
          </p:nvSpPr>
          <p:spPr>
            <a:xfrm>
              <a:off x="4116025" y="3155200"/>
              <a:ext cx="5350" cy="2550"/>
            </a:xfrm>
            <a:custGeom>
              <a:rect b="b" l="l" r="r" t="t"/>
              <a:pathLst>
                <a:path extrusionOk="0" h="102" w="214">
                  <a:moveTo>
                    <a:pt x="176" y="1"/>
                  </a:moveTo>
                  <a:cubicBezTo>
                    <a:pt x="126" y="26"/>
                    <a:pt x="63" y="38"/>
                    <a:pt x="13" y="76"/>
                  </a:cubicBezTo>
                  <a:cubicBezTo>
                    <a:pt x="0" y="76"/>
                    <a:pt x="0" y="101"/>
                    <a:pt x="13" y="101"/>
                  </a:cubicBezTo>
                  <a:cubicBezTo>
                    <a:pt x="76" y="89"/>
                    <a:pt x="138" y="64"/>
                    <a:pt x="189" y="38"/>
                  </a:cubicBezTo>
                  <a:cubicBezTo>
                    <a:pt x="214" y="26"/>
                    <a:pt x="201" y="1"/>
                    <a:pt x="17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7" name="Google Shape;457;p124"/>
            <p:cNvSpPr/>
            <p:nvPr/>
          </p:nvSpPr>
          <p:spPr>
            <a:xfrm>
              <a:off x="4113200" y="3147250"/>
              <a:ext cx="4950" cy="4525"/>
            </a:xfrm>
            <a:custGeom>
              <a:rect b="b" l="l" r="r" t="t"/>
              <a:pathLst>
                <a:path extrusionOk="0" h="181" w="198">
                  <a:moveTo>
                    <a:pt x="175" y="0"/>
                  </a:moveTo>
                  <a:cubicBezTo>
                    <a:pt x="171" y="0"/>
                    <a:pt x="167" y="2"/>
                    <a:pt x="164" y="5"/>
                  </a:cubicBezTo>
                  <a:cubicBezTo>
                    <a:pt x="113" y="55"/>
                    <a:pt x="51" y="93"/>
                    <a:pt x="0" y="156"/>
                  </a:cubicBezTo>
                  <a:cubicBezTo>
                    <a:pt x="0" y="168"/>
                    <a:pt x="13" y="181"/>
                    <a:pt x="26" y="181"/>
                  </a:cubicBezTo>
                  <a:cubicBezTo>
                    <a:pt x="88" y="143"/>
                    <a:pt x="139" y="80"/>
                    <a:pt x="189" y="30"/>
                  </a:cubicBezTo>
                  <a:cubicBezTo>
                    <a:pt x="198" y="12"/>
                    <a:pt x="187" y="0"/>
                    <a:pt x="17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8" name="Google Shape;458;p124"/>
            <p:cNvSpPr/>
            <p:nvPr/>
          </p:nvSpPr>
          <p:spPr>
            <a:xfrm>
              <a:off x="4121675" y="3142975"/>
              <a:ext cx="4400" cy="3150"/>
            </a:xfrm>
            <a:custGeom>
              <a:rect b="b" l="l" r="r" t="t"/>
              <a:pathLst>
                <a:path extrusionOk="0" h="126" w="176">
                  <a:moveTo>
                    <a:pt x="151" y="0"/>
                  </a:moveTo>
                  <a:cubicBezTo>
                    <a:pt x="101" y="38"/>
                    <a:pt x="63" y="63"/>
                    <a:pt x="13" y="101"/>
                  </a:cubicBezTo>
                  <a:cubicBezTo>
                    <a:pt x="0" y="113"/>
                    <a:pt x="25" y="126"/>
                    <a:pt x="38" y="126"/>
                  </a:cubicBezTo>
                  <a:cubicBezTo>
                    <a:pt x="88" y="101"/>
                    <a:pt x="126" y="63"/>
                    <a:pt x="176" y="26"/>
                  </a:cubicBezTo>
                  <a:cubicBezTo>
                    <a:pt x="176" y="13"/>
                    <a:pt x="163" y="0"/>
                    <a:pt x="15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59" name="Google Shape;459;p124"/>
            <p:cNvSpPr/>
            <p:nvPr/>
          </p:nvSpPr>
          <p:spPr>
            <a:xfrm>
              <a:off x="4117275" y="3134050"/>
              <a:ext cx="5575" cy="4675"/>
            </a:xfrm>
            <a:custGeom>
              <a:rect b="b" l="l" r="r" t="t"/>
              <a:pathLst>
                <a:path extrusionOk="0" h="187" w="223">
                  <a:moveTo>
                    <a:pt x="202" y="1"/>
                  </a:moveTo>
                  <a:cubicBezTo>
                    <a:pt x="197" y="1"/>
                    <a:pt x="193" y="2"/>
                    <a:pt x="189" y="6"/>
                  </a:cubicBezTo>
                  <a:cubicBezTo>
                    <a:pt x="126" y="56"/>
                    <a:pt x="63" y="106"/>
                    <a:pt x="1" y="169"/>
                  </a:cubicBezTo>
                  <a:cubicBezTo>
                    <a:pt x="1" y="178"/>
                    <a:pt x="1" y="187"/>
                    <a:pt x="5" y="187"/>
                  </a:cubicBezTo>
                  <a:cubicBezTo>
                    <a:pt x="7" y="187"/>
                    <a:pt x="9" y="185"/>
                    <a:pt x="13" y="182"/>
                  </a:cubicBezTo>
                  <a:cubicBezTo>
                    <a:pt x="88" y="144"/>
                    <a:pt x="151" y="81"/>
                    <a:pt x="214" y="19"/>
                  </a:cubicBezTo>
                  <a:cubicBezTo>
                    <a:pt x="223" y="10"/>
                    <a:pt x="213" y="1"/>
                    <a:pt x="20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0" name="Google Shape;460;p124"/>
            <p:cNvSpPr/>
            <p:nvPr/>
          </p:nvSpPr>
          <p:spPr>
            <a:xfrm>
              <a:off x="4112875" y="3141625"/>
              <a:ext cx="5625" cy="5450"/>
            </a:xfrm>
            <a:custGeom>
              <a:rect b="b" l="l" r="r" t="t"/>
              <a:pathLst>
                <a:path extrusionOk="0" h="218" w="225">
                  <a:moveTo>
                    <a:pt x="209" y="1"/>
                  </a:moveTo>
                  <a:cubicBezTo>
                    <a:pt x="207" y="1"/>
                    <a:pt x="204" y="2"/>
                    <a:pt x="202" y="4"/>
                  </a:cubicBezTo>
                  <a:cubicBezTo>
                    <a:pt x="126" y="67"/>
                    <a:pt x="64" y="130"/>
                    <a:pt x="1" y="192"/>
                  </a:cubicBezTo>
                  <a:cubicBezTo>
                    <a:pt x="1" y="205"/>
                    <a:pt x="13" y="218"/>
                    <a:pt x="26" y="218"/>
                  </a:cubicBezTo>
                  <a:cubicBezTo>
                    <a:pt x="101" y="167"/>
                    <a:pt x="152" y="92"/>
                    <a:pt x="214" y="29"/>
                  </a:cubicBezTo>
                  <a:cubicBezTo>
                    <a:pt x="224" y="19"/>
                    <a:pt x="218" y="1"/>
                    <a:pt x="20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1" name="Google Shape;461;p124"/>
            <p:cNvSpPr/>
            <p:nvPr/>
          </p:nvSpPr>
          <p:spPr>
            <a:xfrm>
              <a:off x="4106300" y="3138000"/>
              <a:ext cx="3375" cy="7000"/>
            </a:xfrm>
            <a:custGeom>
              <a:rect b="b" l="l" r="r" t="t"/>
              <a:pathLst>
                <a:path extrusionOk="0" h="280" w="135">
                  <a:moveTo>
                    <a:pt x="105" y="0"/>
                  </a:moveTo>
                  <a:cubicBezTo>
                    <a:pt x="98" y="0"/>
                    <a:pt x="92" y="3"/>
                    <a:pt x="88" y="11"/>
                  </a:cubicBezTo>
                  <a:cubicBezTo>
                    <a:pt x="51" y="86"/>
                    <a:pt x="13" y="174"/>
                    <a:pt x="0" y="262"/>
                  </a:cubicBezTo>
                  <a:cubicBezTo>
                    <a:pt x="0" y="271"/>
                    <a:pt x="7" y="280"/>
                    <a:pt x="10" y="280"/>
                  </a:cubicBezTo>
                  <a:cubicBezTo>
                    <a:pt x="12" y="280"/>
                    <a:pt x="13" y="278"/>
                    <a:pt x="13" y="275"/>
                  </a:cubicBezTo>
                  <a:cubicBezTo>
                    <a:pt x="63" y="199"/>
                    <a:pt x="88" y="112"/>
                    <a:pt x="126" y="24"/>
                  </a:cubicBezTo>
                  <a:cubicBezTo>
                    <a:pt x="135" y="15"/>
                    <a:pt x="119" y="0"/>
                    <a:pt x="10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2" name="Google Shape;462;p124"/>
            <p:cNvSpPr/>
            <p:nvPr/>
          </p:nvSpPr>
          <p:spPr>
            <a:xfrm>
              <a:off x="4113600" y="3131250"/>
              <a:ext cx="4550" cy="4350"/>
            </a:xfrm>
            <a:custGeom>
              <a:rect b="b" l="l" r="r" t="t"/>
              <a:pathLst>
                <a:path extrusionOk="0" h="174" w="182">
                  <a:moveTo>
                    <a:pt x="159" y="0"/>
                  </a:moveTo>
                  <a:cubicBezTo>
                    <a:pt x="155" y="0"/>
                    <a:pt x="151" y="2"/>
                    <a:pt x="148" y="5"/>
                  </a:cubicBezTo>
                  <a:cubicBezTo>
                    <a:pt x="97" y="43"/>
                    <a:pt x="47" y="93"/>
                    <a:pt x="10" y="156"/>
                  </a:cubicBezTo>
                  <a:cubicBezTo>
                    <a:pt x="1" y="165"/>
                    <a:pt x="11" y="173"/>
                    <a:pt x="22" y="173"/>
                  </a:cubicBezTo>
                  <a:cubicBezTo>
                    <a:pt x="26" y="173"/>
                    <a:pt x="31" y="172"/>
                    <a:pt x="35" y="168"/>
                  </a:cubicBezTo>
                  <a:cubicBezTo>
                    <a:pt x="85" y="131"/>
                    <a:pt x="123" y="80"/>
                    <a:pt x="173" y="30"/>
                  </a:cubicBezTo>
                  <a:cubicBezTo>
                    <a:pt x="182" y="12"/>
                    <a:pt x="171" y="0"/>
                    <a:pt x="15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3" name="Google Shape;463;p124"/>
            <p:cNvSpPr/>
            <p:nvPr/>
          </p:nvSpPr>
          <p:spPr>
            <a:xfrm>
              <a:off x="4108800" y="3122275"/>
              <a:ext cx="4750" cy="6425"/>
            </a:xfrm>
            <a:custGeom>
              <a:rect b="b" l="l" r="r" t="t"/>
              <a:pathLst>
                <a:path extrusionOk="0" h="257" w="190">
                  <a:moveTo>
                    <a:pt x="164" y="0"/>
                  </a:moveTo>
                  <a:cubicBezTo>
                    <a:pt x="89" y="63"/>
                    <a:pt x="26" y="138"/>
                    <a:pt x="1" y="239"/>
                  </a:cubicBezTo>
                  <a:cubicBezTo>
                    <a:pt x="1" y="248"/>
                    <a:pt x="13" y="256"/>
                    <a:pt x="21" y="256"/>
                  </a:cubicBezTo>
                  <a:cubicBezTo>
                    <a:pt x="24" y="256"/>
                    <a:pt x="26" y="255"/>
                    <a:pt x="26" y="251"/>
                  </a:cubicBezTo>
                  <a:cubicBezTo>
                    <a:pt x="76" y="163"/>
                    <a:pt x="114" y="88"/>
                    <a:pt x="189" y="25"/>
                  </a:cubicBezTo>
                  <a:cubicBezTo>
                    <a:pt x="189" y="13"/>
                    <a:pt x="176" y="0"/>
                    <a:pt x="1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4" name="Google Shape;464;p124"/>
            <p:cNvSpPr/>
            <p:nvPr/>
          </p:nvSpPr>
          <p:spPr>
            <a:xfrm>
              <a:off x="4103150" y="3134375"/>
              <a:ext cx="3700" cy="7800"/>
            </a:xfrm>
            <a:custGeom>
              <a:rect b="b" l="l" r="r" t="t"/>
              <a:pathLst>
                <a:path extrusionOk="0" h="312" w="148">
                  <a:moveTo>
                    <a:pt x="117" y="0"/>
                  </a:moveTo>
                  <a:cubicBezTo>
                    <a:pt x="111" y="0"/>
                    <a:pt x="105" y="2"/>
                    <a:pt x="101" y="6"/>
                  </a:cubicBezTo>
                  <a:cubicBezTo>
                    <a:pt x="64" y="106"/>
                    <a:pt x="26" y="194"/>
                    <a:pt x="1" y="294"/>
                  </a:cubicBezTo>
                  <a:cubicBezTo>
                    <a:pt x="1" y="303"/>
                    <a:pt x="13" y="312"/>
                    <a:pt x="21" y="312"/>
                  </a:cubicBezTo>
                  <a:cubicBezTo>
                    <a:pt x="24" y="312"/>
                    <a:pt x="26" y="310"/>
                    <a:pt x="26" y="307"/>
                  </a:cubicBezTo>
                  <a:cubicBezTo>
                    <a:pt x="76" y="219"/>
                    <a:pt x="101" y="119"/>
                    <a:pt x="139" y="18"/>
                  </a:cubicBezTo>
                  <a:cubicBezTo>
                    <a:pt x="148" y="9"/>
                    <a:pt x="132" y="0"/>
                    <a:pt x="11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5" name="Google Shape;465;p124"/>
            <p:cNvSpPr/>
            <p:nvPr/>
          </p:nvSpPr>
          <p:spPr>
            <a:xfrm>
              <a:off x="4111625" y="3168700"/>
              <a:ext cx="5000" cy="2900"/>
            </a:xfrm>
            <a:custGeom>
              <a:rect b="b" l="l" r="r" t="t"/>
              <a:pathLst>
                <a:path extrusionOk="0" h="116" w="200">
                  <a:moveTo>
                    <a:pt x="26" y="0"/>
                  </a:moveTo>
                  <a:cubicBezTo>
                    <a:pt x="13" y="0"/>
                    <a:pt x="1" y="13"/>
                    <a:pt x="13" y="26"/>
                  </a:cubicBezTo>
                  <a:cubicBezTo>
                    <a:pt x="63" y="63"/>
                    <a:pt x="114" y="88"/>
                    <a:pt x="176" y="113"/>
                  </a:cubicBezTo>
                  <a:cubicBezTo>
                    <a:pt x="178" y="115"/>
                    <a:pt x="180" y="116"/>
                    <a:pt x="182" y="116"/>
                  </a:cubicBezTo>
                  <a:cubicBezTo>
                    <a:pt x="192" y="116"/>
                    <a:pt x="200" y="88"/>
                    <a:pt x="189" y="88"/>
                  </a:cubicBezTo>
                  <a:cubicBezTo>
                    <a:pt x="139" y="63"/>
                    <a:pt x="76" y="26"/>
                    <a:pt x="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6" name="Google Shape;466;p124"/>
            <p:cNvSpPr/>
            <p:nvPr/>
          </p:nvSpPr>
          <p:spPr>
            <a:xfrm>
              <a:off x="4109525" y="3171700"/>
              <a:ext cx="6150" cy="5275"/>
            </a:xfrm>
            <a:custGeom>
              <a:rect b="b" l="l" r="r" t="t"/>
              <a:pathLst>
                <a:path extrusionOk="0" h="211" w="246">
                  <a:moveTo>
                    <a:pt x="22" y="1"/>
                  </a:moveTo>
                  <a:cubicBezTo>
                    <a:pt x="11" y="1"/>
                    <a:pt x="1" y="10"/>
                    <a:pt x="9" y="18"/>
                  </a:cubicBezTo>
                  <a:cubicBezTo>
                    <a:pt x="60" y="106"/>
                    <a:pt x="135" y="157"/>
                    <a:pt x="223" y="207"/>
                  </a:cubicBezTo>
                  <a:cubicBezTo>
                    <a:pt x="225" y="209"/>
                    <a:pt x="228" y="210"/>
                    <a:pt x="230" y="210"/>
                  </a:cubicBezTo>
                  <a:cubicBezTo>
                    <a:pt x="239" y="210"/>
                    <a:pt x="245" y="192"/>
                    <a:pt x="235" y="182"/>
                  </a:cubicBezTo>
                  <a:cubicBezTo>
                    <a:pt x="147" y="131"/>
                    <a:pt x="97" y="69"/>
                    <a:pt x="35" y="6"/>
                  </a:cubicBezTo>
                  <a:cubicBezTo>
                    <a:pt x="31" y="2"/>
                    <a:pt x="26" y="1"/>
                    <a:pt x="2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7" name="Google Shape;467;p124"/>
            <p:cNvSpPr/>
            <p:nvPr/>
          </p:nvSpPr>
          <p:spPr>
            <a:xfrm>
              <a:off x="4111000" y="3158350"/>
              <a:ext cx="7550" cy="2525"/>
            </a:xfrm>
            <a:custGeom>
              <a:rect b="b" l="l" r="r" t="t"/>
              <a:pathLst>
                <a:path extrusionOk="0" h="101" w="302">
                  <a:moveTo>
                    <a:pt x="277" y="0"/>
                  </a:moveTo>
                  <a:cubicBezTo>
                    <a:pt x="189" y="25"/>
                    <a:pt x="101" y="51"/>
                    <a:pt x="13" y="76"/>
                  </a:cubicBezTo>
                  <a:cubicBezTo>
                    <a:pt x="1" y="76"/>
                    <a:pt x="1" y="101"/>
                    <a:pt x="13" y="101"/>
                  </a:cubicBezTo>
                  <a:cubicBezTo>
                    <a:pt x="114" y="101"/>
                    <a:pt x="201" y="76"/>
                    <a:pt x="289" y="25"/>
                  </a:cubicBezTo>
                  <a:cubicBezTo>
                    <a:pt x="302" y="25"/>
                    <a:pt x="289" y="0"/>
                    <a:pt x="27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8" name="Google Shape;468;p124"/>
            <p:cNvSpPr/>
            <p:nvPr/>
          </p:nvSpPr>
          <p:spPr>
            <a:xfrm>
              <a:off x="4110700" y="3151675"/>
              <a:ext cx="7100" cy="4825"/>
            </a:xfrm>
            <a:custGeom>
              <a:rect b="b" l="l" r="r" t="t"/>
              <a:pathLst>
                <a:path extrusionOk="0" h="193" w="284">
                  <a:moveTo>
                    <a:pt x="259" y="0"/>
                  </a:moveTo>
                  <a:cubicBezTo>
                    <a:pt x="256" y="0"/>
                    <a:pt x="253" y="1"/>
                    <a:pt x="251" y="4"/>
                  </a:cubicBezTo>
                  <a:cubicBezTo>
                    <a:pt x="163" y="54"/>
                    <a:pt x="75" y="104"/>
                    <a:pt x="0" y="167"/>
                  </a:cubicBezTo>
                  <a:cubicBezTo>
                    <a:pt x="0" y="179"/>
                    <a:pt x="13" y="192"/>
                    <a:pt x="13" y="192"/>
                  </a:cubicBezTo>
                  <a:cubicBezTo>
                    <a:pt x="113" y="142"/>
                    <a:pt x="188" y="79"/>
                    <a:pt x="264" y="29"/>
                  </a:cubicBezTo>
                  <a:cubicBezTo>
                    <a:pt x="284" y="19"/>
                    <a:pt x="271" y="0"/>
                    <a:pt x="25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69" name="Google Shape;469;p124"/>
            <p:cNvSpPr/>
            <p:nvPr/>
          </p:nvSpPr>
          <p:spPr>
            <a:xfrm>
              <a:off x="4105675" y="3143200"/>
              <a:ext cx="5925" cy="9550"/>
            </a:xfrm>
            <a:custGeom>
              <a:rect b="b" l="l" r="r" t="t"/>
              <a:pathLst>
                <a:path extrusionOk="0" h="382" w="237">
                  <a:moveTo>
                    <a:pt x="209" y="1"/>
                  </a:moveTo>
                  <a:cubicBezTo>
                    <a:pt x="206" y="1"/>
                    <a:pt x="203" y="2"/>
                    <a:pt x="201" y="4"/>
                  </a:cubicBezTo>
                  <a:cubicBezTo>
                    <a:pt x="126" y="117"/>
                    <a:pt x="38" y="230"/>
                    <a:pt x="0" y="355"/>
                  </a:cubicBezTo>
                  <a:cubicBezTo>
                    <a:pt x="0" y="371"/>
                    <a:pt x="10" y="382"/>
                    <a:pt x="20" y="382"/>
                  </a:cubicBezTo>
                  <a:cubicBezTo>
                    <a:pt x="27" y="382"/>
                    <a:pt x="33" y="377"/>
                    <a:pt x="38" y="368"/>
                  </a:cubicBezTo>
                  <a:cubicBezTo>
                    <a:pt x="101" y="255"/>
                    <a:pt x="151" y="142"/>
                    <a:pt x="226" y="29"/>
                  </a:cubicBezTo>
                  <a:cubicBezTo>
                    <a:pt x="236" y="19"/>
                    <a:pt x="222" y="1"/>
                    <a:pt x="20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0" name="Google Shape;470;p124"/>
            <p:cNvSpPr/>
            <p:nvPr/>
          </p:nvSpPr>
          <p:spPr>
            <a:xfrm>
              <a:off x="3983325" y="3141625"/>
              <a:ext cx="27300" cy="21775"/>
            </a:xfrm>
            <a:custGeom>
              <a:rect b="b" l="l" r="r" t="t"/>
              <a:pathLst>
                <a:path extrusionOk="0" h="871" w="1092">
                  <a:moveTo>
                    <a:pt x="931" y="1"/>
                  </a:moveTo>
                  <a:cubicBezTo>
                    <a:pt x="922" y="1"/>
                    <a:pt x="913" y="2"/>
                    <a:pt x="904" y="4"/>
                  </a:cubicBezTo>
                  <a:cubicBezTo>
                    <a:pt x="854" y="4"/>
                    <a:pt x="803" y="29"/>
                    <a:pt x="753" y="42"/>
                  </a:cubicBezTo>
                  <a:cubicBezTo>
                    <a:pt x="477" y="167"/>
                    <a:pt x="226" y="343"/>
                    <a:pt x="0" y="531"/>
                  </a:cubicBezTo>
                  <a:lnTo>
                    <a:pt x="452" y="870"/>
                  </a:lnTo>
                  <a:cubicBezTo>
                    <a:pt x="728" y="732"/>
                    <a:pt x="967" y="519"/>
                    <a:pt x="1054" y="230"/>
                  </a:cubicBezTo>
                  <a:cubicBezTo>
                    <a:pt x="1079" y="180"/>
                    <a:pt x="1092" y="105"/>
                    <a:pt x="1054" y="54"/>
                  </a:cubicBezTo>
                  <a:cubicBezTo>
                    <a:pt x="1023" y="23"/>
                    <a:pt x="975" y="1"/>
                    <a:pt x="931"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1" name="Google Shape;471;p124"/>
            <p:cNvSpPr/>
            <p:nvPr/>
          </p:nvSpPr>
          <p:spPr>
            <a:xfrm>
              <a:off x="3984250" y="3147750"/>
              <a:ext cx="20425" cy="13450"/>
            </a:xfrm>
            <a:custGeom>
              <a:rect b="b" l="l" r="r" t="t"/>
              <a:pathLst>
                <a:path extrusionOk="0" h="538" w="817">
                  <a:moveTo>
                    <a:pt x="686" y="1"/>
                  </a:moveTo>
                  <a:cubicBezTo>
                    <a:pt x="669" y="1"/>
                    <a:pt x="653" y="4"/>
                    <a:pt x="641" y="10"/>
                  </a:cubicBezTo>
                  <a:cubicBezTo>
                    <a:pt x="315" y="136"/>
                    <a:pt x="189" y="336"/>
                    <a:pt x="1" y="537"/>
                  </a:cubicBezTo>
                  <a:cubicBezTo>
                    <a:pt x="1" y="537"/>
                    <a:pt x="540" y="374"/>
                    <a:pt x="741" y="198"/>
                  </a:cubicBezTo>
                  <a:cubicBezTo>
                    <a:pt x="779" y="161"/>
                    <a:pt x="817" y="123"/>
                    <a:pt x="804" y="73"/>
                  </a:cubicBezTo>
                  <a:cubicBezTo>
                    <a:pt x="804" y="35"/>
                    <a:pt x="766" y="23"/>
                    <a:pt x="741" y="10"/>
                  </a:cubicBezTo>
                  <a:cubicBezTo>
                    <a:pt x="722" y="4"/>
                    <a:pt x="704" y="1"/>
                    <a:pt x="686"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2" name="Google Shape;472;p124"/>
            <p:cNvSpPr/>
            <p:nvPr/>
          </p:nvSpPr>
          <p:spPr>
            <a:xfrm>
              <a:off x="3974850" y="3126650"/>
              <a:ext cx="28250" cy="27650"/>
            </a:xfrm>
            <a:custGeom>
              <a:rect b="b" l="l" r="r" t="t"/>
              <a:pathLst>
                <a:path extrusionOk="0" h="1106" w="1130">
                  <a:moveTo>
                    <a:pt x="916" y="1"/>
                  </a:moveTo>
                  <a:cubicBezTo>
                    <a:pt x="866" y="13"/>
                    <a:pt x="816" y="39"/>
                    <a:pt x="766" y="64"/>
                  </a:cubicBezTo>
                  <a:cubicBezTo>
                    <a:pt x="452" y="239"/>
                    <a:pt x="251" y="553"/>
                    <a:pt x="0" y="804"/>
                  </a:cubicBezTo>
                  <a:lnTo>
                    <a:pt x="389" y="1105"/>
                  </a:lnTo>
                  <a:cubicBezTo>
                    <a:pt x="703" y="892"/>
                    <a:pt x="992" y="628"/>
                    <a:pt x="1105" y="290"/>
                  </a:cubicBezTo>
                  <a:cubicBezTo>
                    <a:pt x="1130" y="202"/>
                    <a:pt x="1130" y="101"/>
                    <a:pt x="1067" y="51"/>
                  </a:cubicBezTo>
                  <a:cubicBezTo>
                    <a:pt x="1029" y="13"/>
                    <a:pt x="967" y="1"/>
                    <a:pt x="916"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3" name="Google Shape;473;p124"/>
            <p:cNvSpPr/>
            <p:nvPr/>
          </p:nvSpPr>
          <p:spPr>
            <a:xfrm>
              <a:off x="3981425" y="3132300"/>
              <a:ext cx="16975" cy="17600"/>
            </a:xfrm>
            <a:custGeom>
              <a:rect b="b" l="l" r="r" t="t"/>
              <a:pathLst>
                <a:path extrusionOk="0" h="704" w="679">
                  <a:moveTo>
                    <a:pt x="566" y="1"/>
                  </a:moveTo>
                  <a:cubicBezTo>
                    <a:pt x="528" y="1"/>
                    <a:pt x="490" y="1"/>
                    <a:pt x="465" y="26"/>
                  </a:cubicBezTo>
                  <a:cubicBezTo>
                    <a:pt x="189" y="227"/>
                    <a:pt x="126" y="465"/>
                    <a:pt x="1" y="704"/>
                  </a:cubicBezTo>
                  <a:cubicBezTo>
                    <a:pt x="1" y="704"/>
                    <a:pt x="478" y="402"/>
                    <a:pt x="628" y="176"/>
                  </a:cubicBezTo>
                  <a:cubicBezTo>
                    <a:pt x="653" y="126"/>
                    <a:pt x="679" y="76"/>
                    <a:pt x="653" y="38"/>
                  </a:cubicBezTo>
                  <a:cubicBezTo>
                    <a:pt x="628" y="13"/>
                    <a:pt x="591" y="1"/>
                    <a:pt x="566"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4" name="Google Shape;474;p124"/>
            <p:cNvSpPr/>
            <p:nvPr/>
          </p:nvSpPr>
          <p:spPr>
            <a:xfrm>
              <a:off x="3962300" y="3115050"/>
              <a:ext cx="30775" cy="27950"/>
            </a:xfrm>
            <a:custGeom>
              <a:rect b="b" l="l" r="r" t="t"/>
              <a:pathLst>
                <a:path extrusionOk="0" h="1118" w="1231">
                  <a:moveTo>
                    <a:pt x="1092" y="1"/>
                  </a:moveTo>
                  <a:cubicBezTo>
                    <a:pt x="1042" y="1"/>
                    <a:pt x="992" y="13"/>
                    <a:pt x="954" y="26"/>
                  </a:cubicBezTo>
                  <a:cubicBezTo>
                    <a:pt x="854" y="63"/>
                    <a:pt x="766" y="126"/>
                    <a:pt x="678" y="189"/>
                  </a:cubicBezTo>
                  <a:cubicBezTo>
                    <a:pt x="427" y="390"/>
                    <a:pt x="214" y="615"/>
                    <a:pt x="0" y="866"/>
                  </a:cubicBezTo>
                  <a:lnTo>
                    <a:pt x="553" y="1117"/>
                  </a:lnTo>
                  <a:cubicBezTo>
                    <a:pt x="829" y="841"/>
                    <a:pt x="1092" y="553"/>
                    <a:pt x="1205" y="201"/>
                  </a:cubicBezTo>
                  <a:cubicBezTo>
                    <a:pt x="1230" y="151"/>
                    <a:pt x="1230" y="114"/>
                    <a:pt x="1218" y="63"/>
                  </a:cubicBezTo>
                  <a:cubicBezTo>
                    <a:pt x="1193" y="26"/>
                    <a:pt x="1142" y="1"/>
                    <a:pt x="1092"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5" name="Google Shape;475;p124"/>
            <p:cNvSpPr/>
            <p:nvPr/>
          </p:nvSpPr>
          <p:spPr>
            <a:xfrm>
              <a:off x="3969525" y="3121025"/>
              <a:ext cx="17275" cy="17900"/>
            </a:xfrm>
            <a:custGeom>
              <a:rect b="b" l="l" r="r" t="t"/>
              <a:pathLst>
                <a:path extrusionOk="0" h="716" w="691">
                  <a:moveTo>
                    <a:pt x="577" y="0"/>
                  </a:moveTo>
                  <a:cubicBezTo>
                    <a:pt x="540" y="0"/>
                    <a:pt x="502" y="0"/>
                    <a:pt x="477" y="25"/>
                  </a:cubicBezTo>
                  <a:cubicBezTo>
                    <a:pt x="188" y="238"/>
                    <a:pt x="126" y="477"/>
                    <a:pt x="0" y="715"/>
                  </a:cubicBezTo>
                  <a:cubicBezTo>
                    <a:pt x="0" y="715"/>
                    <a:pt x="502" y="402"/>
                    <a:pt x="640" y="176"/>
                  </a:cubicBezTo>
                  <a:cubicBezTo>
                    <a:pt x="678" y="138"/>
                    <a:pt x="690" y="75"/>
                    <a:pt x="665" y="38"/>
                  </a:cubicBezTo>
                  <a:cubicBezTo>
                    <a:pt x="640" y="13"/>
                    <a:pt x="602" y="0"/>
                    <a:pt x="577"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6" name="Google Shape;476;p124"/>
            <p:cNvSpPr/>
            <p:nvPr/>
          </p:nvSpPr>
          <p:spPr>
            <a:xfrm>
              <a:off x="3949750" y="3106450"/>
              <a:ext cx="28900" cy="28400"/>
            </a:xfrm>
            <a:custGeom>
              <a:rect b="b" l="l" r="r" t="t"/>
              <a:pathLst>
                <a:path extrusionOk="0" h="1136" w="1156">
                  <a:moveTo>
                    <a:pt x="976" y="0"/>
                  </a:moveTo>
                  <a:cubicBezTo>
                    <a:pt x="902" y="0"/>
                    <a:pt x="831" y="51"/>
                    <a:pt x="779" y="94"/>
                  </a:cubicBezTo>
                  <a:cubicBezTo>
                    <a:pt x="477" y="319"/>
                    <a:pt x="214" y="596"/>
                    <a:pt x="1" y="909"/>
                  </a:cubicBezTo>
                  <a:lnTo>
                    <a:pt x="540" y="1135"/>
                  </a:lnTo>
                  <a:cubicBezTo>
                    <a:pt x="841" y="947"/>
                    <a:pt x="1055" y="658"/>
                    <a:pt x="1130" y="332"/>
                  </a:cubicBezTo>
                  <a:cubicBezTo>
                    <a:pt x="1142" y="269"/>
                    <a:pt x="1155" y="207"/>
                    <a:pt x="1142" y="144"/>
                  </a:cubicBezTo>
                  <a:cubicBezTo>
                    <a:pt x="1130" y="81"/>
                    <a:pt x="1080" y="31"/>
                    <a:pt x="1017" y="6"/>
                  </a:cubicBezTo>
                  <a:cubicBezTo>
                    <a:pt x="1003" y="2"/>
                    <a:pt x="989" y="0"/>
                    <a:pt x="976" y="0"/>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7" name="Google Shape;477;p124"/>
            <p:cNvSpPr/>
            <p:nvPr/>
          </p:nvSpPr>
          <p:spPr>
            <a:xfrm>
              <a:off x="3958850" y="3114000"/>
              <a:ext cx="15700" cy="18650"/>
            </a:xfrm>
            <a:custGeom>
              <a:rect b="b" l="l" r="r" t="t"/>
              <a:pathLst>
                <a:path extrusionOk="0" h="746" w="628">
                  <a:moveTo>
                    <a:pt x="537" y="0"/>
                  </a:moveTo>
                  <a:cubicBezTo>
                    <a:pt x="529" y="0"/>
                    <a:pt x="522" y="2"/>
                    <a:pt x="515" y="5"/>
                  </a:cubicBezTo>
                  <a:cubicBezTo>
                    <a:pt x="477" y="5"/>
                    <a:pt x="440" y="17"/>
                    <a:pt x="415" y="30"/>
                  </a:cubicBezTo>
                  <a:cubicBezTo>
                    <a:pt x="164" y="256"/>
                    <a:pt x="113" y="494"/>
                    <a:pt x="0" y="745"/>
                  </a:cubicBezTo>
                  <a:cubicBezTo>
                    <a:pt x="0" y="745"/>
                    <a:pt x="452" y="407"/>
                    <a:pt x="578" y="181"/>
                  </a:cubicBezTo>
                  <a:cubicBezTo>
                    <a:pt x="603" y="130"/>
                    <a:pt x="628" y="68"/>
                    <a:pt x="590" y="30"/>
                  </a:cubicBezTo>
                  <a:cubicBezTo>
                    <a:pt x="581" y="12"/>
                    <a:pt x="558" y="0"/>
                    <a:pt x="537"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8" name="Google Shape;478;p124"/>
            <p:cNvSpPr/>
            <p:nvPr/>
          </p:nvSpPr>
          <p:spPr>
            <a:xfrm>
              <a:off x="3939400" y="3100500"/>
              <a:ext cx="21050" cy="28700"/>
            </a:xfrm>
            <a:custGeom>
              <a:rect b="b" l="l" r="r" t="t"/>
              <a:pathLst>
                <a:path extrusionOk="0" h="1148" w="842">
                  <a:moveTo>
                    <a:pt x="721" y="0"/>
                  </a:moveTo>
                  <a:cubicBezTo>
                    <a:pt x="690" y="0"/>
                    <a:pt x="655" y="12"/>
                    <a:pt x="628" y="30"/>
                  </a:cubicBezTo>
                  <a:cubicBezTo>
                    <a:pt x="553" y="68"/>
                    <a:pt x="502" y="131"/>
                    <a:pt x="452" y="181"/>
                  </a:cubicBezTo>
                  <a:cubicBezTo>
                    <a:pt x="289" y="382"/>
                    <a:pt x="63" y="708"/>
                    <a:pt x="0" y="1147"/>
                  </a:cubicBezTo>
                  <a:lnTo>
                    <a:pt x="540" y="1122"/>
                  </a:lnTo>
                  <a:cubicBezTo>
                    <a:pt x="716" y="834"/>
                    <a:pt x="816" y="520"/>
                    <a:pt x="829" y="181"/>
                  </a:cubicBezTo>
                  <a:cubicBezTo>
                    <a:pt x="841" y="118"/>
                    <a:pt x="829" y="30"/>
                    <a:pt x="753" y="5"/>
                  </a:cubicBezTo>
                  <a:cubicBezTo>
                    <a:pt x="743" y="2"/>
                    <a:pt x="732" y="0"/>
                    <a:pt x="721" y="0"/>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79" name="Google Shape;479;p124"/>
            <p:cNvSpPr/>
            <p:nvPr/>
          </p:nvSpPr>
          <p:spPr>
            <a:xfrm>
              <a:off x="3945350" y="3107075"/>
              <a:ext cx="12275" cy="21175"/>
            </a:xfrm>
            <a:custGeom>
              <a:rect b="b" l="l" r="r" t="t"/>
              <a:pathLst>
                <a:path extrusionOk="0" h="847" w="491">
                  <a:moveTo>
                    <a:pt x="389" y="1"/>
                  </a:moveTo>
                  <a:cubicBezTo>
                    <a:pt x="381" y="1"/>
                    <a:pt x="372" y="2"/>
                    <a:pt x="365" y="6"/>
                  </a:cubicBezTo>
                  <a:cubicBezTo>
                    <a:pt x="327" y="18"/>
                    <a:pt x="289" y="31"/>
                    <a:pt x="277" y="56"/>
                  </a:cubicBezTo>
                  <a:cubicBezTo>
                    <a:pt x="64" y="332"/>
                    <a:pt x="64" y="571"/>
                    <a:pt x="1" y="847"/>
                  </a:cubicBezTo>
                  <a:cubicBezTo>
                    <a:pt x="1" y="847"/>
                    <a:pt x="390" y="420"/>
                    <a:pt x="465" y="169"/>
                  </a:cubicBezTo>
                  <a:cubicBezTo>
                    <a:pt x="478" y="119"/>
                    <a:pt x="490" y="56"/>
                    <a:pt x="453" y="18"/>
                  </a:cubicBezTo>
                  <a:cubicBezTo>
                    <a:pt x="435" y="10"/>
                    <a:pt x="411" y="1"/>
                    <a:pt x="389"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0" name="Google Shape;480;p124"/>
            <p:cNvSpPr/>
            <p:nvPr/>
          </p:nvSpPr>
          <p:spPr>
            <a:xfrm>
              <a:off x="3987075" y="3155825"/>
              <a:ext cx="9750" cy="3475"/>
            </a:xfrm>
            <a:custGeom>
              <a:rect b="b" l="l" r="r" t="t"/>
              <a:pathLst>
                <a:path extrusionOk="0" h="139" w="390">
                  <a:moveTo>
                    <a:pt x="390" y="1"/>
                  </a:moveTo>
                  <a:cubicBezTo>
                    <a:pt x="264" y="51"/>
                    <a:pt x="139" y="89"/>
                    <a:pt x="13" y="126"/>
                  </a:cubicBezTo>
                  <a:cubicBezTo>
                    <a:pt x="1" y="126"/>
                    <a:pt x="1" y="139"/>
                    <a:pt x="13" y="139"/>
                  </a:cubicBezTo>
                  <a:cubicBezTo>
                    <a:pt x="139" y="126"/>
                    <a:pt x="277" y="64"/>
                    <a:pt x="390" y="13"/>
                  </a:cubicBezTo>
                  <a:cubicBezTo>
                    <a:pt x="390" y="13"/>
                    <a:pt x="390" y="1"/>
                    <a:pt x="39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1" name="Google Shape;481;p124"/>
            <p:cNvSpPr/>
            <p:nvPr/>
          </p:nvSpPr>
          <p:spPr>
            <a:xfrm>
              <a:off x="3986775" y="3151450"/>
              <a:ext cx="5675" cy="2525"/>
            </a:xfrm>
            <a:custGeom>
              <a:rect b="b" l="l" r="r" t="t"/>
              <a:pathLst>
                <a:path extrusionOk="0" h="101" w="227">
                  <a:moveTo>
                    <a:pt x="214" y="0"/>
                  </a:moveTo>
                  <a:cubicBezTo>
                    <a:pt x="151" y="38"/>
                    <a:pt x="76" y="63"/>
                    <a:pt x="0" y="88"/>
                  </a:cubicBezTo>
                  <a:cubicBezTo>
                    <a:pt x="0" y="88"/>
                    <a:pt x="0" y="101"/>
                    <a:pt x="0" y="101"/>
                  </a:cubicBezTo>
                  <a:cubicBezTo>
                    <a:pt x="76" y="88"/>
                    <a:pt x="151" y="50"/>
                    <a:pt x="214" y="13"/>
                  </a:cubicBezTo>
                  <a:cubicBezTo>
                    <a:pt x="226" y="0"/>
                    <a:pt x="214" y="0"/>
                    <a:pt x="21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2" name="Google Shape;482;p124"/>
            <p:cNvSpPr/>
            <p:nvPr/>
          </p:nvSpPr>
          <p:spPr>
            <a:xfrm>
              <a:off x="3980800" y="3140950"/>
              <a:ext cx="9350" cy="7700"/>
            </a:xfrm>
            <a:custGeom>
              <a:rect b="b" l="l" r="r" t="t"/>
              <a:pathLst>
                <a:path extrusionOk="0" h="308" w="374">
                  <a:moveTo>
                    <a:pt x="367" y="1"/>
                  </a:moveTo>
                  <a:lnTo>
                    <a:pt x="367" y="1"/>
                  </a:lnTo>
                  <a:cubicBezTo>
                    <a:pt x="366" y="1"/>
                    <a:pt x="365" y="2"/>
                    <a:pt x="365" y="6"/>
                  </a:cubicBezTo>
                  <a:cubicBezTo>
                    <a:pt x="239" y="94"/>
                    <a:pt x="114" y="194"/>
                    <a:pt x="13" y="295"/>
                  </a:cubicBezTo>
                  <a:cubicBezTo>
                    <a:pt x="1" y="295"/>
                    <a:pt x="13" y="307"/>
                    <a:pt x="13" y="307"/>
                  </a:cubicBezTo>
                  <a:cubicBezTo>
                    <a:pt x="139" y="219"/>
                    <a:pt x="252" y="119"/>
                    <a:pt x="365" y="19"/>
                  </a:cubicBezTo>
                  <a:cubicBezTo>
                    <a:pt x="374" y="10"/>
                    <a:pt x="370" y="1"/>
                    <a:pt x="36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3" name="Google Shape;483;p124"/>
            <p:cNvSpPr/>
            <p:nvPr/>
          </p:nvSpPr>
          <p:spPr>
            <a:xfrm>
              <a:off x="3976100" y="3138450"/>
              <a:ext cx="6200" cy="5500"/>
            </a:xfrm>
            <a:custGeom>
              <a:rect b="b" l="l" r="r" t="t"/>
              <a:pathLst>
                <a:path extrusionOk="0" h="220" w="248">
                  <a:moveTo>
                    <a:pt x="241" y="1"/>
                  </a:moveTo>
                  <a:lnTo>
                    <a:pt x="241" y="1"/>
                  </a:lnTo>
                  <a:cubicBezTo>
                    <a:pt x="240" y="1"/>
                    <a:pt x="239" y="2"/>
                    <a:pt x="239" y="6"/>
                  </a:cubicBezTo>
                  <a:cubicBezTo>
                    <a:pt x="164" y="81"/>
                    <a:pt x="76" y="131"/>
                    <a:pt x="1" y="207"/>
                  </a:cubicBezTo>
                  <a:cubicBezTo>
                    <a:pt x="1" y="207"/>
                    <a:pt x="1" y="219"/>
                    <a:pt x="13" y="219"/>
                  </a:cubicBezTo>
                  <a:cubicBezTo>
                    <a:pt x="101" y="169"/>
                    <a:pt x="176" y="94"/>
                    <a:pt x="239" y="18"/>
                  </a:cubicBezTo>
                  <a:cubicBezTo>
                    <a:pt x="248" y="9"/>
                    <a:pt x="244" y="1"/>
                    <a:pt x="241"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4" name="Google Shape;484;p124"/>
            <p:cNvSpPr/>
            <p:nvPr/>
          </p:nvSpPr>
          <p:spPr>
            <a:xfrm>
              <a:off x="3970450" y="3130100"/>
              <a:ext cx="10375" cy="10525"/>
            </a:xfrm>
            <a:custGeom>
              <a:rect b="b" l="l" r="r" t="t"/>
              <a:pathLst>
                <a:path extrusionOk="0" h="421" w="415">
                  <a:moveTo>
                    <a:pt x="402" y="1"/>
                  </a:moveTo>
                  <a:cubicBezTo>
                    <a:pt x="252" y="126"/>
                    <a:pt x="114" y="264"/>
                    <a:pt x="1" y="415"/>
                  </a:cubicBezTo>
                  <a:cubicBezTo>
                    <a:pt x="1" y="415"/>
                    <a:pt x="6" y="421"/>
                    <a:pt x="10" y="421"/>
                  </a:cubicBezTo>
                  <a:cubicBezTo>
                    <a:pt x="12" y="421"/>
                    <a:pt x="13" y="419"/>
                    <a:pt x="13" y="415"/>
                  </a:cubicBezTo>
                  <a:cubicBezTo>
                    <a:pt x="139" y="277"/>
                    <a:pt x="264" y="139"/>
                    <a:pt x="402" y="13"/>
                  </a:cubicBezTo>
                  <a:cubicBezTo>
                    <a:pt x="415" y="13"/>
                    <a:pt x="402" y="1"/>
                    <a:pt x="40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5" name="Google Shape;485;p124"/>
            <p:cNvSpPr/>
            <p:nvPr/>
          </p:nvSpPr>
          <p:spPr>
            <a:xfrm>
              <a:off x="3958850" y="3125100"/>
              <a:ext cx="6925" cy="7050"/>
            </a:xfrm>
            <a:custGeom>
              <a:rect b="b" l="l" r="r" t="t"/>
              <a:pathLst>
                <a:path extrusionOk="0" h="282" w="277">
                  <a:moveTo>
                    <a:pt x="251" y="0"/>
                  </a:moveTo>
                  <a:cubicBezTo>
                    <a:pt x="176" y="88"/>
                    <a:pt x="76" y="176"/>
                    <a:pt x="0" y="264"/>
                  </a:cubicBezTo>
                  <a:cubicBezTo>
                    <a:pt x="0" y="273"/>
                    <a:pt x="7" y="281"/>
                    <a:pt x="10" y="281"/>
                  </a:cubicBezTo>
                  <a:cubicBezTo>
                    <a:pt x="12" y="281"/>
                    <a:pt x="13" y="280"/>
                    <a:pt x="13" y="276"/>
                  </a:cubicBezTo>
                  <a:cubicBezTo>
                    <a:pt x="101" y="201"/>
                    <a:pt x="189" y="101"/>
                    <a:pt x="264" y="13"/>
                  </a:cubicBezTo>
                  <a:cubicBezTo>
                    <a:pt x="277" y="0"/>
                    <a:pt x="264" y="0"/>
                    <a:pt x="251"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6" name="Google Shape;486;p124"/>
            <p:cNvSpPr/>
            <p:nvPr/>
          </p:nvSpPr>
          <p:spPr>
            <a:xfrm>
              <a:off x="3956125" y="3119000"/>
              <a:ext cx="8400" cy="12525"/>
            </a:xfrm>
            <a:custGeom>
              <a:rect b="b" l="l" r="r" t="t"/>
              <a:pathLst>
                <a:path extrusionOk="0" h="501" w="336">
                  <a:moveTo>
                    <a:pt x="325" y="1"/>
                  </a:moveTo>
                  <a:cubicBezTo>
                    <a:pt x="324" y="1"/>
                    <a:pt x="323" y="2"/>
                    <a:pt x="323" y="6"/>
                  </a:cubicBezTo>
                  <a:cubicBezTo>
                    <a:pt x="185" y="131"/>
                    <a:pt x="59" y="307"/>
                    <a:pt x="9" y="483"/>
                  </a:cubicBezTo>
                  <a:cubicBezTo>
                    <a:pt x="0" y="491"/>
                    <a:pt x="10" y="500"/>
                    <a:pt x="17" y="500"/>
                  </a:cubicBezTo>
                  <a:cubicBezTo>
                    <a:pt x="19" y="500"/>
                    <a:pt x="22" y="499"/>
                    <a:pt x="22" y="495"/>
                  </a:cubicBezTo>
                  <a:cubicBezTo>
                    <a:pt x="109" y="319"/>
                    <a:pt x="197" y="156"/>
                    <a:pt x="335" y="18"/>
                  </a:cubicBezTo>
                  <a:cubicBezTo>
                    <a:pt x="335" y="9"/>
                    <a:pt x="329" y="1"/>
                    <a:pt x="32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7" name="Google Shape;487;p124"/>
            <p:cNvSpPr/>
            <p:nvPr/>
          </p:nvSpPr>
          <p:spPr>
            <a:xfrm>
              <a:off x="3948600" y="3119325"/>
              <a:ext cx="7050" cy="10325"/>
            </a:xfrm>
            <a:custGeom>
              <a:rect b="b" l="l" r="r" t="t"/>
              <a:pathLst>
                <a:path extrusionOk="0" h="413" w="282">
                  <a:moveTo>
                    <a:pt x="270" y="0"/>
                  </a:moveTo>
                  <a:cubicBezTo>
                    <a:pt x="267" y="0"/>
                    <a:pt x="264" y="2"/>
                    <a:pt x="260" y="5"/>
                  </a:cubicBezTo>
                  <a:cubicBezTo>
                    <a:pt x="172" y="131"/>
                    <a:pt x="84" y="269"/>
                    <a:pt x="9" y="407"/>
                  </a:cubicBezTo>
                  <a:cubicBezTo>
                    <a:pt x="1" y="407"/>
                    <a:pt x="3" y="412"/>
                    <a:pt x="10" y="412"/>
                  </a:cubicBezTo>
                  <a:cubicBezTo>
                    <a:pt x="13" y="412"/>
                    <a:pt x="17" y="411"/>
                    <a:pt x="21" y="407"/>
                  </a:cubicBezTo>
                  <a:cubicBezTo>
                    <a:pt x="109" y="281"/>
                    <a:pt x="197" y="143"/>
                    <a:pt x="272" y="18"/>
                  </a:cubicBezTo>
                  <a:cubicBezTo>
                    <a:pt x="281" y="9"/>
                    <a:pt x="278" y="0"/>
                    <a:pt x="270"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8" name="Google Shape;488;p124"/>
            <p:cNvSpPr/>
            <p:nvPr/>
          </p:nvSpPr>
          <p:spPr>
            <a:xfrm>
              <a:off x="3942850" y="3114275"/>
              <a:ext cx="6925" cy="15850"/>
            </a:xfrm>
            <a:custGeom>
              <a:rect b="b" l="l" r="r" t="t"/>
              <a:pathLst>
                <a:path extrusionOk="0" h="634" w="277">
                  <a:moveTo>
                    <a:pt x="267" y="1"/>
                  </a:moveTo>
                  <a:cubicBezTo>
                    <a:pt x="265" y="1"/>
                    <a:pt x="264" y="2"/>
                    <a:pt x="264" y="6"/>
                  </a:cubicBezTo>
                  <a:cubicBezTo>
                    <a:pt x="138" y="182"/>
                    <a:pt x="26" y="408"/>
                    <a:pt x="0" y="634"/>
                  </a:cubicBezTo>
                  <a:lnTo>
                    <a:pt x="13" y="634"/>
                  </a:lnTo>
                  <a:cubicBezTo>
                    <a:pt x="51" y="521"/>
                    <a:pt x="76" y="421"/>
                    <a:pt x="113" y="308"/>
                  </a:cubicBezTo>
                  <a:cubicBezTo>
                    <a:pt x="164" y="207"/>
                    <a:pt x="214" y="107"/>
                    <a:pt x="277" y="6"/>
                  </a:cubicBezTo>
                  <a:cubicBezTo>
                    <a:pt x="277" y="6"/>
                    <a:pt x="271" y="1"/>
                    <a:pt x="26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9" name="Google Shape;489;p124"/>
            <p:cNvSpPr/>
            <p:nvPr/>
          </p:nvSpPr>
          <p:spPr>
            <a:xfrm>
              <a:off x="3946300" y="3112475"/>
              <a:ext cx="5675" cy="5175"/>
            </a:xfrm>
            <a:custGeom>
              <a:rect b="b" l="l" r="r" t="t"/>
              <a:pathLst>
                <a:path extrusionOk="0" h="207" w="227">
                  <a:moveTo>
                    <a:pt x="107" y="1"/>
                  </a:moveTo>
                  <a:cubicBezTo>
                    <a:pt x="63" y="1"/>
                    <a:pt x="24" y="36"/>
                    <a:pt x="13" y="91"/>
                  </a:cubicBezTo>
                  <a:cubicBezTo>
                    <a:pt x="0" y="141"/>
                    <a:pt x="38" y="191"/>
                    <a:pt x="88" y="204"/>
                  </a:cubicBezTo>
                  <a:cubicBezTo>
                    <a:pt x="97" y="206"/>
                    <a:pt x="105" y="206"/>
                    <a:pt x="112" y="206"/>
                  </a:cubicBezTo>
                  <a:cubicBezTo>
                    <a:pt x="164" y="206"/>
                    <a:pt x="203" y="172"/>
                    <a:pt x="214" y="129"/>
                  </a:cubicBezTo>
                  <a:cubicBezTo>
                    <a:pt x="226" y="66"/>
                    <a:pt x="189" y="16"/>
                    <a:pt x="126" y="3"/>
                  </a:cubicBezTo>
                  <a:cubicBezTo>
                    <a:pt x="119" y="2"/>
                    <a:pt x="113" y="1"/>
                    <a:pt x="10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0" name="Google Shape;490;p124"/>
            <p:cNvSpPr/>
            <p:nvPr/>
          </p:nvSpPr>
          <p:spPr>
            <a:xfrm>
              <a:off x="3949425" y="3120075"/>
              <a:ext cx="3175" cy="2850"/>
            </a:xfrm>
            <a:custGeom>
              <a:rect b="b" l="l" r="r" t="t"/>
              <a:pathLst>
                <a:path extrusionOk="0" h="114" w="127">
                  <a:moveTo>
                    <a:pt x="76" y="0"/>
                  </a:moveTo>
                  <a:cubicBezTo>
                    <a:pt x="39" y="0"/>
                    <a:pt x="14" y="13"/>
                    <a:pt x="1" y="51"/>
                  </a:cubicBezTo>
                  <a:cubicBezTo>
                    <a:pt x="1" y="76"/>
                    <a:pt x="26" y="101"/>
                    <a:pt x="51" y="113"/>
                  </a:cubicBezTo>
                  <a:cubicBezTo>
                    <a:pt x="76" y="113"/>
                    <a:pt x="114" y="101"/>
                    <a:pt x="114" y="63"/>
                  </a:cubicBezTo>
                  <a:cubicBezTo>
                    <a:pt x="126" y="38"/>
                    <a:pt x="101" y="0"/>
                    <a:pt x="76"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1" name="Google Shape;491;p124"/>
            <p:cNvSpPr/>
            <p:nvPr/>
          </p:nvSpPr>
          <p:spPr>
            <a:xfrm>
              <a:off x="3978925" y="3129175"/>
              <a:ext cx="2850" cy="2850"/>
            </a:xfrm>
            <a:custGeom>
              <a:rect b="b" l="l" r="r" t="t"/>
              <a:pathLst>
                <a:path extrusionOk="0" h="114" w="114">
                  <a:moveTo>
                    <a:pt x="63" y="0"/>
                  </a:moveTo>
                  <a:cubicBezTo>
                    <a:pt x="38" y="0"/>
                    <a:pt x="13" y="13"/>
                    <a:pt x="1" y="50"/>
                  </a:cubicBezTo>
                  <a:cubicBezTo>
                    <a:pt x="1" y="76"/>
                    <a:pt x="13" y="101"/>
                    <a:pt x="51" y="113"/>
                  </a:cubicBezTo>
                  <a:cubicBezTo>
                    <a:pt x="76" y="113"/>
                    <a:pt x="114" y="101"/>
                    <a:pt x="114" y="63"/>
                  </a:cubicBezTo>
                  <a:cubicBezTo>
                    <a:pt x="114" y="38"/>
                    <a:pt x="101" y="13"/>
                    <a:pt x="63"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2" name="Google Shape;492;p124"/>
            <p:cNvSpPr/>
            <p:nvPr/>
          </p:nvSpPr>
          <p:spPr>
            <a:xfrm>
              <a:off x="3995250" y="3154575"/>
              <a:ext cx="2850" cy="2850"/>
            </a:xfrm>
            <a:custGeom>
              <a:rect b="b" l="l" r="r" t="t"/>
              <a:pathLst>
                <a:path extrusionOk="0" h="114" w="114">
                  <a:moveTo>
                    <a:pt x="75" y="1"/>
                  </a:moveTo>
                  <a:cubicBezTo>
                    <a:pt x="38" y="1"/>
                    <a:pt x="13" y="13"/>
                    <a:pt x="0" y="51"/>
                  </a:cubicBezTo>
                  <a:cubicBezTo>
                    <a:pt x="0" y="76"/>
                    <a:pt x="25" y="101"/>
                    <a:pt x="50" y="114"/>
                  </a:cubicBezTo>
                  <a:cubicBezTo>
                    <a:pt x="75" y="114"/>
                    <a:pt x="113" y="101"/>
                    <a:pt x="113" y="63"/>
                  </a:cubicBezTo>
                  <a:cubicBezTo>
                    <a:pt x="113" y="38"/>
                    <a:pt x="100" y="13"/>
                    <a:pt x="7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3" name="Google Shape;493;p124"/>
            <p:cNvSpPr/>
            <p:nvPr/>
          </p:nvSpPr>
          <p:spPr>
            <a:xfrm>
              <a:off x="3963550" y="3122900"/>
              <a:ext cx="4425" cy="4150"/>
            </a:xfrm>
            <a:custGeom>
              <a:rect b="b" l="l" r="r" t="t"/>
              <a:pathLst>
                <a:path extrusionOk="0" h="166" w="177">
                  <a:moveTo>
                    <a:pt x="114" y="0"/>
                  </a:moveTo>
                  <a:cubicBezTo>
                    <a:pt x="63" y="0"/>
                    <a:pt x="26" y="25"/>
                    <a:pt x="13" y="63"/>
                  </a:cubicBezTo>
                  <a:cubicBezTo>
                    <a:pt x="1" y="113"/>
                    <a:pt x="38" y="151"/>
                    <a:pt x="76" y="163"/>
                  </a:cubicBezTo>
                  <a:cubicBezTo>
                    <a:pt x="83" y="165"/>
                    <a:pt x="89" y="166"/>
                    <a:pt x="95" y="166"/>
                  </a:cubicBezTo>
                  <a:cubicBezTo>
                    <a:pt x="136" y="166"/>
                    <a:pt x="165" y="133"/>
                    <a:pt x="176" y="101"/>
                  </a:cubicBezTo>
                  <a:cubicBezTo>
                    <a:pt x="176" y="51"/>
                    <a:pt x="151" y="13"/>
                    <a:pt x="11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4" name="Google Shape;494;p124"/>
            <p:cNvSpPr/>
            <p:nvPr/>
          </p:nvSpPr>
          <p:spPr>
            <a:xfrm>
              <a:off x="3977350" y="3133825"/>
              <a:ext cx="4750" cy="4150"/>
            </a:xfrm>
            <a:custGeom>
              <a:rect b="b" l="l" r="r" t="t"/>
              <a:pathLst>
                <a:path extrusionOk="0" h="166" w="190">
                  <a:moveTo>
                    <a:pt x="94" y="0"/>
                  </a:moveTo>
                  <a:cubicBezTo>
                    <a:pt x="54" y="0"/>
                    <a:pt x="24" y="33"/>
                    <a:pt x="13" y="65"/>
                  </a:cubicBezTo>
                  <a:cubicBezTo>
                    <a:pt x="1" y="115"/>
                    <a:pt x="38" y="153"/>
                    <a:pt x="76" y="166"/>
                  </a:cubicBezTo>
                  <a:cubicBezTo>
                    <a:pt x="126" y="166"/>
                    <a:pt x="164" y="141"/>
                    <a:pt x="177" y="103"/>
                  </a:cubicBezTo>
                  <a:cubicBezTo>
                    <a:pt x="189" y="53"/>
                    <a:pt x="151" y="15"/>
                    <a:pt x="114" y="3"/>
                  </a:cubicBezTo>
                  <a:cubicBezTo>
                    <a:pt x="107" y="1"/>
                    <a:pt x="101" y="0"/>
                    <a:pt x="9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5" name="Google Shape;495;p124"/>
            <p:cNvSpPr/>
            <p:nvPr/>
          </p:nvSpPr>
          <p:spPr>
            <a:xfrm>
              <a:off x="3989900" y="3148000"/>
              <a:ext cx="4425" cy="4175"/>
            </a:xfrm>
            <a:custGeom>
              <a:rect b="b" l="l" r="r" t="t"/>
              <a:pathLst>
                <a:path extrusionOk="0" h="167" w="177">
                  <a:moveTo>
                    <a:pt x="101" y="0"/>
                  </a:moveTo>
                  <a:cubicBezTo>
                    <a:pt x="64" y="0"/>
                    <a:pt x="13" y="25"/>
                    <a:pt x="13" y="76"/>
                  </a:cubicBezTo>
                  <a:cubicBezTo>
                    <a:pt x="1" y="113"/>
                    <a:pt x="26" y="163"/>
                    <a:pt x="76" y="163"/>
                  </a:cubicBezTo>
                  <a:cubicBezTo>
                    <a:pt x="83" y="165"/>
                    <a:pt x="89" y="167"/>
                    <a:pt x="96" y="167"/>
                  </a:cubicBezTo>
                  <a:cubicBezTo>
                    <a:pt x="129" y="167"/>
                    <a:pt x="164" y="142"/>
                    <a:pt x="164" y="101"/>
                  </a:cubicBezTo>
                  <a:cubicBezTo>
                    <a:pt x="176" y="63"/>
                    <a:pt x="151" y="13"/>
                    <a:pt x="101"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6" name="Google Shape;496;p124"/>
            <p:cNvSpPr/>
            <p:nvPr/>
          </p:nvSpPr>
          <p:spPr>
            <a:xfrm>
              <a:off x="3962625" y="3118100"/>
              <a:ext cx="2825" cy="2700"/>
            </a:xfrm>
            <a:custGeom>
              <a:rect b="b" l="l" r="r" t="t"/>
              <a:pathLst>
                <a:path extrusionOk="0" h="108" w="113">
                  <a:moveTo>
                    <a:pt x="49" y="1"/>
                  </a:moveTo>
                  <a:cubicBezTo>
                    <a:pt x="29" y="1"/>
                    <a:pt x="10" y="21"/>
                    <a:pt x="0" y="42"/>
                  </a:cubicBezTo>
                  <a:cubicBezTo>
                    <a:pt x="0" y="67"/>
                    <a:pt x="13" y="104"/>
                    <a:pt x="50" y="104"/>
                  </a:cubicBezTo>
                  <a:cubicBezTo>
                    <a:pt x="55" y="107"/>
                    <a:pt x="59" y="108"/>
                    <a:pt x="64" y="108"/>
                  </a:cubicBezTo>
                  <a:cubicBezTo>
                    <a:pt x="84" y="108"/>
                    <a:pt x="103" y="87"/>
                    <a:pt x="113" y="67"/>
                  </a:cubicBezTo>
                  <a:cubicBezTo>
                    <a:pt x="113" y="29"/>
                    <a:pt x="100" y="4"/>
                    <a:pt x="63" y="4"/>
                  </a:cubicBezTo>
                  <a:cubicBezTo>
                    <a:pt x="58" y="2"/>
                    <a:pt x="54" y="1"/>
                    <a:pt x="49"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7" name="Google Shape;497;p124"/>
            <p:cNvSpPr/>
            <p:nvPr/>
          </p:nvSpPr>
          <p:spPr>
            <a:xfrm>
              <a:off x="3988350" y="3139825"/>
              <a:ext cx="2825" cy="2850"/>
            </a:xfrm>
            <a:custGeom>
              <a:rect b="b" l="l" r="r" t="t"/>
              <a:pathLst>
                <a:path extrusionOk="0" h="114" w="113">
                  <a:moveTo>
                    <a:pt x="75" y="1"/>
                  </a:moveTo>
                  <a:cubicBezTo>
                    <a:pt x="38" y="1"/>
                    <a:pt x="13" y="13"/>
                    <a:pt x="0" y="51"/>
                  </a:cubicBezTo>
                  <a:cubicBezTo>
                    <a:pt x="0" y="76"/>
                    <a:pt x="13" y="101"/>
                    <a:pt x="50" y="114"/>
                  </a:cubicBezTo>
                  <a:cubicBezTo>
                    <a:pt x="75" y="114"/>
                    <a:pt x="113" y="101"/>
                    <a:pt x="113" y="64"/>
                  </a:cubicBezTo>
                  <a:cubicBezTo>
                    <a:pt x="113" y="39"/>
                    <a:pt x="100" y="1"/>
                    <a:pt x="7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8" name="Google Shape;498;p124"/>
            <p:cNvSpPr/>
            <p:nvPr/>
          </p:nvSpPr>
          <p:spPr>
            <a:xfrm>
              <a:off x="3999950" y="3147050"/>
              <a:ext cx="2850" cy="2850"/>
            </a:xfrm>
            <a:custGeom>
              <a:rect b="b" l="l" r="r" t="t"/>
              <a:pathLst>
                <a:path extrusionOk="0" h="114" w="114">
                  <a:moveTo>
                    <a:pt x="63" y="1"/>
                  </a:moveTo>
                  <a:cubicBezTo>
                    <a:pt x="38" y="1"/>
                    <a:pt x="13" y="13"/>
                    <a:pt x="0" y="51"/>
                  </a:cubicBezTo>
                  <a:cubicBezTo>
                    <a:pt x="0" y="76"/>
                    <a:pt x="13" y="101"/>
                    <a:pt x="51" y="114"/>
                  </a:cubicBezTo>
                  <a:cubicBezTo>
                    <a:pt x="76" y="114"/>
                    <a:pt x="101" y="101"/>
                    <a:pt x="113" y="63"/>
                  </a:cubicBezTo>
                  <a:cubicBezTo>
                    <a:pt x="113" y="38"/>
                    <a:pt x="101" y="1"/>
                    <a:pt x="63"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9" name="Google Shape;499;p124"/>
            <p:cNvSpPr/>
            <p:nvPr/>
          </p:nvSpPr>
          <p:spPr>
            <a:xfrm>
              <a:off x="3980500" y="3145175"/>
              <a:ext cx="7875" cy="5050"/>
            </a:xfrm>
            <a:custGeom>
              <a:rect b="b" l="l" r="r" t="t"/>
              <a:pathLst>
                <a:path extrusionOk="0" h="202" w="315">
                  <a:moveTo>
                    <a:pt x="301" y="0"/>
                  </a:moveTo>
                  <a:cubicBezTo>
                    <a:pt x="201" y="63"/>
                    <a:pt x="101" y="113"/>
                    <a:pt x="13" y="189"/>
                  </a:cubicBezTo>
                  <a:cubicBezTo>
                    <a:pt x="0" y="189"/>
                    <a:pt x="13" y="201"/>
                    <a:pt x="25" y="201"/>
                  </a:cubicBezTo>
                  <a:cubicBezTo>
                    <a:pt x="126" y="151"/>
                    <a:pt x="214" y="88"/>
                    <a:pt x="301" y="25"/>
                  </a:cubicBezTo>
                  <a:cubicBezTo>
                    <a:pt x="314" y="13"/>
                    <a:pt x="314" y="0"/>
                    <a:pt x="301"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0" name="Google Shape;500;p124"/>
            <p:cNvSpPr/>
            <p:nvPr/>
          </p:nvSpPr>
          <p:spPr>
            <a:xfrm>
              <a:off x="3972750" y="3135750"/>
              <a:ext cx="4000" cy="4250"/>
            </a:xfrm>
            <a:custGeom>
              <a:rect b="b" l="l" r="r" t="t"/>
              <a:pathLst>
                <a:path extrusionOk="0" h="170" w="160">
                  <a:moveTo>
                    <a:pt x="147" y="1"/>
                  </a:moveTo>
                  <a:cubicBezTo>
                    <a:pt x="97" y="51"/>
                    <a:pt x="47" y="101"/>
                    <a:pt x="9" y="164"/>
                  </a:cubicBezTo>
                  <a:cubicBezTo>
                    <a:pt x="1" y="164"/>
                    <a:pt x="4" y="170"/>
                    <a:pt x="10" y="170"/>
                  </a:cubicBezTo>
                  <a:cubicBezTo>
                    <a:pt x="13" y="170"/>
                    <a:pt x="18" y="168"/>
                    <a:pt x="22" y="164"/>
                  </a:cubicBezTo>
                  <a:cubicBezTo>
                    <a:pt x="72" y="126"/>
                    <a:pt x="110" y="76"/>
                    <a:pt x="160" y="13"/>
                  </a:cubicBezTo>
                  <a:cubicBezTo>
                    <a:pt x="160" y="13"/>
                    <a:pt x="147" y="1"/>
                    <a:pt x="14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1" name="Google Shape;501;p124"/>
            <p:cNvSpPr/>
            <p:nvPr/>
          </p:nvSpPr>
          <p:spPr>
            <a:xfrm>
              <a:off x="3970775" y="3131675"/>
              <a:ext cx="5350" cy="6300"/>
            </a:xfrm>
            <a:custGeom>
              <a:rect b="b" l="l" r="r" t="t"/>
              <a:pathLst>
                <a:path extrusionOk="0" h="252" w="214">
                  <a:moveTo>
                    <a:pt x="201" y="1"/>
                  </a:moveTo>
                  <a:cubicBezTo>
                    <a:pt x="138" y="76"/>
                    <a:pt x="63" y="151"/>
                    <a:pt x="0" y="227"/>
                  </a:cubicBezTo>
                  <a:cubicBezTo>
                    <a:pt x="0" y="239"/>
                    <a:pt x="13" y="252"/>
                    <a:pt x="25" y="252"/>
                  </a:cubicBezTo>
                  <a:cubicBezTo>
                    <a:pt x="88" y="176"/>
                    <a:pt x="151" y="101"/>
                    <a:pt x="214" y="13"/>
                  </a:cubicBezTo>
                  <a:cubicBezTo>
                    <a:pt x="214" y="13"/>
                    <a:pt x="214" y="1"/>
                    <a:pt x="201"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2" name="Google Shape;502;p124"/>
            <p:cNvSpPr/>
            <p:nvPr/>
          </p:nvSpPr>
          <p:spPr>
            <a:xfrm>
              <a:off x="3956975" y="3125275"/>
              <a:ext cx="5975" cy="6750"/>
            </a:xfrm>
            <a:custGeom>
              <a:rect b="b" l="l" r="r" t="t"/>
              <a:pathLst>
                <a:path extrusionOk="0" h="270" w="239">
                  <a:moveTo>
                    <a:pt x="229" y="0"/>
                  </a:moveTo>
                  <a:cubicBezTo>
                    <a:pt x="227" y="0"/>
                    <a:pt x="226" y="2"/>
                    <a:pt x="226" y="6"/>
                  </a:cubicBezTo>
                  <a:cubicBezTo>
                    <a:pt x="163" y="81"/>
                    <a:pt x="75" y="169"/>
                    <a:pt x="13" y="244"/>
                  </a:cubicBezTo>
                  <a:cubicBezTo>
                    <a:pt x="0" y="257"/>
                    <a:pt x="25" y="269"/>
                    <a:pt x="25" y="269"/>
                  </a:cubicBezTo>
                  <a:cubicBezTo>
                    <a:pt x="113" y="194"/>
                    <a:pt x="176" y="106"/>
                    <a:pt x="239" y="18"/>
                  </a:cubicBezTo>
                  <a:cubicBezTo>
                    <a:pt x="239" y="9"/>
                    <a:pt x="232" y="0"/>
                    <a:pt x="229"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3" name="Google Shape;503;p124"/>
            <p:cNvSpPr/>
            <p:nvPr/>
          </p:nvSpPr>
          <p:spPr>
            <a:xfrm>
              <a:off x="3944725" y="3119625"/>
              <a:ext cx="4325" cy="9250"/>
            </a:xfrm>
            <a:custGeom>
              <a:rect b="b" l="l" r="r" t="t"/>
              <a:pathLst>
                <a:path extrusionOk="0" h="370" w="173">
                  <a:moveTo>
                    <a:pt x="162" y="1"/>
                  </a:moveTo>
                  <a:cubicBezTo>
                    <a:pt x="159" y="1"/>
                    <a:pt x="155" y="2"/>
                    <a:pt x="151" y="6"/>
                  </a:cubicBezTo>
                  <a:cubicBezTo>
                    <a:pt x="89" y="106"/>
                    <a:pt x="1" y="232"/>
                    <a:pt x="1" y="357"/>
                  </a:cubicBezTo>
                  <a:cubicBezTo>
                    <a:pt x="1" y="370"/>
                    <a:pt x="13" y="370"/>
                    <a:pt x="13" y="370"/>
                  </a:cubicBezTo>
                  <a:cubicBezTo>
                    <a:pt x="51" y="244"/>
                    <a:pt x="114" y="131"/>
                    <a:pt x="164" y="18"/>
                  </a:cubicBezTo>
                  <a:cubicBezTo>
                    <a:pt x="173" y="9"/>
                    <a:pt x="169" y="1"/>
                    <a:pt x="16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4" name="Google Shape;504;p124"/>
            <p:cNvSpPr/>
            <p:nvPr/>
          </p:nvSpPr>
          <p:spPr>
            <a:xfrm>
              <a:off x="3987700" y="3154900"/>
              <a:ext cx="6625" cy="2525"/>
            </a:xfrm>
            <a:custGeom>
              <a:rect b="b" l="l" r="r" t="t"/>
              <a:pathLst>
                <a:path extrusionOk="0" h="101" w="265">
                  <a:moveTo>
                    <a:pt x="252" y="0"/>
                  </a:moveTo>
                  <a:cubicBezTo>
                    <a:pt x="177" y="38"/>
                    <a:pt x="89" y="50"/>
                    <a:pt x="1" y="88"/>
                  </a:cubicBezTo>
                  <a:cubicBezTo>
                    <a:pt x="1" y="88"/>
                    <a:pt x="1" y="101"/>
                    <a:pt x="13" y="101"/>
                  </a:cubicBezTo>
                  <a:cubicBezTo>
                    <a:pt x="101" y="88"/>
                    <a:pt x="177" y="63"/>
                    <a:pt x="264" y="25"/>
                  </a:cubicBezTo>
                  <a:cubicBezTo>
                    <a:pt x="264" y="25"/>
                    <a:pt x="264" y="0"/>
                    <a:pt x="252"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5" name="Google Shape;505;p124"/>
            <p:cNvSpPr/>
            <p:nvPr/>
          </p:nvSpPr>
          <p:spPr>
            <a:xfrm>
              <a:off x="3988350" y="3158650"/>
              <a:ext cx="9100" cy="2550"/>
            </a:xfrm>
            <a:custGeom>
              <a:rect b="b" l="l" r="r" t="t"/>
              <a:pathLst>
                <a:path extrusionOk="0" h="102" w="364">
                  <a:moveTo>
                    <a:pt x="339" y="1"/>
                  </a:moveTo>
                  <a:cubicBezTo>
                    <a:pt x="226" y="39"/>
                    <a:pt x="113" y="51"/>
                    <a:pt x="13" y="89"/>
                  </a:cubicBezTo>
                  <a:cubicBezTo>
                    <a:pt x="0" y="89"/>
                    <a:pt x="0" y="101"/>
                    <a:pt x="13" y="101"/>
                  </a:cubicBezTo>
                  <a:cubicBezTo>
                    <a:pt x="126" y="101"/>
                    <a:pt x="238" y="64"/>
                    <a:pt x="351" y="26"/>
                  </a:cubicBezTo>
                  <a:cubicBezTo>
                    <a:pt x="364" y="26"/>
                    <a:pt x="351" y="1"/>
                    <a:pt x="339"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6" name="Google Shape;506;p124"/>
            <p:cNvSpPr/>
            <p:nvPr/>
          </p:nvSpPr>
          <p:spPr>
            <a:xfrm>
              <a:off x="3931875" y="3127275"/>
              <a:ext cx="59950" cy="47100"/>
            </a:xfrm>
            <a:custGeom>
              <a:rect b="b" l="l" r="r" t="t"/>
              <a:pathLst>
                <a:path extrusionOk="0" h="1884" w="2398">
                  <a:moveTo>
                    <a:pt x="590" y="1"/>
                  </a:moveTo>
                  <a:cubicBezTo>
                    <a:pt x="465" y="1"/>
                    <a:pt x="352" y="14"/>
                    <a:pt x="239" y="51"/>
                  </a:cubicBezTo>
                  <a:cubicBezTo>
                    <a:pt x="138" y="76"/>
                    <a:pt x="38" y="152"/>
                    <a:pt x="13" y="252"/>
                  </a:cubicBezTo>
                  <a:cubicBezTo>
                    <a:pt x="0" y="302"/>
                    <a:pt x="13" y="340"/>
                    <a:pt x="13" y="377"/>
                  </a:cubicBezTo>
                  <a:cubicBezTo>
                    <a:pt x="38" y="515"/>
                    <a:pt x="126" y="641"/>
                    <a:pt x="214" y="754"/>
                  </a:cubicBezTo>
                  <a:cubicBezTo>
                    <a:pt x="402" y="980"/>
                    <a:pt x="628" y="1155"/>
                    <a:pt x="879" y="1268"/>
                  </a:cubicBezTo>
                  <a:lnTo>
                    <a:pt x="1594" y="1883"/>
                  </a:lnTo>
                  <a:cubicBezTo>
                    <a:pt x="1757" y="1883"/>
                    <a:pt x="1933" y="1871"/>
                    <a:pt x="2083" y="1795"/>
                  </a:cubicBezTo>
                  <a:cubicBezTo>
                    <a:pt x="2246" y="1720"/>
                    <a:pt x="2385" y="1570"/>
                    <a:pt x="2397" y="1381"/>
                  </a:cubicBezTo>
                  <a:cubicBezTo>
                    <a:pt x="2397" y="1206"/>
                    <a:pt x="2284" y="1055"/>
                    <a:pt x="2171" y="917"/>
                  </a:cubicBezTo>
                  <a:cubicBezTo>
                    <a:pt x="1958" y="679"/>
                    <a:pt x="1732" y="453"/>
                    <a:pt x="1468" y="290"/>
                  </a:cubicBezTo>
                  <a:cubicBezTo>
                    <a:pt x="1205" y="126"/>
                    <a:pt x="904" y="14"/>
                    <a:pt x="59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7" name="Google Shape;507;p124"/>
            <p:cNvSpPr/>
            <p:nvPr/>
          </p:nvSpPr>
          <p:spPr>
            <a:xfrm>
              <a:off x="3967625" y="3158025"/>
              <a:ext cx="42700" cy="18550"/>
            </a:xfrm>
            <a:custGeom>
              <a:rect b="b" l="l" r="r" t="t"/>
              <a:pathLst>
                <a:path extrusionOk="0" h="742" w="1708">
                  <a:moveTo>
                    <a:pt x="1370" y="0"/>
                  </a:moveTo>
                  <a:cubicBezTo>
                    <a:pt x="1285" y="0"/>
                    <a:pt x="1199" y="14"/>
                    <a:pt x="1118" y="38"/>
                  </a:cubicBezTo>
                  <a:cubicBezTo>
                    <a:pt x="992" y="76"/>
                    <a:pt x="879" y="126"/>
                    <a:pt x="754" y="189"/>
                  </a:cubicBezTo>
                  <a:cubicBezTo>
                    <a:pt x="503" y="314"/>
                    <a:pt x="252" y="427"/>
                    <a:pt x="1" y="553"/>
                  </a:cubicBezTo>
                  <a:lnTo>
                    <a:pt x="490" y="741"/>
                  </a:lnTo>
                  <a:cubicBezTo>
                    <a:pt x="666" y="641"/>
                    <a:pt x="854" y="616"/>
                    <a:pt x="1055" y="578"/>
                  </a:cubicBezTo>
                  <a:cubicBezTo>
                    <a:pt x="1243" y="540"/>
                    <a:pt x="1444" y="490"/>
                    <a:pt x="1582" y="365"/>
                  </a:cubicBezTo>
                  <a:cubicBezTo>
                    <a:pt x="1657" y="302"/>
                    <a:pt x="1707" y="214"/>
                    <a:pt x="1682" y="139"/>
                  </a:cubicBezTo>
                  <a:cubicBezTo>
                    <a:pt x="1657" y="64"/>
                    <a:pt x="1582" y="38"/>
                    <a:pt x="1507" y="13"/>
                  </a:cubicBezTo>
                  <a:cubicBezTo>
                    <a:pt x="1462" y="4"/>
                    <a:pt x="1416" y="0"/>
                    <a:pt x="1370"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8" name="Google Shape;508;p124"/>
            <p:cNvSpPr/>
            <p:nvPr/>
          </p:nvSpPr>
          <p:spPr>
            <a:xfrm>
              <a:off x="3962925" y="3145475"/>
              <a:ext cx="34850" cy="27025"/>
            </a:xfrm>
            <a:custGeom>
              <a:rect b="b" l="l" r="r" t="t"/>
              <a:pathLst>
                <a:path extrusionOk="0" h="1081" w="1394">
                  <a:moveTo>
                    <a:pt x="1306" y="1"/>
                  </a:moveTo>
                  <a:cubicBezTo>
                    <a:pt x="1268" y="1"/>
                    <a:pt x="1230" y="1"/>
                    <a:pt x="1193" y="13"/>
                  </a:cubicBezTo>
                  <a:cubicBezTo>
                    <a:pt x="1067" y="38"/>
                    <a:pt x="904" y="101"/>
                    <a:pt x="804" y="164"/>
                  </a:cubicBezTo>
                  <a:cubicBezTo>
                    <a:pt x="503" y="352"/>
                    <a:pt x="226" y="578"/>
                    <a:pt x="1" y="842"/>
                  </a:cubicBezTo>
                  <a:lnTo>
                    <a:pt x="277" y="1080"/>
                  </a:lnTo>
                  <a:cubicBezTo>
                    <a:pt x="339" y="1067"/>
                    <a:pt x="402" y="1030"/>
                    <a:pt x="465" y="992"/>
                  </a:cubicBezTo>
                  <a:cubicBezTo>
                    <a:pt x="703" y="854"/>
                    <a:pt x="942" y="704"/>
                    <a:pt x="1155" y="515"/>
                  </a:cubicBezTo>
                  <a:cubicBezTo>
                    <a:pt x="1268" y="402"/>
                    <a:pt x="1381" y="277"/>
                    <a:pt x="1393" y="126"/>
                  </a:cubicBezTo>
                  <a:cubicBezTo>
                    <a:pt x="1393" y="101"/>
                    <a:pt x="1393" y="89"/>
                    <a:pt x="1393" y="64"/>
                  </a:cubicBezTo>
                  <a:cubicBezTo>
                    <a:pt x="1381" y="38"/>
                    <a:pt x="1343" y="13"/>
                    <a:pt x="1306"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9" name="Google Shape;509;p124"/>
            <p:cNvSpPr/>
            <p:nvPr/>
          </p:nvSpPr>
          <p:spPr>
            <a:xfrm>
              <a:off x="3951950" y="3133825"/>
              <a:ext cx="36100" cy="32700"/>
            </a:xfrm>
            <a:custGeom>
              <a:rect b="b" l="l" r="r" t="t"/>
              <a:pathLst>
                <a:path extrusionOk="0" h="1308" w="1444">
                  <a:moveTo>
                    <a:pt x="1315" y="1"/>
                  </a:moveTo>
                  <a:cubicBezTo>
                    <a:pt x="1288" y="1"/>
                    <a:pt x="1259" y="8"/>
                    <a:pt x="1230" y="15"/>
                  </a:cubicBezTo>
                  <a:cubicBezTo>
                    <a:pt x="1105" y="53"/>
                    <a:pt x="992" y="128"/>
                    <a:pt x="891" y="216"/>
                  </a:cubicBezTo>
                  <a:cubicBezTo>
                    <a:pt x="565" y="454"/>
                    <a:pt x="276" y="730"/>
                    <a:pt x="0" y="1019"/>
                  </a:cubicBezTo>
                  <a:lnTo>
                    <a:pt x="502" y="1308"/>
                  </a:lnTo>
                  <a:cubicBezTo>
                    <a:pt x="665" y="1132"/>
                    <a:pt x="816" y="994"/>
                    <a:pt x="992" y="818"/>
                  </a:cubicBezTo>
                  <a:cubicBezTo>
                    <a:pt x="1167" y="643"/>
                    <a:pt x="1331" y="442"/>
                    <a:pt x="1406" y="216"/>
                  </a:cubicBezTo>
                  <a:cubicBezTo>
                    <a:pt x="1431" y="141"/>
                    <a:pt x="1443" y="40"/>
                    <a:pt x="1368" y="15"/>
                  </a:cubicBezTo>
                  <a:cubicBezTo>
                    <a:pt x="1352" y="4"/>
                    <a:pt x="1334" y="1"/>
                    <a:pt x="1315"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0" name="Google Shape;510;p124"/>
            <p:cNvSpPr/>
            <p:nvPr/>
          </p:nvSpPr>
          <p:spPr>
            <a:xfrm>
              <a:off x="3942225" y="3124950"/>
              <a:ext cx="33600" cy="34350"/>
            </a:xfrm>
            <a:custGeom>
              <a:rect b="b" l="l" r="r" t="t"/>
              <a:pathLst>
                <a:path extrusionOk="0" h="1374" w="1344">
                  <a:moveTo>
                    <a:pt x="1169" y="1"/>
                  </a:moveTo>
                  <a:cubicBezTo>
                    <a:pt x="1081" y="1"/>
                    <a:pt x="992" y="50"/>
                    <a:pt x="916" y="107"/>
                  </a:cubicBezTo>
                  <a:cubicBezTo>
                    <a:pt x="553" y="345"/>
                    <a:pt x="276" y="696"/>
                    <a:pt x="0" y="1035"/>
                  </a:cubicBezTo>
                  <a:lnTo>
                    <a:pt x="389" y="1374"/>
                  </a:lnTo>
                  <a:cubicBezTo>
                    <a:pt x="703" y="1123"/>
                    <a:pt x="967" y="834"/>
                    <a:pt x="1180" y="521"/>
                  </a:cubicBezTo>
                  <a:cubicBezTo>
                    <a:pt x="1255" y="395"/>
                    <a:pt x="1318" y="270"/>
                    <a:pt x="1331" y="132"/>
                  </a:cubicBezTo>
                  <a:cubicBezTo>
                    <a:pt x="1343" y="119"/>
                    <a:pt x="1343" y="94"/>
                    <a:pt x="1331" y="69"/>
                  </a:cubicBezTo>
                  <a:cubicBezTo>
                    <a:pt x="1318" y="44"/>
                    <a:pt x="1293" y="19"/>
                    <a:pt x="1255" y="19"/>
                  </a:cubicBezTo>
                  <a:cubicBezTo>
                    <a:pt x="1227" y="6"/>
                    <a:pt x="1198" y="1"/>
                    <a:pt x="1169"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1" name="Google Shape;511;p124"/>
            <p:cNvSpPr/>
            <p:nvPr/>
          </p:nvSpPr>
          <p:spPr>
            <a:xfrm>
              <a:off x="3936575" y="3114975"/>
              <a:ext cx="23550" cy="35550"/>
            </a:xfrm>
            <a:custGeom>
              <a:rect b="b" l="l" r="r" t="t"/>
              <a:pathLst>
                <a:path extrusionOk="0" h="1422" w="942">
                  <a:moveTo>
                    <a:pt x="826" y="0"/>
                  </a:moveTo>
                  <a:cubicBezTo>
                    <a:pt x="792" y="0"/>
                    <a:pt x="751" y="24"/>
                    <a:pt x="716" y="41"/>
                  </a:cubicBezTo>
                  <a:cubicBezTo>
                    <a:pt x="640" y="91"/>
                    <a:pt x="565" y="167"/>
                    <a:pt x="515" y="229"/>
                  </a:cubicBezTo>
                  <a:cubicBezTo>
                    <a:pt x="289" y="493"/>
                    <a:pt x="113" y="794"/>
                    <a:pt x="0" y="1108"/>
                  </a:cubicBezTo>
                  <a:lnTo>
                    <a:pt x="226" y="1422"/>
                  </a:lnTo>
                  <a:cubicBezTo>
                    <a:pt x="377" y="1258"/>
                    <a:pt x="528" y="1095"/>
                    <a:pt x="653" y="920"/>
                  </a:cubicBezTo>
                  <a:cubicBezTo>
                    <a:pt x="779" y="744"/>
                    <a:pt x="879" y="543"/>
                    <a:pt x="929" y="330"/>
                  </a:cubicBezTo>
                  <a:cubicBezTo>
                    <a:pt x="942" y="255"/>
                    <a:pt x="942" y="179"/>
                    <a:pt x="929" y="104"/>
                  </a:cubicBezTo>
                  <a:cubicBezTo>
                    <a:pt x="917" y="66"/>
                    <a:pt x="904" y="29"/>
                    <a:pt x="866" y="16"/>
                  </a:cubicBezTo>
                  <a:cubicBezTo>
                    <a:pt x="855" y="5"/>
                    <a:pt x="841" y="0"/>
                    <a:pt x="826"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2" name="Google Shape;512;p124"/>
            <p:cNvSpPr/>
            <p:nvPr/>
          </p:nvSpPr>
          <p:spPr>
            <a:xfrm>
              <a:off x="3930625" y="3105300"/>
              <a:ext cx="16325" cy="37700"/>
            </a:xfrm>
            <a:custGeom>
              <a:rect b="b" l="l" r="r" t="t"/>
              <a:pathLst>
                <a:path extrusionOk="0" h="1508" w="653">
                  <a:moveTo>
                    <a:pt x="462" y="0"/>
                  </a:moveTo>
                  <a:cubicBezTo>
                    <a:pt x="425" y="0"/>
                    <a:pt x="387" y="11"/>
                    <a:pt x="364" y="27"/>
                  </a:cubicBezTo>
                  <a:cubicBezTo>
                    <a:pt x="314" y="64"/>
                    <a:pt x="289" y="102"/>
                    <a:pt x="251" y="152"/>
                  </a:cubicBezTo>
                  <a:cubicBezTo>
                    <a:pt x="63" y="491"/>
                    <a:pt x="25" y="893"/>
                    <a:pt x="0" y="1294"/>
                  </a:cubicBezTo>
                  <a:lnTo>
                    <a:pt x="251" y="1507"/>
                  </a:lnTo>
                  <a:cubicBezTo>
                    <a:pt x="364" y="1269"/>
                    <a:pt x="477" y="1031"/>
                    <a:pt x="552" y="780"/>
                  </a:cubicBezTo>
                  <a:cubicBezTo>
                    <a:pt x="615" y="579"/>
                    <a:pt x="653" y="353"/>
                    <a:pt x="602" y="152"/>
                  </a:cubicBezTo>
                  <a:cubicBezTo>
                    <a:pt x="590" y="102"/>
                    <a:pt x="565" y="39"/>
                    <a:pt x="527" y="14"/>
                  </a:cubicBezTo>
                  <a:cubicBezTo>
                    <a:pt x="508" y="5"/>
                    <a:pt x="485" y="0"/>
                    <a:pt x="462"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3" name="Google Shape;513;p124"/>
            <p:cNvSpPr/>
            <p:nvPr/>
          </p:nvSpPr>
          <p:spPr>
            <a:xfrm>
              <a:off x="3934075" y="3116500"/>
              <a:ext cx="6600" cy="17950"/>
            </a:xfrm>
            <a:custGeom>
              <a:rect b="b" l="l" r="r" t="t"/>
              <a:pathLst>
                <a:path extrusionOk="0" h="718" w="264">
                  <a:moveTo>
                    <a:pt x="174" y="0"/>
                  </a:moveTo>
                  <a:cubicBezTo>
                    <a:pt x="161" y="0"/>
                    <a:pt x="143" y="9"/>
                    <a:pt x="126" y="18"/>
                  </a:cubicBezTo>
                  <a:cubicBezTo>
                    <a:pt x="113" y="30"/>
                    <a:pt x="88" y="56"/>
                    <a:pt x="75" y="81"/>
                  </a:cubicBezTo>
                  <a:cubicBezTo>
                    <a:pt x="0" y="319"/>
                    <a:pt x="50" y="507"/>
                    <a:pt x="75" y="708"/>
                  </a:cubicBezTo>
                  <a:cubicBezTo>
                    <a:pt x="75" y="714"/>
                    <a:pt x="82" y="717"/>
                    <a:pt x="89" y="717"/>
                  </a:cubicBezTo>
                  <a:cubicBezTo>
                    <a:pt x="97" y="717"/>
                    <a:pt x="107" y="714"/>
                    <a:pt x="113" y="708"/>
                  </a:cubicBezTo>
                  <a:cubicBezTo>
                    <a:pt x="163" y="583"/>
                    <a:pt x="264" y="294"/>
                    <a:pt x="264" y="118"/>
                  </a:cubicBezTo>
                  <a:cubicBezTo>
                    <a:pt x="251" y="68"/>
                    <a:pt x="239" y="5"/>
                    <a:pt x="188" y="5"/>
                  </a:cubicBezTo>
                  <a:cubicBezTo>
                    <a:pt x="185" y="2"/>
                    <a:pt x="180" y="0"/>
                    <a:pt x="174"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4" name="Google Shape;514;p124"/>
            <p:cNvSpPr/>
            <p:nvPr/>
          </p:nvSpPr>
          <p:spPr>
            <a:xfrm>
              <a:off x="3982075" y="3162600"/>
              <a:ext cx="17900" cy="8325"/>
            </a:xfrm>
            <a:custGeom>
              <a:rect b="b" l="l" r="r" t="t"/>
              <a:pathLst>
                <a:path extrusionOk="0" h="333" w="716">
                  <a:moveTo>
                    <a:pt x="599" y="1"/>
                  </a:moveTo>
                  <a:cubicBezTo>
                    <a:pt x="592" y="1"/>
                    <a:pt x="585" y="2"/>
                    <a:pt x="577" y="6"/>
                  </a:cubicBezTo>
                  <a:cubicBezTo>
                    <a:pt x="314" y="44"/>
                    <a:pt x="176" y="182"/>
                    <a:pt x="13" y="307"/>
                  </a:cubicBezTo>
                  <a:cubicBezTo>
                    <a:pt x="0" y="320"/>
                    <a:pt x="13" y="332"/>
                    <a:pt x="25" y="332"/>
                  </a:cubicBezTo>
                  <a:cubicBezTo>
                    <a:pt x="151" y="320"/>
                    <a:pt x="477" y="282"/>
                    <a:pt x="627" y="182"/>
                  </a:cubicBezTo>
                  <a:cubicBezTo>
                    <a:pt x="665" y="157"/>
                    <a:pt x="715" y="119"/>
                    <a:pt x="703" y="69"/>
                  </a:cubicBezTo>
                  <a:cubicBezTo>
                    <a:pt x="690" y="44"/>
                    <a:pt x="678" y="31"/>
                    <a:pt x="653" y="19"/>
                  </a:cubicBezTo>
                  <a:cubicBezTo>
                    <a:pt x="635" y="10"/>
                    <a:pt x="617" y="1"/>
                    <a:pt x="599"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5" name="Google Shape;515;p124"/>
            <p:cNvSpPr/>
            <p:nvPr/>
          </p:nvSpPr>
          <p:spPr>
            <a:xfrm>
              <a:off x="3971400" y="3151825"/>
              <a:ext cx="20100" cy="13125"/>
            </a:xfrm>
            <a:custGeom>
              <a:rect b="b" l="l" r="r" t="t"/>
              <a:pathLst>
                <a:path extrusionOk="0" h="525" w="804">
                  <a:moveTo>
                    <a:pt x="673" y="1"/>
                  </a:moveTo>
                  <a:cubicBezTo>
                    <a:pt x="656" y="1"/>
                    <a:pt x="640" y="4"/>
                    <a:pt x="628" y="10"/>
                  </a:cubicBezTo>
                  <a:cubicBezTo>
                    <a:pt x="327" y="123"/>
                    <a:pt x="189" y="312"/>
                    <a:pt x="13" y="500"/>
                  </a:cubicBezTo>
                  <a:cubicBezTo>
                    <a:pt x="0" y="512"/>
                    <a:pt x="13" y="525"/>
                    <a:pt x="25" y="525"/>
                  </a:cubicBezTo>
                  <a:cubicBezTo>
                    <a:pt x="151" y="487"/>
                    <a:pt x="565" y="349"/>
                    <a:pt x="728" y="199"/>
                  </a:cubicBezTo>
                  <a:cubicBezTo>
                    <a:pt x="766" y="161"/>
                    <a:pt x="804" y="111"/>
                    <a:pt x="791" y="61"/>
                  </a:cubicBezTo>
                  <a:cubicBezTo>
                    <a:pt x="791" y="35"/>
                    <a:pt x="753" y="10"/>
                    <a:pt x="728" y="10"/>
                  </a:cubicBezTo>
                  <a:cubicBezTo>
                    <a:pt x="709" y="4"/>
                    <a:pt x="691" y="1"/>
                    <a:pt x="673"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6" name="Google Shape;516;p124"/>
            <p:cNvSpPr/>
            <p:nvPr/>
          </p:nvSpPr>
          <p:spPr>
            <a:xfrm>
              <a:off x="3944425" y="3122700"/>
              <a:ext cx="11625" cy="20200"/>
            </a:xfrm>
            <a:custGeom>
              <a:rect b="b" l="l" r="r" t="t"/>
              <a:pathLst>
                <a:path extrusionOk="0" h="808" w="465">
                  <a:moveTo>
                    <a:pt x="375" y="0"/>
                  </a:moveTo>
                  <a:cubicBezTo>
                    <a:pt x="362" y="0"/>
                    <a:pt x="349" y="3"/>
                    <a:pt x="339" y="8"/>
                  </a:cubicBezTo>
                  <a:cubicBezTo>
                    <a:pt x="301" y="21"/>
                    <a:pt x="264" y="33"/>
                    <a:pt x="251" y="59"/>
                  </a:cubicBezTo>
                  <a:cubicBezTo>
                    <a:pt x="63" y="309"/>
                    <a:pt x="50" y="548"/>
                    <a:pt x="0" y="786"/>
                  </a:cubicBezTo>
                  <a:cubicBezTo>
                    <a:pt x="0" y="801"/>
                    <a:pt x="9" y="807"/>
                    <a:pt x="18" y="807"/>
                  </a:cubicBezTo>
                  <a:cubicBezTo>
                    <a:pt x="25" y="807"/>
                    <a:pt x="33" y="804"/>
                    <a:pt x="38" y="799"/>
                  </a:cubicBezTo>
                  <a:cubicBezTo>
                    <a:pt x="126" y="686"/>
                    <a:pt x="389" y="372"/>
                    <a:pt x="439" y="159"/>
                  </a:cubicBezTo>
                  <a:cubicBezTo>
                    <a:pt x="452" y="109"/>
                    <a:pt x="465" y="59"/>
                    <a:pt x="427" y="21"/>
                  </a:cubicBezTo>
                  <a:cubicBezTo>
                    <a:pt x="412" y="6"/>
                    <a:pt x="393" y="0"/>
                    <a:pt x="375"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7" name="Google Shape;517;p124"/>
            <p:cNvSpPr/>
            <p:nvPr/>
          </p:nvSpPr>
          <p:spPr>
            <a:xfrm>
              <a:off x="3961100" y="3141025"/>
              <a:ext cx="22550" cy="16500"/>
            </a:xfrm>
            <a:custGeom>
              <a:rect b="b" l="l" r="r" t="t"/>
              <a:pathLst>
                <a:path extrusionOk="0" h="660" w="902">
                  <a:moveTo>
                    <a:pt x="702" y="0"/>
                  </a:moveTo>
                  <a:cubicBezTo>
                    <a:pt x="553" y="0"/>
                    <a:pt x="418" y="136"/>
                    <a:pt x="337" y="229"/>
                  </a:cubicBezTo>
                  <a:cubicBezTo>
                    <a:pt x="212" y="355"/>
                    <a:pt x="124" y="505"/>
                    <a:pt x="11" y="643"/>
                  </a:cubicBezTo>
                  <a:cubicBezTo>
                    <a:pt x="1" y="643"/>
                    <a:pt x="7" y="659"/>
                    <a:pt x="22" y="659"/>
                  </a:cubicBezTo>
                  <a:cubicBezTo>
                    <a:pt x="26" y="659"/>
                    <a:pt x="31" y="658"/>
                    <a:pt x="36" y="656"/>
                  </a:cubicBezTo>
                  <a:cubicBezTo>
                    <a:pt x="161" y="593"/>
                    <a:pt x="525" y="405"/>
                    <a:pt x="701" y="267"/>
                  </a:cubicBezTo>
                  <a:cubicBezTo>
                    <a:pt x="764" y="216"/>
                    <a:pt x="902" y="28"/>
                    <a:pt x="739" y="3"/>
                  </a:cubicBezTo>
                  <a:cubicBezTo>
                    <a:pt x="726" y="1"/>
                    <a:pt x="714" y="0"/>
                    <a:pt x="702"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8" name="Google Shape;518;p124"/>
            <p:cNvSpPr/>
            <p:nvPr/>
          </p:nvSpPr>
          <p:spPr>
            <a:xfrm>
              <a:off x="3953600" y="3130750"/>
              <a:ext cx="18450" cy="19100"/>
            </a:xfrm>
            <a:custGeom>
              <a:rect b="b" l="l" r="r" t="t"/>
              <a:pathLst>
                <a:path extrusionOk="0" h="764" w="738">
                  <a:moveTo>
                    <a:pt x="562" y="0"/>
                  </a:moveTo>
                  <a:cubicBezTo>
                    <a:pt x="399" y="13"/>
                    <a:pt x="286" y="188"/>
                    <a:pt x="210" y="314"/>
                  </a:cubicBezTo>
                  <a:cubicBezTo>
                    <a:pt x="135" y="439"/>
                    <a:pt x="72" y="590"/>
                    <a:pt x="10" y="728"/>
                  </a:cubicBezTo>
                  <a:cubicBezTo>
                    <a:pt x="1" y="746"/>
                    <a:pt x="17" y="763"/>
                    <a:pt x="32" y="763"/>
                  </a:cubicBezTo>
                  <a:cubicBezTo>
                    <a:pt x="38" y="763"/>
                    <a:pt x="44" y="760"/>
                    <a:pt x="47" y="753"/>
                  </a:cubicBezTo>
                  <a:cubicBezTo>
                    <a:pt x="185" y="653"/>
                    <a:pt x="449" y="427"/>
                    <a:pt x="574" y="264"/>
                  </a:cubicBezTo>
                  <a:cubicBezTo>
                    <a:pt x="637" y="201"/>
                    <a:pt x="737" y="0"/>
                    <a:pt x="562"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9" name="Google Shape;519;p124"/>
            <p:cNvSpPr/>
            <p:nvPr/>
          </p:nvSpPr>
          <p:spPr>
            <a:xfrm>
              <a:off x="3983625" y="3172375"/>
              <a:ext cx="4100" cy="1050"/>
            </a:xfrm>
            <a:custGeom>
              <a:rect b="b" l="l" r="r" t="t"/>
              <a:pathLst>
                <a:path extrusionOk="0" h="42" w="164">
                  <a:moveTo>
                    <a:pt x="157" y="1"/>
                  </a:moveTo>
                  <a:cubicBezTo>
                    <a:pt x="156" y="1"/>
                    <a:pt x="154" y="2"/>
                    <a:pt x="151" y="4"/>
                  </a:cubicBezTo>
                  <a:cubicBezTo>
                    <a:pt x="101" y="4"/>
                    <a:pt x="51" y="17"/>
                    <a:pt x="1" y="29"/>
                  </a:cubicBezTo>
                  <a:cubicBezTo>
                    <a:pt x="1" y="29"/>
                    <a:pt x="1" y="42"/>
                    <a:pt x="13" y="42"/>
                  </a:cubicBezTo>
                  <a:cubicBezTo>
                    <a:pt x="51" y="42"/>
                    <a:pt x="101" y="29"/>
                    <a:pt x="151" y="17"/>
                  </a:cubicBezTo>
                  <a:cubicBezTo>
                    <a:pt x="161" y="17"/>
                    <a:pt x="163" y="1"/>
                    <a:pt x="157"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0" name="Google Shape;520;p124"/>
            <p:cNvSpPr/>
            <p:nvPr/>
          </p:nvSpPr>
          <p:spPr>
            <a:xfrm>
              <a:off x="3980500" y="3171075"/>
              <a:ext cx="3700" cy="1425"/>
            </a:xfrm>
            <a:custGeom>
              <a:rect b="b" l="l" r="r" t="t"/>
              <a:pathLst>
                <a:path extrusionOk="0" h="57" w="148">
                  <a:moveTo>
                    <a:pt x="136" y="1"/>
                  </a:moveTo>
                  <a:cubicBezTo>
                    <a:pt x="133" y="1"/>
                    <a:pt x="129" y="2"/>
                    <a:pt x="126" y="6"/>
                  </a:cubicBezTo>
                  <a:cubicBezTo>
                    <a:pt x="88" y="18"/>
                    <a:pt x="51" y="31"/>
                    <a:pt x="13" y="43"/>
                  </a:cubicBezTo>
                  <a:cubicBezTo>
                    <a:pt x="0" y="43"/>
                    <a:pt x="0" y="56"/>
                    <a:pt x="13" y="56"/>
                  </a:cubicBezTo>
                  <a:cubicBezTo>
                    <a:pt x="63" y="56"/>
                    <a:pt x="101" y="31"/>
                    <a:pt x="138" y="18"/>
                  </a:cubicBezTo>
                  <a:cubicBezTo>
                    <a:pt x="147" y="9"/>
                    <a:pt x="144" y="1"/>
                    <a:pt x="13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1" name="Google Shape;521;p124"/>
            <p:cNvSpPr/>
            <p:nvPr/>
          </p:nvSpPr>
          <p:spPr>
            <a:xfrm>
              <a:off x="3977350" y="3169825"/>
              <a:ext cx="3700" cy="1725"/>
            </a:xfrm>
            <a:custGeom>
              <a:rect b="b" l="l" r="r" t="t"/>
              <a:pathLst>
                <a:path extrusionOk="0" h="69" w="148">
                  <a:moveTo>
                    <a:pt x="141" y="0"/>
                  </a:moveTo>
                  <a:lnTo>
                    <a:pt x="141" y="0"/>
                  </a:lnTo>
                  <a:cubicBezTo>
                    <a:pt x="140" y="0"/>
                    <a:pt x="139" y="2"/>
                    <a:pt x="139" y="6"/>
                  </a:cubicBezTo>
                  <a:cubicBezTo>
                    <a:pt x="89" y="18"/>
                    <a:pt x="51" y="31"/>
                    <a:pt x="1" y="43"/>
                  </a:cubicBezTo>
                  <a:cubicBezTo>
                    <a:pt x="1" y="56"/>
                    <a:pt x="1" y="68"/>
                    <a:pt x="1" y="68"/>
                  </a:cubicBezTo>
                  <a:cubicBezTo>
                    <a:pt x="51" y="56"/>
                    <a:pt x="101" y="43"/>
                    <a:pt x="139" y="18"/>
                  </a:cubicBezTo>
                  <a:cubicBezTo>
                    <a:pt x="148" y="9"/>
                    <a:pt x="144" y="0"/>
                    <a:pt x="14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2" name="Google Shape;522;p124"/>
            <p:cNvSpPr/>
            <p:nvPr/>
          </p:nvSpPr>
          <p:spPr>
            <a:xfrm>
              <a:off x="3974850" y="3168375"/>
              <a:ext cx="3475" cy="1925"/>
            </a:xfrm>
            <a:custGeom>
              <a:rect b="b" l="l" r="r" t="t"/>
              <a:pathLst>
                <a:path extrusionOk="0" h="77" w="139">
                  <a:moveTo>
                    <a:pt x="126" y="1"/>
                  </a:moveTo>
                  <a:cubicBezTo>
                    <a:pt x="88" y="13"/>
                    <a:pt x="51" y="39"/>
                    <a:pt x="13" y="64"/>
                  </a:cubicBezTo>
                  <a:cubicBezTo>
                    <a:pt x="0" y="64"/>
                    <a:pt x="0" y="76"/>
                    <a:pt x="13" y="76"/>
                  </a:cubicBezTo>
                  <a:cubicBezTo>
                    <a:pt x="51" y="51"/>
                    <a:pt x="88" y="39"/>
                    <a:pt x="138" y="13"/>
                  </a:cubicBezTo>
                  <a:cubicBezTo>
                    <a:pt x="138" y="1"/>
                    <a:pt x="138" y="1"/>
                    <a:pt x="1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3" name="Google Shape;523;p124"/>
            <p:cNvSpPr/>
            <p:nvPr/>
          </p:nvSpPr>
          <p:spPr>
            <a:xfrm>
              <a:off x="3972975" y="3167125"/>
              <a:ext cx="3150" cy="2550"/>
            </a:xfrm>
            <a:custGeom>
              <a:rect b="b" l="l" r="r" t="t"/>
              <a:pathLst>
                <a:path extrusionOk="0" h="102" w="126">
                  <a:moveTo>
                    <a:pt x="113" y="1"/>
                  </a:moveTo>
                  <a:cubicBezTo>
                    <a:pt x="75" y="38"/>
                    <a:pt x="38" y="51"/>
                    <a:pt x="13" y="89"/>
                  </a:cubicBezTo>
                  <a:cubicBezTo>
                    <a:pt x="0" y="89"/>
                    <a:pt x="13" y="101"/>
                    <a:pt x="13" y="101"/>
                  </a:cubicBezTo>
                  <a:cubicBezTo>
                    <a:pt x="63" y="76"/>
                    <a:pt x="88" y="51"/>
                    <a:pt x="126" y="26"/>
                  </a:cubicBezTo>
                  <a:cubicBezTo>
                    <a:pt x="126" y="13"/>
                    <a:pt x="126" y="1"/>
                    <a:pt x="1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4" name="Google Shape;524;p124"/>
            <p:cNvSpPr/>
            <p:nvPr/>
          </p:nvSpPr>
          <p:spPr>
            <a:xfrm>
              <a:off x="3969825" y="3164925"/>
              <a:ext cx="4725" cy="3175"/>
            </a:xfrm>
            <a:custGeom>
              <a:rect b="b" l="l" r="r" t="t"/>
              <a:pathLst>
                <a:path extrusionOk="0" h="127" w="189">
                  <a:moveTo>
                    <a:pt x="176" y="1"/>
                  </a:moveTo>
                  <a:cubicBezTo>
                    <a:pt x="114" y="26"/>
                    <a:pt x="51" y="64"/>
                    <a:pt x="1" y="114"/>
                  </a:cubicBezTo>
                  <a:cubicBezTo>
                    <a:pt x="1" y="114"/>
                    <a:pt x="1" y="126"/>
                    <a:pt x="13" y="126"/>
                  </a:cubicBezTo>
                  <a:cubicBezTo>
                    <a:pt x="76" y="89"/>
                    <a:pt x="126" y="51"/>
                    <a:pt x="189" y="13"/>
                  </a:cubicBezTo>
                  <a:cubicBezTo>
                    <a:pt x="189" y="13"/>
                    <a:pt x="189" y="1"/>
                    <a:pt x="17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5" name="Google Shape;525;p124"/>
            <p:cNvSpPr/>
            <p:nvPr/>
          </p:nvSpPr>
          <p:spPr>
            <a:xfrm>
              <a:off x="3966075" y="3163375"/>
              <a:ext cx="5350" cy="2850"/>
            </a:xfrm>
            <a:custGeom>
              <a:rect b="b" l="l" r="r" t="t"/>
              <a:pathLst>
                <a:path extrusionOk="0" h="114" w="214">
                  <a:moveTo>
                    <a:pt x="201" y="0"/>
                  </a:moveTo>
                  <a:cubicBezTo>
                    <a:pt x="138" y="38"/>
                    <a:pt x="75" y="63"/>
                    <a:pt x="0" y="100"/>
                  </a:cubicBezTo>
                  <a:cubicBezTo>
                    <a:pt x="0" y="100"/>
                    <a:pt x="0" y="113"/>
                    <a:pt x="13" y="113"/>
                  </a:cubicBezTo>
                  <a:cubicBezTo>
                    <a:pt x="88" y="88"/>
                    <a:pt x="151" y="50"/>
                    <a:pt x="213" y="13"/>
                  </a:cubicBezTo>
                  <a:cubicBezTo>
                    <a:pt x="213" y="13"/>
                    <a:pt x="213" y="0"/>
                    <a:pt x="20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6" name="Google Shape;526;p124"/>
            <p:cNvSpPr/>
            <p:nvPr/>
          </p:nvSpPr>
          <p:spPr>
            <a:xfrm>
              <a:off x="3962925" y="3161975"/>
              <a:ext cx="4100" cy="2975"/>
            </a:xfrm>
            <a:custGeom>
              <a:rect b="b" l="l" r="r" t="t"/>
              <a:pathLst>
                <a:path extrusionOk="0" h="119" w="164">
                  <a:moveTo>
                    <a:pt x="151" y="0"/>
                  </a:moveTo>
                  <a:cubicBezTo>
                    <a:pt x="147" y="0"/>
                    <a:pt x="143" y="2"/>
                    <a:pt x="139" y="6"/>
                  </a:cubicBezTo>
                  <a:cubicBezTo>
                    <a:pt x="114" y="44"/>
                    <a:pt x="51" y="69"/>
                    <a:pt x="1" y="94"/>
                  </a:cubicBezTo>
                  <a:cubicBezTo>
                    <a:pt x="1" y="106"/>
                    <a:pt x="1" y="119"/>
                    <a:pt x="13" y="119"/>
                  </a:cubicBezTo>
                  <a:cubicBezTo>
                    <a:pt x="63" y="81"/>
                    <a:pt x="126" y="56"/>
                    <a:pt x="164" y="6"/>
                  </a:cubicBezTo>
                  <a:cubicBezTo>
                    <a:pt x="164" y="6"/>
                    <a:pt x="158" y="0"/>
                    <a:pt x="15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7" name="Google Shape;527;p124"/>
            <p:cNvSpPr/>
            <p:nvPr/>
          </p:nvSpPr>
          <p:spPr>
            <a:xfrm>
              <a:off x="3960725" y="3159475"/>
              <a:ext cx="4650" cy="3925"/>
            </a:xfrm>
            <a:custGeom>
              <a:rect b="b" l="l" r="r" t="t"/>
              <a:pathLst>
                <a:path extrusionOk="0" h="157" w="186">
                  <a:moveTo>
                    <a:pt x="174" y="0"/>
                  </a:moveTo>
                  <a:cubicBezTo>
                    <a:pt x="171" y="0"/>
                    <a:pt x="168" y="2"/>
                    <a:pt x="164" y="6"/>
                  </a:cubicBezTo>
                  <a:cubicBezTo>
                    <a:pt x="114" y="56"/>
                    <a:pt x="63" y="93"/>
                    <a:pt x="13" y="144"/>
                  </a:cubicBezTo>
                  <a:cubicBezTo>
                    <a:pt x="1" y="144"/>
                    <a:pt x="13" y="156"/>
                    <a:pt x="26" y="156"/>
                  </a:cubicBezTo>
                  <a:cubicBezTo>
                    <a:pt x="89" y="118"/>
                    <a:pt x="139" y="68"/>
                    <a:pt x="176" y="18"/>
                  </a:cubicBezTo>
                  <a:cubicBezTo>
                    <a:pt x="185" y="9"/>
                    <a:pt x="182" y="0"/>
                    <a:pt x="17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8" name="Google Shape;528;p124"/>
            <p:cNvSpPr/>
            <p:nvPr/>
          </p:nvSpPr>
          <p:spPr>
            <a:xfrm>
              <a:off x="3957900" y="3158350"/>
              <a:ext cx="4100" cy="3150"/>
            </a:xfrm>
            <a:custGeom>
              <a:rect b="b" l="l" r="r" t="t"/>
              <a:pathLst>
                <a:path extrusionOk="0" h="126" w="164">
                  <a:moveTo>
                    <a:pt x="139" y="0"/>
                  </a:moveTo>
                  <a:cubicBezTo>
                    <a:pt x="101" y="38"/>
                    <a:pt x="64" y="76"/>
                    <a:pt x="13" y="101"/>
                  </a:cubicBezTo>
                  <a:cubicBezTo>
                    <a:pt x="1" y="113"/>
                    <a:pt x="13" y="126"/>
                    <a:pt x="26" y="126"/>
                  </a:cubicBezTo>
                  <a:cubicBezTo>
                    <a:pt x="76" y="101"/>
                    <a:pt x="114" y="63"/>
                    <a:pt x="151" y="13"/>
                  </a:cubicBezTo>
                  <a:cubicBezTo>
                    <a:pt x="164" y="13"/>
                    <a:pt x="151" y="0"/>
                    <a:pt x="13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9" name="Google Shape;529;p124"/>
            <p:cNvSpPr/>
            <p:nvPr/>
          </p:nvSpPr>
          <p:spPr>
            <a:xfrm>
              <a:off x="3955400" y="3155400"/>
              <a:ext cx="4950" cy="4350"/>
            </a:xfrm>
            <a:custGeom>
              <a:rect b="b" l="l" r="r" t="t"/>
              <a:pathLst>
                <a:path extrusionOk="0" h="174" w="198">
                  <a:moveTo>
                    <a:pt x="186" y="0"/>
                  </a:moveTo>
                  <a:cubicBezTo>
                    <a:pt x="183" y="0"/>
                    <a:pt x="180" y="2"/>
                    <a:pt x="176" y="5"/>
                  </a:cubicBezTo>
                  <a:cubicBezTo>
                    <a:pt x="113" y="56"/>
                    <a:pt x="51" y="106"/>
                    <a:pt x="0" y="156"/>
                  </a:cubicBezTo>
                  <a:cubicBezTo>
                    <a:pt x="0" y="165"/>
                    <a:pt x="0" y="174"/>
                    <a:pt x="5" y="174"/>
                  </a:cubicBezTo>
                  <a:cubicBezTo>
                    <a:pt x="7" y="174"/>
                    <a:pt x="9" y="172"/>
                    <a:pt x="13" y="169"/>
                  </a:cubicBezTo>
                  <a:cubicBezTo>
                    <a:pt x="76" y="131"/>
                    <a:pt x="126" y="68"/>
                    <a:pt x="189" y="18"/>
                  </a:cubicBezTo>
                  <a:cubicBezTo>
                    <a:pt x="198" y="9"/>
                    <a:pt x="194" y="0"/>
                    <a:pt x="18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0" name="Google Shape;530;p124"/>
            <p:cNvSpPr/>
            <p:nvPr/>
          </p:nvSpPr>
          <p:spPr>
            <a:xfrm>
              <a:off x="3952250" y="3152575"/>
              <a:ext cx="6300" cy="5175"/>
            </a:xfrm>
            <a:custGeom>
              <a:rect b="b" l="l" r="r" t="t"/>
              <a:pathLst>
                <a:path extrusionOk="0" h="207" w="252">
                  <a:moveTo>
                    <a:pt x="247" y="0"/>
                  </a:moveTo>
                  <a:cubicBezTo>
                    <a:pt x="246" y="0"/>
                    <a:pt x="243" y="2"/>
                    <a:pt x="239" y="5"/>
                  </a:cubicBezTo>
                  <a:cubicBezTo>
                    <a:pt x="164" y="68"/>
                    <a:pt x="76" y="118"/>
                    <a:pt x="1" y="194"/>
                  </a:cubicBezTo>
                  <a:cubicBezTo>
                    <a:pt x="1" y="194"/>
                    <a:pt x="13" y="206"/>
                    <a:pt x="13" y="206"/>
                  </a:cubicBezTo>
                  <a:cubicBezTo>
                    <a:pt x="101" y="143"/>
                    <a:pt x="177" y="81"/>
                    <a:pt x="252" y="18"/>
                  </a:cubicBezTo>
                  <a:cubicBezTo>
                    <a:pt x="252" y="9"/>
                    <a:pt x="252" y="0"/>
                    <a:pt x="24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1" name="Google Shape;531;p124"/>
            <p:cNvSpPr/>
            <p:nvPr/>
          </p:nvSpPr>
          <p:spPr>
            <a:xfrm>
              <a:off x="3950375" y="3153200"/>
              <a:ext cx="4025" cy="3300"/>
            </a:xfrm>
            <a:custGeom>
              <a:rect b="b" l="l" r="r" t="t"/>
              <a:pathLst>
                <a:path extrusionOk="0" h="132" w="161">
                  <a:moveTo>
                    <a:pt x="144" y="0"/>
                  </a:moveTo>
                  <a:cubicBezTo>
                    <a:pt x="141" y="0"/>
                    <a:pt x="139" y="2"/>
                    <a:pt x="139" y="6"/>
                  </a:cubicBezTo>
                  <a:cubicBezTo>
                    <a:pt x="101" y="43"/>
                    <a:pt x="51" y="81"/>
                    <a:pt x="13" y="118"/>
                  </a:cubicBezTo>
                  <a:cubicBezTo>
                    <a:pt x="1" y="118"/>
                    <a:pt x="13" y="131"/>
                    <a:pt x="26" y="131"/>
                  </a:cubicBezTo>
                  <a:cubicBezTo>
                    <a:pt x="76" y="93"/>
                    <a:pt x="114" y="56"/>
                    <a:pt x="151" y="18"/>
                  </a:cubicBezTo>
                  <a:cubicBezTo>
                    <a:pt x="160" y="9"/>
                    <a:pt x="150" y="0"/>
                    <a:pt x="14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2" name="Google Shape;532;p124"/>
            <p:cNvSpPr/>
            <p:nvPr/>
          </p:nvSpPr>
          <p:spPr>
            <a:xfrm>
              <a:off x="3948800" y="3151325"/>
              <a:ext cx="3175" cy="3725"/>
            </a:xfrm>
            <a:custGeom>
              <a:rect b="b" l="l" r="r" t="t"/>
              <a:pathLst>
                <a:path extrusionOk="0" h="149" w="127">
                  <a:moveTo>
                    <a:pt x="116" y="0"/>
                  </a:moveTo>
                  <a:cubicBezTo>
                    <a:pt x="115" y="0"/>
                    <a:pt x="114" y="2"/>
                    <a:pt x="114" y="5"/>
                  </a:cubicBezTo>
                  <a:cubicBezTo>
                    <a:pt x="76" y="55"/>
                    <a:pt x="39" y="93"/>
                    <a:pt x="1" y="131"/>
                  </a:cubicBezTo>
                  <a:cubicBezTo>
                    <a:pt x="1" y="140"/>
                    <a:pt x="1" y="148"/>
                    <a:pt x="5" y="148"/>
                  </a:cubicBezTo>
                  <a:cubicBezTo>
                    <a:pt x="7" y="148"/>
                    <a:pt x="10" y="147"/>
                    <a:pt x="13" y="143"/>
                  </a:cubicBezTo>
                  <a:cubicBezTo>
                    <a:pt x="64" y="106"/>
                    <a:pt x="89" y="68"/>
                    <a:pt x="126" y="18"/>
                  </a:cubicBezTo>
                  <a:cubicBezTo>
                    <a:pt x="126" y="9"/>
                    <a:pt x="120" y="0"/>
                    <a:pt x="11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3" name="Google Shape;533;p124"/>
            <p:cNvSpPr/>
            <p:nvPr/>
          </p:nvSpPr>
          <p:spPr>
            <a:xfrm>
              <a:off x="3946625" y="3148500"/>
              <a:ext cx="4000" cy="4225"/>
            </a:xfrm>
            <a:custGeom>
              <a:rect b="b" l="l" r="r" t="t"/>
              <a:pathLst>
                <a:path extrusionOk="0" h="169" w="160">
                  <a:moveTo>
                    <a:pt x="148" y="0"/>
                  </a:moveTo>
                  <a:cubicBezTo>
                    <a:pt x="145" y="0"/>
                    <a:pt x="142" y="2"/>
                    <a:pt x="138" y="5"/>
                  </a:cubicBezTo>
                  <a:cubicBezTo>
                    <a:pt x="100" y="56"/>
                    <a:pt x="50" y="106"/>
                    <a:pt x="13" y="156"/>
                  </a:cubicBezTo>
                  <a:cubicBezTo>
                    <a:pt x="0" y="156"/>
                    <a:pt x="13" y="168"/>
                    <a:pt x="25" y="168"/>
                  </a:cubicBezTo>
                  <a:cubicBezTo>
                    <a:pt x="75" y="118"/>
                    <a:pt x="113" y="68"/>
                    <a:pt x="151" y="18"/>
                  </a:cubicBezTo>
                  <a:cubicBezTo>
                    <a:pt x="159" y="9"/>
                    <a:pt x="156" y="0"/>
                    <a:pt x="148"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4" name="Google Shape;534;p124"/>
            <p:cNvSpPr/>
            <p:nvPr/>
          </p:nvSpPr>
          <p:spPr>
            <a:xfrm>
              <a:off x="3945150" y="3145800"/>
              <a:ext cx="4625" cy="5500"/>
            </a:xfrm>
            <a:custGeom>
              <a:rect b="b" l="l" r="r" t="t"/>
              <a:pathLst>
                <a:path extrusionOk="0" h="220" w="185">
                  <a:moveTo>
                    <a:pt x="172" y="0"/>
                  </a:moveTo>
                  <a:cubicBezTo>
                    <a:pt x="109" y="63"/>
                    <a:pt x="59" y="138"/>
                    <a:pt x="9" y="214"/>
                  </a:cubicBezTo>
                  <a:cubicBezTo>
                    <a:pt x="0" y="214"/>
                    <a:pt x="3" y="219"/>
                    <a:pt x="10" y="219"/>
                  </a:cubicBezTo>
                  <a:cubicBezTo>
                    <a:pt x="13" y="219"/>
                    <a:pt x="17" y="218"/>
                    <a:pt x="21" y="214"/>
                  </a:cubicBezTo>
                  <a:cubicBezTo>
                    <a:pt x="72" y="151"/>
                    <a:pt x="122" y="76"/>
                    <a:pt x="185" y="13"/>
                  </a:cubicBezTo>
                  <a:cubicBezTo>
                    <a:pt x="185" y="13"/>
                    <a:pt x="185" y="0"/>
                    <a:pt x="172"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5" name="Google Shape;535;p124"/>
            <p:cNvSpPr/>
            <p:nvPr/>
          </p:nvSpPr>
          <p:spPr>
            <a:xfrm>
              <a:off x="3943150" y="3146425"/>
              <a:ext cx="3500" cy="3925"/>
            </a:xfrm>
            <a:custGeom>
              <a:rect b="b" l="l" r="r" t="t"/>
              <a:pathLst>
                <a:path extrusionOk="0" h="157" w="140">
                  <a:moveTo>
                    <a:pt x="114" y="0"/>
                  </a:moveTo>
                  <a:cubicBezTo>
                    <a:pt x="76" y="51"/>
                    <a:pt x="39" y="101"/>
                    <a:pt x="1" y="151"/>
                  </a:cubicBezTo>
                  <a:cubicBezTo>
                    <a:pt x="1" y="151"/>
                    <a:pt x="7" y="157"/>
                    <a:pt x="10" y="157"/>
                  </a:cubicBezTo>
                  <a:cubicBezTo>
                    <a:pt x="12" y="157"/>
                    <a:pt x="14" y="155"/>
                    <a:pt x="14" y="151"/>
                  </a:cubicBezTo>
                  <a:cubicBezTo>
                    <a:pt x="64" y="113"/>
                    <a:pt x="101" y="63"/>
                    <a:pt x="126" y="13"/>
                  </a:cubicBezTo>
                  <a:cubicBezTo>
                    <a:pt x="139" y="0"/>
                    <a:pt x="114" y="0"/>
                    <a:pt x="11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6" name="Google Shape;536;p124"/>
            <p:cNvSpPr/>
            <p:nvPr/>
          </p:nvSpPr>
          <p:spPr>
            <a:xfrm>
              <a:off x="3941600" y="3144225"/>
              <a:ext cx="3150" cy="4725"/>
            </a:xfrm>
            <a:custGeom>
              <a:rect b="b" l="l" r="r" t="t"/>
              <a:pathLst>
                <a:path extrusionOk="0" h="189" w="126">
                  <a:moveTo>
                    <a:pt x="113" y="1"/>
                  </a:moveTo>
                  <a:cubicBezTo>
                    <a:pt x="76" y="63"/>
                    <a:pt x="25" y="114"/>
                    <a:pt x="0" y="176"/>
                  </a:cubicBezTo>
                  <a:cubicBezTo>
                    <a:pt x="0" y="189"/>
                    <a:pt x="0" y="189"/>
                    <a:pt x="13" y="189"/>
                  </a:cubicBezTo>
                  <a:cubicBezTo>
                    <a:pt x="50" y="126"/>
                    <a:pt x="88" y="63"/>
                    <a:pt x="126" y="13"/>
                  </a:cubicBezTo>
                  <a:cubicBezTo>
                    <a:pt x="126" y="1"/>
                    <a:pt x="126" y="1"/>
                    <a:pt x="1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7" name="Google Shape;537;p124"/>
            <p:cNvSpPr/>
            <p:nvPr/>
          </p:nvSpPr>
          <p:spPr>
            <a:xfrm>
              <a:off x="3940350" y="3143775"/>
              <a:ext cx="2425" cy="3625"/>
            </a:xfrm>
            <a:custGeom>
              <a:rect b="b" l="l" r="r" t="t"/>
              <a:pathLst>
                <a:path extrusionOk="0" h="145" w="97">
                  <a:moveTo>
                    <a:pt x="86" y="1"/>
                  </a:moveTo>
                  <a:cubicBezTo>
                    <a:pt x="83" y="1"/>
                    <a:pt x="79" y="2"/>
                    <a:pt x="75" y="6"/>
                  </a:cubicBezTo>
                  <a:cubicBezTo>
                    <a:pt x="50" y="56"/>
                    <a:pt x="25" y="94"/>
                    <a:pt x="0" y="132"/>
                  </a:cubicBezTo>
                  <a:cubicBezTo>
                    <a:pt x="0" y="132"/>
                    <a:pt x="0" y="144"/>
                    <a:pt x="13" y="144"/>
                  </a:cubicBezTo>
                  <a:cubicBezTo>
                    <a:pt x="50" y="106"/>
                    <a:pt x="75" y="69"/>
                    <a:pt x="88" y="19"/>
                  </a:cubicBezTo>
                  <a:cubicBezTo>
                    <a:pt x="97" y="10"/>
                    <a:pt x="93" y="1"/>
                    <a:pt x="8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8" name="Google Shape;538;p124"/>
            <p:cNvSpPr/>
            <p:nvPr/>
          </p:nvSpPr>
          <p:spPr>
            <a:xfrm>
              <a:off x="3938450" y="3138975"/>
              <a:ext cx="3175" cy="6350"/>
            </a:xfrm>
            <a:custGeom>
              <a:rect b="b" l="l" r="r" t="t"/>
              <a:pathLst>
                <a:path extrusionOk="0" h="254" w="127">
                  <a:moveTo>
                    <a:pt x="120" y="0"/>
                  </a:moveTo>
                  <a:cubicBezTo>
                    <a:pt x="117" y="0"/>
                    <a:pt x="114" y="4"/>
                    <a:pt x="114" y="10"/>
                  </a:cubicBezTo>
                  <a:cubicBezTo>
                    <a:pt x="89" y="85"/>
                    <a:pt x="38" y="160"/>
                    <a:pt x="1" y="236"/>
                  </a:cubicBezTo>
                  <a:cubicBezTo>
                    <a:pt x="1" y="245"/>
                    <a:pt x="7" y="253"/>
                    <a:pt x="11" y="253"/>
                  </a:cubicBezTo>
                  <a:cubicBezTo>
                    <a:pt x="12" y="253"/>
                    <a:pt x="13" y="252"/>
                    <a:pt x="13" y="248"/>
                  </a:cubicBezTo>
                  <a:cubicBezTo>
                    <a:pt x="76" y="173"/>
                    <a:pt x="101" y="98"/>
                    <a:pt x="126" y="10"/>
                  </a:cubicBezTo>
                  <a:cubicBezTo>
                    <a:pt x="126" y="4"/>
                    <a:pt x="123" y="0"/>
                    <a:pt x="120"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9" name="Google Shape;539;p124"/>
            <p:cNvSpPr/>
            <p:nvPr/>
          </p:nvSpPr>
          <p:spPr>
            <a:xfrm>
              <a:off x="3937525" y="3138650"/>
              <a:ext cx="2200" cy="5600"/>
            </a:xfrm>
            <a:custGeom>
              <a:rect b="b" l="l" r="r" t="t"/>
              <a:pathLst>
                <a:path extrusionOk="0" h="224" w="88">
                  <a:moveTo>
                    <a:pt x="82" y="1"/>
                  </a:moveTo>
                  <a:cubicBezTo>
                    <a:pt x="79" y="1"/>
                    <a:pt x="75" y="4"/>
                    <a:pt x="75" y="10"/>
                  </a:cubicBezTo>
                  <a:cubicBezTo>
                    <a:pt x="50" y="73"/>
                    <a:pt x="13" y="148"/>
                    <a:pt x="0" y="211"/>
                  </a:cubicBezTo>
                  <a:cubicBezTo>
                    <a:pt x="0" y="224"/>
                    <a:pt x="13" y="224"/>
                    <a:pt x="13" y="224"/>
                  </a:cubicBezTo>
                  <a:cubicBezTo>
                    <a:pt x="38" y="148"/>
                    <a:pt x="63" y="86"/>
                    <a:pt x="88" y="10"/>
                  </a:cubicBezTo>
                  <a:cubicBezTo>
                    <a:pt x="88" y="4"/>
                    <a:pt x="85" y="1"/>
                    <a:pt x="8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0" name="Google Shape;540;p124"/>
            <p:cNvSpPr/>
            <p:nvPr/>
          </p:nvSpPr>
          <p:spPr>
            <a:xfrm>
              <a:off x="3935625" y="3135750"/>
              <a:ext cx="2850" cy="6450"/>
            </a:xfrm>
            <a:custGeom>
              <a:rect b="b" l="l" r="r" t="t"/>
              <a:pathLst>
                <a:path extrusionOk="0" h="258" w="114">
                  <a:moveTo>
                    <a:pt x="89" y="1"/>
                  </a:moveTo>
                  <a:cubicBezTo>
                    <a:pt x="64" y="89"/>
                    <a:pt x="26" y="164"/>
                    <a:pt x="1" y="252"/>
                  </a:cubicBezTo>
                  <a:cubicBezTo>
                    <a:pt x="1" y="252"/>
                    <a:pt x="6" y="257"/>
                    <a:pt x="10" y="257"/>
                  </a:cubicBezTo>
                  <a:cubicBezTo>
                    <a:pt x="12" y="257"/>
                    <a:pt x="13" y="256"/>
                    <a:pt x="13" y="252"/>
                  </a:cubicBezTo>
                  <a:cubicBezTo>
                    <a:pt x="51" y="176"/>
                    <a:pt x="76" y="89"/>
                    <a:pt x="114" y="13"/>
                  </a:cubicBezTo>
                  <a:cubicBezTo>
                    <a:pt x="114" y="1"/>
                    <a:pt x="101" y="1"/>
                    <a:pt x="8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1" name="Google Shape;541;p124"/>
            <p:cNvSpPr/>
            <p:nvPr/>
          </p:nvSpPr>
          <p:spPr>
            <a:xfrm>
              <a:off x="3933750" y="3136075"/>
              <a:ext cx="1900" cy="4550"/>
            </a:xfrm>
            <a:custGeom>
              <a:rect b="b" l="l" r="r" t="t"/>
              <a:pathLst>
                <a:path extrusionOk="0" h="182" w="76">
                  <a:moveTo>
                    <a:pt x="63" y="0"/>
                  </a:moveTo>
                  <a:cubicBezTo>
                    <a:pt x="38" y="63"/>
                    <a:pt x="13" y="113"/>
                    <a:pt x="1" y="176"/>
                  </a:cubicBezTo>
                  <a:cubicBezTo>
                    <a:pt x="1" y="176"/>
                    <a:pt x="6" y="182"/>
                    <a:pt x="10" y="182"/>
                  </a:cubicBezTo>
                  <a:cubicBezTo>
                    <a:pt x="12" y="182"/>
                    <a:pt x="13" y="180"/>
                    <a:pt x="13" y="176"/>
                  </a:cubicBezTo>
                  <a:cubicBezTo>
                    <a:pt x="38" y="126"/>
                    <a:pt x="63" y="63"/>
                    <a:pt x="76" y="13"/>
                  </a:cubicBezTo>
                  <a:cubicBezTo>
                    <a:pt x="76" y="0"/>
                    <a:pt x="63" y="0"/>
                    <a:pt x="6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2" name="Google Shape;542;p124"/>
            <p:cNvSpPr/>
            <p:nvPr/>
          </p:nvSpPr>
          <p:spPr>
            <a:xfrm>
              <a:off x="3931875" y="3133425"/>
              <a:ext cx="1900" cy="5000"/>
            </a:xfrm>
            <a:custGeom>
              <a:rect b="b" l="l" r="r" t="t"/>
              <a:pathLst>
                <a:path extrusionOk="0" h="200" w="76">
                  <a:moveTo>
                    <a:pt x="66" y="0"/>
                  </a:moveTo>
                  <a:cubicBezTo>
                    <a:pt x="64" y="0"/>
                    <a:pt x="63" y="2"/>
                    <a:pt x="63" y="6"/>
                  </a:cubicBezTo>
                  <a:cubicBezTo>
                    <a:pt x="38" y="69"/>
                    <a:pt x="13" y="119"/>
                    <a:pt x="0" y="194"/>
                  </a:cubicBezTo>
                  <a:cubicBezTo>
                    <a:pt x="0" y="194"/>
                    <a:pt x="0" y="200"/>
                    <a:pt x="4" y="200"/>
                  </a:cubicBezTo>
                  <a:cubicBezTo>
                    <a:pt x="6" y="200"/>
                    <a:pt x="9" y="198"/>
                    <a:pt x="13" y="194"/>
                  </a:cubicBezTo>
                  <a:cubicBezTo>
                    <a:pt x="38" y="131"/>
                    <a:pt x="50" y="69"/>
                    <a:pt x="76" y="6"/>
                  </a:cubicBezTo>
                  <a:cubicBezTo>
                    <a:pt x="76" y="6"/>
                    <a:pt x="70" y="0"/>
                    <a:pt x="6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3" name="Google Shape;543;p124"/>
            <p:cNvSpPr/>
            <p:nvPr/>
          </p:nvSpPr>
          <p:spPr>
            <a:xfrm>
              <a:off x="3927175" y="3135125"/>
              <a:ext cx="59925" cy="48700"/>
            </a:xfrm>
            <a:custGeom>
              <a:rect b="b" l="l" r="r" t="t"/>
              <a:pathLst>
                <a:path extrusionOk="0" h="1948" w="2397">
                  <a:moveTo>
                    <a:pt x="138" y="1"/>
                  </a:moveTo>
                  <a:cubicBezTo>
                    <a:pt x="63" y="252"/>
                    <a:pt x="0" y="515"/>
                    <a:pt x="25" y="779"/>
                  </a:cubicBezTo>
                  <a:cubicBezTo>
                    <a:pt x="50" y="1105"/>
                    <a:pt x="151" y="1431"/>
                    <a:pt x="389" y="1657"/>
                  </a:cubicBezTo>
                  <a:cubicBezTo>
                    <a:pt x="622" y="1860"/>
                    <a:pt x="970" y="1948"/>
                    <a:pt x="1293" y="1948"/>
                  </a:cubicBezTo>
                  <a:cubicBezTo>
                    <a:pt x="1370" y="1948"/>
                    <a:pt x="1446" y="1943"/>
                    <a:pt x="1518" y="1933"/>
                  </a:cubicBezTo>
                  <a:cubicBezTo>
                    <a:pt x="1857" y="1883"/>
                    <a:pt x="2108" y="1745"/>
                    <a:pt x="2397" y="1557"/>
                  </a:cubicBezTo>
                  <a:cubicBezTo>
                    <a:pt x="1506" y="1406"/>
                    <a:pt x="515" y="553"/>
                    <a:pt x="138" y="1"/>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4" name="Google Shape;544;p124"/>
            <p:cNvSpPr/>
            <p:nvPr/>
          </p:nvSpPr>
          <p:spPr>
            <a:xfrm>
              <a:off x="3929350" y="3138975"/>
              <a:ext cx="54625" cy="36975"/>
            </a:xfrm>
            <a:custGeom>
              <a:rect b="b" l="l" r="r" t="t"/>
              <a:pathLst>
                <a:path extrusionOk="0" h="1479" w="2185">
                  <a:moveTo>
                    <a:pt x="7" y="0"/>
                  </a:moveTo>
                  <a:cubicBezTo>
                    <a:pt x="4" y="0"/>
                    <a:pt x="1" y="4"/>
                    <a:pt x="1" y="10"/>
                  </a:cubicBezTo>
                  <a:cubicBezTo>
                    <a:pt x="121" y="357"/>
                    <a:pt x="458" y="613"/>
                    <a:pt x="750" y="821"/>
                  </a:cubicBezTo>
                  <a:lnTo>
                    <a:pt x="750" y="821"/>
                  </a:lnTo>
                  <a:cubicBezTo>
                    <a:pt x="443" y="593"/>
                    <a:pt x="180" y="318"/>
                    <a:pt x="13" y="10"/>
                  </a:cubicBezTo>
                  <a:cubicBezTo>
                    <a:pt x="13" y="4"/>
                    <a:pt x="10" y="0"/>
                    <a:pt x="7" y="0"/>
                  </a:cubicBezTo>
                  <a:close/>
                  <a:moveTo>
                    <a:pt x="750" y="821"/>
                  </a:moveTo>
                  <a:lnTo>
                    <a:pt x="750" y="821"/>
                  </a:lnTo>
                  <a:cubicBezTo>
                    <a:pt x="771" y="837"/>
                    <a:pt x="793" y="852"/>
                    <a:pt x="814" y="868"/>
                  </a:cubicBezTo>
                  <a:lnTo>
                    <a:pt x="814" y="868"/>
                  </a:lnTo>
                  <a:cubicBezTo>
                    <a:pt x="806" y="862"/>
                    <a:pt x="799" y="856"/>
                    <a:pt x="791" y="851"/>
                  </a:cubicBezTo>
                  <a:cubicBezTo>
                    <a:pt x="778" y="841"/>
                    <a:pt x="764" y="831"/>
                    <a:pt x="750" y="821"/>
                  </a:cubicBezTo>
                  <a:close/>
                  <a:moveTo>
                    <a:pt x="814" y="868"/>
                  </a:moveTo>
                  <a:cubicBezTo>
                    <a:pt x="1221" y="1173"/>
                    <a:pt x="1654" y="1404"/>
                    <a:pt x="2172" y="1478"/>
                  </a:cubicBezTo>
                  <a:cubicBezTo>
                    <a:pt x="2184" y="1478"/>
                    <a:pt x="2184" y="1466"/>
                    <a:pt x="2172" y="1466"/>
                  </a:cubicBezTo>
                  <a:cubicBezTo>
                    <a:pt x="1725" y="1375"/>
                    <a:pt x="1233" y="1164"/>
                    <a:pt x="814" y="868"/>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5" name="Google Shape;545;p124"/>
            <p:cNvSpPr/>
            <p:nvPr/>
          </p:nvSpPr>
          <p:spPr>
            <a:xfrm>
              <a:off x="3930400" y="3135000"/>
              <a:ext cx="56700" cy="39050"/>
            </a:xfrm>
            <a:custGeom>
              <a:rect b="b" l="l" r="r" t="t"/>
              <a:pathLst>
                <a:path extrusionOk="0" h="1562" w="2268">
                  <a:moveTo>
                    <a:pt x="10" y="0"/>
                  </a:moveTo>
                  <a:cubicBezTo>
                    <a:pt x="3" y="0"/>
                    <a:pt x="1" y="6"/>
                    <a:pt x="9" y="6"/>
                  </a:cubicBezTo>
                  <a:cubicBezTo>
                    <a:pt x="398" y="796"/>
                    <a:pt x="1427" y="1386"/>
                    <a:pt x="2255" y="1562"/>
                  </a:cubicBezTo>
                  <a:cubicBezTo>
                    <a:pt x="2268" y="1562"/>
                    <a:pt x="2268" y="1549"/>
                    <a:pt x="2255" y="1549"/>
                  </a:cubicBezTo>
                  <a:cubicBezTo>
                    <a:pt x="1389" y="1311"/>
                    <a:pt x="524" y="771"/>
                    <a:pt x="22" y="6"/>
                  </a:cubicBezTo>
                  <a:cubicBezTo>
                    <a:pt x="17" y="2"/>
                    <a:pt x="13" y="0"/>
                    <a:pt x="10"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6" name="Google Shape;546;p124"/>
            <p:cNvSpPr/>
            <p:nvPr/>
          </p:nvSpPr>
          <p:spPr>
            <a:xfrm>
              <a:off x="3974525" y="3176225"/>
              <a:ext cx="3175" cy="2925"/>
            </a:xfrm>
            <a:custGeom>
              <a:rect b="b" l="l" r="r" t="t"/>
              <a:pathLst>
                <a:path extrusionOk="0" h="117" w="127">
                  <a:moveTo>
                    <a:pt x="76" y="1"/>
                  </a:moveTo>
                  <a:cubicBezTo>
                    <a:pt x="39" y="1"/>
                    <a:pt x="13" y="26"/>
                    <a:pt x="1" y="51"/>
                  </a:cubicBezTo>
                  <a:cubicBezTo>
                    <a:pt x="1" y="76"/>
                    <a:pt x="26"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7" name="Google Shape;547;p124"/>
            <p:cNvSpPr/>
            <p:nvPr/>
          </p:nvSpPr>
          <p:spPr>
            <a:xfrm>
              <a:off x="3965425" y="3172475"/>
              <a:ext cx="3175" cy="2925"/>
            </a:xfrm>
            <a:custGeom>
              <a:rect b="b" l="l" r="r" t="t"/>
              <a:pathLst>
                <a:path extrusionOk="0" h="117" w="127">
                  <a:moveTo>
                    <a:pt x="76" y="0"/>
                  </a:moveTo>
                  <a:cubicBezTo>
                    <a:pt x="39" y="0"/>
                    <a:pt x="14" y="25"/>
                    <a:pt x="1" y="50"/>
                  </a:cubicBezTo>
                  <a:cubicBezTo>
                    <a:pt x="1" y="88"/>
                    <a:pt x="26" y="113"/>
                    <a:pt x="51" y="113"/>
                  </a:cubicBezTo>
                  <a:cubicBezTo>
                    <a:pt x="56" y="115"/>
                    <a:pt x="61" y="116"/>
                    <a:pt x="66" y="116"/>
                  </a:cubicBezTo>
                  <a:cubicBezTo>
                    <a:pt x="89" y="116"/>
                    <a:pt x="114" y="96"/>
                    <a:pt x="114" y="75"/>
                  </a:cubicBezTo>
                  <a:cubicBezTo>
                    <a:pt x="126" y="38"/>
                    <a:pt x="101" y="13"/>
                    <a:pt x="7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8" name="Google Shape;548;p124"/>
            <p:cNvSpPr/>
            <p:nvPr/>
          </p:nvSpPr>
          <p:spPr>
            <a:xfrm>
              <a:off x="3954450" y="3166500"/>
              <a:ext cx="3175" cy="2925"/>
            </a:xfrm>
            <a:custGeom>
              <a:rect b="b" l="l" r="r" t="t"/>
              <a:pathLst>
                <a:path extrusionOk="0" h="117" w="127">
                  <a:moveTo>
                    <a:pt x="76" y="1"/>
                  </a:moveTo>
                  <a:cubicBezTo>
                    <a:pt x="38" y="1"/>
                    <a:pt x="13" y="26"/>
                    <a:pt x="1" y="51"/>
                  </a:cubicBezTo>
                  <a:cubicBezTo>
                    <a:pt x="1" y="88"/>
                    <a:pt x="13"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9" name="Google Shape;549;p124"/>
            <p:cNvSpPr/>
            <p:nvPr/>
          </p:nvSpPr>
          <p:spPr>
            <a:xfrm>
              <a:off x="3944425" y="3159925"/>
              <a:ext cx="3150" cy="2925"/>
            </a:xfrm>
            <a:custGeom>
              <a:rect b="b" l="l" r="r" t="t"/>
              <a:pathLst>
                <a:path extrusionOk="0" h="117" w="126">
                  <a:moveTo>
                    <a:pt x="75" y="0"/>
                  </a:moveTo>
                  <a:cubicBezTo>
                    <a:pt x="38" y="0"/>
                    <a:pt x="13" y="13"/>
                    <a:pt x="13" y="50"/>
                  </a:cubicBezTo>
                  <a:cubicBezTo>
                    <a:pt x="0" y="75"/>
                    <a:pt x="25" y="113"/>
                    <a:pt x="50" y="113"/>
                  </a:cubicBezTo>
                  <a:cubicBezTo>
                    <a:pt x="57" y="115"/>
                    <a:pt x="63" y="116"/>
                    <a:pt x="69" y="116"/>
                  </a:cubicBezTo>
                  <a:cubicBezTo>
                    <a:pt x="96" y="116"/>
                    <a:pt x="113" y="94"/>
                    <a:pt x="113" y="63"/>
                  </a:cubicBezTo>
                  <a:cubicBezTo>
                    <a:pt x="126" y="38"/>
                    <a:pt x="101" y="13"/>
                    <a:pt x="7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0" name="Google Shape;550;p124"/>
            <p:cNvSpPr/>
            <p:nvPr/>
          </p:nvSpPr>
          <p:spPr>
            <a:xfrm>
              <a:off x="3935325" y="3152000"/>
              <a:ext cx="3150" cy="2925"/>
            </a:xfrm>
            <a:custGeom>
              <a:rect b="b" l="l" r="r" t="t"/>
              <a:pathLst>
                <a:path extrusionOk="0" h="117" w="126">
                  <a:moveTo>
                    <a:pt x="61" y="0"/>
                  </a:moveTo>
                  <a:cubicBezTo>
                    <a:pt x="38" y="0"/>
                    <a:pt x="13" y="21"/>
                    <a:pt x="13" y="41"/>
                  </a:cubicBezTo>
                  <a:cubicBezTo>
                    <a:pt x="0" y="79"/>
                    <a:pt x="25" y="104"/>
                    <a:pt x="50" y="116"/>
                  </a:cubicBezTo>
                  <a:cubicBezTo>
                    <a:pt x="88" y="116"/>
                    <a:pt x="113" y="104"/>
                    <a:pt x="126" y="66"/>
                  </a:cubicBezTo>
                  <a:cubicBezTo>
                    <a:pt x="126" y="41"/>
                    <a:pt x="101" y="3"/>
                    <a:pt x="76" y="3"/>
                  </a:cubicBezTo>
                  <a:cubicBezTo>
                    <a:pt x="71" y="1"/>
                    <a:pt x="66" y="0"/>
                    <a:pt x="6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1" name="Google Shape;551;p124"/>
            <p:cNvSpPr/>
            <p:nvPr/>
          </p:nvSpPr>
          <p:spPr>
            <a:xfrm>
              <a:off x="3928100" y="3145075"/>
              <a:ext cx="3175" cy="2950"/>
            </a:xfrm>
            <a:custGeom>
              <a:rect b="b" l="l" r="r" t="t"/>
              <a:pathLst>
                <a:path extrusionOk="0" h="118" w="127">
                  <a:moveTo>
                    <a:pt x="57" y="1"/>
                  </a:moveTo>
                  <a:cubicBezTo>
                    <a:pt x="30" y="1"/>
                    <a:pt x="13" y="21"/>
                    <a:pt x="13" y="42"/>
                  </a:cubicBezTo>
                  <a:cubicBezTo>
                    <a:pt x="1" y="80"/>
                    <a:pt x="26" y="105"/>
                    <a:pt x="51" y="117"/>
                  </a:cubicBezTo>
                  <a:cubicBezTo>
                    <a:pt x="88" y="117"/>
                    <a:pt x="114" y="105"/>
                    <a:pt x="126" y="67"/>
                  </a:cubicBezTo>
                  <a:cubicBezTo>
                    <a:pt x="126" y="42"/>
                    <a:pt x="101" y="4"/>
                    <a:pt x="76" y="4"/>
                  </a:cubicBezTo>
                  <a:cubicBezTo>
                    <a:pt x="69" y="2"/>
                    <a:pt x="63" y="1"/>
                    <a:pt x="57"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2" name="Google Shape;552;p124"/>
            <p:cNvSpPr/>
            <p:nvPr/>
          </p:nvSpPr>
          <p:spPr>
            <a:xfrm>
              <a:off x="3971075" y="3175600"/>
              <a:ext cx="975" cy="1275"/>
            </a:xfrm>
            <a:custGeom>
              <a:rect b="b" l="l" r="r" t="t"/>
              <a:pathLst>
                <a:path extrusionOk="0" h="51" w="39">
                  <a:moveTo>
                    <a:pt x="26" y="1"/>
                  </a:moveTo>
                  <a:cubicBezTo>
                    <a:pt x="13" y="1"/>
                    <a:pt x="1" y="13"/>
                    <a:pt x="1" y="26"/>
                  </a:cubicBezTo>
                  <a:cubicBezTo>
                    <a:pt x="1" y="26"/>
                    <a:pt x="1" y="38"/>
                    <a:pt x="13" y="51"/>
                  </a:cubicBezTo>
                  <a:cubicBezTo>
                    <a:pt x="26" y="51"/>
                    <a:pt x="38" y="38"/>
                    <a:pt x="38" y="26"/>
                  </a:cubicBezTo>
                  <a:cubicBezTo>
                    <a:pt x="38" y="13"/>
                    <a:pt x="38" y="1"/>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3" name="Google Shape;553;p124"/>
            <p:cNvSpPr/>
            <p:nvPr/>
          </p:nvSpPr>
          <p:spPr>
            <a:xfrm>
              <a:off x="3959800" y="3170450"/>
              <a:ext cx="1275" cy="1100"/>
            </a:xfrm>
            <a:custGeom>
              <a:rect b="b" l="l" r="r" t="t"/>
              <a:pathLst>
                <a:path extrusionOk="0" h="44" w="51">
                  <a:moveTo>
                    <a:pt x="27" y="1"/>
                  </a:moveTo>
                  <a:cubicBezTo>
                    <a:pt x="19" y="1"/>
                    <a:pt x="13" y="9"/>
                    <a:pt x="13" y="18"/>
                  </a:cubicBezTo>
                  <a:cubicBezTo>
                    <a:pt x="0" y="31"/>
                    <a:pt x="13" y="43"/>
                    <a:pt x="25" y="43"/>
                  </a:cubicBezTo>
                  <a:cubicBezTo>
                    <a:pt x="38" y="43"/>
                    <a:pt x="50" y="31"/>
                    <a:pt x="50" y="18"/>
                  </a:cubicBezTo>
                  <a:cubicBezTo>
                    <a:pt x="50" y="18"/>
                    <a:pt x="38" y="6"/>
                    <a:pt x="38" y="6"/>
                  </a:cubicBezTo>
                  <a:cubicBezTo>
                    <a:pt x="34" y="2"/>
                    <a:pt x="30" y="1"/>
                    <a:pt x="27"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4" name="Google Shape;554;p124"/>
            <p:cNvSpPr/>
            <p:nvPr/>
          </p:nvSpPr>
          <p:spPr>
            <a:xfrm>
              <a:off x="3940650" y="3156775"/>
              <a:ext cx="975" cy="975"/>
            </a:xfrm>
            <a:custGeom>
              <a:rect b="b" l="l" r="r" t="t"/>
              <a:pathLst>
                <a:path extrusionOk="0" h="39" w="39">
                  <a:moveTo>
                    <a:pt x="26" y="1"/>
                  </a:moveTo>
                  <a:cubicBezTo>
                    <a:pt x="13" y="1"/>
                    <a:pt x="1" y="1"/>
                    <a:pt x="1" y="13"/>
                  </a:cubicBezTo>
                  <a:cubicBezTo>
                    <a:pt x="1" y="26"/>
                    <a:pt x="1" y="38"/>
                    <a:pt x="13" y="38"/>
                  </a:cubicBezTo>
                  <a:cubicBezTo>
                    <a:pt x="26" y="38"/>
                    <a:pt x="38" y="38"/>
                    <a:pt x="38" y="26"/>
                  </a:cubicBezTo>
                  <a:cubicBezTo>
                    <a:pt x="38" y="13"/>
                    <a:pt x="26" y="1"/>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5" name="Google Shape;555;p124"/>
            <p:cNvSpPr/>
            <p:nvPr/>
          </p:nvSpPr>
          <p:spPr>
            <a:xfrm>
              <a:off x="3931875" y="3148925"/>
              <a:ext cx="1275" cy="1100"/>
            </a:xfrm>
            <a:custGeom>
              <a:rect b="b" l="l" r="r" t="t"/>
              <a:pathLst>
                <a:path extrusionOk="0" h="44" w="51">
                  <a:moveTo>
                    <a:pt x="25" y="1"/>
                  </a:moveTo>
                  <a:cubicBezTo>
                    <a:pt x="13" y="1"/>
                    <a:pt x="13" y="13"/>
                    <a:pt x="0" y="26"/>
                  </a:cubicBezTo>
                  <a:cubicBezTo>
                    <a:pt x="0" y="26"/>
                    <a:pt x="13" y="39"/>
                    <a:pt x="25" y="39"/>
                  </a:cubicBezTo>
                  <a:cubicBezTo>
                    <a:pt x="29" y="42"/>
                    <a:pt x="32" y="44"/>
                    <a:pt x="34" y="44"/>
                  </a:cubicBezTo>
                  <a:cubicBezTo>
                    <a:pt x="39" y="44"/>
                    <a:pt x="42" y="35"/>
                    <a:pt x="50" y="26"/>
                  </a:cubicBezTo>
                  <a:cubicBezTo>
                    <a:pt x="50" y="13"/>
                    <a:pt x="38" y="1"/>
                    <a:pt x="2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6" name="Google Shape;556;p124"/>
            <p:cNvSpPr/>
            <p:nvPr/>
          </p:nvSpPr>
          <p:spPr>
            <a:xfrm>
              <a:off x="3950375" y="3164000"/>
              <a:ext cx="975" cy="1275"/>
            </a:xfrm>
            <a:custGeom>
              <a:rect b="b" l="l" r="r" t="t"/>
              <a:pathLst>
                <a:path extrusionOk="0" h="51" w="39">
                  <a:moveTo>
                    <a:pt x="26" y="0"/>
                  </a:moveTo>
                  <a:cubicBezTo>
                    <a:pt x="13" y="0"/>
                    <a:pt x="1" y="13"/>
                    <a:pt x="1" y="25"/>
                  </a:cubicBezTo>
                  <a:cubicBezTo>
                    <a:pt x="1" y="38"/>
                    <a:pt x="1" y="50"/>
                    <a:pt x="13" y="50"/>
                  </a:cubicBezTo>
                  <a:cubicBezTo>
                    <a:pt x="26" y="50"/>
                    <a:pt x="38" y="38"/>
                    <a:pt x="38" y="25"/>
                  </a:cubicBezTo>
                  <a:cubicBezTo>
                    <a:pt x="38" y="13"/>
                    <a:pt x="38" y="13"/>
                    <a:pt x="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7" name="Google Shape;557;p124"/>
            <p:cNvSpPr/>
            <p:nvPr/>
          </p:nvSpPr>
          <p:spPr>
            <a:xfrm>
              <a:off x="3957600" y="3181475"/>
              <a:ext cx="4400" cy="750"/>
            </a:xfrm>
            <a:custGeom>
              <a:rect b="b" l="l" r="r" t="t"/>
              <a:pathLst>
                <a:path extrusionOk="0" h="30" w="176">
                  <a:moveTo>
                    <a:pt x="169" y="0"/>
                  </a:moveTo>
                  <a:cubicBezTo>
                    <a:pt x="168" y="0"/>
                    <a:pt x="166" y="1"/>
                    <a:pt x="163" y="4"/>
                  </a:cubicBezTo>
                  <a:cubicBezTo>
                    <a:pt x="113" y="4"/>
                    <a:pt x="63" y="4"/>
                    <a:pt x="13" y="16"/>
                  </a:cubicBezTo>
                  <a:cubicBezTo>
                    <a:pt x="0" y="16"/>
                    <a:pt x="0" y="29"/>
                    <a:pt x="13" y="29"/>
                  </a:cubicBezTo>
                  <a:cubicBezTo>
                    <a:pt x="63" y="29"/>
                    <a:pt x="113" y="29"/>
                    <a:pt x="163" y="16"/>
                  </a:cubicBezTo>
                  <a:cubicBezTo>
                    <a:pt x="173" y="16"/>
                    <a:pt x="175" y="0"/>
                    <a:pt x="16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8" name="Google Shape;558;p124"/>
            <p:cNvSpPr/>
            <p:nvPr/>
          </p:nvSpPr>
          <p:spPr>
            <a:xfrm>
              <a:off x="3958525" y="3176150"/>
              <a:ext cx="5050" cy="1675"/>
            </a:xfrm>
            <a:custGeom>
              <a:rect b="b" l="l" r="r" t="t"/>
              <a:pathLst>
                <a:path extrusionOk="0" h="67" w="202">
                  <a:moveTo>
                    <a:pt x="195" y="0"/>
                  </a:moveTo>
                  <a:cubicBezTo>
                    <a:pt x="194" y="0"/>
                    <a:pt x="192" y="1"/>
                    <a:pt x="189" y="4"/>
                  </a:cubicBezTo>
                  <a:cubicBezTo>
                    <a:pt x="126" y="16"/>
                    <a:pt x="76" y="29"/>
                    <a:pt x="13" y="41"/>
                  </a:cubicBezTo>
                  <a:cubicBezTo>
                    <a:pt x="1" y="54"/>
                    <a:pt x="1" y="66"/>
                    <a:pt x="13" y="66"/>
                  </a:cubicBezTo>
                  <a:cubicBezTo>
                    <a:pt x="76" y="54"/>
                    <a:pt x="139" y="41"/>
                    <a:pt x="189" y="16"/>
                  </a:cubicBezTo>
                  <a:cubicBezTo>
                    <a:pt x="199" y="16"/>
                    <a:pt x="201" y="0"/>
                    <a:pt x="19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59" name="Google Shape;559;p124"/>
            <p:cNvSpPr/>
            <p:nvPr/>
          </p:nvSpPr>
          <p:spPr>
            <a:xfrm>
              <a:off x="3953200" y="3179050"/>
              <a:ext cx="4425" cy="1275"/>
            </a:xfrm>
            <a:custGeom>
              <a:rect b="b" l="l" r="r" t="t"/>
              <a:pathLst>
                <a:path extrusionOk="0" h="51" w="177">
                  <a:moveTo>
                    <a:pt x="164" y="1"/>
                  </a:moveTo>
                  <a:cubicBezTo>
                    <a:pt x="114" y="13"/>
                    <a:pt x="63" y="26"/>
                    <a:pt x="13" y="38"/>
                  </a:cubicBezTo>
                  <a:cubicBezTo>
                    <a:pt x="1" y="38"/>
                    <a:pt x="1" y="51"/>
                    <a:pt x="13" y="51"/>
                  </a:cubicBezTo>
                  <a:cubicBezTo>
                    <a:pt x="63" y="51"/>
                    <a:pt x="114" y="38"/>
                    <a:pt x="164" y="13"/>
                  </a:cubicBezTo>
                  <a:cubicBezTo>
                    <a:pt x="176" y="13"/>
                    <a:pt x="176" y="1"/>
                    <a:pt x="16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0" name="Google Shape;560;p124"/>
            <p:cNvSpPr/>
            <p:nvPr/>
          </p:nvSpPr>
          <p:spPr>
            <a:xfrm>
              <a:off x="3951325" y="3172475"/>
              <a:ext cx="4100" cy="1575"/>
            </a:xfrm>
            <a:custGeom>
              <a:rect b="b" l="l" r="r" t="t"/>
              <a:pathLst>
                <a:path extrusionOk="0" h="63" w="164">
                  <a:moveTo>
                    <a:pt x="151" y="0"/>
                  </a:moveTo>
                  <a:cubicBezTo>
                    <a:pt x="101" y="25"/>
                    <a:pt x="50" y="38"/>
                    <a:pt x="13" y="50"/>
                  </a:cubicBezTo>
                  <a:cubicBezTo>
                    <a:pt x="0" y="50"/>
                    <a:pt x="0" y="63"/>
                    <a:pt x="13" y="63"/>
                  </a:cubicBezTo>
                  <a:cubicBezTo>
                    <a:pt x="63" y="50"/>
                    <a:pt x="113" y="38"/>
                    <a:pt x="151" y="25"/>
                  </a:cubicBezTo>
                  <a:cubicBezTo>
                    <a:pt x="163" y="25"/>
                    <a:pt x="163" y="0"/>
                    <a:pt x="15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1" name="Google Shape;561;p124"/>
            <p:cNvSpPr/>
            <p:nvPr/>
          </p:nvSpPr>
          <p:spPr>
            <a:xfrm>
              <a:off x="3952250" y="3175275"/>
              <a:ext cx="3800" cy="1600"/>
            </a:xfrm>
            <a:custGeom>
              <a:rect b="b" l="l" r="r" t="t"/>
              <a:pathLst>
                <a:path extrusionOk="0" h="64" w="152">
                  <a:moveTo>
                    <a:pt x="126" y="1"/>
                  </a:moveTo>
                  <a:cubicBezTo>
                    <a:pt x="89" y="26"/>
                    <a:pt x="51" y="39"/>
                    <a:pt x="13" y="51"/>
                  </a:cubicBezTo>
                  <a:cubicBezTo>
                    <a:pt x="1" y="51"/>
                    <a:pt x="1" y="64"/>
                    <a:pt x="13" y="64"/>
                  </a:cubicBezTo>
                  <a:cubicBezTo>
                    <a:pt x="64" y="64"/>
                    <a:pt x="101" y="39"/>
                    <a:pt x="139" y="14"/>
                  </a:cubicBezTo>
                  <a:cubicBezTo>
                    <a:pt x="152" y="14"/>
                    <a:pt x="139" y="1"/>
                    <a:pt x="1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2" name="Google Shape;562;p124"/>
            <p:cNvSpPr/>
            <p:nvPr/>
          </p:nvSpPr>
          <p:spPr>
            <a:xfrm>
              <a:off x="3948500" y="3177800"/>
              <a:ext cx="3475" cy="1275"/>
            </a:xfrm>
            <a:custGeom>
              <a:rect b="b" l="l" r="r" t="t"/>
              <a:pathLst>
                <a:path extrusionOk="0" h="51" w="139">
                  <a:moveTo>
                    <a:pt x="126" y="0"/>
                  </a:moveTo>
                  <a:cubicBezTo>
                    <a:pt x="88" y="13"/>
                    <a:pt x="51" y="25"/>
                    <a:pt x="0" y="38"/>
                  </a:cubicBezTo>
                  <a:cubicBezTo>
                    <a:pt x="0" y="38"/>
                    <a:pt x="0" y="51"/>
                    <a:pt x="13" y="51"/>
                  </a:cubicBezTo>
                  <a:cubicBezTo>
                    <a:pt x="51" y="51"/>
                    <a:pt x="88" y="38"/>
                    <a:pt x="138" y="13"/>
                  </a:cubicBezTo>
                  <a:cubicBezTo>
                    <a:pt x="138" y="13"/>
                    <a:pt x="138" y="0"/>
                    <a:pt x="1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3" name="Google Shape;563;p124"/>
            <p:cNvSpPr/>
            <p:nvPr/>
          </p:nvSpPr>
          <p:spPr>
            <a:xfrm>
              <a:off x="3945975" y="3174975"/>
              <a:ext cx="4425" cy="1600"/>
            </a:xfrm>
            <a:custGeom>
              <a:rect b="b" l="l" r="r" t="t"/>
              <a:pathLst>
                <a:path extrusionOk="0" h="64" w="177">
                  <a:moveTo>
                    <a:pt x="164" y="0"/>
                  </a:moveTo>
                  <a:cubicBezTo>
                    <a:pt x="114" y="26"/>
                    <a:pt x="64" y="26"/>
                    <a:pt x="13" y="51"/>
                  </a:cubicBezTo>
                  <a:cubicBezTo>
                    <a:pt x="1" y="51"/>
                    <a:pt x="1" y="63"/>
                    <a:pt x="13" y="63"/>
                  </a:cubicBezTo>
                  <a:cubicBezTo>
                    <a:pt x="64" y="63"/>
                    <a:pt x="114" y="38"/>
                    <a:pt x="164" y="26"/>
                  </a:cubicBezTo>
                  <a:cubicBezTo>
                    <a:pt x="177" y="26"/>
                    <a:pt x="177" y="0"/>
                    <a:pt x="1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4" name="Google Shape;564;p124"/>
            <p:cNvSpPr/>
            <p:nvPr/>
          </p:nvSpPr>
          <p:spPr>
            <a:xfrm>
              <a:off x="3947325" y="3167450"/>
              <a:ext cx="3700" cy="2650"/>
            </a:xfrm>
            <a:custGeom>
              <a:rect b="b" l="l" r="r" t="t"/>
              <a:pathLst>
                <a:path extrusionOk="0" h="106" w="148">
                  <a:moveTo>
                    <a:pt x="123" y="0"/>
                  </a:moveTo>
                  <a:cubicBezTo>
                    <a:pt x="85" y="38"/>
                    <a:pt x="47" y="63"/>
                    <a:pt x="10" y="88"/>
                  </a:cubicBezTo>
                  <a:cubicBezTo>
                    <a:pt x="1" y="97"/>
                    <a:pt x="4" y="106"/>
                    <a:pt x="12" y="106"/>
                  </a:cubicBezTo>
                  <a:cubicBezTo>
                    <a:pt x="15" y="106"/>
                    <a:pt x="19" y="104"/>
                    <a:pt x="22" y="101"/>
                  </a:cubicBezTo>
                  <a:cubicBezTo>
                    <a:pt x="60" y="76"/>
                    <a:pt x="98" y="50"/>
                    <a:pt x="135" y="25"/>
                  </a:cubicBezTo>
                  <a:cubicBezTo>
                    <a:pt x="148" y="13"/>
                    <a:pt x="135" y="0"/>
                    <a:pt x="12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5" name="Google Shape;565;p124"/>
            <p:cNvSpPr/>
            <p:nvPr/>
          </p:nvSpPr>
          <p:spPr>
            <a:xfrm>
              <a:off x="3949425" y="3170500"/>
              <a:ext cx="2800" cy="1675"/>
            </a:xfrm>
            <a:custGeom>
              <a:rect b="b" l="l" r="r" t="t"/>
              <a:pathLst>
                <a:path extrusionOk="0" h="67" w="112">
                  <a:moveTo>
                    <a:pt x="96" y="0"/>
                  </a:moveTo>
                  <a:cubicBezTo>
                    <a:pt x="94" y="0"/>
                    <a:pt x="91" y="1"/>
                    <a:pt x="89" y="4"/>
                  </a:cubicBezTo>
                  <a:cubicBezTo>
                    <a:pt x="64" y="16"/>
                    <a:pt x="39" y="29"/>
                    <a:pt x="14" y="54"/>
                  </a:cubicBezTo>
                  <a:cubicBezTo>
                    <a:pt x="1" y="54"/>
                    <a:pt x="14" y="66"/>
                    <a:pt x="14" y="66"/>
                  </a:cubicBezTo>
                  <a:cubicBezTo>
                    <a:pt x="51" y="54"/>
                    <a:pt x="76" y="29"/>
                    <a:pt x="101" y="16"/>
                  </a:cubicBezTo>
                  <a:cubicBezTo>
                    <a:pt x="111" y="16"/>
                    <a:pt x="105" y="0"/>
                    <a:pt x="9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6" name="Google Shape;566;p124"/>
            <p:cNvSpPr/>
            <p:nvPr/>
          </p:nvSpPr>
          <p:spPr>
            <a:xfrm>
              <a:off x="3962625" y="3177800"/>
              <a:ext cx="4725" cy="950"/>
            </a:xfrm>
            <a:custGeom>
              <a:rect b="b" l="l" r="r" t="t"/>
              <a:pathLst>
                <a:path extrusionOk="0" h="38" w="189">
                  <a:moveTo>
                    <a:pt x="163" y="0"/>
                  </a:moveTo>
                  <a:cubicBezTo>
                    <a:pt x="113" y="13"/>
                    <a:pt x="63" y="13"/>
                    <a:pt x="13" y="25"/>
                  </a:cubicBezTo>
                  <a:cubicBezTo>
                    <a:pt x="0" y="25"/>
                    <a:pt x="0" y="38"/>
                    <a:pt x="13" y="38"/>
                  </a:cubicBezTo>
                  <a:cubicBezTo>
                    <a:pt x="63" y="38"/>
                    <a:pt x="126" y="38"/>
                    <a:pt x="176" y="25"/>
                  </a:cubicBezTo>
                  <a:cubicBezTo>
                    <a:pt x="188" y="13"/>
                    <a:pt x="176" y="0"/>
                    <a:pt x="16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7" name="Google Shape;567;p124"/>
            <p:cNvSpPr/>
            <p:nvPr/>
          </p:nvSpPr>
          <p:spPr>
            <a:xfrm>
              <a:off x="3948175" y="3181250"/>
              <a:ext cx="4425" cy="650"/>
            </a:xfrm>
            <a:custGeom>
              <a:rect b="b" l="l" r="r" t="t"/>
              <a:pathLst>
                <a:path extrusionOk="0" h="26" w="177">
                  <a:moveTo>
                    <a:pt x="13" y="0"/>
                  </a:moveTo>
                  <a:cubicBezTo>
                    <a:pt x="13" y="0"/>
                    <a:pt x="1" y="13"/>
                    <a:pt x="13" y="13"/>
                  </a:cubicBezTo>
                  <a:cubicBezTo>
                    <a:pt x="64" y="25"/>
                    <a:pt x="114" y="25"/>
                    <a:pt x="164" y="25"/>
                  </a:cubicBezTo>
                  <a:cubicBezTo>
                    <a:pt x="176" y="25"/>
                    <a:pt x="176" y="13"/>
                    <a:pt x="164" y="13"/>
                  </a:cubicBezTo>
                  <a:cubicBezTo>
                    <a:pt x="114" y="0"/>
                    <a:pt x="64" y="0"/>
                    <a:pt x="1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8" name="Google Shape;568;p124"/>
            <p:cNvSpPr/>
            <p:nvPr/>
          </p:nvSpPr>
          <p:spPr>
            <a:xfrm>
              <a:off x="3944100" y="3171700"/>
              <a:ext cx="2750" cy="2050"/>
            </a:xfrm>
            <a:custGeom>
              <a:rect b="b" l="l" r="r" t="t"/>
              <a:pathLst>
                <a:path extrusionOk="0" h="82" w="110">
                  <a:moveTo>
                    <a:pt x="99" y="1"/>
                  </a:moveTo>
                  <a:cubicBezTo>
                    <a:pt x="96" y="1"/>
                    <a:pt x="92" y="2"/>
                    <a:pt x="88" y="6"/>
                  </a:cubicBezTo>
                  <a:cubicBezTo>
                    <a:pt x="63" y="31"/>
                    <a:pt x="38" y="44"/>
                    <a:pt x="13" y="69"/>
                  </a:cubicBezTo>
                  <a:cubicBezTo>
                    <a:pt x="1" y="69"/>
                    <a:pt x="1" y="81"/>
                    <a:pt x="13" y="81"/>
                  </a:cubicBezTo>
                  <a:cubicBezTo>
                    <a:pt x="51" y="69"/>
                    <a:pt x="76" y="44"/>
                    <a:pt x="101" y="18"/>
                  </a:cubicBezTo>
                  <a:cubicBezTo>
                    <a:pt x="110" y="10"/>
                    <a:pt x="106" y="1"/>
                    <a:pt x="9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69" name="Google Shape;569;p124"/>
            <p:cNvSpPr/>
            <p:nvPr/>
          </p:nvSpPr>
          <p:spPr>
            <a:xfrm>
              <a:off x="3942850" y="3163675"/>
              <a:ext cx="2525" cy="3175"/>
            </a:xfrm>
            <a:custGeom>
              <a:rect b="b" l="l" r="r" t="t"/>
              <a:pathLst>
                <a:path extrusionOk="0" h="127" w="101">
                  <a:moveTo>
                    <a:pt x="88" y="1"/>
                  </a:moveTo>
                  <a:cubicBezTo>
                    <a:pt x="51" y="38"/>
                    <a:pt x="26" y="63"/>
                    <a:pt x="0" y="114"/>
                  </a:cubicBezTo>
                  <a:cubicBezTo>
                    <a:pt x="0" y="126"/>
                    <a:pt x="13" y="126"/>
                    <a:pt x="13" y="126"/>
                  </a:cubicBezTo>
                  <a:cubicBezTo>
                    <a:pt x="38" y="88"/>
                    <a:pt x="63" y="51"/>
                    <a:pt x="88" y="13"/>
                  </a:cubicBezTo>
                  <a:cubicBezTo>
                    <a:pt x="101" y="1"/>
                    <a:pt x="88" y="1"/>
                    <a:pt x="8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0" name="Google Shape;570;p124"/>
            <p:cNvSpPr/>
            <p:nvPr/>
          </p:nvSpPr>
          <p:spPr>
            <a:xfrm>
              <a:off x="3945050" y="3166050"/>
              <a:ext cx="2125" cy="2175"/>
            </a:xfrm>
            <a:custGeom>
              <a:rect b="b" l="l" r="r" t="t"/>
              <a:pathLst>
                <a:path extrusionOk="0" h="87" w="85">
                  <a:moveTo>
                    <a:pt x="68" y="1"/>
                  </a:moveTo>
                  <a:cubicBezTo>
                    <a:pt x="65" y="1"/>
                    <a:pt x="63" y="2"/>
                    <a:pt x="63" y="6"/>
                  </a:cubicBezTo>
                  <a:cubicBezTo>
                    <a:pt x="38" y="31"/>
                    <a:pt x="25" y="56"/>
                    <a:pt x="0" y="69"/>
                  </a:cubicBezTo>
                  <a:cubicBezTo>
                    <a:pt x="0" y="78"/>
                    <a:pt x="7" y="87"/>
                    <a:pt x="10" y="87"/>
                  </a:cubicBezTo>
                  <a:cubicBezTo>
                    <a:pt x="12" y="87"/>
                    <a:pt x="13" y="85"/>
                    <a:pt x="13" y="81"/>
                  </a:cubicBezTo>
                  <a:cubicBezTo>
                    <a:pt x="38" y="69"/>
                    <a:pt x="63" y="44"/>
                    <a:pt x="76" y="19"/>
                  </a:cubicBezTo>
                  <a:cubicBezTo>
                    <a:pt x="84" y="10"/>
                    <a:pt x="75" y="1"/>
                    <a:pt x="6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1" name="Google Shape;571;p124"/>
            <p:cNvSpPr/>
            <p:nvPr/>
          </p:nvSpPr>
          <p:spPr>
            <a:xfrm>
              <a:off x="3942225" y="3169100"/>
              <a:ext cx="1900" cy="2450"/>
            </a:xfrm>
            <a:custGeom>
              <a:rect b="b" l="l" r="r" t="t"/>
              <a:pathLst>
                <a:path extrusionOk="0" h="98" w="76">
                  <a:moveTo>
                    <a:pt x="69" y="0"/>
                  </a:moveTo>
                  <a:cubicBezTo>
                    <a:pt x="66" y="0"/>
                    <a:pt x="63" y="3"/>
                    <a:pt x="63" y="10"/>
                  </a:cubicBezTo>
                  <a:cubicBezTo>
                    <a:pt x="38" y="35"/>
                    <a:pt x="25" y="60"/>
                    <a:pt x="0" y="85"/>
                  </a:cubicBezTo>
                  <a:cubicBezTo>
                    <a:pt x="0" y="97"/>
                    <a:pt x="13" y="97"/>
                    <a:pt x="13" y="97"/>
                  </a:cubicBezTo>
                  <a:cubicBezTo>
                    <a:pt x="38" y="72"/>
                    <a:pt x="51" y="47"/>
                    <a:pt x="76" y="10"/>
                  </a:cubicBezTo>
                  <a:cubicBezTo>
                    <a:pt x="76" y="3"/>
                    <a:pt x="73" y="0"/>
                    <a:pt x="6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2" name="Google Shape;572;p124"/>
            <p:cNvSpPr/>
            <p:nvPr/>
          </p:nvSpPr>
          <p:spPr>
            <a:xfrm>
              <a:off x="3939075" y="3166375"/>
              <a:ext cx="1300" cy="3300"/>
            </a:xfrm>
            <a:custGeom>
              <a:rect b="b" l="l" r="r" t="t"/>
              <a:pathLst>
                <a:path extrusionOk="0" h="132" w="52">
                  <a:moveTo>
                    <a:pt x="38" y="0"/>
                  </a:moveTo>
                  <a:cubicBezTo>
                    <a:pt x="34" y="0"/>
                    <a:pt x="30" y="1"/>
                    <a:pt x="26" y="6"/>
                  </a:cubicBezTo>
                  <a:cubicBezTo>
                    <a:pt x="13" y="43"/>
                    <a:pt x="13" y="81"/>
                    <a:pt x="1" y="119"/>
                  </a:cubicBezTo>
                  <a:cubicBezTo>
                    <a:pt x="1" y="131"/>
                    <a:pt x="13" y="131"/>
                    <a:pt x="26" y="131"/>
                  </a:cubicBezTo>
                  <a:cubicBezTo>
                    <a:pt x="39" y="93"/>
                    <a:pt x="39" y="56"/>
                    <a:pt x="51" y="6"/>
                  </a:cubicBezTo>
                  <a:cubicBezTo>
                    <a:pt x="51" y="6"/>
                    <a:pt x="45" y="0"/>
                    <a:pt x="38"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3" name="Google Shape;573;p124"/>
            <p:cNvSpPr/>
            <p:nvPr/>
          </p:nvSpPr>
          <p:spPr>
            <a:xfrm>
              <a:off x="3941275" y="3162100"/>
              <a:ext cx="1275" cy="2475"/>
            </a:xfrm>
            <a:custGeom>
              <a:rect b="b" l="l" r="r" t="t"/>
              <a:pathLst>
                <a:path extrusionOk="0" h="99" w="51">
                  <a:moveTo>
                    <a:pt x="38" y="1"/>
                  </a:moveTo>
                  <a:cubicBezTo>
                    <a:pt x="26" y="26"/>
                    <a:pt x="13" y="64"/>
                    <a:pt x="1" y="89"/>
                  </a:cubicBezTo>
                  <a:cubicBezTo>
                    <a:pt x="1" y="95"/>
                    <a:pt x="4" y="98"/>
                    <a:pt x="7" y="98"/>
                  </a:cubicBezTo>
                  <a:cubicBezTo>
                    <a:pt x="10" y="98"/>
                    <a:pt x="13" y="95"/>
                    <a:pt x="13" y="89"/>
                  </a:cubicBezTo>
                  <a:cubicBezTo>
                    <a:pt x="26" y="64"/>
                    <a:pt x="38" y="39"/>
                    <a:pt x="51" y="13"/>
                  </a:cubicBezTo>
                  <a:cubicBezTo>
                    <a:pt x="51" y="1"/>
                    <a:pt x="38" y="1"/>
                    <a:pt x="3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4" name="Google Shape;574;p124"/>
            <p:cNvSpPr/>
            <p:nvPr/>
          </p:nvSpPr>
          <p:spPr>
            <a:xfrm>
              <a:off x="3936900" y="3159050"/>
              <a:ext cx="1425" cy="3625"/>
            </a:xfrm>
            <a:custGeom>
              <a:rect b="b" l="l" r="r" t="t"/>
              <a:pathLst>
                <a:path extrusionOk="0" h="145" w="57">
                  <a:moveTo>
                    <a:pt x="49" y="1"/>
                  </a:moveTo>
                  <a:cubicBezTo>
                    <a:pt x="44" y="1"/>
                    <a:pt x="38" y="4"/>
                    <a:pt x="38" y="10"/>
                  </a:cubicBezTo>
                  <a:cubicBezTo>
                    <a:pt x="25" y="48"/>
                    <a:pt x="13" y="85"/>
                    <a:pt x="0" y="135"/>
                  </a:cubicBezTo>
                  <a:cubicBezTo>
                    <a:pt x="0" y="142"/>
                    <a:pt x="3" y="145"/>
                    <a:pt x="8" y="145"/>
                  </a:cubicBezTo>
                  <a:cubicBezTo>
                    <a:pt x="13" y="145"/>
                    <a:pt x="19" y="142"/>
                    <a:pt x="25" y="135"/>
                  </a:cubicBezTo>
                  <a:cubicBezTo>
                    <a:pt x="38" y="98"/>
                    <a:pt x="50" y="48"/>
                    <a:pt x="50" y="10"/>
                  </a:cubicBezTo>
                  <a:cubicBezTo>
                    <a:pt x="56" y="4"/>
                    <a:pt x="53" y="1"/>
                    <a:pt x="4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5" name="Google Shape;575;p124"/>
            <p:cNvSpPr/>
            <p:nvPr/>
          </p:nvSpPr>
          <p:spPr>
            <a:xfrm>
              <a:off x="3937525" y="3163750"/>
              <a:ext cx="1275" cy="3950"/>
            </a:xfrm>
            <a:custGeom>
              <a:rect b="b" l="l" r="r" t="t"/>
              <a:pathLst>
                <a:path extrusionOk="0" h="158" w="51">
                  <a:moveTo>
                    <a:pt x="44" y="1"/>
                  </a:moveTo>
                  <a:cubicBezTo>
                    <a:pt x="41" y="1"/>
                    <a:pt x="38" y="4"/>
                    <a:pt x="38" y="10"/>
                  </a:cubicBezTo>
                  <a:cubicBezTo>
                    <a:pt x="25" y="60"/>
                    <a:pt x="13" y="98"/>
                    <a:pt x="0" y="148"/>
                  </a:cubicBezTo>
                  <a:cubicBezTo>
                    <a:pt x="0" y="155"/>
                    <a:pt x="3" y="158"/>
                    <a:pt x="8" y="158"/>
                  </a:cubicBezTo>
                  <a:cubicBezTo>
                    <a:pt x="13" y="158"/>
                    <a:pt x="19" y="155"/>
                    <a:pt x="25" y="148"/>
                  </a:cubicBezTo>
                  <a:cubicBezTo>
                    <a:pt x="38" y="111"/>
                    <a:pt x="38" y="60"/>
                    <a:pt x="50" y="10"/>
                  </a:cubicBezTo>
                  <a:cubicBezTo>
                    <a:pt x="50" y="4"/>
                    <a:pt x="47" y="1"/>
                    <a:pt x="4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6" name="Google Shape;576;p124"/>
            <p:cNvSpPr/>
            <p:nvPr/>
          </p:nvSpPr>
          <p:spPr>
            <a:xfrm>
              <a:off x="3933125" y="3164800"/>
              <a:ext cx="1275" cy="4075"/>
            </a:xfrm>
            <a:custGeom>
              <a:rect b="b" l="l" r="r" t="t"/>
              <a:pathLst>
                <a:path extrusionOk="0" h="163" w="51">
                  <a:moveTo>
                    <a:pt x="15" y="1"/>
                  </a:moveTo>
                  <a:cubicBezTo>
                    <a:pt x="7" y="1"/>
                    <a:pt x="0" y="10"/>
                    <a:pt x="0" y="18"/>
                  </a:cubicBezTo>
                  <a:cubicBezTo>
                    <a:pt x="13" y="69"/>
                    <a:pt x="13" y="106"/>
                    <a:pt x="38" y="156"/>
                  </a:cubicBezTo>
                  <a:cubicBezTo>
                    <a:pt x="38" y="161"/>
                    <a:pt x="39" y="162"/>
                    <a:pt x="41" y="162"/>
                  </a:cubicBezTo>
                  <a:cubicBezTo>
                    <a:pt x="45" y="162"/>
                    <a:pt x="51" y="156"/>
                    <a:pt x="51" y="156"/>
                  </a:cubicBezTo>
                  <a:cubicBezTo>
                    <a:pt x="38" y="106"/>
                    <a:pt x="26" y="56"/>
                    <a:pt x="26" y="6"/>
                  </a:cubicBezTo>
                  <a:cubicBezTo>
                    <a:pt x="22" y="2"/>
                    <a:pt x="18" y="1"/>
                    <a:pt x="1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7" name="Google Shape;577;p124"/>
            <p:cNvSpPr/>
            <p:nvPr/>
          </p:nvSpPr>
          <p:spPr>
            <a:xfrm>
              <a:off x="3934375" y="3159150"/>
              <a:ext cx="975" cy="3225"/>
            </a:xfrm>
            <a:custGeom>
              <a:rect b="b" l="l" r="r" t="t"/>
              <a:pathLst>
                <a:path extrusionOk="0" h="129" w="39">
                  <a:moveTo>
                    <a:pt x="28" y="1"/>
                  </a:moveTo>
                  <a:cubicBezTo>
                    <a:pt x="27" y="1"/>
                    <a:pt x="26" y="2"/>
                    <a:pt x="26" y="6"/>
                  </a:cubicBezTo>
                  <a:cubicBezTo>
                    <a:pt x="13" y="44"/>
                    <a:pt x="1" y="81"/>
                    <a:pt x="1" y="119"/>
                  </a:cubicBezTo>
                  <a:cubicBezTo>
                    <a:pt x="1" y="125"/>
                    <a:pt x="7" y="128"/>
                    <a:pt x="13" y="128"/>
                  </a:cubicBezTo>
                  <a:cubicBezTo>
                    <a:pt x="19" y="128"/>
                    <a:pt x="26" y="125"/>
                    <a:pt x="26" y="119"/>
                  </a:cubicBezTo>
                  <a:cubicBezTo>
                    <a:pt x="26" y="81"/>
                    <a:pt x="38" y="44"/>
                    <a:pt x="38" y="19"/>
                  </a:cubicBezTo>
                  <a:cubicBezTo>
                    <a:pt x="38" y="10"/>
                    <a:pt x="32" y="1"/>
                    <a:pt x="2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8" name="Google Shape;578;p124"/>
            <p:cNvSpPr/>
            <p:nvPr/>
          </p:nvSpPr>
          <p:spPr>
            <a:xfrm>
              <a:off x="3929675" y="3156550"/>
              <a:ext cx="975" cy="4250"/>
            </a:xfrm>
            <a:custGeom>
              <a:rect b="b" l="l" r="r" t="t"/>
              <a:pathLst>
                <a:path extrusionOk="0" h="170" w="39">
                  <a:moveTo>
                    <a:pt x="32" y="0"/>
                  </a:moveTo>
                  <a:cubicBezTo>
                    <a:pt x="29" y="0"/>
                    <a:pt x="25" y="3"/>
                    <a:pt x="25" y="10"/>
                  </a:cubicBezTo>
                  <a:cubicBezTo>
                    <a:pt x="13" y="60"/>
                    <a:pt x="0" y="110"/>
                    <a:pt x="25" y="160"/>
                  </a:cubicBezTo>
                  <a:cubicBezTo>
                    <a:pt x="25" y="166"/>
                    <a:pt x="29" y="170"/>
                    <a:pt x="32" y="170"/>
                  </a:cubicBezTo>
                  <a:cubicBezTo>
                    <a:pt x="35" y="170"/>
                    <a:pt x="38" y="166"/>
                    <a:pt x="38" y="160"/>
                  </a:cubicBezTo>
                  <a:cubicBezTo>
                    <a:pt x="25" y="110"/>
                    <a:pt x="25" y="60"/>
                    <a:pt x="38" y="10"/>
                  </a:cubicBezTo>
                  <a:cubicBezTo>
                    <a:pt x="38" y="3"/>
                    <a:pt x="35" y="0"/>
                    <a:pt x="32"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79" name="Google Shape;579;p124"/>
            <p:cNvSpPr/>
            <p:nvPr/>
          </p:nvSpPr>
          <p:spPr>
            <a:xfrm>
              <a:off x="3930775" y="3164075"/>
              <a:ext cx="1425" cy="4475"/>
            </a:xfrm>
            <a:custGeom>
              <a:rect b="b" l="l" r="r" t="t"/>
              <a:pathLst>
                <a:path extrusionOk="0" h="179" w="57">
                  <a:moveTo>
                    <a:pt x="8" y="0"/>
                  </a:moveTo>
                  <a:cubicBezTo>
                    <a:pt x="3" y="0"/>
                    <a:pt x="0" y="3"/>
                    <a:pt x="7" y="10"/>
                  </a:cubicBezTo>
                  <a:cubicBezTo>
                    <a:pt x="7" y="60"/>
                    <a:pt x="19" y="123"/>
                    <a:pt x="44" y="173"/>
                  </a:cubicBezTo>
                  <a:cubicBezTo>
                    <a:pt x="44" y="177"/>
                    <a:pt x="46" y="178"/>
                    <a:pt x="47" y="178"/>
                  </a:cubicBezTo>
                  <a:cubicBezTo>
                    <a:pt x="51" y="178"/>
                    <a:pt x="57" y="173"/>
                    <a:pt x="57" y="173"/>
                  </a:cubicBezTo>
                  <a:cubicBezTo>
                    <a:pt x="44" y="110"/>
                    <a:pt x="32" y="60"/>
                    <a:pt x="19" y="10"/>
                  </a:cubicBezTo>
                  <a:cubicBezTo>
                    <a:pt x="19" y="3"/>
                    <a:pt x="13" y="0"/>
                    <a:pt x="8"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0" name="Google Shape;580;p124"/>
            <p:cNvSpPr/>
            <p:nvPr/>
          </p:nvSpPr>
          <p:spPr>
            <a:xfrm>
              <a:off x="3943800" y="3177475"/>
              <a:ext cx="3150" cy="650"/>
            </a:xfrm>
            <a:custGeom>
              <a:rect b="b" l="l" r="r" t="t"/>
              <a:pathLst>
                <a:path extrusionOk="0" h="26" w="126">
                  <a:moveTo>
                    <a:pt x="113" y="1"/>
                  </a:moveTo>
                  <a:cubicBezTo>
                    <a:pt x="88" y="1"/>
                    <a:pt x="38" y="13"/>
                    <a:pt x="13" y="13"/>
                  </a:cubicBezTo>
                  <a:cubicBezTo>
                    <a:pt x="0" y="13"/>
                    <a:pt x="0" y="26"/>
                    <a:pt x="13" y="26"/>
                  </a:cubicBezTo>
                  <a:cubicBezTo>
                    <a:pt x="50" y="26"/>
                    <a:pt x="75" y="26"/>
                    <a:pt x="113" y="13"/>
                  </a:cubicBezTo>
                  <a:cubicBezTo>
                    <a:pt x="126" y="13"/>
                    <a:pt x="126" y="1"/>
                    <a:pt x="1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1" name="Google Shape;581;p124"/>
            <p:cNvSpPr/>
            <p:nvPr/>
          </p:nvSpPr>
          <p:spPr>
            <a:xfrm>
              <a:off x="3943800" y="3179675"/>
              <a:ext cx="4100" cy="975"/>
            </a:xfrm>
            <a:custGeom>
              <a:rect b="b" l="l" r="r" t="t"/>
              <a:pathLst>
                <a:path extrusionOk="0" h="39" w="164">
                  <a:moveTo>
                    <a:pt x="13" y="1"/>
                  </a:moveTo>
                  <a:cubicBezTo>
                    <a:pt x="0" y="1"/>
                    <a:pt x="0" y="13"/>
                    <a:pt x="13" y="13"/>
                  </a:cubicBezTo>
                  <a:cubicBezTo>
                    <a:pt x="63" y="38"/>
                    <a:pt x="100" y="38"/>
                    <a:pt x="163" y="38"/>
                  </a:cubicBezTo>
                  <a:cubicBezTo>
                    <a:pt x="163" y="38"/>
                    <a:pt x="163" y="13"/>
                    <a:pt x="163" y="13"/>
                  </a:cubicBezTo>
                  <a:cubicBezTo>
                    <a:pt x="113" y="13"/>
                    <a:pt x="63" y="13"/>
                    <a:pt x="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4"/>
            <p:cNvSpPr/>
            <p:nvPr/>
          </p:nvSpPr>
          <p:spPr>
            <a:xfrm>
              <a:off x="3940975" y="3171375"/>
              <a:ext cx="2850" cy="3125"/>
            </a:xfrm>
            <a:custGeom>
              <a:rect b="b" l="l" r="r" t="t"/>
              <a:pathLst>
                <a:path extrusionOk="0" h="125" w="114">
                  <a:moveTo>
                    <a:pt x="104" y="1"/>
                  </a:moveTo>
                  <a:cubicBezTo>
                    <a:pt x="102" y="1"/>
                    <a:pt x="101" y="2"/>
                    <a:pt x="101" y="6"/>
                  </a:cubicBezTo>
                  <a:cubicBezTo>
                    <a:pt x="75" y="44"/>
                    <a:pt x="38" y="69"/>
                    <a:pt x="0" y="107"/>
                  </a:cubicBezTo>
                  <a:cubicBezTo>
                    <a:pt x="0" y="116"/>
                    <a:pt x="0" y="125"/>
                    <a:pt x="5" y="125"/>
                  </a:cubicBezTo>
                  <a:cubicBezTo>
                    <a:pt x="6" y="125"/>
                    <a:pt x="9" y="123"/>
                    <a:pt x="13" y="119"/>
                  </a:cubicBezTo>
                  <a:cubicBezTo>
                    <a:pt x="50" y="94"/>
                    <a:pt x="88" y="57"/>
                    <a:pt x="113" y="6"/>
                  </a:cubicBezTo>
                  <a:cubicBezTo>
                    <a:pt x="113" y="6"/>
                    <a:pt x="108" y="1"/>
                    <a:pt x="10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3" name="Google Shape;583;p124"/>
            <p:cNvSpPr/>
            <p:nvPr/>
          </p:nvSpPr>
          <p:spPr>
            <a:xfrm>
              <a:off x="3939400" y="3168550"/>
              <a:ext cx="2125" cy="4075"/>
            </a:xfrm>
            <a:custGeom>
              <a:rect b="b" l="l" r="r" t="t"/>
              <a:pathLst>
                <a:path extrusionOk="0" h="163" w="85">
                  <a:moveTo>
                    <a:pt x="75" y="1"/>
                  </a:moveTo>
                  <a:cubicBezTo>
                    <a:pt x="72" y="1"/>
                    <a:pt x="67" y="2"/>
                    <a:pt x="63" y="6"/>
                  </a:cubicBezTo>
                  <a:cubicBezTo>
                    <a:pt x="38" y="57"/>
                    <a:pt x="26" y="107"/>
                    <a:pt x="0" y="157"/>
                  </a:cubicBezTo>
                  <a:cubicBezTo>
                    <a:pt x="0" y="157"/>
                    <a:pt x="6" y="163"/>
                    <a:pt x="10" y="163"/>
                  </a:cubicBezTo>
                  <a:cubicBezTo>
                    <a:pt x="12" y="163"/>
                    <a:pt x="13" y="161"/>
                    <a:pt x="13" y="157"/>
                  </a:cubicBezTo>
                  <a:cubicBezTo>
                    <a:pt x="38" y="107"/>
                    <a:pt x="63" y="57"/>
                    <a:pt x="76" y="6"/>
                  </a:cubicBezTo>
                  <a:cubicBezTo>
                    <a:pt x="84" y="6"/>
                    <a:pt x="81" y="1"/>
                    <a:pt x="7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4" name="Google Shape;584;p124"/>
            <p:cNvSpPr/>
            <p:nvPr/>
          </p:nvSpPr>
          <p:spPr>
            <a:xfrm>
              <a:off x="3935625" y="3166575"/>
              <a:ext cx="975" cy="5825"/>
            </a:xfrm>
            <a:custGeom>
              <a:rect b="b" l="l" r="r" t="t"/>
              <a:pathLst>
                <a:path extrusionOk="0" h="233" w="39">
                  <a:moveTo>
                    <a:pt x="13" y="1"/>
                  </a:moveTo>
                  <a:cubicBezTo>
                    <a:pt x="7" y="1"/>
                    <a:pt x="1" y="4"/>
                    <a:pt x="1" y="10"/>
                  </a:cubicBezTo>
                  <a:cubicBezTo>
                    <a:pt x="1" y="85"/>
                    <a:pt x="1" y="161"/>
                    <a:pt x="13" y="223"/>
                  </a:cubicBezTo>
                  <a:cubicBezTo>
                    <a:pt x="20" y="230"/>
                    <a:pt x="26" y="233"/>
                    <a:pt x="31" y="233"/>
                  </a:cubicBezTo>
                  <a:cubicBezTo>
                    <a:pt x="35" y="233"/>
                    <a:pt x="38" y="230"/>
                    <a:pt x="38" y="223"/>
                  </a:cubicBezTo>
                  <a:cubicBezTo>
                    <a:pt x="26" y="148"/>
                    <a:pt x="13" y="85"/>
                    <a:pt x="26" y="10"/>
                  </a:cubicBezTo>
                  <a:cubicBezTo>
                    <a:pt x="26" y="4"/>
                    <a:pt x="20" y="1"/>
                    <a:pt x="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5" name="Google Shape;585;p124"/>
            <p:cNvSpPr/>
            <p:nvPr/>
          </p:nvSpPr>
          <p:spPr>
            <a:xfrm>
              <a:off x="3507100" y="2693375"/>
              <a:ext cx="66825" cy="57675"/>
            </a:xfrm>
            <a:custGeom>
              <a:rect b="b" l="l" r="r" t="t"/>
              <a:pathLst>
                <a:path extrusionOk="0" h="2307" w="2673">
                  <a:moveTo>
                    <a:pt x="1313" y="0"/>
                  </a:moveTo>
                  <a:cubicBezTo>
                    <a:pt x="1192" y="0"/>
                    <a:pt x="1071" y="47"/>
                    <a:pt x="991" y="140"/>
                  </a:cubicBezTo>
                  <a:cubicBezTo>
                    <a:pt x="841" y="316"/>
                    <a:pt x="828" y="554"/>
                    <a:pt x="1004" y="880"/>
                  </a:cubicBezTo>
                  <a:cubicBezTo>
                    <a:pt x="849" y="702"/>
                    <a:pt x="649" y="591"/>
                    <a:pt x="404" y="591"/>
                  </a:cubicBezTo>
                  <a:cubicBezTo>
                    <a:pt x="390" y="591"/>
                    <a:pt x="377" y="591"/>
                    <a:pt x="364" y="592"/>
                  </a:cubicBezTo>
                  <a:cubicBezTo>
                    <a:pt x="113" y="604"/>
                    <a:pt x="0" y="943"/>
                    <a:pt x="126" y="1169"/>
                  </a:cubicBezTo>
                  <a:cubicBezTo>
                    <a:pt x="251" y="1382"/>
                    <a:pt x="866" y="1395"/>
                    <a:pt x="866" y="1395"/>
                  </a:cubicBezTo>
                  <a:cubicBezTo>
                    <a:pt x="866" y="1395"/>
                    <a:pt x="565" y="1495"/>
                    <a:pt x="414" y="1709"/>
                  </a:cubicBezTo>
                  <a:cubicBezTo>
                    <a:pt x="326" y="1847"/>
                    <a:pt x="289" y="1997"/>
                    <a:pt x="439" y="2160"/>
                  </a:cubicBezTo>
                  <a:cubicBezTo>
                    <a:pt x="508" y="2242"/>
                    <a:pt x="606" y="2276"/>
                    <a:pt x="703" y="2276"/>
                  </a:cubicBezTo>
                  <a:cubicBezTo>
                    <a:pt x="800" y="2276"/>
                    <a:pt x="897" y="2242"/>
                    <a:pt x="966" y="2185"/>
                  </a:cubicBezTo>
                  <a:cubicBezTo>
                    <a:pt x="1167" y="2010"/>
                    <a:pt x="1268" y="1734"/>
                    <a:pt x="1268" y="1734"/>
                  </a:cubicBezTo>
                  <a:cubicBezTo>
                    <a:pt x="1268" y="1734"/>
                    <a:pt x="1352" y="2307"/>
                    <a:pt x="1716" y="2307"/>
                  </a:cubicBezTo>
                  <a:cubicBezTo>
                    <a:pt x="1773" y="2307"/>
                    <a:pt x="1836" y="2293"/>
                    <a:pt x="1908" y="2261"/>
                  </a:cubicBezTo>
                  <a:cubicBezTo>
                    <a:pt x="2196" y="2123"/>
                    <a:pt x="2108" y="1633"/>
                    <a:pt x="1757" y="1395"/>
                  </a:cubicBezTo>
                  <a:lnTo>
                    <a:pt x="1757" y="1395"/>
                  </a:lnTo>
                  <a:cubicBezTo>
                    <a:pt x="1775" y="1396"/>
                    <a:pt x="1795" y="1397"/>
                    <a:pt x="1815" y="1397"/>
                  </a:cubicBezTo>
                  <a:cubicBezTo>
                    <a:pt x="1996" y="1397"/>
                    <a:pt x="2262" y="1349"/>
                    <a:pt x="2397" y="1282"/>
                  </a:cubicBezTo>
                  <a:cubicBezTo>
                    <a:pt x="2560" y="1194"/>
                    <a:pt x="2673" y="993"/>
                    <a:pt x="2585" y="843"/>
                  </a:cubicBezTo>
                  <a:cubicBezTo>
                    <a:pt x="2535" y="742"/>
                    <a:pt x="2422" y="680"/>
                    <a:pt x="2309" y="655"/>
                  </a:cubicBezTo>
                  <a:cubicBezTo>
                    <a:pt x="2266" y="644"/>
                    <a:pt x="2224" y="640"/>
                    <a:pt x="2182" y="640"/>
                  </a:cubicBezTo>
                  <a:cubicBezTo>
                    <a:pt x="1968" y="640"/>
                    <a:pt x="1768" y="761"/>
                    <a:pt x="1569" y="855"/>
                  </a:cubicBezTo>
                  <a:cubicBezTo>
                    <a:pt x="1682" y="629"/>
                    <a:pt x="1769" y="291"/>
                    <a:pt x="1606" y="115"/>
                  </a:cubicBezTo>
                  <a:cubicBezTo>
                    <a:pt x="1529" y="38"/>
                    <a:pt x="1421" y="0"/>
                    <a:pt x="1313" y="0"/>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6" name="Google Shape;586;p124"/>
            <p:cNvSpPr/>
            <p:nvPr/>
          </p:nvSpPr>
          <p:spPr>
            <a:xfrm>
              <a:off x="3544100" y="2720275"/>
              <a:ext cx="7725" cy="4850"/>
            </a:xfrm>
            <a:custGeom>
              <a:rect b="b" l="l" r="r" t="t"/>
              <a:pathLst>
                <a:path extrusionOk="0" h="194" w="309">
                  <a:moveTo>
                    <a:pt x="257" y="1"/>
                  </a:moveTo>
                  <a:cubicBezTo>
                    <a:pt x="251" y="1"/>
                    <a:pt x="246" y="2"/>
                    <a:pt x="239" y="5"/>
                  </a:cubicBezTo>
                  <a:cubicBezTo>
                    <a:pt x="151" y="18"/>
                    <a:pt x="13" y="55"/>
                    <a:pt x="1" y="156"/>
                  </a:cubicBezTo>
                  <a:cubicBezTo>
                    <a:pt x="1" y="181"/>
                    <a:pt x="13" y="193"/>
                    <a:pt x="38" y="193"/>
                  </a:cubicBezTo>
                  <a:cubicBezTo>
                    <a:pt x="126" y="193"/>
                    <a:pt x="189" y="118"/>
                    <a:pt x="264" y="80"/>
                  </a:cubicBezTo>
                  <a:cubicBezTo>
                    <a:pt x="308" y="69"/>
                    <a:pt x="295" y="1"/>
                    <a:pt x="25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7" name="Google Shape;587;p124"/>
            <p:cNvSpPr/>
            <p:nvPr/>
          </p:nvSpPr>
          <p:spPr>
            <a:xfrm>
              <a:off x="3540350" y="2717350"/>
              <a:ext cx="5825" cy="8300"/>
            </a:xfrm>
            <a:custGeom>
              <a:rect b="b" l="l" r="r" t="t"/>
              <a:pathLst>
                <a:path extrusionOk="0" h="332" w="233">
                  <a:moveTo>
                    <a:pt x="184" y="1"/>
                  </a:moveTo>
                  <a:cubicBezTo>
                    <a:pt x="176" y="1"/>
                    <a:pt x="169" y="3"/>
                    <a:pt x="163" y="9"/>
                  </a:cubicBezTo>
                  <a:cubicBezTo>
                    <a:pt x="88" y="72"/>
                    <a:pt x="0" y="248"/>
                    <a:pt x="88" y="323"/>
                  </a:cubicBezTo>
                  <a:cubicBezTo>
                    <a:pt x="99" y="328"/>
                    <a:pt x="107" y="331"/>
                    <a:pt x="114" y="331"/>
                  </a:cubicBezTo>
                  <a:cubicBezTo>
                    <a:pt x="124" y="331"/>
                    <a:pt x="131" y="325"/>
                    <a:pt x="138" y="310"/>
                  </a:cubicBezTo>
                  <a:cubicBezTo>
                    <a:pt x="163" y="285"/>
                    <a:pt x="151" y="260"/>
                    <a:pt x="163" y="210"/>
                  </a:cubicBezTo>
                  <a:cubicBezTo>
                    <a:pt x="163" y="147"/>
                    <a:pt x="188" y="97"/>
                    <a:pt x="214" y="47"/>
                  </a:cubicBezTo>
                  <a:cubicBezTo>
                    <a:pt x="233" y="28"/>
                    <a:pt x="208" y="1"/>
                    <a:pt x="18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8" name="Google Shape;588;p124"/>
            <p:cNvSpPr/>
            <p:nvPr/>
          </p:nvSpPr>
          <p:spPr>
            <a:xfrm>
              <a:off x="3538150" y="2709475"/>
              <a:ext cx="3775" cy="9400"/>
            </a:xfrm>
            <a:custGeom>
              <a:rect b="b" l="l" r="r" t="t"/>
              <a:pathLst>
                <a:path extrusionOk="0" h="376" w="151">
                  <a:moveTo>
                    <a:pt x="60" y="0"/>
                  </a:moveTo>
                  <a:cubicBezTo>
                    <a:pt x="38" y="0"/>
                    <a:pt x="13" y="14"/>
                    <a:pt x="13" y="36"/>
                  </a:cubicBezTo>
                  <a:cubicBezTo>
                    <a:pt x="26" y="136"/>
                    <a:pt x="0" y="261"/>
                    <a:pt x="51" y="362"/>
                  </a:cubicBezTo>
                  <a:cubicBezTo>
                    <a:pt x="55" y="371"/>
                    <a:pt x="64" y="376"/>
                    <a:pt x="73" y="376"/>
                  </a:cubicBezTo>
                  <a:cubicBezTo>
                    <a:pt x="88" y="376"/>
                    <a:pt x="106" y="365"/>
                    <a:pt x="113" y="349"/>
                  </a:cubicBezTo>
                  <a:cubicBezTo>
                    <a:pt x="151" y="261"/>
                    <a:pt x="113" y="123"/>
                    <a:pt x="88" y="23"/>
                  </a:cubicBezTo>
                  <a:cubicBezTo>
                    <a:pt x="88" y="7"/>
                    <a:pt x="75" y="0"/>
                    <a:pt x="6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9" name="Google Shape;589;p124"/>
            <p:cNvSpPr/>
            <p:nvPr/>
          </p:nvSpPr>
          <p:spPr>
            <a:xfrm>
              <a:off x="3535175" y="2716300"/>
              <a:ext cx="8650" cy="10400"/>
            </a:xfrm>
            <a:custGeom>
              <a:rect b="b" l="l" r="r" t="t"/>
              <a:pathLst>
                <a:path extrusionOk="0" h="416" w="346">
                  <a:moveTo>
                    <a:pt x="64" y="0"/>
                  </a:moveTo>
                  <a:cubicBezTo>
                    <a:pt x="31" y="0"/>
                    <a:pt x="0" y="38"/>
                    <a:pt x="19" y="76"/>
                  </a:cubicBezTo>
                  <a:cubicBezTo>
                    <a:pt x="69" y="139"/>
                    <a:pt x="107" y="214"/>
                    <a:pt x="157" y="290"/>
                  </a:cubicBezTo>
                  <a:cubicBezTo>
                    <a:pt x="182" y="340"/>
                    <a:pt x="195" y="390"/>
                    <a:pt x="257" y="415"/>
                  </a:cubicBezTo>
                  <a:cubicBezTo>
                    <a:pt x="270" y="415"/>
                    <a:pt x="295" y="403"/>
                    <a:pt x="295" y="390"/>
                  </a:cubicBezTo>
                  <a:cubicBezTo>
                    <a:pt x="345" y="265"/>
                    <a:pt x="170" y="101"/>
                    <a:pt x="94" y="14"/>
                  </a:cubicBezTo>
                  <a:cubicBezTo>
                    <a:pt x="85" y="4"/>
                    <a:pt x="74" y="0"/>
                    <a:pt x="6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0" name="Google Shape;590;p124"/>
            <p:cNvSpPr/>
            <p:nvPr/>
          </p:nvSpPr>
          <p:spPr>
            <a:xfrm>
              <a:off x="3527025" y="2717400"/>
              <a:ext cx="5675" cy="4800"/>
            </a:xfrm>
            <a:custGeom>
              <a:rect b="b" l="l" r="r" t="t"/>
              <a:pathLst>
                <a:path extrusionOk="0" h="192" w="227">
                  <a:moveTo>
                    <a:pt x="64" y="0"/>
                  </a:moveTo>
                  <a:cubicBezTo>
                    <a:pt x="36" y="0"/>
                    <a:pt x="1" y="37"/>
                    <a:pt x="31" y="57"/>
                  </a:cubicBezTo>
                  <a:cubicBezTo>
                    <a:pt x="69" y="108"/>
                    <a:pt x="107" y="158"/>
                    <a:pt x="157" y="183"/>
                  </a:cubicBezTo>
                  <a:cubicBezTo>
                    <a:pt x="165" y="189"/>
                    <a:pt x="174" y="191"/>
                    <a:pt x="182" y="191"/>
                  </a:cubicBezTo>
                  <a:cubicBezTo>
                    <a:pt x="208" y="191"/>
                    <a:pt x="226" y="162"/>
                    <a:pt x="207" y="133"/>
                  </a:cubicBezTo>
                  <a:cubicBezTo>
                    <a:pt x="182" y="70"/>
                    <a:pt x="144" y="32"/>
                    <a:pt x="82" y="7"/>
                  </a:cubicBezTo>
                  <a:cubicBezTo>
                    <a:pt x="77" y="2"/>
                    <a:pt x="71" y="0"/>
                    <a:pt x="6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1" name="Google Shape;591;p124"/>
            <p:cNvSpPr/>
            <p:nvPr/>
          </p:nvSpPr>
          <p:spPr>
            <a:xfrm>
              <a:off x="3532175" y="2723075"/>
              <a:ext cx="9675" cy="7500"/>
            </a:xfrm>
            <a:custGeom>
              <a:rect b="b" l="l" r="r" t="t"/>
              <a:pathLst>
                <a:path extrusionOk="0" h="300" w="387">
                  <a:moveTo>
                    <a:pt x="84" y="0"/>
                  </a:moveTo>
                  <a:cubicBezTo>
                    <a:pt x="69" y="0"/>
                    <a:pt x="53" y="2"/>
                    <a:pt x="39" y="6"/>
                  </a:cubicBezTo>
                  <a:cubicBezTo>
                    <a:pt x="1" y="19"/>
                    <a:pt x="1" y="94"/>
                    <a:pt x="51" y="94"/>
                  </a:cubicBezTo>
                  <a:cubicBezTo>
                    <a:pt x="56" y="93"/>
                    <a:pt x="61" y="93"/>
                    <a:pt x="66" y="93"/>
                  </a:cubicBezTo>
                  <a:cubicBezTo>
                    <a:pt x="181" y="93"/>
                    <a:pt x="230" y="234"/>
                    <a:pt x="315" y="295"/>
                  </a:cubicBezTo>
                  <a:cubicBezTo>
                    <a:pt x="321" y="298"/>
                    <a:pt x="329" y="299"/>
                    <a:pt x="337" y="299"/>
                  </a:cubicBezTo>
                  <a:cubicBezTo>
                    <a:pt x="361" y="299"/>
                    <a:pt x="387" y="285"/>
                    <a:pt x="377" y="257"/>
                  </a:cubicBezTo>
                  <a:cubicBezTo>
                    <a:pt x="377" y="134"/>
                    <a:pt x="217" y="0"/>
                    <a:pt x="8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2" name="Google Shape;592;p124"/>
            <p:cNvSpPr/>
            <p:nvPr/>
          </p:nvSpPr>
          <p:spPr>
            <a:xfrm>
              <a:off x="3539725" y="2722575"/>
              <a:ext cx="7325" cy="8825"/>
            </a:xfrm>
            <a:custGeom>
              <a:rect b="b" l="l" r="r" t="t"/>
              <a:pathLst>
                <a:path extrusionOk="0" h="353" w="293">
                  <a:moveTo>
                    <a:pt x="231" y="0"/>
                  </a:moveTo>
                  <a:cubicBezTo>
                    <a:pt x="221" y="0"/>
                    <a:pt x="210" y="4"/>
                    <a:pt x="201" y="14"/>
                  </a:cubicBezTo>
                  <a:cubicBezTo>
                    <a:pt x="113" y="76"/>
                    <a:pt x="0" y="202"/>
                    <a:pt x="38" y="315"/>
                  </a:cubicBezTo>
                  <a:cubicBezTo>
                    <a:pt x="38" y="339"/>
                    <a:pt x="54" y="353"/>
                    <a:pt x="71" y="353"/>
                  </a:cubicBezTo>
                  <a:cubicBezTo>
                    <a:pt x="81" y="353"/>
                    <a:pt x="92" y="349"/>
                    <a:pt x="101" y="340"/>
                  </a:cubicBezTo>
                  <a:cubicBezTo>
                    <a:pt x="126" y="302"/>
                    <a:pt x="138" y="277"/>
                    <a:pt x="151" y="227"/>
                  </a:cubicBezTo>
                  <a:cubicBezTo>
                    <a:pt x="176" y="164"/>
                    <a:pt x="213" y="114"/>
                    <a:pt x="264" y="76"/>
                  </a:cubicBezTo>
                  <a:cubicBezTo>
                    <a:pt x="292" y="38"/>
                    <a:pt x="263" y="0"/>
                    <a:pt x="23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3" name="Google Shape;593;p124"/>
            <p:cNvSpPr/>
            <p:nvPr/>
          </p:nvSpPr>
          <p:spPr>
            <a:xfrm>
              <a:off x="3541650" y="2724475"/>
              <a:ext cx="10650" cy="7000"/>
            </a:xfrm>
            <a:custGeom>
              <a:rect b="b" l="l" r="r" t="t"/>
              <a:pathLst>
                <a:path extrusionOk="0" h="280" w="426">
                  <a:moveTo>
                    <a:pt x="387" y="0"/>
                  </a:moveTo>
                  <a:cubicBezTo>
                    <a:pt x="249" y="13"/>
                    <a:pt x="49" y="76"/>
                    <a:pt x="11" y="226"/>
                  </a:cubicBezTo>
                  <a:cubicBezTo>
                    <a:pt x="1" y="257"/>
                    <a:pt x="24" y="280"/>
                    <a:pt x="54" y="280"/>
                  </a:cubicBezTo>
                  <a:cubicBezTo>
                    <a:pt x="60" y="280"/>
                    <a:pt x="67" y="279"/>
                    <a:pt x="74" y="276"/>
                  </a:cubicBezTo>
                  <a:cubicBezTo>
                    <a:pt x="124" y="239"/>
                    <a:pt x="149" y="189"/>
                    <a:pt x="199" y="151"/>
                  </a:cubicBezTo>
                  <a:cubicBezTo>
                    <a:pt x="262" y="101"/>
                    <a:pt x="325" y="76"/>
                    <a:pt x="400" y="63"/>
                  </a:cubicBezTo>
                  <a:cubicBezTo>
                    <a:pt x="425" y="63"/>
                    <a:pt x="425" y="0"/>
                    <a:pt x="38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4" name="Google Shape;594;p124"/>
            <p:cNvSpPr/>
            <p:nvPr/>
          </p:nvSpPr>
          <p:spPr>
            <a:xfrm>
              <a:off x="3447475" y="2503125"/>
              <a:ext cx="41125" cy="39300"/>
            </a:xfrm>
            <a:custGeom>
              <a:rect b="b" l="l" r="r" t="t"/>
              <a:pathLst>
                <a:path extrusionOk="0" h="1572" w="1645">
                  <a:moveTo>
                    <a:pt x="664" y="1"/>
                  </a:moveTo>
                  <a:cubicBezTo>
                    <a:pt x="548" y="1"/>
                    <a:pt x="430" y="86"/>
                    <a:pt x="390" y="196"/>
                  </a:cubicBezTo>
                  <a:cubicBezTo>
                    <a:pt x="352" y="346"/>
                    <a:pt x="415" y="484"/>
                    <a:pt x="603" y="635"/>
                  </a:cubicBezTo>
                  <a:cubicBezTo>
                    <a:pt x="524" y="602"/>
                    <a:pt x="442" y="583"/>
                    <a:pt x="360" y="583"/>
                  </a:cubicBezTo>
                  <a:cubicBezTo>
                    <a:pt x="285" y="583"/>
                    <a:pt x="211" y="599"/>
                    <a:pt x="139" y="635"/>
                  </a:cubicBezTo>
                  <a:cubicBezTo>
                    <a:pt x="1" y="710"/>
                    <a:pt x="26" y="949"/>
                    <a:pt x="151" y="1036"/>
                  </a:cubicBezTo>
                  <a:cubicBezTo>
                    <a:pt x="184" y="1060"/>
                    <a:pt x="229" y="1069"/>
                    <a:pt x="279" y="1069"/>
                  </a:cubicBezTo>
                  <a:cubicBezTo>
                    <a:pt x="441" y="1069"/>
                    <a:pt x="653" y="974"/>
                    <a:pt x="653" y="974"/>
                  </a:cubicBezTo>
                  <a:lnTo>
                    <a:pt x="653" y="974"/>
                  </a:lnTo>
                  <a:cubicBezTo>
                    <a:pt x="653" y="974"/>
                    <a:pt x="503" y="1124"/>
                    <a:pt x="478" y="1287"/>
                  </a:cubicBezTo>
                  <a:cubicBezTo>
                    <a:pt x="453" y="1400"/>
                    <a:pt x="478" y="1488"/>
                    <a:pt x="603" y="1551"/>
                  </a:cubicBezTo>
                  <a:cubicBezTo>
                    <a:pt x="635" y="1565"/>
                    <a:pt x="667" y="1572"/>
                    <a:pt x="698" y="1572"/>
                  </a:cubicBezTo>
                  <a:cubicBezTo>
                    <a:pt x="800" y="1572"/>
                    <a:pt x="891" y="1500"/>
                    <a:pt x="929" y="1413"/>
                  </a:cubicBezTo>
                  <a:cubicBezTo>
                    <a:pt x="1005" y="1262"/>
                    <a:pt x="980" y="1074"/>
                    <a:pt x="980" y="1074"/>
                  </a:cubicBezTo>
                  <a:lnTo>
                    <a:pt x="980" y="1074"/>
                  </a:lnTo>
                  <a:cubicBezTo>
                    <a:pt x="980" y="1074"/>
                    <a:pt x="1141" y="1312"/>
                    <a:pt x="1322" y="1312"/>
                  </a:cubicBezTo>
                  <a:cubicBezTo>
                    <a:pt x="1383" y="1312"/>
                    <a:pt x="1446" y="1285"/>
                    <a:pt x="1507" y="1212"/>
                  </a:cubicBezTo>
                  <a:cubicBezTo>
                    <a:pt x="1645" y="1049"/>
                    <a:pt x="1456" y="785"/>
                    <a:pt x="1180" y="735"/>
                  </a:cubicBezTo>
                  <a:cubicBezTo>
                    <a:pt x="1293" y="698"/>
                    <a:pt x="1469" y="585"/>
                    <a:pt x="1532" y="497"/>
                  </a:cubicBezTo>
                  <a:cubicBezTo>
                    <a:pt x="1607" y="409"/>
                    <a:pt x="1620" y="258"/>
                    <a:pt x="1532" y="183"/>
                  </a:cubicBezTo>
                  <a:cubicBezTo>
                    <a:pt x="1490" y="150"/>
                    <a:pt x="1443" y="138"/>
                    <a:pt x="1393" y="138"/>
                  </a:cubicBezTo>
                  <a:cubicBezTo>
                    <a:pt x="1369" y="138"/>
                    <a:pt x="1344" y="141"/>
                    <a:pt x="1318" y="145"/>
                  </a:cubicBezTo>
                  <a:cubicBezTo>
                    <a:pt x="1143" y="183"/>
                    <a:pt x="1042" y="334"/>
                    <a:pt x="929" y="472"/>
                  </a:cubicBezTo>
                  <a:cubicBezTo>
                    <a:pt x="942" y="309"/>
                    <a:pt x="904" y="70"/>
                    <a:pt x="754" y="20"/>
                  </a:cubicBezTo>
                  <a:cubicBezTo>
                    <a:pt x="725" y="7"/>
                    <a:pt x="694" y="1"/>
                    <a:pt x="664" y="1"/>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5" name="Google Shape;595;p124"/>
            <p:cNvSpPr/>
            <p:nvPr/>
          </p:nvSpPr>
          <p:spPr>
            <a:xfrm>
              <a:off x="3471000" y="2516625"/>
              <a:ext cx="5500" cy="5200"/>
            </a:xfrm>
            <a:custGeom>
              <a:rect b="b" l="l" r="r" t="t"/>
              <a:pathLst>
                <a:path extrusionOk="0" h="208" w="220">
                  <a:moveTo>
                    <a:pt x="149" y="0"/>
                  </a:moveTo>
                  <a:cubicBezTo>
                    <a:pt x="141" y="0"/>
                    <a:pt x="134" y="2"/>
                    <a:pt x="126" y="7"/>
                  </a:cubicBezTo>
                  <a:cubicBezTo>
                    <a:pt x="64" y="57"/>
                    <a:pt x="1" y="107"/>
                    <a:pt x="26" y="183"/>
                  </a:cubicBezTo>
                  <a:cubicBezTo>
                    <a:pt x="39" y="195"/>
                    <a:pt x="51" y="208"/>
                    <a:pt x="76" y="208"/>
                  </a:cubicBezTo>
                  <a:cubicBezTo>
                    <a:pt x="139" y="183"/>
                    <a:pt x="139" y="120"/>
                    <a:pt x="189" y="70"/>
                  </a:cubicBezTo>
                  <a:cubicBezTo>
                    <a:pt x="220" y="39"/>
                    <a:pt x="184" y="0"/>
                    <a:pt x="14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6" name="Google Shape;596;p124"/>
            <p:cNvSpPr/>
            <p:nvPr/>
          </p:nvSpPr>
          <p:spPr>
            <a:xfrm>
              <a:off x="3469125" y="2516300"/>
              <a:ext cx="3475" cy="6150"/>
            </a:xfrm>
            <a:custGeom>
              <a:rect b="b" l="l" r="r" t="t"/>
              <a:pathLst>
                <a:path extrusionOk="0" h="246" w="139">
                  <a:moveTo>
                    <a:pt x="67" y="1"/>
                  </a:moveTo>
                  <a:cubicBezTo>
                    <a:pt x="54" y="1"/>
                    <a:pt x="43" y="6"/>
                    <a:pt x="38" y="20"/>
                  </a:cubicBezTo>
                  <a:cubicBezTo>
                    <a:pt x="1" y="95"/>
                    <a:pt x="1" y="208"/>
                    <a:pt x="89" y="246"/>
                  </a:cubicBezTo>
                  <a:cubicBezTo>
                    <a:pt x="114" y="246"/>
                    <a:pt x="126" y="233"/>
                    <a:pt x="126" y="221"/>
                  </a:cubicBezTo>
                  <a:cubicBezTo>
                    <a:pt x="139" y="158"/>
                    <a:pt x="101" y="108"/>
                    <a:pt x="114" y="33"/>
                  </a:cubicBezTo>
                  <a:cubicBezTo>
                    <a:pt x="114" y="17"/>
                    <a:pt x="89" y="1"/>
                    <a:pt x="6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7" name="Google Shape;597;p124"/>
            <p:cNvSpPr/>
            <p:nvPr/>
          </p:nvSpPr>
          <p:spPr>
            <a:xfrm>
              <a:off x="3464325" y="2513200"/>
              <a:ext cx="4525" cy="6150"/>
            </a:xfrm>
            <a:custGeom>
              <a:rect b="b" l="l" r="r" t="t"/>
              <a:pathLst>
                <a:path extrusionOk="0" h="246" w="181">
                  <a:moveTo>
                    <a:pt x="47" y="0"/>
                  </a:moveTo>
                  <a:cubicBezTo>
                    <a:pt x="23" y="0"/>
                    <a:pt x="0" y="23"/>
                    <a:pt x="17" y="56"/>
                  </a:cubicBezTo>
                  <a:cubicBezTo>
                    <a:pt x="42" y="119"/>
                    <a:pt x="67" y="194"/>
                    <a:pt x="117" y="232"/>
                  </a:cubicBezTo>
                  <a:cubicBezTo>
                    <a:pt x="127" y="241"/>
                    <a:pt x="138" y="246"/>
                    <a:pt x="149" y="246"/>
                  </a:cubicBezTo>
                  <a:cubicBezTo>
                    <a:pt x="166" y="246"/>
                    <a:pt x="180" y="235"/>
                    <a:pt x="180" y="219"/>
                  </a:cubicBezTo>
                  <a:cubicBezTo>
                    <a:pt x="168" y="131"/>
                    <a:pt x="130" y="81"/>
                    <a:pt x="80" y="18"/>
                  </a:cubicBezTo>
                  <a:cubicBezTo>
                    <a:pt x="71" y="6"/>
                    <a:pt x="59" y="0"/>
                    <a:pt x="4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8" name="Google Shape;598;p124"/>
            <p:cNvSpPr/>
            <p:nvPr/>
          </p:nvSpPr>
          <p:spPr>
            <a:xfrm>
              <a:off x="3464275" y="2517925"/>
              <a:ext cx="7700" cy="5500"/>
            </a:xfrm>
            <a:custGeom>
              <a:rect b="b" l="l" r="r" t="t"/>
              <a:pathLst>
                <a:path extrusionOk="0" h="220" w="308">
                  <a:moveTo>
                    <a:pt x="50" y="0"/>
                  </a:moveTo>
                  <a:cubicBezTo>
                    <a:pt x="13" y="0"/>
                    <a:pt x="1" y="61"/>
                    <a:pt x="44" y="93"/>
                  </a:cubicBezTo>
                  <a:cubicBezTo>
                    <a:pt x="103" y="128"/>
                    <a:pt x="173" y="220"/>
                    <a:pt x="255" y="220"/>
                  </a:cubicBezTo>
                  <a:cubicBezTo>
                    <a:pt x="260" y="220"/>
                    <a:pt x="265" y="219"/>
                    <a:pt x="270" y="219"/>
                  </a:cubicBezTo>
                  <a:cubicBezTo>
                    <a:pt x="283" y="219"/>
                    <a:pt x="308" y="206"/>
                    <a:pt x="308" y="193"/>
                  </a:cubicBezTo>
                  <a:cubicBezTo>
                    <a:pt x="295" y="80"/>
                    <a:pt x="157" y="43"/>
                    <a:pt x="69" y="5"/>
                  </a:cubicBezTo>
                  <a:cubicBezTo>
                    <a:pt x="62" y="2"/>
                    <a:pt x="56" y="0"/>
                    <a:pt x="5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99" name="Google Shape;599;p124"/>
            <p:cNvSpPr/>
            <p:nvPr/>
          </p:nvSpPr>
          <p:spPr>
            <a:xfrm>
              <a:off x="3459400" y="2520550"/>
              <a:ext cx="5675" cy="3175"/>
            </a:xfrm>
            <a:custGeom>
              <a:rect b="b" l="l" r="r" t="t"/>
              <a:pathLst>
                <a:path extrusionOk="0" h="127" w="227">
                  <a:moveTo>
                    <a:pt x="89" y="1"/>
                  </a:moveTo>
                  <a:cubicBezTo>
                    <a:pt x="38" y="1"/>
                    <a:pt x="1" y="63"/>
                    <a:pt x="51" y="88"/>
                  </a:cubicBezTo>
                  <a:cubicBezTo>
                    <a:pt x="89" y="114"/>
                    <a:pt x="126" y="126"/>
                    <a:pt x="164" y="126"/>
                  </a:cubicBezTo>
                  <a:cubicBezTo>
                    <a:pt x="201" y="126"/>
                    <a:pt x="227" y="76"/>
                    <a:pt x="201" y="51"/>
                  </a:cubicBezTo>
                  <a:cubicBezTo>
                    <a:pt x="164" y="26"/>
                    <a:pt x="139" y="13"/>
                    <a:pt x="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0" name="Google Shape;600;p124"/>
            <p:cNvSpPr/>
            <p:nvPr/>
          </p:nvSpPr>
          <p:spPr>
            <a:xfrm>
              <a:off x="3464175" y="2522200"/>
              <a:ext cx="8750" cy="4025"/>
            </a:xfrm>
            <a:custGeom>
              <a:rect b="b" l="l" r="r" t="t"/>
              <a:pathLst>
                <a:path extrusionOk="0" h="161" w="350">
                  <a:moveTo>
                    <a:pt x="141" y="1"/>
                  </a:moveTo>
                  <a:cubicBezTo>
                    <a:pt x="98" y="1"/>
                    <a:pt x="55" y="12"/>
                    <a:pt x="23" y="35"/>
                  </a:cubicBezTo>
                  <a:cubicBezTo>
                    <a:pt x="1" y="69"/>
                    <a:pt x="28" y="112"/>
                    <a:pt x="61" y="112"/>
                  </a:cubicBezTo>
                  <a:cubicBezTo>
                    <a:pt x="65" y="112"/>
                    <a:pt x="69" y="112"/>
                    <a:pt x="73" y="110"/>
                  </a:cubicBezTo>
                  <a:cubicBezTo>
                    <a:pt x="86" y="106"/>
                    <a:pt x="98" y="104"/>
                    <a:pt x="109" y="104"/>
                  </a:cubicBezTo>
                  <a:cubicBezTo>
                    <a:pt x="169" y="104"/>
                    <a:pt x="222" y="150"/>
                    <a:pt x="274" y="160"/>
                  </a:cubicBezTo>
                  <a:cubicBezTo>
                    <a:pt x="312" y="160"/>
                    <a:pt x="349" y="135"/>
                    <a:pt x="324" y="98"/>
                  </a:cubicBezTo>
                  <a:cubicBezTo>
                    <a:pt x="292" y="34"/>
                    <a:pt x="215" y="1"/>
                    <a:pt x="14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1" name="Google Shape;601;p124"/>
            <p:cNvSpPr/>
            <p:nvPr/>
          </p:nvSpPr>
          <p:spPr>
            <a:xfrm>
              <a:off x="3469750" y="2519150"/>
              <a:ext cx="4325" cy="7200"/>
            </a:xfrm>
            <a:custGeom>
              <a:rect b="b" l="l" r="r" t="t"/>
              <a:pathLst>
                <a:path extrusionOk="0" h="288" w="173">
                  <a:moveTo>
                    <a:pt x="113" y="1"/>
                  </a:moveTo>
                  <a:cubicBezTo>
                    <a:pt x="98" y="1"/>
                    <a:pt x="84" y="6"/>
                    <a:pt x="76" y="19"/>
                  </a:cubicBezTo>
                  <a:cubicBezTo>
                    <a:pt x="38" y="94"/>
                    <a:pt x="1" y="195"/>
                    <a:pt x="64" y="270"/>
                  </a:cubicBezTo>
                  <a:cubicBezTo>
                    <a:pt x="69" y="281"/>
                    <a:pt x="80" y="287"/>
                    <a:pt x="91" y="287"/>
                  </a:cubicBezTo>
                  <a:cubicBezTo>
                    <a:pt x="105" y="287"/>
                    <a:pt x="119" y="278"/>
                    <a:pt x="126" y="257"/>
                  </a:cubicBezTo>
                  <a:cubicBezTo>
                    <a:pt x="151" y="195"/>
                    <a:pt x="139" y="132"/>
                    <a:pt x="164" y="57"/>
                  </a:cubicBezTo>
                  <a:cubicBezTo>
                    <a:pt x="172" y="23"/>
                    <a:pt x="142" y="1"/>
                    <a:pt x="11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2" name="Google Shape;602;p124"/>
            <p:cNvSpPr/>
            <p:nvPr/>
          </p:nvSpPr>
          <p:spPr>
            <a:xfrm>
              <a:off x="3471325" y="2518925"/>
              <a:ext cx="6475" cy="7100"/>
            </a:xfrm>
            <a:custGeom>
              <a:rect b="b" l="l" r="r" t="t"/>
              <a:pathLst>
                <a:path extrusionOk="0" h="284" w="259">
                  <a:moveTo>
                    <a:pt x="204" y="0"/>
                  </a:moveTo>
                  <a:cubicBezTo>
                    <a:pt x="199" y="0"/>
                    <a:pt x="194" y="1"/>
                    <a:pt x="189" y="3"/>
                  </a:cubicBezTo>
                  <a:cubicBezTo>
                    <a:pt x="101" y="53"/>
                    <a:pt x="1" y="141"/>
                    <a:pt x="26" y="254"/>
                  </a:cubicBezTo>
                  <a:cubicBezTo>
                    <a:pt x="26" y="275"/>
                    <a:pt x="41" y="284"/>
                    <a:pt x="59" y="284"/>
                  </a:cubicBezTo>
                  <a:cubicBezTo>
                    <a:pt x="73" y="284"/>
                    <a:pt x="90" y="278"/>
                    <a:pt x="101" y="266"/>
                  </a:cubicBezTo>
                  <a:cubicBezTo>
                    <a:pt x="151" y="191"/>
                    <a:pt x="164" y="116"/>
                    <a:pt x="226" y="53"/>
                  </a:cubicBezTo>
                  <a:cubicBezTo>
                    <a:pt x="259" y="31"/>
                    <a:pt x="235" y="0"/>
                    <a:pt x="20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3" name="Google Shape;603;p124"/>
            <p:cNvSpPr/>
            <p:nvPr/>
          </p:nvSpPr>
          <p:spPr>
            <a:xfrm>
              <a:off x="3477275" y="2620000"/>
              <a:ext cx="75950" cy="67875"/>
            </a:xfrm>
            <a:custGeom>
              <a:rect b="b" l="l" r="r" t="t"/>
              <a:pathLst>
                <a:path extrusionOk="0" h="2715" w="3038">
                  <a:moveTo>
                    <a:pt x="1409" y="1"/>
                  </a:moveTo>
                  <a:cubicBezTo>
                    <a:pt x="1240" y="1"/>
                    <a:pt x="1067" y="83"/>
                    <a:pt x="980" y="226"/>
                  </a:cubicBezTo>
                  <a:cubicBezTo>
                    <a:pt x="829" y="465"/>
                    <a:pt x="879" y="728"/>
                    <a:pt x="1130" y="1067"/>
                  </a:cubicBezTo>
                  <a:cubicBezTo>
                    <a:pt x="950" y="917"/>
                    <a:pt x="746" y="839"/>
                    <a:pt x="518" y="839"/>
                  </a:cubicBezTo>
                  <a:cubicBezTo>
                    <a:pt x="460" y="839"/>
                    <a:pt x="401" y="844"/>
                    <a:pt x="340" y="854"/>
                  </a:cubicBezTo>
                  <a:cubicBezTo>
                    <a:pt x="64" y="904"/>
                    <a:pt x="1" y="1318"/>
                    <a:pt x="177" y="1544"/>
                  </a:cubicBezTo>
                  <a:cubicBezTo>
                    <a:pt x="270" y="1664"/>
                    <a:pt x="514" y="1692"/>
                    <a:pt x="723" y="1692"/>
                  </a:cubicBezTo>
                  <a:cubicBezTo>
                    <a:pt x="909" y="1692"/>
                    <a:pt x="1068" y="1670"/>
                    <a:pt x="1068" y="1670"/>
                  </a:cubicBezTo>
                  <a:lnTo>
                    <a:pt x="1068" y="1670"/>
                  </a:lnTo>
                  <a:cubicBezTo>
                    <a:pt x="1068" y="1670"/>
                    <a:pt x="729" y="1845"/>
                    <a:pt x="603" y="2109"/>
                  </a:cubicBezTo>
                  <a:cubicBezTo>
                    <a:pt x="528" y="2284"/>
                    <a:pt x="515" y="2460"/>
                    <a:pt x="704" y="2623"/>
                  </a:cubicBezTo>
                  <a:cubicBezTo>
                    <a:pt x="782" y="2687"/>
                    <a:pt x="872" y="2714"/>
                    <a:pt x="960" y="2714"/>
                  </a:cubicBezTo>
                  <a:cubicBezTo>
                    <a:pt x="1099" y="2714"/>
                    <a:pt x="1234" y="2647"/>
                    <a:pt x="1319" y="2548"/>
                  </a:cubicBezTo>
                  <a:cubicBezTo>
                    <a:pt x="1507" y="2322"/>
                    <a:pt x="1570" y="1983"/>
                    <a:pt x="1570" y="1983"/>
                  </a:cubicBezTo>
                  <a:cubicBezTo>
                    <a:pt x="1570" y="1983"/>
                    <a:pt x="1757" y="2563"/>
                    <a:pt x="2125" y="2563"/>
                  </a:cubicBezTo>
                  <a:cubicBezTo>
                    <a:pt x="2204" y="2563"/>
                    <a:pt x="2290" y="2537"/>
                    <a:pt x="2385" y="2473"/>
                  </a:cubicBezTo>
                  <a:cubicBezTo>
                    <a:pt x="2699" y="2272"/>
                    <a:pt x="2511" y="1732"/>
                    <a:pt x="2072" y="1519"/>
                  </a:cubicBezTo>
                  <a:cubicBezTo>
                    <a:pt x="2272" y="1494"/>
                    <a:pt x="2611" y="1381"/>
                    <a:pt x="2774" y="1268"/>
                  </a:cubicBezTo>
                  <a:cubicBezTo>
                    <a:pt x="2950" y="1155"/>
                    <a:pt x="3038" y="904"/>
                    <a:pt x="2912" y="741"/>
                  </a:cubicBezTo>
                  <a:cubicBezTo>
                    <a:pt x="2837" y="628"/>
                    <a:pt x="2699" y="590"/>
                    <a:pt x="2561" y="578"/>
                  </a:cubicBezTo>
                  <a:cubicBezTo>
                    <a:pt x="2545" y="576"/>
                    <a:pt x="2528" y="576"/>
                    <a:pt x="2512" y="576"/>
                  </a:cubicBezTo>
                  <a:cubicBezTo>
                    <a:pt x="2232" y="576"/>
                    <a:pt x="1995" y="775"/>
                    <a:pt x="1758" y="929"/>
                  </a:cubicBezTo>
                  <a:cubicBezTo>
                    <a:pt x="1858" y="666"/>
                    <a:pt x="1896" y="252"/>
                    <a:pt x="1682" y="88"/>
                  </a:cubicBezTo>
                  <a:cubicBezTo>
                    <a:pt x="1604" y="29"/>
                    <a:pt x="1507" y="1"/>
                    <a:pt x="1409" y="1"/>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4" name="Google Shape;604;p124"/>
            <p:cNvSpPr/>
            <p:nvPr/>
          </p:nvSpPr>
          <p:spPr>
            <a:xfrm>
              <a:off x="3520275" y="2649050"/>
              <a:ext cx="8300" cy="6425"/>
            </a:xfrm>
            <a:custGeom>
              <a:rect b="b" l="l" r="r" t="t"/>
              <a:pathLst>
                <a:path extrusionOk="0" h="257" w="332">
                  <a:moveTo>
                    <a:pt x="271" y="1"/>
                  </a:moveTo>
                  <a:cubicBezTo>
                    <a:pt x="265" y="1"/>
                    <a:pt x="258" y="2"/>
                    <a:pt x="251" y="6"/>
                  </a:cubicBezTo>
                  <a:cubicBezTo>
                    <a:pt x="163" y="43"/>
                    <a:pt x="0" y="119"/>
                    <a:pt x="13" y="231"/>
                  </a:cubicBezTo>
                  <a:cubicBezTo>
                    <a:pt x="25" y="244"/>
                    <a:pt x="38" y="257"/>
                    <a:pt x="50" y="257"/>
                  </a:cubicBezTo>
                  <a:cubicBezTo>
                    <a:pt x="101" y="257"/>
                    <a:pt x="113" y="244"/>
                    <a:pt x="138" y="206"/>
                  </a:cubicBezTo>
                  <a:cubicBezTo>
                    <a:pt x="188" y="156"/>
                    <a:pt x="239" y="119"/>
                    <a:pt x="289" y="81"/>
                  </a:cubicBezTo>
                  <a:cubicBezTo>
                    <a:pt x="332" y="59"/>
                    <a:pt x="310" y="1"/>
                    <a:pt x="27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5" name="Google Shape;605;p124"/>
            <p:cNvSpPr/>
            <p:nvPr/>
          </p:nvSpPr>
          <p:spPr>
            <a:xfrm>
              <a:off x="3516200" y="2646600"/>
              <a:ext cx="5475" cy="9625"/>
            </a:xfrm>
            <a:custGeom>
              <a:rect b="b" l="l" r="r" t="t"/>
              <a:pathLst>
                <a:path extrusionOk="0" h="385" w="219">
                  <a:moveTo>
                    <a:pt x="167" y="0"/>
                  </a:moveTo>
                  <a:cubicBezTo>
                    <a:pt x="156" y="0"/>
                    <a:pt x="145" y="5"/>
                    <a:pt x="138" y="16"/>
                  </a:cubicBezTo>
                  <a:cubicBezTo>
                    <a:pt x="75" y="104"/>
                    <a:pt x="0" y="304"/>
                    <a:pt x="125" y="380"/>
                  </a:cubicBezTo>
                  <a:cubicBezTo>
                    <a:pt x="129" y="383"/>
                    <a:pt x="134" y="385"/>
                    <a:pt x="139" y="385"/>
                  </a:cubicBezTo>
                  <a:cubicBezTo>
                    <a:pt x="151" y="385"/>
                    <a:pt x="163" y="376"/>
                    <a:pt x="163" y="367"/>
                  </a:cubicBezTo>
                  <a:cubicBezTo>
                    <a:pt x="176" y="317"/>
                    <a:pt x="163" y="292"/>
                    <a:pt x="163" y="242"/>
                  </a:cubicBezTo>
                  <a:cubicBezTo>
                    <a:pt x="151" y="179"/>
                    <a:pt x="176" y="116"/>
                    <a:pt x="201" y="53"/>
                  </a:cubicBezTo>
                  <a:cubicBezTo>
                    <a:pt x="219" y="27"/>
                    <a:pt x="192" y="0"/>
                    <a:pt x="16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6" name="Google Shape;606;p124"/>
            <p:cNvSpPr/>
            <p:nvPr/>
          </p:nvSpPr>
          <p:spPr>
            <a:xfrm>
              <a:off x="3511800" y="2638775"/>
              <a:ext cx="4400" cy="10550"/>
            </a:xfrm>
            <a:custGeom>
              <a:rect b="b" l="l" r="r" t="t"/>
              <a:pathLst>
                <a:path extrusionOk="0" h="422" w="176">
                  <a:moveTo>
                    <a:pt x="46" y="0"/>
                  </a:moveTo>
                  <a:cubicBezTo>
                    <a:pt x="24" y="0"/>
                    <a:pt x="0" y="22"/>
                    <a:pt x="0" y="53"/>
                  </a:cubicBezTo>
                  <a:cubicBezTo>
                    <a:pt x="25" y="153"/>
                    <a:pt x="25" y="304"/>
                    <a:pt x="88" y="404"/>
                  </a:cubicBezTo>
                  <a:cubicBezTo>
                    <a:pt x="94" y="415"/>
                    <a:pt x="107" y="422"/>
                    <a:pt x="120" y="422"/>
                  </a:cubicBezTo>
                  <a:cubicBezTo>
                    <a:pt x="136" y="422"/>
                    <a:pt x="151" y="412"/>
                    <a:pt x="151" y="391"/>
                  </a:cubicBezTo>
                  <a:cubicBezTo>
                    <a:pt x="176" y="279"/>
                    <a:pt x="113" y="141"/>
                    <a:pt x="76" y="28"/>
                  </a:cubicBezTo>
                  <a:cubicBezTo>
                    <a:pt x="71" y="8"/>
                    <a:pt x="59" y="0"/>
                    <a:pt x="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7" name="Google Shape;607;p124"/>
            <p:cNvSpPr/>
            <p:nvPr/>
          </p:nvSpPr>
          <p:spPr>
            <a:xfrm>
              <a:off x="3509250" y="2647325"/>
              <a:ext cx="10100" cy="10350"/>
            </a:xfrm>
            <a:custGeom>
              <a:rect b="b" l="l" r="r" t="t"/>
              <a:pathLst>
                <a:path extrusionOk="0" h="414" w="404">
                  <a:moveTo>
                    <a:pt x="69" y="0"/>
                  </a:moveTo>
                  <a:cubicBezTo>
                    <a:pt x="30" y="0"/>
                    <a:pt x="0" y="45"/>
                    <a:pt x="40" y="75"/>
                  </a:cubicBezTo>
                  <a:cubicBezTo>
                    <a:pt x="102" y="137"/>
                    <a:pt x="153" y="200"/>
                    <a:pt x="203" y="275"/>
                  </a:cubicBezTo>
                  <a:cubicBezTo>
                    <a:pt x="253" y="326"/>
                    <a:pt x="278" y="388"/>
                    <a:pt x="353" y="413"/>
                  </a:cubicBezTo>
                  <a:cubicBezTo>
                    <a:pt x="366" y="413"/>
                    <a:pt x="391" y="401"/>
                    <a:pt x="391" y="376"/>
                  </a:cubicBezTo>
                  <a:cubicBezTo>
                    <a:pt x="403" y="238"/>
                    <a:pt x="190" y="87"/>
                    <a:pt x="102" y="12"/>
                  </a:cubicBezTo>
                  <a:cubicBezTo>
                    <a:pt x="91" y="4"/>
                    <a:pt x="80" y="0"/>
                    <a:pt x="6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8" name="Google Shape;608;p124"/>
            <p:cNvSpPr/>
            <p:nvPr/>
          </p:nvSpPr>
          <p:spPr>
            <a:xfrm>
              <a:off x="3500375" y="2649625"/>
              <a:ext cx="6650" cy="4650"/>
            </a:xfrm>
            <a:custGeom>
              <a:rect b="b" l="l" r="r" t="t"/>
              <a:pathLst>
                <a:path extrusionOk="0" h="186" w="266">
                  <a:moveTo>
                    <a:pt x="59" y="1"/>
                  </a:moveTo>
                  <a:cubicBezTo>
                    <a:pt x="28" y="1"/>
                    <a:pt x="0" y="40"/>
                    <a:pt x="31" y="70"/>
                  </a:cubicBezTo>
                  <a:cubicBezTo>
                    <a:pt x="81" y="121"/>
                    <a:pt x="131" y="171"/>
                    <a:pt x="194" y="183"/>
                  </a:cubicBezTo>
                  <a:cubicBezTo>
                    <a:pt x="199" y="185"/>
                    <a:pt x="204" y="186"/>
                    <a:pt x="209" y="186"/>
                  </a:cubicBezTo>
                  <a:cubicBezTo>
                    <a:pt x="241" y="186"/>
                    <a:pt x="266" y="155"/>
                    <a:pt x="244" y="133"/>
                  </a:cubicBezTo>
                  <a:cubicBezTo>
                    <a:pt x="206" y="70"/>
                    <a:pt x="144" y="33"/>
                    <a:pt x="81" y="8"/>
                  </a:cubicBezTo>
                  <a:cubicBezTo>
                    <a:pt x="74" y="3"/>
                    <a:pt x="66" y="1"/>
                    <a:pt x="5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9" name="Google Shape;609;p124"/>
            <p:cNvSpPr/>
            <p:nvPr/>
          </p:nvSpPr>
          <p:spPr>
            <a:xfrm>
              <a:off x="3506850" y="2655225"/>
              <a:ext cx="11875" cy="7100"/>
            </a:xfrm>
            <a:custGeom>
              <a:rect b="b" l="l" r="r" t="t"/>
              <a:pathLst>
                <a:path extrusionOk="0" h="284" w="475">
                  <a:moveTo>
                    <a:pt x="132" y="1"/>
                  </a:moveTo>
                  <a:cubicBezTo>
                    <a:pt x="97" y="1"/>
                    <a:pt x="64" y="7"/>
                    <a:pt x="35" y="22"/>
                  </a:cubicBezTo>
                  <a:cubicBezTo>
                    <a:pt x="0" y="34"/>
                    <a:pt x="19" y="99"/>
                    <a:pt x="62" y="99"/>
                  </a:cubicBezTo>
                  <a:cubicBezTo>
                    <a:pt x="65" y="99"/>
                    <a:pt x="69" y="98"/>
                    <a:pt x="73" y="97"/>
                  </a:cubicBezTo>
                  <a:cubicBezTo>
                    <a:pt x="87" y="94"/>
                    <a:pt x="100" y="92"/>
                    <a:pt x="114" y="92"/>
                  </a:cubicBezTo>
                  <a:cubicBezTo>
                    <a:pt x="229" y="92"/>
                    <a:pt x="310" y="228"/>
                    <a:pt x="412" y="273"/>
                  </a:cubicBezTo>
                  <a:cubicBezTo>
                    <a:pt x="419" y="280"/>
                    <a:pt x="427" y="283"/>
                    <a:pt x="435" y="283"/>
                  </a:cubicBezTo>
                  <a:cubicBezTo>
                    <a:pt x="455" y="283"/>
                    <a:pt x="474" y="263"/>
                    <a:pt x="474" y="235"/>
                  </a:cubicBezTo>
                  <a:cubicBezTo>
                    <a:pt x="444" y="114"/>
                    <a:pt x="275" y="1"/>
                    <a:pt x="1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0" name="Google Shape;610;p124"/>
            <p:cNvSpPr/>
            <p:nvPr/>
          </p:nvSpPr>
          <p:spPr>
            <a:xfrm>
              <a:off x="3516500" y="2652475"/>
              <a:ext cx="7000" cy="10500"/>
            </a:xfrm>
            <a:custGeom>
              <a:rect b="b" l="l" r="r" t="t"/>
              <a:pathLst>
                <a:path extrusionOk="0" h="420" w="280">
                  <a:moveTo>
                    <a:pt x="221" y="1"/>
                  </a:moveTo>
                  <a:cubicBezTo>
                    <a:pt x="210" y="1"/>
                    <a:pt x="199" y="6"/>
                    <a:pt x="189" y="19"/>
                  </a:cubicBezTo>
                  <a:cubicBezTo>
                    <a:pt x="113" y="107"/>
                    <a:pt x="1" y="270"/>
                    <a:pt x="51" y="396"/>
                  </a:cubicBezTo>
                  <a:cubicBezTo>
                    <a:pt x="58" y="409"/>
                    <a:pt x="72" y="419"/>
                    <a:pt x="86" y="419"/>
                  </a:cubicBezTo>
                  <a:cubicBezTo>
                    <a:pt x="97" y="419"/>
                    <a:pt x="108" y="413"/>
                    <a:pt x="113" y="396"/>
                  </a:cubicBezTo>
                  <a:cubicBezTo>
                    <a:pt x="139" y="358"/>
                    <a:pt x="139" y="308"/>
                    <a:pt x="151" y="258"/>
                  </a:cubicBezTo>
                  <a:cubicBezTo>
                    <a:pt x="176" y="195"/>
                    <a:pt x="201" y="132"/>
                    <a:pt x="252" y="82"/>
                  </a:cubicBezTo>
                  <a:cubicBezTo>
                    <a:pt x="279" y="45"/>
                    <a:pt x="252" y="1"/>
                    <a:pt x="22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1" name="Google Shape;611;p124"/>
            <p:cNvSpPr/>
            <p:nvPr/>
          </p:nvSpPr>
          <p:spPr>
            <a:xfrm>
              <a:off x="3519000" y="2653850"/>
              <a:ext cx="10925" cy="9100"/>
            </a:xfrm>
            <a:custGeom>
              <a:rect b="b" l="l" r="r" t="t"/>
              <a:pathLst>
                <a:path extrusionOk="0" h="364" w="437">
                  <a:moveTo>
                    <a:pt x="400" y="0"/>
                  </a:moveTo>
                  <a:cubicBezTo>
                    <a:pt x="397" y="0"/>
                    <a:pt x="393" y="1"/>
                    <a:pt x="390" y="2"/>
                  </a:cubicBezTo>
                  <a:cubicBezTo>
                    <a:pt x="239" y="27"/>
                    <a:pt x="26" y="140"/>
                    <a:pt x="1" y="303"/>
                  </a:cubicBezTo>
                  <a:cubicBezTo>
                    <a:pt x="1" y="340"/>
                    <a:pt x="21" y="363"/>
                    <a:pt x="47" y="363"/>
                  </a:cubicBezTo>
                  <a:cubicBezTo>
                    <a:pt x="56" y="363"/>
                    <a:pt x="66" y="360"/>
                    <a:pt x="76" y="353"/>
                  </a:cubicBezTo>
                  <a:cubicBezTo>
                    <a:pt x="126" y="303"/>
                    <a:pt x="152" y="240"/>
                    <a:pt x="202" y="190"/>
                  </a:cubicBezTo>
                  <a:cubicBezTo>
                    <a:pt x="252" y="127"/>
                    <a:pt x="327" y="90"/>
                    <a:pt x="403" y="65"/>
                  </a:cubicBezTo>
                  <a:cubicBezTo>
                    <a:pt x="437" y="53"/>
                    <a:pt x="429" y="0"/>
                    <a:pt x="40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2" name="Google Shape;612;p124"/>
            <p:cNvSpPr/>
            <p:nvPr/>
          </p:nvSpPr>
          <p:spPr>
            <a:xfrm>
              <a:off x="3424275" y="2699700"/>
              <a:ext cx="73750" cy="67850"/>
            </a:xfrm>
            <a:custGeom>
              <a:rect b="b" l="l" r="r" t="t"/>
              <a:pathLst>
                <a:path extrusionOk="0" h="2714" w="2950">
                  <a:moveTo>
                    <a:pt x="1678" y="0"/>
                  </a:moveTo>
                  <a:cubicBezTo>
                    <a:pt x="1595" y="0"/>
                    <a:pt x="1513" y="20"/>
                    <a:pt x="1443" y="63"/>
                  </a:cubicBezTo>
                  <a:cubicBezTo>
                    <a:pt x="1205" y="201"/>
                    <a:pt x="1117" y="452"/>
                    <a:pt x="1180" y="878"/>
                  </a:cubicBezTo>
                  <a:cubicBezTo>
                    <a:pt x="1067" y="602"/>
                    <a:pt x="879" y="414"/>
                    <a:pt x="590" y="326"/>
                  </a:cubicBezTo>
                  <a:cubicBezTo>
                    <a:pt x="560" y="317"/>
                    <a:pt x="530" y="312"/>
                    <a:pt x="501" y="312"/>
                  </a:cubicBezTo>
                  <a:cubicBezTo>
                    <a:pt x="265" y="312"/>
                    <a:pt x="81" y="609"/>
                    <a:pt x="126" y="866"/>
                  </a:cubicBezTo>
                  <a:cubicBezTo>
                    <a:pt x="176" y="1142"/>
                    <a:pt x="854" y="1380"/>
                    <a:pt x="854" y="1380"/>
                  </a:cubicBezTo>
                  <a:cubicBezTo>
                    <a:pt x="854" y="1380"/>
                    <a:pt x="477" y="1380"/>
                    <a:pt x="239" y="1556"/>
                  </a:cubicBezTo>
                  <a:cubicBezTo>
                    <a:pt x="88" y="1681"/>
                    <a:pt x="0" y="1832"/>
                    <a:pt x="88" y="2058"/>
                  </a:cubicBezTo>
                  <a:cubicBezTo>
                    <a:pt x="162" y="2234"/>
                    <a:pt x="338" y="2314"/>
                    <a:pt x="501" y="2314"/>
                  </a:cubicBezTo>
                  <a:cubicBezTo>
                    <a:pt x="559" y="2314"/>
                    <a:pt x="616" y="2304"/>
                    <a:pt x="665" y="2284"/>
                  </a:cubicBezTo>
                  <a:cubicBezTo>
                    <a:pt x="954" y="2171"/>
                    <a:pt x="1155" y="1895"/>
                    <a:pt x="1155" y="1895"/>
                  </a:cubicBezTo>
                  <a:lnTo>
                    <a:pt x="1155" y="1895"/>
                  </a:lnTo>
                  <a:cubicBezTo>
                    <a:pt x="1155" y="1895"/>
                    <a:pt x="1014" y="2714"/>
                    <a:pt x="1592" y="2714"/>
                  </a:cubicBezTo>
                  <a:cubicBezTo>
                    <a:pt x="1613" y="2714"/>
                    <a:pt x="1634" y="2713"/>
                    <a:pt x="1657" y="2710"/>
                  </a:cubicBezTo>
                  <a:cubicBezTo>
                    <a:pt x="2021" y="2673"/>
                    <a:pt x="2108" y="2096"/>
                    <a:pt x="1820" y="1707"/>
                  </a:cubicBezTo>
                  <a:lnTo>
                    <a:pt x="1820" y="1707"/>
                  </a:lnTo>
                  <a:cubicBezTo>
                    <a:pt x="1969" y="1770"/>
                    <a:pt x="2253" y="1825"/>
                    <a:pt x="2458" y="1825"/>
                  </a:cubicBezTo>
                  <a:cubicBezTo>
                    <a:pt x="2495" y="1825"/>
                    <a:pt x="2529" y="1823"/>
                    <a:pt x="2560" y="1820"/>
                  </a:cubicBezTo>
                  <a:cubicBezTo>
                    <a:pt x="2761" y="1794"/>
                    <a:pt x="2949" y="1619"/>
                    <a:pt x="2924" y="1418"/>
                  </a:cubicBezTo>
                  <a:cubicBezTo>
                    <a:pt x="2912" y="1280"/>
                    <a:pt x="2799" y="1180"/>
                    <a:pt x="2686" y="1104"/>
                  </a:cubicBezTo>
                  <a:cubicBezTo>
                    <a:pt x="2568" y="1028"/>
                    <a:pt x="2433" y="1004"/>
                    <a:pt x="2292" y="1004"/>
                  </a:cubicBezTo>
                  <a:cubicBezTo>
                    <a:pt x="2134" y="1004"/>
                    <a:pt x="1967" y="1034"/>
                    <a:pt x="1807" y="1054"/>
                  </a:cubicBezTo>
                  <a:cubicBezTo>
                    <a:pt x="2021" y="853"/>
                    <a:pt x="2234" y="514"/>
                    <a:pt x="2133" y="263"/>
                  </a:cubicBezTo>
                  <a:cubicBezTo>
                    <a:pt x="2056" y="99"/>
                    <a:pt x="1864" y="0"/>
                    <a:pt x="1678" y="0"/>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3" name="Google Shape;613;p124"/>
            <p:cNvSpPr/>
            <p:nvPr/>
          </p:nvSpPr>
          <p:spPr>
            <a:xfrm>
              <a:off x="3463475" y="2733550"/>
              <a:ext cx="9450" cy="3625"/>
            </a:xfrm>
            <a:custGeom>
              <a:rect b="b" l="l" r="r" t="t"/>
              <a:pathLst>
                <a:path extrusionOk="0" h="145" w="378">
                  <a:moveTo>
                    <a:pt x="261" y="1"/>
                  </a:moveTo>
                  <a:cubicBezTo>
                    <a:pt x="166" y="1"/>
                    <a:pt x="54" y="9"/>
                    <a:pt x="13" y="89"/>
                  </a:cubicBezTo>
                  <a:cubicBezTo>
                    <a:pt x="1" y="102"/>
                    <a:pt x="13" y="127"/>
                    <a:pt x="38" y="139"/>
                  </a:cubicBezTo>
                  <a:cubicBezTo>
                    <a:pt x="49" y="143"/>
                    <a:pt x="58" y="144"/>
                    <a:pt x="67" y="144"/>
                  </a:cubicBezTo>
                  <a:cubicBezTo>
                    <a:pt x="87" y="144"/>
                    <a:pt x="103" y="136"/>
                    <a:pt x="139" y="127"/>
                  </a:cubicBezTo>
                  <a:cubicBezTo>
                    <a:pt x="202" y="102"/>
                    <a:pt x="264" y="89"/>
                    <a:pt x="327" y="89"/>
                  </a:cubicBezTo>
                  <a:cubicBezTo>
                    <a:pt x="377" y="89"/>
                    <a:pt x="377" y="1"/>
                    <a:pt x="327" y="1"/>
                  </a:cubicBezTo>
                  <a:cubicBezTo>
                    <a:pt x="307" y="1"/>
                    <a:pt x="284" y="1"/>
                    <a:pt x="26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4" name="Google Shape;614;p124"/>
            <p:cNvSpPr/>
            <p:nvPr/>
          </p:nvSpPr>
          <p:spPr>
            <a:xfrm>
              <a:off x="3460025" y="2728400"/>
              <a:ext cx="8025" cy="8375"/>
            </a:xfrm>
            <a:custGeom>
              <a:rect b="b" l="l" r="r" t="t"/>
              <a:pathLst>
                <a:path extrusionOk="0" h="335" w="321">
                  <a:moveTo>
                    <a:pt x="274" y="1"/>
                  </a:moveTo>
                  <a:cubicBezTo>
                    <a:pt x="267" y="1"/>
                    <a:pt x="260" y="2"/>
                    <a:pt x="252" y="6"/>
                  </a:cubicBezTo>
                  <a:cubicBezTo>
                    <a:pt x="151" y="57"/>
                    <a:pt x="1" y="195"/>
                    <a:pt x="76" y="320"/>
                  </a:cubicBezTo>
                  <a:cubicBezTo>
                    <a:pt x="76" y="327"/>
                    <a:pt x="84" y="335"/>
                    <a:pt x="94" y="335"/>
                  </a:cubicBezTo>
                  <a:cubicBezTo>
                    <a:pt x="101" y="335"/>
                    <a:pt x="108" y="331"/>
                    <a:pt x="114" y="320"/>
                  </a:cubicBezTo>
                  <a:cubicBezTo>
                    <a:pt x="151" y="295"/>
                    <a:pt x="151" y="270"/>
                    <a:pt x="164" y="232"/>
                  </a:cubicBezTo>
                  <a:cubicBezTo>
                    <a:pt x="189" y="157"/>
                    <a:pt x="239" y="107"/>
                    <a:pt x="289" y="69"/>
                  </a:cubicBezTo>
                  <a:cubicBezTo>
                    <a:pt x="321" y="48"/>
                    <a:pt x="308" y="1"/>
                    <a:pt x="27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5" name="Google Shape;615;p124"/>
            <p:cNvSpPr/>
            <p:nvPr/>
          </p:nvSpPr>
          <p:spPr>
            <a:xfrm>
              <a:off x="3460350" y="2717825"/>
              <a:ext cx="4400" cy="10450"/>
            </a:xfrm>
            <a:custGeom>
              <a:rect b="b" l="l" r="r" t="t"/>
              <a:pathLst>
                <a:path extrusionOk="0" h="418" w="176">
                  <a:moveTo>
                    <a:pt x="131" y="1"/>
                  </a:moveTo>
                  <a:cubicBezTo>
                    <a:pt x="118" y="1"/>
                    <a:pt x="105" y="9"/>
                    <a:pt x="101" y="28"/>
                  </a:cubicBezTo>
                  <a:cubicBezTo>
                    <a:pt x="63" y="141"/>
                    <a:pt x="0" y="279"/>
                    <a:pt x="13" y="379"/>
                  </a:cubicBezTo>
                  <a:cubicBezTo>
                    <a:pt x="13" y="404"/>
                    <a:pt x="29" y="417"/>
                    <a:pt x="43" y="417"/>
                  </a:cubicBezTo>
                  <a:cubicBezTo>
                    <a:pt x="51" y="417"/>
                    <a:pt x="59" y="413"/>
                    <a:pt x="63" y="404"/>
                  </a:cubicBezTo>
                  <a:cubicBezTo>
                    <a:pt x="138" y="316"/>
                    <a:pt x="151" y="166"/>
                    <a:pt x="176" y="53"/>
                  </a:cubicBezTo>
                  <a:cubicBezTo>
                    <a:pt x="176" y="22"/>
                    <a:pt x="152" y="1"/>
                    <a:pt x="13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6" name="Google Shape;616;p124"/>
            <p:cNvSpPr/>
            <p:nvPr/>
          </p:nvSpPr>
          <p:spPr>
            <a:xfrm>
              <a:off x="3456675" y="2724500"/>
              <a:ext cx="5900" cy="12775"/>
            </a:xfrm>
            <a:custGeom>
              <a:rect b="b" l="l" r="r" t="t"/>
              <a:pathLst>
                <a:path extrusionOk="0" h="511" w="236">
                  <a:moveTo>
                    <a:pt x="60" y="1"/>
                  </a:moveTo>
                  <a:cubicBezTo>
                    <a:pt x="32" y="1"/>
                    <a:pt x="1" y="29"/>
                    <a:pt x="9" y="62"/>
                  </a:cubicBezTo>
                  <a:cubicBezTo>
                    <a:pt x="34" y="137"/>
                    <a:pt x="59" y="225"/>
                    <a:pt x="72" y="313"/>
                  </a:cubicBezTo>
                  <a:cubicBezTo>
                    <a:pt x="85" y="376"/>
                    <a:pt x="85" y="451"/>
                    <a:pt x="135" y="501"/>
                  </a:cubicBezTo>
                  <a:cubicBezTo>
                    <a:pt x="141" y="508"/>
                    <a:pt x="150" y="511"/>
                    <a:pt x="160" y="511"/>
                  </a:cubicBezTo>
                  <a:cubicBezTo>
                    <a:pt x="169" y="511"/>
                    <a:pt x="179" y="508"/>
                    <a:pt x="185" y="501"/>
                  </a:cubicBezTo>
                  <a:cubicBezTo>
                    <a:pt x="235" y="426"/>
                    <a:pt x="198" y="351"/>
                    <a:pt x="185" y="275"/>
                  </a:cubicBezTo>
                  <a:cubicBezTo>
                    <a:pt x="160" y="188"/>
                    <a:pt x="135" y="112"/>
                    <a:pt x="97" y="24"/>
                  </a:cubicBezTo>
                  <a:cubicBezTo>
                    <a:pt x="89" y="8"/>
                    <a:pt x="75" y="1"/>
                    <a:pt x="6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7" name="Google Shape;617;p124"/>
            <p:cNvSpPr/>
            <p:nvPr/>
          </p:nvSpPr>
          <p:spPr>
            <a:xfrm>
              <a:off x="3447575" y="2722450"/>
              <a:ext cx="4550" cy="6200"/>
            </a:xfrm>
            <a:custGeom>
              <a:rect b="b" l="l" r="r" t="t"/>
              <a:pathLst>
                <a:path extrusionOk="0" h="248" w="182">
                  <a:moveTo>
                    <a:pt x="55" y="0"/>
                  </a:moveTo>
                  <a:cubicBezTo>
                    <a:pt x="26" y="0"/>
                    <a:pt x="1" y="23"/>
                    <a:pt x="9" y="56"/>
                  </a:cubicBezTo>
                  <a:cubicBezTo>
                    <a:pt x="34" y="119"/>
                    <a:pt x="60" y="182"/>
                    <a:pt x="110" y="232"/>
                  </a:cubicBezTo>
                  <a:cubicBezTo>
                    <a:pt x="117" y="243"/>
                    <a:pt x="127" y="247"/>
                    <a:pt x="136" y="247"/>
                  </a:cubicBezTo>
                  <a:cubicBezTo>
                    <a:pt x="159" y="247"/>
                    <a:pt x="181" y="221"/>
                    <a:pt x="172" y="194"/>
                  </a:cubicBezTo>
                  <a:cubicBezTo>
                    <a:pt x="160" y="131"/>
                    <a:pt x="135" y="69"/>
                    <a:pt x="97" y="19"/>
                  </a:cubicBezTo>
                  <a:cubicBezTo>
                    <a:pt x="85" y="6"/>
                    <a:pt x="69" y="0"/>
                    <a:pt x="5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8" name="Google Shape;618;p124"/>
            <p:cNvSpPr/>
            <p:nvPr/>
          </p:nvSpPr>
          <p:spPr>
            <a:xfrm>
              <a:off x="3450625" y="2730750"/>
              <a:ext cx="9125" cy="10500"/>
            </a:xfrm>
            <a:custGeom>
              <a:rect b="b" l="l" r="r" t="t"/>
              <a:pathLst>
                <a:path extrusionOk="0" h="420" w="365">
                  <a:moveTo>
                    <a:pt x="50" y="0"/>
                  </a:moveTo>
                  <a:cubicBezTo>
                    <a:pt x="13" y="0"/>
                    <a:pt x="0" y="76"/>
                    <a:pt x="50" y="76"/>
                  </a:cubicBezTo>
                  <a:cubicBezTo>
                    <a:pt x="189" y="113"/>
                    <a:pt x="189" y="301"/>
                    <a:pt x="251" y="402"/>
                  </a:cubicBezTo>
                  <a:cubicBezTo>
                    <a:pt x="263" y="413"/>
                    <a:pt x="279" y="419"/>
                    <a:pt x="295" y="419"/>
                  </a:cubicBezTo>
                  <a:cubicBezTo>
                    <a:pt x="314" y="419"/>
                    <a:pt x="332" y="410"/>
                    <a:pt x="339" y="389"/>
                  </a:cubicBezTo>
                  <a:cubicBezTo>
                    <a:pt x="364" y="239"/>
                    <a:pt x="214" y="0"/>
                    <a:pt x="5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19" name="Google Shape;619;p124"/>
            <p:cNvSpPr/>
            <p:nvPr/>
          </p:nvSpPr>
          <p:spPr>
            <a:xfrm>
              <a:off x="3457525" y="2734150"/>
              <a:ext cx="9350" cy="8025"/>
            </a:xfrm>
            <a:custGeom>
              <a:rect b="b" l="l" r="r" t="t"/>
              <a:pathLst>
                <a:path extrusionOk="0" h="321" w="374">
                  <a:moveTo>
                    <a:pt x="313" y="1"/>
                  </a:moveTo>
                  <a:cubicBezTo>
                    <a:pt x="309" y="1"/>
                    <a:pt x="305" y="1"/>
                    <a:pt x="302" y="2"/>
                  </a:cubicBezTo>
                  <a:cubicBezTo>
                    <a:pt x="189" y="53"/>
                    <a:pt x="13" y="140"/>
                    <a:pt x="0" y="278"/>
                  </a:cubicBezTo>
                  <a:cubicBezTo>
                    <a:pt x="0" y="307"/>
                    <a:pt x="22" y="321"/>
                    <a:pt x="43" y="321"/>
                  </a:cubicBezTo>
                  <a:cubicBezTo>
                    <a:pt x="50" y="321"/>
                    <a:pt x="57" y="319"/>
                    <a:pt x="63" y="316"/>
                  </a:cubicBezTo>
                  <a:cubicBezTo>
                    <a:pt x="113" y="291"/>
                    <a:pt x="138" y="241"/>
                    <a:pt x="176" y="203"/>
                  </a:cubicBezTo>
                  <a:cubicBezTo>
                    <a:pt x="214" y="153"/>
                    <a:pt x="276" y="115"/>
                    <a:pt x="339" y="90"/>
                  </a:cubicBezTo>
                  <a:cubicBezTo>
                    <a:pt x="374" y="67"/>
                    <a:pt x="355" y="1"/>
                    <a:pt x="31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0" name="Google Shape;620;p124"/>
            <p:cNvSpPr/>
            <p:nvPr/>
          </p:nvSpPr>
          <p:spPr>
            <a:xfrm>
              <a:off x="3458475" y="2738125"/>
              <a:ext cx="13500" cy="4875"/>
            </a:xfrm>
            <a:custGeom>
              <a:rect b="b" l="l" r="r" t="t"/>
              <a:pathLst>
                <a:path extrusionOk="0" h="195" w="540">
                  <a:moveTo>
                    <a:pt x="353" y="1"/>
                  </a:moveTo>
                  <a:cubicBezTo>
                    <a:pt x="225" y="1"/>
                    <a:pt x="95" y="36"/>
                    <a:pt x="25" y="132"/>
                  </a:cubicBezTo>
                  <a:cubicBezTo>
                    <a:pt x="0" y="157"/>
                    <a:pt x="38" y="195"/>
                    <a:pt x="75" y="195"/>
                  </a:cubicBezTo>
                  <a:cubicBezTo>
                    <a:pt x="138" y="170"/>
                    <a:pt x="201" y="119"/>
                    <a:pt x="264" y="107"/>
                  </a:cubicBezTo>
                  <a:cubicBezTo>
                    <a:pt x="351" y="82"/>
                    <a:pt x="427" y="82"/>
                    <a:pt x="502" y="82"/>
                  </a:cubicBezTo>
                  <a:cubicBezTo>
                    <a:pt x="505" y="83"/>
                    <a:pt x="508" y="83"/>
                    <a:pt x="511" y="83"/>
                  </a:cubicBezTo>
                  <a:cubicBezTo>
                    <a:pt x="539" y="83"/>
                    <a:pt x="537" y="30"/>
                    <a:pt x="515" y="19"/>
                  </a:cubicBezTo>
                  <a:cubicBezTo>
                    <a:pt x="465" y="8"/>
                    <a:pt x="409" y="1"/>
                    <a:pt x="35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1" name="Google Shape;621;p124"/>
            <p:cNvSpPr/>
            <p:nvPr/>
          </p:nvSpPr>
          <p:spPr>
            <a:xfrm>
              <a:off x="3407950" y="2621175"/>
              <a:ext cx="54625" cy="51675"/>
            </a:xfrm>
            <a:custGeom>
              <a:rect b="b" l="l" r="r" t="t"/>
              <a:pathLst>
                <a:path extrusionOk="0" h="2067" w="2185">
                  <a:moveTo>
                    <a:pt x="860" y="0"/>
                  </a:moveTo>
                  <a:cubicBezTo>
                    <a:pt x="692" y="0"/>
                    <a:pt x="531" y="114"/>
                    <a:pt x="490" y="280"/>
                  </a:cubicBezTo>
                  <a:cubicBezTo>
                    <a:pt x="440" y="481"/>
                    <a:pt x="540" y="656"/>
                    <a:pt x="791" y="845"/>
                  </a:cubicBezTo>
                  <a:cubicBezTo>
                    <a:pt x="697" y="803"/>
                    <a:pt x="603" y="781"/>
                    <a:pt x="509" y="781"/>
                  </a:cubicBezTo>
                  <a:cubicBezTo>
                    <a:pt x="402" y="781"/>
                    <a:pt x="296" y="810"/>
                    <a:pt x="189" y="870"/>
                  </a:cubicBezTo>
                  <a:cubicBezTo>
                    <a:pt x="1" y="970"/>
                    <a:pt x="51" y="1284"/>
                    <a:pt x="227" y="1397"/>
                  </a:cubicBezTo>
                  <a:cubicBezTo>
                    <a:pt x="262" y="1419"/>
                    <a:pt x="309" y="1428"/>
                    <a:pt x="363" y="1428"/>
                  </a:cubicBezTo>
                  <a:cubicBezTo>
                    <a:pt x="578" y="1428"/>
                    <a:pt x="892" y="1284"/>
                    <a:pt x="892" y="1284"/>
                  </a:cubicBezTo>
                  <a:lnTo>
                    <a:pt x="892" y="1284"/>
                  </a:lnTo>
                  <a:cubicBezTo>
                    <a:pt x="892" y="1284"/>
                    <a:pt x="691" y="1485"/>
                    <a:pt x="666" y="1710"/>
                  </a:cubicBezTo>
                  <a:cubicBezTo>
                    <a:pt x="641" y="1848"/>
                    <a:pt x="678" y="1974"/>
                    <a:pt x="854" y="2049"/>
                  </a:cubicBezTo>
                  <a:cubicBezTo>
                    <a:pt x="888" y="2061"/>
                    <a:pt x="922" y="2067"/>
                    <a:pt x="955" y="2067"/>
                  </a:cubicBezTo>
                  <a:cubicBezTo>
                    <a:pt x="1093" y="2067"/>
                    <a:pt x="1217" y="1970"/>
                    <a:pt x="1268" y="1848"/>
                  </a:cubicBezTo>
                  <a:cubicBezTo>
                    <a:pt x="1356" y="1648"/>
                    <a:pt x="1318" y="1397"/>
                    <a:pt x="1318" y="1397"/>
                  </a:cubicBezTo>
                  <a:lnTo>
                    <a:pt x="1318" y="1397"/>
                  </a:lnTo>
                  <a:cubicBezTo>
                    <a:pt x="1318" y="1397"/>
                    <a:pt x="1528" y="1688"/>
                    <a:pt x="1764" y="1688"/>
                  </a:cubicBezTo>
                  <a:cubicBezTo>
                    <a:pt x="1849" y="1688"/>
                    <a:pt x="1938" y="1650"/>
                    <a:pt x="2021" y="1547"/>
                  </a:cubicBezTo>
                  <a:cubicBezTo>
                    <a:pt x="2184" y="1334"/>
                    <a:pt x="1933" y="995"/>
                    <a:pt x="1569" y="945"/>
                  </a:cubicBezTo>
                  <a:cubicBezTo>
                    <a:pt x="1707" y="882"/>
                    <a:pt x="1921" y="719"/>
                    <a:pt x="2021" y="606"/>
                  </a:cubicBezTo>
                  <a:cubicBezTo>
                    <a:pt x="2109" y="481"/>
                    <a:pt x="2121" y="280"/>
                    <a:pt x="1996" y="192"/>
                  </a:cubicBezTo>
                  <a:cubicBezTo>
                    <a:pt x="1949" y="158"/>
                    <a:pt x="1894" y="146"/>
                    <a:pt x="1841" y="146"/>
                  </a:cubicBezTo>
                  <a:cubicBezTo>
                    <a:pt x="1794" y="146"/>
                    <a:pt x="1748" y="155"/>
                    <a:pt x="1707" y="167"/>
                  </a:cubicBezTo>
                  <a:cubicBezTo>
                    <a:pt x="1481" y="205"/>
                    <a:pt x="1356" y="418"/>
                    <a:pt x="1218" y="594"/>
                  </a:cubicBezTo>
                  <a:cubicBezTo>
                    <a:pt x="1218" y="380"/>
                    <a:pt x="1155" y="92"/>
                    <a:pt x="967" y="16"/>
                  </a:cubicBezTo>
                  <a:cubicBezTo>
                    <a:pt x="932" y="5"/>
                    <a:pt x="895" y="0"/>
                    <a:pt x="860" y="0"/>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2" name="Google Shape;622;p124"/>
            <p:cNvSpPr/>
            <p:nvPr/>
          </p:nvSpPr>
          <p:spPr>
            <a:xfrm>
              <a:off x="3439325" y="2638525"/>
              <a:ext cx="6100" cy="6425"/>
            </a:xfrm>
            <a:custGeom>
              <a:rect b="b" l="l" r="r" t="t"/>
              <a:pathLst>
                <a:path extrusionOk="0" h="257" w="244">
                  <a:moveTo>
                    <a:pt x="183" y="1"/>
                  </a:moveTo>
                  <a:cubicBezTo>
                    <a:pt x="173" y="1"/>
                    <a:pt x="162" y="4"/>
                    <a:pt x="151" y="12"/>
                  </a:cubicBezTo>
                  <a:cubicBezTo>
                    <a:pt x="101" y="63"/>
                    <a:pt x="1" y="151"/>
                    <a:pt x="38" y="238"/>
                  </a:cubicBezTo>
                  <a:cubicBezTo>
                    <a:pt x="47" y="247"/>
                    <a:pt x="56" y="256"/>
                    <a:pt x="65" y="256"/>
                  </a:cubicBezTo>
                  <a:cubicBezTo>
                    <a:pt x="68" y="256"/>
                    <a:pt x="72" y="255"/>
                    <a:pt x="76" y="251"/>
                  </a:cubicBezTo>
                  <a:cubicBezTo>
                    <a:pt x="151" y="238"/>
                    <a:pt x="176" y="138"/>
                    <a:pt x="214" y="75"/>
                  </a:cubicBezTo>
                  <a:cubicBezTo>
                    <a:pt x="243" y="46"/>
                    <a:pt x="219" y="1"/>
                    <a:pt x="18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3" name="Google Shape;623;p124"/>
            <p:cNvSpPr/>
            <p:nvPr/>
          </p:nvSpPr>
          <p:spPr>
            <a:xfrm>
              <a:off x="3436825" y="2638425"/>
              <a:ext cx="3775" cy="7650"/>
            </a:xfrm>
            <a:custGeom>
              <a:rect b="b" l="l" r="r" t="t"/>
              <a:pathLst>
                <a:path extrusionOk="0" h="306" w="151">
                  <a:moveTo>
                    <a:pt x="75" y="1"/>
                  </a:moveTo>
                  <a:cubicBezTo>
                    <a:pt x="62" y="1"/>
                    <a:pt x="48" y="9"/>
                    <a:pt x="38" y="29"/>
                  </a:cubicBezTo>
                  <a:cubicBezTo>
                    <a:pt x="13" y="117"/>
                    <a:pt x="0" y="267"/>
                    <a:pt x="113" y="305"/>
                  </a:cubicBezTo>
                  <a:cubicBezTo>
                    <a:pt x="138" y="305"/>
                    <a:pt x="151" y="293"/>
                    <a:pt x="151" y="267"/>
                  </a:cubicBezTo>
                  <a:cubicBezTo>
                    <a:pt x="151" y="192"/>
                    <a:pt x="101" y="129"/>
                    <a:pt x="113" y="42"/>
                  </a:cubicBezTo>
                  <a:cubicBezTo>
                    <a:pt x="113" y="19"/>
                    <a:pt x="95" y="1"/>
                    <a:pt x="7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4" name="Google Shape;624;p124"/>
            <p:cNvSpPr/>
            <p:nvPr/>
          </p:nvSpPr>
          <p:spPr>
            <a:xfrm>
              <a:off x="3430125" y="2634600"/>
              <a:ext cx="5450" cy="7500"/>
            </a:xfrm>
            <a:custGeom>
              <a:rect b="b" l="l" r="r" t="t"/>
              <a:pathLst>
                <a:path extrusionOk="0" h="300" w="218">
                  <a:moveTo>
                    <a:pt x="51" y="1"/>
                  </a:moveTo>
                  <a:cubicBezTo>
                    <a:pt x="23" y="1"/>
                    <a:pt x="0" y="23"/>
                    <a:pt x="17" y="57"/>
                  </a:cubicBezTo>
                  <a:cubicBezTo>
                    <a:pt x="67" y="132"/>
                    <a:pt x="92" y="232"/>
                    <a:pt x="168" y="295"/>
                  </a:cubicBezTo>
                  <a:cubicBezTo>
                    <a:pt x="174" y="298"/>
                    <a:pt x="181" y="300"/>
                    <a:pt x="187" y="300"/>
                  </a:cubicBezTo>
                  <a:cubicBezTo>
                    <a:pt x="204" y="300"/>
                    <a:pt x="218" y="288"/>
                    <a:pt x="218" y="270"/>
                  </a:cubicBezTo>
                  <a:cubicBezTo>
                    <a:pt x="218" y="169"/>
                    <a:pt x="143" y="94"/>
                    <a:pt x="92" y="19"/>
                  </a:cubicBezTo>
                  <a:cubicBezTo>
                    <a:pt x="80" y="6"/>
                    <a:pt x="65" y="1"/>
                    <a:pt x="5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5" name="Google Shape;625;p124"/>
            <p:cNvSpPr/>
            <p:nvPr/>
          </p:nvSpPr>
          <p:spPr>
            <a:xfrm>
              <a:off x="3430650" y="2640900"/>
              <a:ext cx="9325" cy="6425"/>
            </a:xfrm>
            <a:custGeom>
              <a:rect b="b" l="l" r="r" t="t"/>
              <a:pathLst>
                <a:path extrusionOk="0" h="257" w="373">
                  <a:moveTo>
                    <a:pt x="54" y="1"/>
                  </a:moveTo>
                  <a:cubicBezTo>
                    <a:pt x="16" y="1"/>
                    <a:pt x="1" y="71"/>
                    <a:pt x="34" y="93"/>
                  </a:cubicBezTo>
                  <a:cubicBezTo>
                    <a:pt x="97" y="118"/>
                    <a:pt x="147" y="156"/>
                    <a:pt x="209" y="194"/>
                  </a:cubicBezTo>
                  <a:cubicBezTo>
                    <a:pt x="260" y="231"/>
                    <a:pt x="285" y="256"/>
                    <a:pt x="348" y="256"/>
                  </a:cubicBezTo>
                  <a:cubicBezTo>
                    <a:pt x="360" y="256"/>
                    <a:pt x="373" y="231"/>
                    <a:pt x="373" y="206"/>
                  </a:cubicBezTo>
                  <a:cubicBezTo>
                    <a:pt x="360" y="93"/>
                    <a:pt x="172" y="43"/>
                    <a:pt x="71" y="5"/>
                  </a:cubicBezTo>
                  <a:cubicBezTo>
                    <a:pt x="65" y="2"/>
                    <a:pt x="60" y="1"/>
                    <a:pt x="5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6" name="Google Shape;626;p124"/>
            <p:cNvSpPr/>
            <p:nvPr/>
          </p:nvSpPr>
          <p:spPr>
            <a:xfrm>
              <a:off x="3424650" y="2644750"/>
              <a:ext cx="6225" cy="3200"/>
            </a:xfrm>
            <a:custGeom>
              <a:rect b="b" l="l" r="r" t="t"/>
              <a:pathLst>
                <a:path extrusionOk="0" h="128" w="249">
                  <a:moveTo>
                    <a:pt x="52" y="1"/>
                  </a:moveTo>
                  <a:cubicBezTo>
                    <a:pt x="19" y="1"/>
                    <a:pt x="1" y="67"/>
                    <a:pt x="35" y="90"/>
                  </a:cubicBezTo>
                  <a:cubicBezTo>
                    <a:pt x="86" y="115"/>
                    <a:pt x="136" y="127"/>
                    <a:pt x="199" y="127"/>
                  </a:cubicBezTo>
                  <a:cubicBezTo>
                    <a:pt x="236" y="127"/>
                    <a:pt x="249" y="77"/>
                    <a:pt x="211" y="52"/>
                  </a:cubicBezTo>
                  <a:cubicBezTo>
                    <a:pt x="173" y="14"/>
                    <a:pt x="123" y="2"/>
                    <a:pt x="60" y="2"/>
                  </a:cubicBezTo>
                  <a:cubicBezTo>
                    <a:pt x="58" y="1"/>
                    <a:pt x="55" y="1"/>
                    <a:pt x="5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7" name="Google Shape;627;p124"/>
            <p:cNvSpPr/>
            <p:nvPr/>
          </p:nvSpPr>
          <p:spPr>
            <a:xfrm>
              <a:off x="3430700" y="2646400"/>
              <a:ext cx="10225" cy="4375"/>
            </a:xfrm>
            <a:custGeom>
              <a:rect b="b" l="l" r="r" t="t"/>
              <a:pathLst>
                <a:path extrusionOk="0" h="175" w="409">
                  <a:moveTo>
                    <a:pt x="171" y="0"/>
                  </a:moveTo>
                  <a:cubicBezTo>
                    <a:pt x="116" y="0"/>
                    <a:pt x="65" y="16"/>
                    <a:pt x="32" y="49"/>
                  </a:cubicBezTo>
                  <a:cubicBezTo>
                    <a:pt x="0" y="80"/>
                    <a:pt x="31" y="130"/>
                    <a:pt x="63" y="130"/>
                  </a:cubicBezTo>
                  <a:cubicBezTo>
                    <a:pt x="70" y="130"/>
                    <a:pt x="76" y="128"/>
                    <a:pt x="82" y="124"/>
                  </a:cubicBezTo>
                  <a:cubicBezTo>
                    <a:pt x="100" y="114"/>
                    <a:pt x="118" y="110"/>
                    <a:pt x="136" y="110"/>
                  </a:cubicBezTo>
                  <a:cubicBezTo>
                    <a:pt x="210" y="110"/>
                    <a:pt x="288" y="174"/>
                    <a:pt x="358" y="174"/>
                  </a:cubicBezTo>
                  <a:cubicBezTo>
                    <a:pt x="396" y="174"/>
                    <a:pt x="408" y="137"/>
                    <a:pt x="396" y="112"/>
                  </a:cubicBezTo>
                  <a:cubicBezTo>
                    <a:pt x="357" y="41"/>
                    <a:pt x="260" y="0"/>
                    <a:pt x="17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8" name="Google Shape;628;p124"/>
            <p:cNvSpPr/>
            <p:nvPr/>
          </p:nvSpPr>
          <p:spPr>
            <a:xfrm>
              <a:off x="3438075" y="2642125"/>
              <a:ext cx="4300" cy="9000"/>
            </a:xfrm>
            <a:custGeom>
              <a:rect b="b" l="l" r="r" t="t"/>
              <a:pathLst>
                <a:path extrusionOk="0" h="360" w="172">
                  <a:moveTo>
                    <a:pt x="116" y="1"/>
                  </a:moveTo>
                  <a:cubicBezTo>
                    <a:pt x="104" y="1"/>
                    <a:pt x="92" y="7"/>
                    <a:pt x="88" y="19"/>
                  </a:cubicBezTo>
                  <a:cubicBezTo>
                    <a:pt x="38" y="119"/>
                    <a:pt x="0" y="257"/>
                    <a:pt x="76" y="345"/>
                  </a:cubicBezTo>
                  <a:cubicBezTo>
                    <a:pt x="85" y="355"/>
                    <a:pt x="97" y="359"/>
                    <a:pt x="107" y="359"/>
                  </a:cubicBezTo>
                  <a:cubicBezTo>
                    <a:pt x="124" y="359"/>
                    <a:pt x="138" y="348"/>
                    <a:pt x="138" y="333"/>
                  </a:cubicBezTo>
                  <a:cubicBezTo>
                    <a:pt x="163" y="232"/>
                    <a:pt x="138" y="145"/>
                    <a:pt x="163" y="57"/>
                  </a:cubicBezTo>
                  <a:cubicBezTo>
                    <a:pt x="172" y="23"/>
                    <a:pt x="141" y="1"/>
                    <a:pt x="11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29" name="Google Shape;629;p124"/>
            <p:cNvSpPr/>
            <p:nvPr/>
          </p:nvSpPr>
          <p:spPr>
            <a:xfrm>
              <a:off x="3440275" y="2641575"/>
              <a:ext cx="7150" cy="9000"/>
            </a:xfrm>
            <a:custGeom>
              <a:rect b="b" l="l" r="r" t="t"/>
              <a:pathLst>
                <a:path extrusionOk="0" h="360" w="286">
                  <a:moveTo>
                    <a:pt x="237" y="1"/>
                  </a:moveTo>
                  <a:cubicBezTo>
                    <a:pt x="233" y="1"/>
                    <a:pt x="229" y="2"/>
                    <a:pt x="226" y="3"/>
                  </a:cubicBezTo>
                  <a:cubicBezTo>
                    <a:pt x="113" y="66"/>
                    <a:pt x="0" y="192"/>
                    <a:pt x="25" y="330"/>
                  </a:cubicBezTo>
                  <a:cubicBezTo>
                    <a:pt x="25" y="350"/>
                    <a:pt x="40" y="360"/>
                    <a:pt x="58" y="360"/>
                  </a:cubicBezTo>
                  <a:cubicBezTo>
                    <a:pt x="73" y="360"/>
                    <a:pt x="89" y="354"/>
                    <a:pt x="101" y="342"/>
                  </a:cubicBezTo>
                  <a:cubicBezTo>
                    <a:pt x="126" y="292"/>
                    <a:pt x="126" y="242"/>
                    <a:pt x="151" y="192"/>
                  </a:cubicBezTo>
                  <a:cubicBezTo>
                    <a:pt x="176" y="141"/>
                    <a:pt x="214" y="91"/>
                    <a:pt x="264" y="54"/>
                  </a:cubicBezTo>
                  <a:cubicBezTo>
                    <a:pt x="285" y="32"/>
                    <a:pt x="260" y="1"/>
                    <a:pt x="23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0" name="Google Shape;630;p124"/>
            <p:cNvSpPr/>
            <p:nvPr/>
          </p:nvSpPr>
          <p:spPr>
            <a:xfrm>
              <a:off x="3438075" y="2570050"/>
              <a:ext cx="46850" cy="45300"/>
            </a:xfrm>
            <a:custGeom>
              <a:rect b="b" l="l" r="r" t="t"/>
              <a:pathLst>
                <a:path extrusionOk="0" h="1812" w="1874">
                  <a:moveTo>
                    <a:pt x="1375" y="0"/>
                  </a:moveTo>
                  <a:cubicBezTo>
                    <a:pt x="1318" y="0"/>
                    <a:pt x="1258" y="27"/>
                    <a:pt x="1205" y="53"/>
                  </a:cubicBezTo>
                  <a:cubicBezTo>
                    <a:pt x="1029" y="154"/>
                    <a:pt x="979" y="355"/>
                    <a:pt x="904" y="530"/>
                  </a:cubicBezTo>
                  <a:cubicBezTo>
                    <a:pt x="866" y="355"/>
                    <a:pt x="728" y="129"/>
                    <a:pt x="552" y="129"/>
                  </a:cubicBezTo>
                  <a:cubicBezTo>
                    <a:pt x="547" y="128"/>
                    <a:pt x="541" y="128"/>
                    <a:pt x="535" y="128"/>
                  </a:cubicBezTo>
                  <a:cubicBezTo>
                    <a:pt x="378" y="128"/>
                    <a:pt x="227" y="286"/>
                    <a:pt x="239" y="455"/>
                  </a:cubicBezTo>
                  <a:cubicBezTo>
                    <a:pt x="251" y="618"/>
                    <a:pt x="364" y="744"/>
                    <a:pt x="628" y="844"/>
                  </a:cubicBezTo>
                  <a:cubicBezTo>
                    <a:pt x="597" y="840"/>
                    <a:pt x="566" y="838"/>
                    <a:pt x="536" y="838"/>
                  </a:cubicBezTo>
                  <a:cubicBezTo>
                    <a:pt x="383" y="838"/>
                    <a:pt x="241" y="892"/>
                    <a:pt x="126" y="1007"/>
                  </a:cubicBezTo>
                  <a:cubicBezTo>
                    <a:pt x="0" y="1145"/>
                    <a:pt x="126" y="1384"/>
                    <a:pt x="302" y="1434"/>
                  </a:cubicBezTo>
                  <a:cubicBezTo>
                    <a:pt x="314" y="1438"/>
                    <a:pt x="328" y="1439"/>
                    <a:pt x="342" y="1439"/>
                  </a:cubicBezTo>
                  <a:cubicBezTo>
                    <a:pt x="515" y="1439"/>
                    <a:pt x="803" y="1183"/>
                    <a:pt x="803" y="1183"/>
                  </a:cubicBezTo>
                  <a:lnTo>
                    <a:pt x="803" y="1183"/>
                  </a:lnTo>
                  <a:cubicBezTo>
                    <a:pt x="803" y="1183"/>
                    <a:pt x="691" y="1396"/>
                    <a:pt x="728" y="1584"/>
                  </a:cubicBezTo>
                  <a:cubicBezTo>
                    <a:pt x="753" y="1697"/>
                    <a:pt x="803" y="1798"/>
                    <a:pt x="967" y="1810"/>
                  </a:cubicBezTo>
                  <a:cubicBezTo>
                    <a:pt x="974" y="1811"/>
                    <a:pt x="980" y="1811"/>
                    <a:pt x="987" y="1811"/>
                  </a:cubicBezTo>
                  <a:cubicBezTo>
                    <a:pt x="1140" y="1811"/>
                    <a:pt x="1256" y="1679"/>
                    <a:pt x="1268" y="1547"/>
                  </a:cubicBezTo>
                  <a:cubicBezTo>
                    <a:pt x="1280" y="1359"/>
                    <a:pt x="1193" y="1158"/>
                    <a:pt x="1192" y="1158"/>
                  </a:cubicBezTo>
                  <a:lnTo>
                    <a:pt x="1192" y="1158"/>
                  </a:lnTo>
                  <a:cubicBezTo>
                    <a:pt x="1193" y="1158"/>
                    <a:pt x="1380" y="1303"/>
                    <a:pt x="1553" y="1303"/>
                  </a:cubicBezTo>
                  <a:cubicBezTo>
                    <a:pt x="1649" y="1303"/>
                    <a:pt x="1741" y="1259"/>
                    <a:pt x="1795" y="1120"/>
                  </a:cubicBezTo>
                  <a:cubicBezTo>
                    <a:pt x="1874" y="917"/>
                    <a:pt x="1648" y="724"/>
                    <a:pt x="1373" y="724"/>
                  </a:cubicBezTo>
                  <a:cubicBezTo>
                    <a:pt x="1343" y="724"/>
                    <a:pt x="1312" y="726"/>
                    <a:pt x="1280" y="731"/>
                  </a:cubicBezTo>
                  <a:cubicBezTo>
                    <a:pt x="1381" y="643"/>
                    <a:pt x="1519" y="468"/>
                    <a:pt x="1569" y="342"/>
                  </a:cubicBezTo>
                  <a:cubicBezTo>
                    <a:pt x="1607" y="217"/>
                    <a:pt x="1569" y="53"/>
                    <a:pt x="1443" y="16"/>
                  </a:cubicBezTo>
                  <a:cubicBezTo>
                    <a:pt x="1421" y="5"/>
                    <a:pt x="1398" y="0"/>
                    <a:pt x="1375" y="0"/>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1" name="Google Shape;631;p124"/>
            <p:cNvSpPr/>
            <p:nvPr/>
          </p:nvSpPr>
          <p:spPr>
            <a:xfrm>
              <a:off x="3463175" y="2583875"/>
              <a:ext cx="4475" cy="6275"/>
            </a:xfrm>
            <a:custGeom>
              <a:rect b="b" l="l" r="r" t="t"/>
              <a:pathLst>
                <a:path extrusionOk="0" h="251" w="179">
                  <a:moveTo>
                    <a:pt x="130" y="0"/>
                  </a:moveTo>
                  <a:cubicBezTo>
                    <a:pt x="115" y="0"/>
                    <a:pt x="98" y="8"/>
                    <a:pt x="88" y="28"/>
                  </a:cubicBezTo>
                  <a:cubicBezTo>
                    <a:pt x="50" y="90"/>
                    <a:pt x="0" y="166"/>
                    <a:pt x="50" y="241"/>
                  </a:cubicBezTo>
                  <a:cubicBezTo>
                    <a:pt x="50" y="247"/>
                    <a:pt x="60" y="250"/>
                    <a:pt x="71" y="250"/>
                  </a:cubicBezTo>
                  <a:cubicBezTo>
                    <a:pt x="82" y="250"/>
                    <a:pt x="94" y="247"/>
                    <a:pt x="101" y="241"/>
                  </a:cubicBezTo>
                  <a:cubicBezTo>
                    <a:pt x="151" y="191"/>
                    <a:pt x="138" y="128"/>
                    <a:pt x="163" y="53"/>
                  </a:cubicBezTo>
                  <a:cubicBezTo>
                    <a:pt x="179" y="22"/>
                    <a:pt x="156" y="0"/>
                    <a:pt x="13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2" name="Google Shape;632;p124"/>
            <p:cNvSpPr/>
            <p:nvPr/>
          </p:nvSpPr>
          <p:spPr>
            <a:xfrm>
              <a:off x="3460975" y="2584975"/>
              <a:ext cx="4100" cy="6200"/>
            </a:xfrm>
            <a:custGeom>
              <a:rect b="b" l="l" r="r" t="t"/>
              <a:pathLst>
                <a:path extrusionOk="0" h="248" w="164">
                  <a:moveTo>
                    <a:pt x="37" y="1"/>
                  </a:moveTo>
                  <a:cubicBezTo>
                    <a:pt x="18" y="1"/>
                    <a:pt x="0" y="14"/>
                    <a:pt x="0" y="34"/>
                  </a:cubicBezTo>
                  <a:cubicBezTo>
                    <a:pt x="0" y="118"/>
                    <a:pt x="23" y="248"/>
                    <a:pt x="124" y="248"/>
                  </a:cubicBezTo>
                  <a:cubicBezTo>
                    <a:pt x="129" y="248"/>
                    <a:pt x="134" y="248"/>
                    <a:pt x="138" y="247"/>
                  </a:cubicBezTo>
                  <a:cubicBezTo>
                    <a:pt x="151" y="247"/>
                    <a:pt x="164" y="235"/>
                    <a:pt x="164" y="209"/>
                  </a:cubicBezTo>
                  <a:cubicBezTo>
                    <a:pt x="151" y="147"/>
                    <a:pt x="88" y="109"/>
                    <a:pt x="76" y="34"/>
                  </a:cubicBezTo>
                  <a:cubicBezTo>
                    <a:pt x="70" y="10"/>
                    <a:pt x="53" y="1"/>
                    <a:pt x="3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3" name="Google Shape;633;p124"/>
            <p:cNvSpPr/>
            <p:nvPr/>
          </p:nvSpPr>
          <p:spPr>
            <a:xfrm>
              <a:off x="3453650" y="2583625"/>
              <a:ext cx="6650" cy="5750"/>
            </a:xfrm>
            <a:custGeom>
              <a:rect b="b" l="l" r="r" t="t"/>
              <a:pathLst>
                <a:path extrusionOk="0" h="230" w="266">
                  <a:moveTo>
                    <a:pt x="54" y="1"/>
                  </a:moveTo>
                  <a:cubicBezTo>
                    <a:pt x="25" y="1"/>
                    <a:pt x="1" y="43"/>
                    <a:pt x="30" y="63"/>
                  </a:cubicBezTo>
                  <a:cubicBezTo>
                    <a:pt x="80" y="125"/>
                    <a:pt x="130" y="201"/>
                    <a:pt x="218" y="226"/>
                  </a:cubicBezTo>
                  <a:cubicBezTo>
                    <a:pt x="220" y="228"/>
                    <a:pt x="224" y="229"/>
                    <a:pt x="227" y="229"/>
                  </a:cubicBezTo>
                  <a:cubicBezTo>
                    <a:pt x="243" y="229"/>
                    <a:pt x="266" y="209"/>
                    <a:pt x="256" y="188"/>
                  </a:cubicBezTo>
                  <a:cubicBezTo>
                    <a:pt x="218" y="100"/>
                    <a:pt x="143" y="50"/>
                    <a:pt x="80" y="12"/>
                  </a:cubicBezTo>
                  <a:cubicBezTo>
                    <a:pt x="72" y="4"/>
                    <a:pt x="63" y="1"/>
                    <a:pt x="5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4" name="Google Shape;634;p124"/>
            <p:cNvSpPr/>
            <p:nvPr/>
          </p:nvSpPr>
          <p:spPr>
            <a:xfrm>
              <a:off x="3455650" y="2588625"/>
              <a:ext cx="9425" cy="4050"/>
            </a:xfrm>
            <a:custGeom>
              <a:rect b="b" l="l" r="r" t="t"/>
              <a:pathLst>
                <a:path extrusionOk="0" h="162" w="377">
                  <a:moveTo>
                    <a:pt x="63" y="1"/>
                  </a:moveTo>
                  <a:cubicBezTo>
                    <a:pt x="13" y="1"/>
                    <a:pt x="0" y="89"/>
                    <a:pt x="50" y="89"/>
                  </a:cubicBezTo>
                  <a:cubicBezTo>
                    <a:pt x="121" y="109"/>
                    <a:pt x="216" y="162"/>
                    <a:pt x="297" y="162"/>
                  </a:cubicBezTo>
                  <a:cubicBezTo>
                    <a:pt x="316" y="162"/>
                    <a:pt x="334" y="159"/>
                    <a:pt x="351" y="151"/>
                  </a:cubicBezTo>
                  <a:cubicBezTo>
                    <a:pt x="364" y="139"/>
                    <a:pt x="377" y="126"/>
                    <a:pt x="364" y="114"/>
                  </a:cubicBezTo>
                  <a:cubicBezTo>
                    <a:pt x="326" y="13"/>
                    <a:pt x="163" y="13"/>
                    <a:pt x="6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5" name="Google Shape;635;p124"/>
            <p:cNvSpPr/>
            <p:nvPr/>
          </p:nvSpPr>
          <p:spPr>
            <a:xfrm>
              <a:off x="3451875" y="2593125"/>
              <a:ext cx="5675" cy="2675"/>
            </a:xfrm>
            <a:custGeom>
              <a:rect b="b" l="l" r="r" t="t"/>
              <a:pathLst>
                <a:path extrusionOk="0" h="107" w="227">
                  <a:moveTo>
                    <a:pt x="101" y="1"/>
                  </a:moveTo>
                  <a:cubicBezTo>
                    <a:pt x="80" y="1"/>
                    <a:pt x="59" y="4"/>
                    <a:pt x="38" y="9"/>
                  </a:cubicBezTo>
                  <a:cubicBezTo>
                    <a:pt x="0" y="21"/>
                    <a:pt x="0" y="84"/>
                    <a:pt x="38" y="97"/>
                  </a:cubicBezTo>
                  <a:cubicBezTo>
                    <a:pt x="63" y="103"/>
                    <a:pt x="88" y="106"/>
                    <a:pt x="113" y="106"/>
                  </a:cubicBezTo>
                  <a:cubicBezTo>
                    <a:pt x="139" y="106"/>
                    <a:pt x="164" y="103"/>
                    <a:pt x="189" y="97"/>
                  </a:cubicBezTo>
                  <a:cubicBezTo>
                    <a:pt x="226" y="84"/>
                    <a:pt x="214" y="21"/>
                    <a:pt x="189" y="21"/>
                  </a:cubicBezTo>
                  <a:cubicBezTo>
                    <a:pt x="159" y="7"/>
                    <a:pt x="130" y="1"/>
                    <a:pt x="10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6" name="Google Shape;636;p124"/>
            <p:cNvSpPr/>
            <p:nvPr/>
          </p:nvSpPr>
          <p:spPr>
            <a:xfrm>
              <a:off x="3457375" y="2592325"/>
              <a:ext cx="9275" cy="3875"/>
            </a:xfrm>
            <a:custGeom>
              <a:rect b="b" l="l" r="r" t="t"/>
              <a:pathLst>
                <a:path extrusionOk="0" h="155" w="371">
                  <a:moveTo>
                    <a:pt x="192" y="1"/>
                  </a:moveTo>
                  <a:cubicBezTo>
                    <a:pt x="122" y="1"/>
                    <a:pt x="53" y="29"/>
                    <a:pt x="19" y="91"/>
                  </a:cubicBezTo>
                  <a:cubicBezTo>
                    <a:pt x="0" y="119"/>
                    <a:pt x="31" y="155"/>
                    <a:pt x="58" y="155"/>
                  </a:cubicBezTo>
                  <a:cubicBezTo>
                    <a:pt x="67" y="155"/>
                    <a:pt x="75" y="151"/>
                    <a:pt x="82" y="141"/>
                  </a:cubicBezTo>
                  <a:cubicBezTo>
                    <a:pt x="107" y="116"/>
                    <a:pt x="141" y="109"/>
                    <a:pt x="177" y="109"/>
                  </a:cubicBezTo>
                  <a:cubicBezTo>
                    <a:pt x="219" y="109"/>
                    <a:pt x="265" y="118"/>
                    <a:pt x="304" y="118"/>
                  </a:cubicBezTo>
                  <a:cubicBezTo>
                    <a:pt x="314" y="118"/>
                    <a:pt x="324" y="118"/>
                    <a:pt x="333" y="116"/>
                  </a:cubicBezTo>
                  <a:cubicBezTo>
                    <a:pt x="358" y="116"/>
                    <a:pt x="370" y="66"/>
                    <a:pt x="345" y="53"/>
                  </a:cubicBezTo>
                  <a:cubicBezTo>
                    <a:pt x="306" y="20"/>
                    <a:pt x="248" y="1"/>
                    <a:pt x="19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7" name="Google Shape;637;p124"/>
            <p:cNvSpPr/>
            <p:nvPr/>
          </p:nvSpPr>
          <p:spPr>
            <a:xfrm>
              <a:off x="3463475" y="2587575"/>
              <a:ext cx="3800" cy="7750"/>
            </a:xfrm>
            <a:custGeom>
              <a:rect b="b" l="l" r="r" t="t"/>
              <a:pathLst>
                <a:path extrusionOk="0" h="310" w="152">
                  <a:moveTo>
                    <a:pt x="65" y="0"/>
                  </a:moveTo>
                  <a:cubicBezTo>
                    <a:pt x="44" y="0"/>
                    <a:pt x="20" y="16"/>
                    <a:pt x="13" y="43"/>
                  </a:cubicBezTo>
                  <a:cubicBezTo>
                    <a:pt x="1" y="131"/>
                    <a:pt x="1" y="243"/>
                    <a:pt x="89" y="306"/>
                  </a:cubicBezTo>
                  <a:cubicBezTo>
                    <a:pt x="93" y="308"/>
                    <a:pt x="98" y="310"/>
                    <a:pt x="103" y="310"/>
                  </a:cubicBezTo>
                  <a:cubicBezTo>
                    <a:pt x="126" y="310"/>
                    <a:pt x="151" y="289"/>
                    <a:pt x="151" y="269"/>
                  </a:cubicBezTo>
                  <a:cubicBezTo>
                    <a:pt x="139" y="193"/>
                    <a:pt x="101" y="131"/>
                    <a:pt x="101" y="43"/>
                  </a:cubicBezTo>
                  <a:cubicBezTo>
                    <a:pt x="101" y="13"/>
                    <a:pt x="84" y="0"/>
                    <a:pt x="6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8" name="Google Shape;638;p124"/>
            <p:cNvSpPr/>
            <p:nvPr/>
          </p:nvSpPr>
          <p:spPr>
            <a:xfrm>
              <a:off x="3464725" y="2585875"/>
              <a:ext cx="5200" cy="8875"/>
            </a:xfrm>
            <a:custGeom>
              <a:rect b="b" l="l" r="r" t="t"/>
              <a:pathLst>
                <a:path extrusionOk="0" h="355" w="208">
                  <a:moveTo>
                    <a:pt x="164" y="0"/>
                  </a:moveTo>
                  <a:cubicBezTo>
                    <a:pt x="155" y="0"/>
                    <a:pt x="146" y="3"/>
                    <a:pt x="139" y="10"/>
                  </a:cubicBezTo>
                  <a:cubicBezTo>
                    <a:pt x="64" y="86"/>
                    <a:pt x="1" y="224"/>
                    <a:pt x="51" y="337"/>
                  </a:cubicBezTo>
                  <a:cubicBezTo>
                    <a:pt x="57" y="348"/>
                    <a:pt x="73" y="354"/>
                    <a:pt x="88" y="354"/>
                  </a:cubicBezTo>
                  <a:cubicBezTo>
                    <a:pt x="107" y="354"/>
                    <a:pt x="126" y="345"/>
                    <a:pt x="126" y="324"/>
                  </a:cubicBezTo>
                  <a:cubicBezTo>
                    <a:pt x="152" y="224"/>
                    <a:pt x="139" y="136"/>
                    <a:pt x="189" y="48"/>
                  </a:cubicBezTo>
                  <a:cubicBezTo>
                    <a:pt x="207" y="21"/>
                    <a:pt x="186" y="0"/>
                    <a:pt x="16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39" name="Google Shape;639;p124"/>
            <p:cNvSpPr/>
            <p:nvPr/>
          </p:nvSpPr>
          <p:spPr>
            <a:xfrm>
              <a:off x="3428025" y="2889800"/>
              <a:ext cx="627800" cy="382200"/>
            </a:xfrm>
            <a:custGeom>
              <a:rect b="b" l="l" r="r" t="t"/>
              <a:pathLst>
                <a:path extrusionOk="0" h="15288" w="25112">
                  <a:moveTo>
                    <a:pt x="19826" y="1"/>
                  </a:moveTo>
                  <a:cubicBezTo>
                    <a:pt x="15633" y="1"/>
                    <a:pt x="11592" y="1106"/>
                    <a:pt x="8082" y="3100"/>
                  </a:cubicBezTo>
                  <a:cubicBezTo>
                    <a:pt x="5974" y="4305"/>
                    <a:pt x="1682" y="10040"/>
                    <a:pt x="1" y="13327"/>
                  </a:cubicBezTo>
                  <a:cubicBezTo>
                    <a:pt x="2547" y="14669"/>
                    <a:pt x="5144" y="15288"/>
                    <a:pt x="7637" y="15288"/>
                  </a:cubicBezTo>
                  <a:cubicBezTo>
                    <a:pt x="10367" y="15288"/>
                    <a:pt x="12972" y="14546"/>
                    <a:pt x="15248" y="13202"/>
                  </a:cubicBezTo>
                  <a:cubicBezTo>
                    <a:pt x="19602" y="10617"/>
                    <a:pt x="22827" y="5974"/>
                    <a:pt x="25111" y="590"/>
                  </a:cubicBezTo>
                  <a:cubicBezTo>
                    <a:pt x="23341" y="192"/>
                    <a:pt x="21571" y="1"/>
                    <a:pt x="19826" y="1"/>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0" name="Google Shape;640;p124"/>
            <p:cNvSpPr/>
            <p:nvPr/>
          </p:nvSpPr>
          <p:spPr>
            <a:xfrm>
              <a:off x="3426775" y="2900475"/>
              <a:ext cx="631850" cy="327225"/>
            </a:xfrm>
            <a:custGeom>
              <a:rect b="b" l="l" r="r" t="t"/>
              <a:pathLst>
                <a:path extrusionOk="0" h="13089" w="25274">
                  <a:moveTo>
                    <a:pt x="25036" y="0"/>
                  </a:moveTo>
                  <a:cubicBezTo>
                    <a:pt x="24910" y="101"/>
                    <a:pt x="11558" y="9587"/>
                    <a:pt x="1" y="12712"/>
                  </a:cubicBezTo>
                  <a:lnTo>
                    <a:pt x="101" y="13089"/>
                  </a:lnTo>
                  <a:cubicBezTo>
                    <a:pt x="11734" y="9951"/>
                    <a:pt x="25136" y="414"/>
                    <a:pt x="25274" y="314"/>
                  </a:cubicBezTo>
                  <a:lnTo>
                    <a:pt x="25036" y="0"/>
                  </a:ln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1" name="Google Shape;641;p124"/>
            <p:cNvSpPr/>
            <p:nvPr/>
          </p:nvSpPr>
          <p:spPr>
            <a:xfrm>
              <a:off x="3970775" y="2894825"/>
              <a:ext cx="39550" cy="66225"/>
            </a:xfrm>
            <a:custGeom>
              <a:rect b="b" l="l" r="r" t="t"/>
              <a:pathLst>
                <a:path extrusionOk="0" h="2649" w="1582">
                  <a:moveTo>
                    <a:pt x="1180" y="0"/>
                  </a:moveTo>
                  <a:cubicBezTo>
                    <a:pt x="1117" y="126"/>
                    <a:pt x="1054" y="264"/>
                    <a:pt x="1004" y="389"/>
                  </a:cubicBezTo>
                  <a:cubicBezTo>
                    <a:pt x="678" y="1130"/>
                    <a:pt x="414" y="1707"/>
                    <a:pt x="0" y="2460"/>
                  </a:cubicBezTo>
                  <a:lnTo>
                    <a:pt x="339" y="2648"/>
                  </a:lnTo>
                  <a:cubicBezTo>
                    <a:pt x="352" y="2623"/>
                    <a:pt x="377" y="2598"/>
                    <a:pt x="389" y="2560"/>
                  </a:cubicBezTo>
                  <a:cubicBezTo>
                    <a:pt x="352" y="2548"/>
                    <a:pt x="327" y="2548"/>
                    <a:pt x="301" y="2535"/>
                  </a:cubicBezTo>
                  <a:lnTo>
                    <a:pt x="427" y="2159"/>
                  </a:lnTo>
                  <a:cubicBezTo>
                    <a:pt x="477" y="2184"/>
                    <a:pt x="527" y="2196"/>
                    <a:pt x="578" y="2209"/>
                  </a:cubicBezTo>
                  <a:cubicBezTo>
                    <a:pt x="879" y="1644"/>
                    <a:pt x="1105" y="1130"/>
                    <a:pt x="1356" y="540"/>
                  </a:cubicBezTo>
                  <a:cubicBezTo>
                    <a:pt x="1431" y="389"/>
                    <a:pt x="1506" y="226"/>
                    <a:pt x="1581" y="51"/>
                  </a:cubicBezTo>
                  <a:cubicBezTo>
                    <a:pt x="1443" y="38"/>
                    <a:pt x="1305" y="13"/>
                    <a:pt x="1180"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2" name="Google Shape;642;p124"/>
            <p:cNvSpPr/>
            <p:nvPr/>
          </p:nvSpPr>
          <p:spPr>
            <a:xfrm>
              <a:off x="3915875" y="2891375"/>
              <a:ext cx="59950" cy="104175"/>
            </a:xfrm>
            <a:custGeom>
              <a:rect b="b" l="l" r="r" t="t"/>
              <a:pathLst>
                <a:path extrusionOk="0" h="4167" w="2398">
                  <a:moveTo>
                    <a:pt x="1996" y="0"/>
                  </a:moveTo>
                  <a:cubicBezTo>
                    <a:pt x="1368" y="1607"/>
                    <a:pt x="791" y="2748"/>
                    <a:pt x="0" y="3966"/>
                  </a:cubicBezTo>
                  <a:lnTo>
                    <a:pt x="301" y="4166"/>
                  </a:lnTo>
                  <a:lnTo>
                    <a:pt x="377" y="3815"/>
                  </a:lnTo>
                  <a:cubicBezTo>
                    <a:pt x="439" y="3828"/>
                    <a:pt x="490" y="3840"/>
                    <a:pt x="540" y="3853"/>
                  </a:cubicBezTo>
                  <a:cubicBezTo>
                    <a:pt x="1255" y="2698"/>
                    <a:pt x="1807" y="1569"/>
                    <a:pt x="2397" y="25"/>
                  </a:cubicBezTo>
                  <a:cubicBezTo>
                    <a:pt x="2259" y="13"/>
                    <a:pt x="2121" y="13"/>
                    <a:pt x="1996"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3" name="Google Shape;643;p124"/>
            <p:cNvSpPr/>
            <p:nvPr/>
          </p:nvSpPr>
          <p:spPr>
            <a:xfrm>
              <a:off x="3869450" y="2889800"/>
              <a:ext cx="70275" cy="133050"/>
            </a:xfrm>
            <a:custGeom>
              <a:rect b="b" l="l" r="r" t="t"/>
              <a:pathLst>
                <a:path extrusionOk="0" h="5322" w="2811">
                  <a:moveTo>
                    <a:pt x="2397" y="1"/>
                  </a:moveTo>
                  <a:cubicBezTo>
                    <a:pt x="1769" y="1895"/>
                    <a:pt x="966" y="3640"/>
                    <a:pt x="0" y="5196"/>
                  </a:cubicBezTo>
                  <a:lnTo>
                    <a:pt x="188" y="5321"/>
                  </a:lnTo>
                  <a:lnTo>
                    <a:pt x="276" y="4982"/>
                  </a:lnTo>
                  <a:cubicBezTo>
                    <a:pt x="364" y="5008"/>
                    <a:pt x="452" y="5033"/>
                    <a:pt x="540" y="5045"/>
                  </a:cubicBezTo>
                  <a:cubicBezTo>
                    <a:pt x="1456" y="3527"/>
                    <a:pt x="2209" y="1833"/>
                    <a:pt x="2811" y="13"/>
                  </a:cubicBezTo>
                  <a:cubicBezTo>
                    <a:pt x="2673" y="1"/>
                    <a:pt x="2535" y="1"/>
                    <a:pt x="2397"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4" name="Google Shape;644;p124"/>
            <p:cNvSpPr/>
            <p:nvPr/>
          </p:nvSpPr>
          <p:spPr>
            <a:xfrm>
              <a:off x="3807000" y="2890750"/>
              <a:ext cx="84100" cy="164725"/>
            </a:xfrm>
            <a:custGeom>
              <a:rect b="b" l="l" r="r" t="t"/>
              <a:pathLst>
                <a:path extrusionOk="0" h="6589" w="3364">
                  <a:moveTo>
                    <a:pt x="3364" y="0"/>
                  </a:moveTo>
                  <a:cubicBezTo>
                    <a:pt x="3226" y="0"/>
                    <a:pt x="3088" y="13"/>
                    <a:pt x="2950" y="25"/>
                  </a:cubicBezTo>
                  <a:cubicBezTo>
                    <a:pt x="2260" y="2447"/>
                    <a:pt x="1281" y="4618"/>
                    <a:pt x="1" y="6500"/>
                  </a:cubicBezTo>
                  <a:lnTo>
                    <a:pt x="151" y="6588"/>
                  </a:lnTo>
                  <a:lnTo>
                    <a:pt x="227" y="6337"/>
                  </a:lnTo>
                  <a:cubicBezTo>
                    <a:pt x="327" y="6375"/>
                    <a:pt x="415" y="6400"/>
                    <a:pt x="515" y="6425"/>
                  </a:cubicBezTo>
                  <a:cubicBezTo>
                    <a:pt x="1745" y="4555"/>
                    <a:pt x="2699" y="2397"/>
                    <a:pt x="336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5" name="Google Shape;645;p124"/>
            <p:cNvSpPr/>
            <p:nvPr/>
          </p:nvSpPr>
          <p:spPr>
            <a:xfrm>
              <a:off x="3759625" y="2894825"/>
              <a:ext cx="86000" cy="189825"/>
            </a:xfrm>
            <a:custGeom>
              <a:rect b="b" l="l" r="r" t="t"/>
              <a:pathLst>
                <a:path extrusionOk="0" h="7593" w="3440">
                  <a:moveTo>
                    <a:pt x="3439" y="0"/>
                  </a:moveTo>
                  <a:lnTo>
                    <a:pt x="3439" y="0"/>
                  </a:lnTo>
                  <a:cubicBezTo>
                    <a:pt x="3289" y="25"/>
                    <a:pt x="3151" y="51"/>
                    <a:pt x="3000" y="63"/>
                  </a:cubicBezTo>
                  <a:cubicBezTo>
                    <a:pt x="2034" y="2899"/>
                    <a:pt x="1030" y="5409"/>
                    <a:pt x="1" y="7505"/>
                  </a:cubicBezTo>
                  <a:lnTo>
                    <a:pt x="177" y="7592"/>
                  </a:lnTo>
                  <a:lnTo>
                    <a:pt x="239" y="7404"/>
                  </a:lnTo>
                  <a:cubicBezTo>
                    <a:pt x="315" y="7429"/>
                    <a:pt x="377" y="7454"/>
                    <a:pt x="453" y="7479"/>
                  </a:cubicBezTo>
                  <a:cubicBezTo>
                    <a:pt x="1469" y="5359"/>
                    <a:pt x="2473" y="2849"/>
                    <a:pt x="3439"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6" name="Google Shape;646;p124"/>
            <p:cNvSpPr/>
            <p:nvPr/>
          </p:nvSpPr>
          <p:spPr>
            <a:xfrm>
              <a:off x="3698450" y="2902350"/>
              <a:ext cx="104500" cy="214300"/>
            </a:xfrm>
            <a:custGeom>
              <a:rect b="b" l="l" r="r" t="t"/>
              <a:pathLst>
                <a:path extrusionOk="0" h="8572" w="4180">
                  <a:moveTo>
                    <a:pt x="4180" y="0"/>
                  </a:moveTo>
                  <a:lnTo>
                    <a:pt x="4180" y="0"/>
                  </a:lnTo>
                  <a:cubicBezTo>
                    <a:pt x="4029" y="26"/>
                    <a:pt x="3878" y="63"/>
                    <a:pt x="3728" y="88"/>
                  </a:cubicBezTo>
                  <a:cubicBezTo>
                    <a:pt x="2711" y="3050"/>
                    <a:pt x="1469" y="5836"/>
                    <a:pt x="1" y="8371"/>
                  </a:cubicBezTo>
                  <a:lnTo>
                    <a:pt x="352" y="8571"/>
                  </a:lnTo>
                  <a:cubicBezTo>
                    <a:pt x="352" y="8559"/>
                    <a:pt x="365" y="8546"/>
                    <a:pt x="365" y="8534"/>
                  </a:cubicBezTo>
                  <a:cubicBezTo>
                    <a:pt x="315" y="8509"/>
                    <a:pt x="277" y="8483"/>
                    <a:pt x="227" y="8471"/>
                  </a:cubicBezTo>
                  <a:lnTo>
                    <a:pt x="390" y="8107"/>
                  </a:lnTo>
                  <a:cubicBezTo>
                    <a:pt x="440" y="8132"/>
                    <a:pt x="503" y="8157"/>
                    <a:pt x="553" y="8182"/>
                  </a:cubicBezTo>
                  <a:cubicBezTo>
                    <a:pt x="1971" y="5660"/>
                    <a:pt x="3188" y="2924"/>
                    <a:pt x="4180"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7" name="Google Shape;647;p124"/>
            <p:cNvSpPr/>
            <p:nvPr/>
          </p:nvSpPr>
          <p:spPr>
            <a:xfrm>
              <a:off x="3643875" y="2917400"/>
              <a:ext cx="100725" cy="223725"/>
            </a:xfrm>
            <a:custGeom>
              <a:rect b="b" l="l" r="r" t="t"/>
              <a:pathLst>
                <a:path extrusionOk="0" h="8949" w="4029">
                  <a:moveTo>
                    <a:pt x="4029" y="1"/>
                  </a:moveTo>
                  <a:lnTo>
                    <a:pt x="4029" y="1"/>
                  </a:lnTo>
                  <a:cubicBezTo>
                    <a:pt x="3865" y="51"/>
                    <a:pt x="3715" y="101"/>
                    <a:pt x="3552" y="151"/>
                  </a:cubicBezTo>
                  <a:cubicBezTo>
                    <a:pt x="2874" y="1933"/>
                    <a:pt x="2109" y="3753"/>
                    <a:pt x="1368" y="5522"/>
                  </a:cubicBezTo>
                  <a:cubicBezTo>
                    <a:pt x="916" y="6614"/>
                    <a:pt x="440" y="7756"/>
                    <a:pt x="0" y="8848"/>
                  </a:cubicBezTo>
                  <a:lnTo>
                    <a:pt x="251" y="8948"/>
                  </a:lnTo>
                  <a:lnTo>
                    <a:pt x="402" y="8622"/>
                  </a:lnTo>
                  <a:cubicBezTo>
                    <a:pt x="427" y="8647"/>
                    <a:pt x="465" y="8660"/>
                    <a:pt x="490" y="8672"/>
                  </a:cubicBezTo>
                  <a:cubicBezTo>
                    <a:pt x="904" y="7681"/>
                    <a:pt x="1318" y="6664"/>
                    <a:pt x="1732" y="5673"/>
                  </a:cubicBezTo>
                  <a:cubicBezTo>
                    <a:pt x="2523" y="3803"/>
                    <a:pt x="3326" y="1871"/>
                    <a:pt x="4029"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8" name="Google Shape;648;p124"/>
            <p:cNvSpPr/>
            <p:nvPr/>
          </p:nvSpPr>
          <p:spPr>
            <a:xfrm>
              <a:off x="3593675" y="2937175"/>
              <a:ext cx="97600" cy="224325"/>
            </a:xfrm>
            <a:custGeom>
              <a:rect b="b" l="l" r="r" t="t"/>
              <a:pathLst>
                <a:path extrusionOk="0" h="8973" w="3904">
                  <a:moveTo>
                    <a:pt x="3903" y="0"/>
                  </a:moveTo>
                  <a:lnTo>
                    <a:pt x="3903" y="0"/>
                  </a:lnTo>
                  <a:cubicBezTo>
                    <a:pt x="3740" y="63"/>
                    <a:pt x="3577" y="138"/>
                    <a:pt x="3426" y="201"/>
                  </a:cubicBezTo>
                  <a:cubicBezTo>
                    <a:pt x="2485" y="3263"/>
                    <a:pt x="1343" y="6162"/>
                    <a:pt x="1" y="8847"/>
                  </a:cubicBezTo>
                  <a:lnTo>
                    <a:pt x="26" y="8860"/>
                  </a:lnTo>
                  <a:lnTo>
                    <a:pt x="63" y="8797"/>
                  </a:lnTo>
                  <a:cubicBezTo>
                    <a:pt x="164" y="8860"/>
                    <a:pt x="277" y="8910"/>
                    <a:pt x="377" y="8973"/>
                  </a:cubicBezTo>
                  <a:cubicBezTo>
                    <a:pt x="1770" y="6187"/>
                    <a:pt x="2950" y="3175"/>
                    <a:pt x="3903"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49" name="Google Shape;649;p124"/>
            <p:cNvSpPr/>
            <p:nvPr/>
          </p:nvSpPr>
          <p:spPr>
            <a:xfrm>
              <a:off x="3533125" y="2968850"/>
              <a:ext cx="94450" cy="217450"/>
            </a:xfrm>
            <a:custGeom>
              <a:rect b="b" l="l" r="r" t="t"/>
              <a:pathLst>
                <a:path extrusionOk="0" h="8698" w="3778">
                  <a:moveTo>
                    <a:pt x="3778" y="1"/>
                  </a:moveTo>
                  <a:lnTo>
                    <a:pt x="3778" y="1"/>
                  </a:lnTo>
                  <a:cubicBezTo>
                    <a:pt x="3602" y="101"/>
                    <a:pt x="3426" y="239"/>
                    <a:pt x="3238" y="390"/>
                  </a:cubicBezTo>
                  <a:cubicBezTo>
                    <a:pt x="2310" y="3264"/>
                    <a:pt x="1230" y="6024"/>
                    <a:pt x="1" y="8609"/>
                  </a:cubicBezTo>
                  <a:lnTo>
                    <a:pt x="176" y="8697"/>
                  </a:lnTo>
                  <a:lnTo>
                    <a:pt x="302" y="8421"/>
                  </a:lnTo>
                  <a:cubicBezTo>
                    <a:pt x="365" y="8446"/>
                    <a:pt x="427" y="8471"/>
                    <a:pt x="490" y="8496"/>
                  </a:cubicBezTo>
                  <a:cubicBezTo>
                    <a:pt x="1745" y="5823"/>
                    <a:pt x="2849" y="2975"/>
                    <a:pt x="3778"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0" name="Google Shape;650;p124"/>
            <p:cNvSpPr/>
            <p:nvPr/>
          </p:nvSpPr>
          <p:spPr>
            <a:xfrm>
              <a:off x="3499550" y="3023125"/>
              <a:ext cx="69050" cy="174150"/>
            </a:xfrm>
            <a:custGeom>
              <a:rect b="b" l="l" r="r" t="t"/>
              <a:pathLst>
                <a:path extrusionOk="0" h="6966" w="2762">
                  <a:moveTo>
                    <a:pt x="2762" y="1"/>
                  </a:moveTo>
                  <a:cubicBezTo>
                    <a:pt x="2561" y="227"/>
                    <a:pt x="2348" y="465"/>
                    <a:pt x="2134" y="729"/>
                  </a:cubicBezTo>
                  <a:cubicBezTo>
                    <a:pt x="1482" y="2824"/>
                    <a:pt x="766" y="4882"/>
                    <a:pt x="1" y="6878"/>
                  </a:cubicBezTo>
                  <a:lnTo>
                    <a:pt x="227" y="6965"/>
                  </a:lnTo>
                  <a:lnTo>
                    <a:pt x="302" y="6815"/>
                  </a:lnTo>
                  <a:cubicBezTo>
                    <a:pt x="340" y="6840"/>
                    <a:pt x="390" y="6852"/>
                    <a:pt x="428" y="6878"/>
                  </a:cubicBezTo>
                  <a:cubicBezTo>
                    <a:pt x="1281" y="4656"/>
                    <a:pt x="2059" y="2347"/>
                    <a:pt x="2762"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1" name="Google Shape;651;p124"/>
            <p:cNvSpPr/>
            <p:nvPr/>
          </p:nvSpPr>
          <p:spPr>
            <a:xfrm>
              <a:off x="3461925" y="3084000"/>
              <a:ext cx="56800" cy="128025"/>
            </a:xfrm>
            <a:custGeom>
              <a:rect b="b" l="l" r="r" t="t"/>
              <a:pathLst>
                <a:path extrusionOk="0" h="5121" w="2272">
                  <a:moveTo>
                    <a:pt x="2271" y="0"/>
                  </a:moveTo>
                  <a:lnTo>
                    <a:pt x="2271" y="0"/>
                  </a:lnTo>
                  <a:cubicBezTo>
                    <a:pt x="2033" y="314"/>
                    <a:pt x="1795" y="628"/>
                    <a:pt x="1569" y="954"/>
                  </a:cubicBezTo>
                  <a:cubicBezTo>
                    <a:pt x="1104" y="2385"/>
                    <a:pt x="577" y="3765"/>
                    <a:pt x="0" y="5095"/>
                  </a:cubicBezTo>
                  <a:lnTo>
                    <a:pt x="63" y="5120"/>
                  </a:lnTo>
                  <a:lnTo>
                    <a:pt x="264" y="4832"/>
                  </a:lnTo>
                  <a:cubicBezTo>
                    <a:pt x="339" y="4882"/>
                    <a:pt x="402" y="4932"/>
                    <a:pt x="477" y="4982"/>
                  </a:cubicBezTo>
                  <a:cubicBezTo>
                    <a:pt x="1155" y="3388"/>
                    <a:pt x="1757" y="1732"/>
                    <a:pt x="2271"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2" name="Google Shape;652;p124"/>
            <p:cNvSpPr/>
            <p:nvPr/>
          </p:nvSpPr>
          <p:spPr>
            <a:xfrm>
              <a:off x="3999625" y="2897650"/>
              <a:ext cx="30150" cy="42050"/>
            </a:xfrm>
            <a:custGeom>
              <a:rect b="b" l="l" r="r" t="t"/>
              <a:pathLst>
                <a:path extrusionOk="0" h="1682" w="1206">
                  <a:moveTo>
                    <a:pt x="804" y="0"/>
                  </a:moveTo>
                  <a:lnTo>
                    <a:pt x="1" y="1594"/>
                  </a:lnTo>
                  <a:lnTo>
                    <a:pt x="176" y="1682"/>
                  </a:lnTo>
                  <a:lnTo>
                    <a:pt x="252" y="1494"/>
                  </a:lnTo>
                  <a:cubicBezTo>
                    <a:pt x="315" y="1519"/>
                    <a:pt x="390" y="1544"/>
                    <a:pt x="453" y="1556"/>
                  </a:cubicBezTo>
                  <a:lnTo>
                    <a:pt x="1205" y="63"/>
                  </a:lnTo>
                  <a:cubicBezTo>
                    <a:pt x="1067" y="38"/>
                    <a:pt x="929" y="13"/>
                    <a:pt x="80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3" name="Google Shape;653;p124"/>
            <p:cNvSpPr/>
            <p:nvPr/>
          </p:nvSpPr>
          <p:spPr>
            <a:xfrm>
              <a:off x="4002450" y="2934975"/>
              <a:ext cx="36100" cy="17275"/>
            </a:xfrm>
            <a:custGeom>
              <a:rect b="b" l="l" r="r" t="t"/>
              <a:pathLst>
                <a:path extrusionOk="0" h="691" w="1444">
                  <a:moveTo>
                    <a:pt x="139" y="1"/>
                  </a:moveTo>
                  <a:lnTo>
                    <a:pt x="63" y="189"/>
                  </a:lnTo>
                  <a:lnTo>
                    <a:pt x="1" y="364"/>
                  </a:lnTo>
                  <a:cubicBezTo>
                    <a:pt x="365" y="503"/>
                    <a:pt x="842" y="603"/>
                    <a:pt x="1268" y="691"/>
                  </a:cubicBezTo>
                  <a:cubicBezTo>
                    <a:pt x="1331" y="565"/>
                    <a:pt x="1381" y="440"/>
                    <a:pt x="1444" y="314"/>
                  </a:cubicBezTo>
                  <a:cubicBezTo>
                    <a:pt x="1092" y="252"/>
                    <a:pt x="678" y="176"/>
                    <a:pt x="340" y="63"/>
                  </a:cubicBezTo>
                  <a:cubicBezTo>
                    <a:pt x="277" y="51"/>
                    <a:pt x="202" y="26"/>
                    <a:pt x="139"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4" name="Google Shape;654;p124"/>
            <p:cNvSpPr/>
            <p:nvPr/>
          </p:nvSpPr>
          <p:spPr>
            <a:xfrm>
              <a:off x="3978300" y="2948775"/>
              <a:ext cx="49900" cy="23875"/>
            </a:xfrm>
            <a:custGeom>
              <a:rect b="b" l="l" r="r" t="t"/>
              <a:pathLst>
                <a:path extrusionOk="0" h="955" w="1996">
                  <a:moveTo>
                    <a:pt x="126" y="1"/>
                  </a:moveTo>
                  <a:lnTo>
                    <a:pt x="0" y="377"/>
                  </a:lnTo>
                  <a:cubicBezTo>
                    <a:pt x="26" y="390"/>
                    <a:pt x="51" y="390"/>
                    <a:pt x="88" y="402"/>
                  </a:cubicBezTo>
                  <a:cubicBezTo>
                    <a:pt x="666" y="616"/>
                    <a:pt x="1243" y="804"/>
                    <a:pt x="1820" y="954"/>
                  </a:cubicBezTo>
                  <a:cubicBezTo>
                    <a:pt x="1883" y="841"/>
                    <a:pt x="1946" y="729"/>
                    <a:pt x="1996" y="603"/>
                  </a:cubicBezTo>
                  <a:cubicBezTo>
                    <a:pt x="1431" y="452"/>
                    <a:pt x="841" y="264"/>
                    <a:pt x="277" y="51"/>
                  </a:cubicBezTo>
                  <a:cubicBezTo>
                    <a:pt x="226" y="38"/>
                    <a:pt x="176" y="26"/>
                    <a:pt x="126"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5" name="Google Shape;655;p124"/>
            <p:cNvSpPr/>
            <p:nvPr/>
          </p:nvSpPr>
          <p:spPr>
            <a:xfrm>
              <a:off x="3923400" y="2986750"/>
              <a:ext cx="88175" cy="19150"/>
            </a:xfrm>
            <a:custGeom>
              <a:rect b="b" l="l" r="r" t="t"/>
              <a:pathLst>
                <a:path extrusionOk="0" h="766" w="3527">
                  <a:moveTo>
                    <a:pt x="76" y="0"/>
                  </a:moveTo>
                  <a:lnTo>
                    <a:pt x="0" y="351"/>
                  </a:lnTo>
                  <a:lnTo>
                    <a:pt x="0" y="389"/>
                  </a:lnTo>
                  <a:cubicBezTo>
                    <a:pt x="1105" y="628"/>
                    <a:pt x="2222" y="753"/>
                    <a:pt x="3301" y="766"/>
                  </a:cubicBezTo>
                  <a:cubicBezTo>
                    <a:pt x="3376" y="628"/>
                    <a:pt x="3451" y="502"/>
                    <a:pt x="3527" y="364"/>
                  </a:cubicBezTo>
                  <a:cubicBezTo>
                    <a:pt x="2447" y="364"/>
                    <a:pt x="1343" y="264"/>
                    <a:pt x="239" y="38"/>
                  </a:cubicBezTo>
                  <a:cubicBezTo>
                    <a:pt x="189" y="25"/>
                    <a:pt x="138" y="13"/>
                    <a:pt x="76"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6" name="Google Shape;656;p124"/>
            <p:cNvSpPr/>
            <p:nvPr/>
          </p:nvSpPr>
          <p:spPr>
            <a:xfrm>
              <a:off x="3873825" y="3014350"/>
              <a:ext cx="116725" cy="27000"/>
            </a:xfrm>
            <a:custGeom>
              <a:rect b="b" l="l" r="r" t="t"/>
              <a:pathLst>
                <a:path extrusionOk="0" h="1080" w="4669">
                  <a:moveTo>
                    <a:pt x="101" y="0"/>
                  </a:moveTo>
                  <a:lnTo>
                    <a:pt x="13" y="339"/>
                  </a:lnTo>
                  <a:lnTo>
                    <a:pt x="1" y="389"/>
                  </a:lnTo>
                  <a:cubicBezTo>
                    <a:pt x="1481" y="741"/>
                    <a:pt x="2975" y="979"/>
                    <a:pt x="4430" y="1080"/>
                  </a:cubicBezTo>
                  <a:cubicBezTo>
                    <a:pt x="4506" y="954"/>
                    <a:pt x="4581" y="829"/>
                    <a:pt x="4669" y="703"/>
                  </a:cubicBezTo>
                  <a:cubicBezTo>
                    <a:pt x="3251" y="615"/>
                    <a:pt x="1808" y="402"/>
                    <a:pt x="365" y="63"/>
                  </a:cubicBezTo>
                  <a:cubicBezTo>
                    <a:pt x="277" y="51"/>
                    <a:pt x="189" y="26"/>
                    <a:pt x="101"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7" name="Google Shape;657;p124"/>
            <p:cNvSpPr/>
            <p:nvPr/>
          </p:nvSpPr>
          <p:spPr>
            <a:xfrm>
              <a:off x="3809825" y="3049175"/>
              <a:ext cx="153125" cy="33600"/>
            </a:xfrm>
            <a:custGeom>
              <a:rect b="b" l="l" r="r" t="t"/>
              <a:pathLst>
                <a:path extrusionOk="0" h="1344" w="6125">
                  <a:moveTo>
                    <a:pt x="114" y="0"/>
                  </a:moveTo>
                  <a:lnTo>
                    <a:pt x="38" y="251"/>
                  </a:lnTo>
                  <a:lnTo>
                    <a:pt x="1" y="377"/>
                  </a:lnTo>
                  <a:cubicBezTo>
                    <a:pt x="1971" y="992"/>
                    <a:pt x="3929" y="1305"/>
                    <a:pt x="5849" y="1343"/>
                  </a:cubicBezTo>
                  <a:cubicBezTo>
                    <a:pt x="5949" y="1218"/>
                    <a:pt x="6037" y="1092"/>
                    <a:pt x="6125" y="967"/>
                  </a:cubicBezTo>
                  <a:cubicBezTo>
                    <a:pt x="4255" y="954"/>
                    <a:pt x="2335" y="653"/>
                    <a:pt x="402" y="88"/>
                  </a:cubicBezTo>
                  <a:cubicBezTo>
                    <a:pt x="302" y="63"/>
                    <a:pt x="214" y="38"/>
                    <a:pt x="11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8" name="Google Shape;658;p124"/>
            <p:cNvSpPr/>
            <p:nvPr/>
          </p:nvSpPr>
          <p:spPr>
            <a:xfrm>
              <a:off x="3762450" y="3079925"/>
              <a:ext cx="170075" cy="42050"/>
            </a:xfrm>
            <a:custGeom>
              <a:rect b="b" l="l" r="r" t="t"/>
              <a:pathLst>
                <a:path extrusionOk="0" h="1682" w="6803">
                  <a:moveTo>
                    <a:pt x="126" y="0"/>
                  </a:moveTo>
                  <a:lnTo>
                    <a:pt x="64" y="188"/>
                  </a:lnTo>
                  <a:lnTo>
                    <a:pt x="1" y="377"/>
                  </a:lnTo>
                  <a:cubicBezTo>
                    <a:pt x="2172" y="1167"/>
                    <a:pt x="4355" y="1606"/>
                    <a:pt x="6489" y="1682"/>
                  </a:cubicBezTo>
                  <a:cubicBezTo>
                    <a:pt x="6589" y="1556"/>
                    <a:pt x="6702" y="1431"/>
                    <a:pt x="6802" y="1305"/>
                  </a:cubicBezTo>
                  <a:cubicBezTo>
                    <a:pt x="4694" y="1255"/>
                    <a:pt x="2511" y="841"/>
                    <a:pt x="340" y="75"/>
                  </a:cubicBezTo>
                  <a:cubicBezTo>
                    <a:pt x="264" y="50"/>
                    <a:pt x="202" y="25"/>
                    <a:pt x="126"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59" name="Google Shape;659;p124"/>
            <p:cNvSpPr/>
            <p:nvPr/>
          </p:nvSpPr>
          <p:spPr>
            <a:xfrm>
              <a:off x="3704100" y="3105025"/>
              <a:ext cx="188275" cy="59925"/>
            </a:xfrm>
            <a:custGeom>
              <a:rect b="b" l="l" r="r" t="t"/>
              <a:pathLst>
                <a:path extrusionOk="0" h="2397" w="7531">
                  <a:moveTo>
                    <a:pt x="164" y="0"/>
                  </a:moveTo>
                  <a:lnTo>
                    <a:pt x="1" y="364"/>
                  </a:lnTo>
                  <a:cubicBezTo>
                    <a:pt x="51" y="376"/>
                    <a:pt x="89" y="402"/>
                    <a:pt x="139" y="427"/>
                  </a:cubicBezTo>
                  <a:cubicBezTo>
                    <a:pt x="2485" y="1481"/>
                    <a:pt x="4832" y="2146"/>
                    <a:pt x="7141" y="2397"/>
                  </a:cubicBezTo>
                  <a:cubicBezTo>
                    <a:pt x="7279" y="2271"/>
                    <a:pt x="7405" y="2158"/>
                    <a:pt x="7530" y="2033"/>
                  </a:cubicBezTo>
                  <a:cubicBezTo>
                    <a:pt x="5158" y="1820"/>
                    <a:pt x="2736" y="1167"/>
                    <a:pt x="327" y="75"/>
                  </a:cubicBezTo>
                  <a:cubicBezTo>
                    <a:pt x="277" y="50"/>
                    <a:pt x="214" y="25"/>
                    <a:pt x="16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0" name="Google Shape;660;p124"/>
            <p:cNvSpPr/>
            <p:nvPr/>
          </p:nvSpPr>
          <p:spPr>
            <a:xfrm>
              <a:off x="3649825" y="3132925"/>
              <a:ext cx="195475" cy="70300"/>
            </a:xfrm>
            <a:custGeom>
              <a:rect b="b" l="l" r="r" t="t"/>
              <a:pathLst>
                <a:path extrusionOk="0" h="2812" w="7819">
                  <a:moveTo>
                    <a:pt x="164" y="1"/>
                  </a:moveTo>
                  <a:lnTo>
                    <a:pt x="13" y="327"/>
                  </a:lnTo>
                  <a:lnTo>
                    <a:pt x="1" y="365"/>
                  </a:lnTo>
                  <a:cubicBezTo>
                    <a:pt x="2460" y="1431"/>
                    <a:pt x="4933" y="2247"/>
                    <a:pt x="7392" y="2812"/>
                  </a:cubicBezTo>
                  <a:cubicBezTo>
                    <a:pt x="7530" y="2711"/>
                    <a:pt x="7681" y="2611"/>
                    <a:pt x="7819" y="2511"/>
                  </a:cubicBezTo>
                  <a:cubicBezTo>
                    <a:pt x="5309" y="1958"/>
                    <a:pt x="2762" y="1130"/>
                    <a:pt x="252" y="51"/>
                  </a:cubicBezTo>
                  <a:cubicBezTo>
                    <a:pt x="227" y="39"/>
                    <a:pt x="189" y="26"/>
                    <a:pt x="164"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1" name="Google Shape;661;p124"/>
            <p:cNvSpPr/>
            <p:nvPr/>
          </p:nvSpPr>
          <p:spPr>
            <a:xfrm>
              <a:off x="3590550" y="3157100"/>
              <a:ext cx="213650" cy="73100"/>
            </a:xfrm>
            <a:custGeom>
              <a:rect b="b" l="l" r="r" t="t"/>
              <a:pathLst>
                <a:path extrusionOk="0" h="2924" w="8546">
                  <a:moveTo>
                    <a:pt x="188" y="0"/>
                  </a:moveTo>
                  <a:lnTo>
                    <a:pt x="151" y="63"/>
                  </a:lnTo>
                  <a:lnTo>
                    <a:pt x="0" y="351"/>
                  </a:lnTo>
                  <a:cubicBezTo>
                    <a:pt x="2660" y="1832"/>
                    <a:pt x="5333" y="2497"/>
                    <a:pt x="7981" y="2924"/>
                  </a:cubicBezTo>
                  <a:cubicBezTo>
                    <a:pt x="8169" y="2836"/>
                    <a:pt x="8358" y="2723"/>
                    <a:pt x="8546" y="2623"/>
                  </a:cubicBezTo>
                  <a:cubicBezTo>
                    <a:pt x="5873" y="2209"/>
                    <a:pt x="3175" y="1594"/>
                    <a:pt x="502" y="176"/>
                  </a:cubicBezTo>
                  <a:cubicBezTo>
                    <a:pt x="402" y="113"/>
                    <a:pt x="289" y="63"/>
                    <a:pt x="188"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2" name="Google Shape;662;p124"/>
            <p:cNvSpPr/>
            <p:nvPr/>
          </p:nvSpPr>
          <p:spPr>
            <a:xfrm>
              <a:off x="3536575" y="3179375"/>
              <a:ext cx="223075" cy="71850"/>
            </a:xfrm>
            <a:custGeom>
              <a:rect b="b" l="l" r="r" t="t"/>
              <a:pathLst>
                <a:path extrusionOk="0" h="2874" w="8923">
                  <a:moveTo>
                    <a:pt x="164" y="0"/>
                  </a:moveTo>
                  <a:lnTo>
                    <a:pt x="38" y="276"/>
                  </a:lnTo>
                  <a:lnTo>
                    <a:pt x="1" y="351"/>
                  </a:lnTo>
                  <a:cubicBezTo>
                    <a:pt x="2724" y="1569"/>
                    <a:pt x="5472" y="2409"/>
                    <a:pt x="8183" y="2874"/>
                  </a:cubicBezTo>
                  <a:cubicBezTo>
                    <a:pt x="8434" y="2786"/>
                    <a:pt x="8684" y="2698"/>
                    <a:pt x="8923" y="2598"/>
                  </a:cubicBezTo>
                  <a:cubicBezTo>
                    <a:pt x="6087" y="2171"/>
                    <a:pt x="3201" y="1330"/>
                    <a:pt x="352" y="75"/>
                  </a:cubicBezTo>
                  <a:cubicBezTo>
                    <a:pt x="289" y="50"/>
                    <a:pt x="227" y="25"/>
                    <a:pt x="16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3" name="Google Shape;663;p124"/>
            <p:cNvSpPr/>
            <p:nvPr/>
          </p:nvSpPr>
          <p:spPr>
            <a:xfrm>
              <a:off x="3502375" y="3193475"/>
              <a:ext cx="187950" cy="75325"/>
            </a:xfrm>
            <a:custGeom>
              <a:rect b="b" l="l" r="r" t="t"/>
              <a:pathLst>
                <a:path extrusionOk="0" h="3013" w="7518">
                  <a:moveTo>
                    <a:pt x="189" y="1"/>
                  </a:moveTo>
                  <a:lnTo>
                    <a:pt x="114" y="151"/>
                  </a:lnTo>
                  <a:lnTo>
                    <a:pt x="1" y="340"/>
                  </a:lnTo>
                  <a:cubicBezTo>
                    <a:pt x="2172" y="1519"/>
                    <a:pt x="4368" y="2410"/>
                    <a:pt x="6551" y="3013"/>
                  </a:cubicBezTo>
                  <a:cubicBezTo>
                    <a:pt x="6878" y="2975"/>
                    <a:pt x="7204" y="2925"/>
                    <a:pt x="7518" y="2862"/>
                  </a:cubicBezTo>
                  <a:cubicBezTo>
                    <a:pt x="5121" y="2272"/>
                    <a:pt x="2699" y="1344"/>
                    <a:pt x="315" y="64"/>
                  </a:cubicBezTo>
                  <a:cubicBezTo>
                    <a:pt x="277" y="38"/>
                    <a:pt x="239" y="26"/>
                    <a:pt x="189"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4" name="Google Shape;664;p124"/>
            <p:cNvSpPr/>
            <p:nvPr/>
          </p:nvSpPr>
          <p:spPr>
            <a:xfrm>
              <a:off x="3462850" y="3204775"/>
              <a:ext cx="169450" cy="67150"/>
            </a:xfrm>
            <a:custGeom>
              <a:rect b="b" l="l" r="r" t="t"/>
              <a:pathLst>
                <a:path extrusionOk="0" h="2686" w="6778">
                  <a:moveTo>
                    <a:pt x="227" y="1"/>
                  </a:moveTo>
                  <a:lnTo>
                    <a:pt x="26" y="289"/>
                  </a:lnTo>
                  <a:lnTo>
                    <a:pt x="1" y="314"/>
                  </a:lnTo>
                  <a:cubicBezTo>
                    <a:pt x="1607" y="1506"/>
                    <a:pt x="3314" y="2171"/>
                    <a:pt x="4970" y="2623"/>
                  </a:cubicBezTo>
                  <a:cubicBezTo>
                    <a:pt x="5382" y="2666"/>
                    <a:pt x="5793" y="2686"/>
                    <a:pt x="6205" y="2686"/>
                  </a:cubicBezTo>
                  <a:cubicBezTo>
                    <a:pt x="6396" y="2686"/>
                    <a:pt x="6586" y="2681"/>
                    <a:pt x="6777" y="2673"/>
                  </a:cubicBezTo>
                  <a:cubicBezTo>
                    <a:pt x="4719" y="2209"/>
                    <a:pt x="2498" y="1594"/>
                    <a:pt x="440" y="151"/>
                  </a:cubicBezTo>
                  <a:cubicBezTo>
                    <a:pt x="365" y="101"/>
                    <a:pt x="302" y="51"/>
                    <a:pt x="227"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5" name="Google Shape;665;p124"/>
            <p:cNvSpPr/>
            <p:nvPr/>
          </p:nvSpPr>
          <p:spPr>
            <a:xfrm>
              <a:off x="3312900" y="2750825"/>
              <a:ext cx="215225" cy="529575"/>
            </a:xfrm>
            <a:custGeom>
              <a:rect b="b" l="l" r="r" t="t"/>
              <a:pathLst>
                <a:path extrusionOk="0" h="21183" w="8609">
                  <a:moveTo>
                    <a:pt x="4581" y="0"/>
                  </a:moveTo>
                  <a:cubicBezTo>
                    <a:pt x="1644" y="3451"/>
                    <a:pt x="113" y="7793"/>
                    <a:pt x="38" y="12097"/>
                  </a:cubicBezTo>
                  <a:cubicBezTo>
                    <a:pt x="0" y="13930"/>
                    <a:pt x="1908" y="18861"/>
                    <a:pt x="3263" y="21183"/>
                  </a:cubicBezTo>
                  <a:cubicBezTo>
                    <a:pt x="6827" y="18723"/>
                    <a:pt x="8584" y="14946"/>
                    <a:pt x="8596" y="11131"/>
                  </a:cubicBezTo>
                  <a:cubicBezTo>
                    <a:pt x="8609" y="7329"/>
                    <a:pt x="6990" y="3489"/>
                    <a:pt x="4581" y="0"/>
                  </a:cubicBezTo>
                  <a:close/>
                </a:path>
              </a:pathLst>
            </a:custGeom>
            <a:solidFill>
              <a:srgbClr val="095E7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6" name="Google Shape;666;p124"/>
            <p:cNvSpPr/>
            <p:nvPr/>
          </p:nvSpPr>
          <p:spPr>
            <a:xfrm>
              <a:off x="3391650" y="2750500"/>
              <a:ext cx="61825" cy="530525"/>
            </a:xfrm>
            <a:custGeom>
              <a:rect b="b" l="l" r="r" t="t"/>
              <a:pathLst>
                <a:path extrusionOk="0" h="21221" w="2473">
                  <a:moveTo>
                    <a:pt x="1544" y="1"/>
                  </a:moveTo>
                  <a:lnTo>
                    <a:pt x="1318" y="26"/>
                  </a:lnTo>
                  <a:cubicBezTo>
                    <a:pt x="1330" y="151"/>
                    <a:pt x="2246" y="12424"/>
                    <a:pt x="0" y="21171"/>
                  </a:cubicBezTo>
                  <a:lnTo>
                    <a:pt x="226" y="21221"/>
                  </a:lnTo>
                  <a:cubicBezTo>
                    <a:pt x="2472" y="12437"/>
                    <a:pt x="1556" y="126"/>
                    <a:pt x="1544"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7" name="Google Shape;667;p124"/>
            <p:cNvSpPr/>
            <p:nvPr/>
          </p:nvSpPr>
          <p:spPr>
            <a:xfrm>
              <a:off x="3402300" y="2778125"/>
              <a:ext cx="31100" cy="47075"/>
            </a:xfrm>
            <a:custGeom>
              <a:rect b="b" l="l" r="r" t="t"/>
              <a:pathLst>
                <a:path extrusionOk="0" h="1883" w="1244">
                  <a:moveTo>
                    <a:pt x="139" y="0"/>
                  </a:moveTo>
                  <a:cubicBezTo>
                    <a:pt x="101" y="63"/>
                    <a:pt x="51" y="138"/>
                    <a:pt x="1" y="201"/>
                  </a:cubicBezTo>
                  <a:lnTo>
                    <a:pt x="176" y="452"/>
                  </a:lnTo>
                  <a:cubicBezTo>
                    <a:pt x="490" y="941"/>
                    <a:pt x="754" y="1330"/>
                    <a:pt x="1055" y="1882"/>
                  </a:cubicBezTo>
                  <a:lnTo>
                    <a:pt x="1243" y="1770"/>
                  </a:lnTo>
                  <a:cubicBezTo>
                    <a:pt x="1231" y="1744"/>
                    <a:pt x="1218" y="1719"/>
                    <a:pt x="1205" y="1682"/>
                  </a:cubicBezTo>
                  <a:cubicBezTo>
                    <a:pt x="1193" y="1694"/>
                    <a:pt x="1180" y="1694"/>
                    <a:pt x="1168" y="1707"/>
                  </a:cubicBezTo>
                  <a:lnTo>
                    <a:pt x="1017" y="1544"/>
                  </a:lnTo>
                  <a:cubicBezTo>
                    <a:pt x="1042" y="1519"/>
                    <a:pt x="1067" y="1506"/>
                    <a:pt x="1080" y="1481"/>
                  </a:cubicBezTo>
                  <a:cubicBezTo>
                    <a:pt x="842" y="1067"/>
                    <a:pt x="616" y="715"/>
                    <a:pt x="365" y="326"/>
                  </a:cubicBezTo>
                  <a:lnTo>
                    <a:pt x="139" y="0"/>
                  </a:ln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8" name="Google Shape;668;p124"/>
            <p:cNvSpPr/>
            <p:nvPr/>
          </p:nvSpPr>
          <p:spPr>
            <a:xfrm>
              <a:off x="3387875" y="2799450"/>
              <a:ext cx="46775" cy="74375"/>
            </a:xfrm>
            <a:custGeom>
              <a:rect b="b" l="l" r="r" t="t"/>
              <a:pathLst>
                <a:path extrusionOk="0" h="2975" w="1871">
                  <a:moveTo>
                    <a:pt x="139" y="0"/>
                  </a:moveTo>
                  <a:cubicBezTo>
                    <a:pt x="88" y="63"/>
                    <a:pt x="51" y="126"/>
                    <a:pt x="1" y="201"/>
                  </a:cubicBezTo>
                  <a:cubicBezTo>
                    <a:pt x="741" y="1205"/>
                    <a:pt x="1218" y="2008"/>
                    <a:pt x="1670" y="2975"/>
                  </a:cubicBezTo>
                  <a:lnTo>
                    <a:pt x="1870" y="2887"/>
                  </a:lnTo>
                  <a:cubicBezTo>
                    <a:pt x="1870" y="2874"/>
                    <a:pt x="1858" y="2849"/>
                    <a:pt x="1858" y="2837"/>
                  </a:cubicBezTo>
                  <a:lnTo>
                    <a:pt x="1707" y="2724"/>
                  </a:lnTo>
                  <a:cubicBezTo>
                    <a:pt x="1732" y="2698"/>
                    <a:pt x="1745" y="2673"/>
                    <a:pt x="1757" y="2648"/>
                  </a:cubicBezTo>
                  <a:cubicBezTo>
                    <a:pt x="1331" y="1745"/>
                    <a:pt x="854" y="954"/>
                    <a:pt x="139"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69" name="Google Shape;669;p124"/>
            <p:cNvSpPr/>
            <p:nvPr/>
          </p:nvSpPr>
          <p:spPr>
            <a:xfrm>
              <a:off x="3374375" y="2822350"/>
              <a:ext cx="59325" cy="92875"/>
            </a:xfrm>
            <a:custGeom>
              <a:rect b="b" l="l" r="r" t="t"/>
              <a:pathLst>
                <a:path extrusionOk="0" h="3715" w="2373">
                  <a:moveTo>
                    <a:pt x="114" y="1"/>
                  </a:moveTo>
                  <a:cubicBezTo>
                    <a:pt x="76" y="63"/>
                    <a:pt x="39" y="139"/>
                    <a:pt x="1" y="214"/>
                  </a:cubicBezTo>
                  <a:cubicBezTo>
                    <a:pt x="904" y="1318"/>
                    <a:pt x="1657" y="2498"/>
                    <a:pt x="2235" y="3715"/>
                  </a:cubicBezTo>
                  <a:lnTo>
                    <a:pt x="2373" y="3652"/>
                  </a:lnTo>
                  <a:lnTo>
                    <a:pt x="2210" y="3502"/>
                  </a:lnTo>
                  <a:cubicBezTo>
                    <a:pt x="2247" y="3464"/>
                    <a:pt x="2285" y="3414"/>
                    <a:pt x="2322" y="3364"/>
                  </a:cubicBezTo>
                  <a:cubicBezTo>
                    <a:pt x="1733" y="2197"/>
                    <a:pt x="992" y="1067"/>
                    <a:pt x="114"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0" name="Google Shape;670;p124"/>
            <p:cNvSpPr/>
            <p:nvPr/>
          </p:nvSpPr>
          <p:spPr>
            <a:xfrm>
              <a:off x="3434000" y="2912075"/>
              <a:ext cx="1575" cy="1275"/>
            </a:xfrm>
            <a:custGeom>
              <a:rect b="b" l="l" r="r" t="t"/>
              <a:pathLst>
                <a:path extrusionOk="0" h="51" w="63">
                  <a:moveTo>
                    <a:pt x="50" y="0"/>
                  </a:moveTo>
                  <a:cubicBezTo>
                    <a:pt x="25" y="13"/>
                    <a:pt x="13" y="38"/>
                    <a:pt x="0" y="51"/>
                  </a:cubicBezTo>
                  <a:lnTo>
                    <a:pt x="63" y="26"/>
                  </a:lnTo>
                  <a:cubicBezTo>
                    <a:pt x="50" y="13"/>
                    <a:pt x="50" y="13"/>
                    <a:pt x="50"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1" name="Google Shape;671;p124"/>
            <p:cNvSpPr/>
            <p:nvPr/>
          </p:nvSpPr>
          <p:spPr>
            <a:xfrm>
              <a:off x="3357750" y="2854350"/>
              <a:ext cx="73450" cy="113900"/>
            </a:xfrm>
            <a:custGeom>
              <a:rect b="b" l="l" r="r" t="t"/>
              <a:pathLst>
                <a:path extrusionOk="0" h="4556" w="2938">
                  <a:moveTo>
                    <a:pt x="114" y="1"/>
                  </a:moveTo>
                  <a:cubicBezTo>
                    <a:pt x="76" y="76"/>
                    <a:pt x="38" y="151"/>
                    <a:pt x="1" y="226"/>
                  </a:cubicBezTo>
                  <a:cubicBezTo>
                    <a:pt x="1206" y="1582"/>
                    <a:pt x="2159" y="3037"/>
                    <a:pt x="2824" y="4556"/>
                  </a:cubicBezTo>
                  <a:lnTo>
                    <a:pt x="2912" y="4518"/>
                  </a:lnTo>
                  <a:lnTo>
                    <a:pt x="2799" y="4405"/>
                  </a:lnTo>
                  <a:cubicBezTo>
                    <a:pt x="2849" y="4368"/>
                    <a:pt x="2887" y="4317"/>
                    <a:pt x="2937" y="4267"/>
                  </a:cubicBezTo>
                  <a:cubicBezTo>
                    <a:pt x="2247" y="2761"/>
                    <a:pt x="1306" y="1331"/>
                    <a:pt x="114"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2" name="Google Shape;672;p124"/>
            <p:cNvSpPr/>
            <p:nvPr/>
          </p:nvSpPr>
          <p:spPr>
            <a:xfrm>
              <a:off x="3344575" y="2886025"/>
              <a:ext cx="87250" cy="124275"/>
            </a:xfrm>
            <a:custGeom>
              <a:rect b="b" l="l" r="r" t="t"/>
              <a:pathLst>
                <a:path extrusionOk="0" h="4971" w="3490">
                  <a:moveTo>
                    <a:pt x="101" y="1"/>
                  </a:moveTo>
                  <a:cubicBezTo>
                    <a:pt x="64" y="76"/>
                    <a:pt x="26" y="164"/>
                    <a:pt x="1" y="239"/>
                  </a:cubicBezTo>
                  <a:cubicBezTo>
                    <a:pt x="1344" y="1933"/>
                    <a:pt x="2485" y="3515"/>
                    <a:pt x="3376" y="4970"/>
                  </a:cubicBezTo>
                  <a:lnTo>
                    <a:pt x="3464" y="4908"/>
                  </a:lnTo>
                  <a:lnTo>
                    <a:pt x="3389" y="4832"/>
                  </a:lnTo>
                  <a:cubicBezTo>
                    <a:pt x="3427" y="4795"/>
                    <a:pt x="3452" y="4769"/>
                    <a:pt x="3489" y="4732"/>
                  </a:cubicBezTo>
                  <a:cubicBezTo>
                    <a:pt x="2586" y="3276"/>
                    <a:pt x="1444" y="1682"/>
                    <a:pt x="101"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3" name="Google Shape;673;p124"/>
            <p:cNvSpPr/>
            <p:nvPr/>
          </p:nvSpPr>
          <p:spPr>
            <a:xfrm>
              <a:off x="3334225" y="2916775"/>
              <a:ext cx="95400" cy="144350"/>
            </a:xfrm>
            <a:custGeom>
              <a:rect b="b" l="l" r="r" t="t"/>
              <a:pathLst>
                <a:path extrusionOk="0" h="5774" w="3816">
                  <a:moveTo>
                    <a:pt x="76" y="1"/>
                  </a:moveTo>
                  <a:cubicBezTo>
                    <a:pt x="51" y="89"/>
                    <a:pt x="26" y="176"/>
                    <a:pt x="1" y="264"/>
                  </a:cubicBezTo>
                  <a:cubicBezTo>
                    <a:pt x="1406" y="2021"/>
                    <a:pt x="2623" y="3878"/>
                    <a:pt x="3615" y="5773"/>
                  </a:cubicBezTo>
                  <a:lnTo>
                    <a:pt x="3816" y="5673"/>
                  </a:lnTo>
                  <a:cubicBezTo>
                    <a:pt x="3803" y="5648"/>
                    <a:pt x="3790" y="5635"/>
                    <a:pt x="3790" y="5610"/>
                  </a:cubicBezTo>
                  <a:cubicBezTo>
                    <a:pt x="3765" y="5623"/>
                    <a:pt x="3740" y="5648"/>
                    <a:pt x="3728" y="5660"/>
                  </a:cubicBezTo>
                  <a:lnTo>
                    <a:pt x="3590" y="5485"/>
                  </a:lnTo>
                  <a:cubicBezTo>
                    <a:pt x="3615" y="5459"/>
                    <a:pt x="3640" y="5434"/>
                    <a:pt x="3677" y="5409"/>
                  </a:cubicBezTo>
                  <a:cubicBezTo>
                    <a:pt x="2674" y="3539"/>
                    <a:pt x="1469" y="1732"/>
                    <a:pt x="76"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4" name="Google Shape;674;p124"/>
            <p:cNvSpPr/>
            <p:nvPr/>
          </p:nvSpPr>
          <p:spPr>
            <a:xfrm>
              <a:off x="3322925" y="2960700"/>
              <a:ext cx="102925" cy="146225"/>
            </a:xfrm>
            <a:custGeom>
              <a:rect b="b" l="l" r="r" t="t"/>
              <a:pathLst>
                <a:path extrusionOk="0" h="5849" w="4117">
                  <a:moveTo>
                    <a:pt x="64" y="1"/>
                  </a:moveTo>
                  <a:cubicBezTo>
                    <a:pt x="51" y="101"/>
                    <a:pt x="26" y="201"/>
                    <a:pt x="1" y="302"/>
                  </a:cubicBezTo>
                  <a:cubicBezTo>
                    <a:pt x="829" y="1393"/>
                    <a:pt x="1645" y="2573"/>
                    <a:pt x="2435" y="3728"/>
                  </a:cubicBezTo>
                  <a:cubicBezTo>
                    <a:pt x="2925" y="4430"/>
                    <a:pt x="3439" y="5158"/>
                    <a:pt x="3929" y="5848"/>
                  </a:cubicBezTo>
                  <a:lnTo>
                    <a:pt x="4117" y="5723"/>
                  </a:lnTo>
                  <a:cubicBezTo>
                    <a:pt x="4117" y="5710"/>
                    <a:pt x="4117" y="5710"/>
                    <a:pt x="4104" y="5710"/>
                  </a:cubicBezTo>
                  <a:cubicBezTo>
                    <a:pt x="4104" y="5723"/>
                    <a:pt x="4092" y="5735"/>
                    <a:pt x="4079" y="5735"/>
                  </a:cubicBezTo>
                  <a:lnTo>
                    <a:pt x="3929" y="5560"/>
                  </a:lnTo>
                  <a:cubicBezTo>
                    <a:pt x="3954" y="5547"/>
                    <a:pt x="3966" y="5535"/>
                    <a:pt x="3979" y="5522"/>
                  </a:cubicBezTo>
                  <a:cubicBezTo>
                    <a:pt x="3527" y="4895"/>
                    <a:pt x="3075" y="4230"/>
                    <a:pt x="2624" y="3590"/>
                  </a:cubicBezTo>
                  <a:cubicBezTo>
                    <a:pt x="1783" y="2385"/>
                    <a:pt x="930" y="1155"/>
                    <a:pt x="64"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5" name="Google Shape;675;p124"/>
            <p:cNvSpPr/>
            <p:nvPr/>
          </p:nvSpPr>
          <p:spPr>
            <a:xfrm>
              <a:off x="3316650" y="3003050"/>
              <a:ext cx="103250" cy="144025"/>
            </a:xfrm>
            <a:custGeom>
              <a:rect b="b" l="l" r="r" t="t"/>
              <a:pathLst>
                <a:path extrusionOk="0" h="5761" w="4130">
                  <a:moveTo>
                    <a:pt x="39" y="1"/>
                  </a:moveTo>
                  <a:cubicBezTo>
                    <a:pt x="26" y="114"/>
                    <a:pt x="1" y="214"/>
                    <a:pt x="1" y="314"/>
                  </a:cubicBezTo>
                  <a:cubicBezTo>
                    <a:pt x="1482" y="2059"/>
                    <a:pt x="2812" y="3878"/>
                    <a:pt x="3941" y="5761"/>
                  </a:cubicBezTo>
                  <a:cubicBezTo>
                    <a:pt x="4004" y="5710"/>
                    <a:pt x="4067" y="5673"/>
                    <a:pt x="4130" y="5635"/>
                  </a:cubicBezTo>
                  <a:cubicBezTo>
                    <a:pt x="2962" y="3690"/>
                    <a:pt x="1582" y="1808"/>
                    <a:pt x="39"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6" name="Google Shape;676;p124"/>
            <p:cNvSpPr/>
            <p:nvPr/>
          </p:nvSpPr>
          <p:spPr>
            <a:xfrm>
              <a:off x="3313825" y="3056700"/>
              <a:ext cx="97925" cy="139950"/>
            </a:xfrm>
            <a:custGeom>
              <a:rect b="b" l="l" r="r" t="t"/>
              <a:pathLst>
                <a:path extrusionOk="0" h="5598" w="3917">
                  <a:moveTo>
                    <a:pt x="1" y="1"/>
                  </a:moveTo>
                  <a:cubicBezTo>
                    <a:pt x="1" y="126"/>
                    <a:pt x="14" y="251"/>
                    <a:pt x="39" y="402"/>
                  </a:cubicBezTo>
                  <a:cubicBezTo>
                    <a:pt x="1432" y="2071"/>
                    <a:pt x="2699" y="3815"/>
                    <a:pt x="3816" y="5597"/>
                  </a:cubicBezTo>
                  <a:lnTo>
                    <a:pt x="3916" y="5535"/>
                  </a:lnTo>
                  <a:lnTo>
                    <a:pt x="3791" y="5371"/>
                  </a:lnTo>
                  <a:cubicBezTo>
                    <a:pt x="3828" y="5346"/>
                    <a:pt x="3853" y="5321"/>
                    <a:pt x="3891" y="5296"/>
                  </a:cubicBezTo>
                  <a:cubicBezTo>
                    <a:pt x="2737" y="3489"/>
                    <a:pt x="1444" y="1707"/>
                    <a:pt x="1"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7" name="Google Shape;677;p124"/>
            <p:cNvSpPr/>
            <p:nvPr/>
          </p:nvSpPr>
          <p:spPr>
            <a:xfrm>
              <a:off x="3325750" y="3116000"/>
              <a:ext cx="81275" cy="106375"/>
            </a:xfrm>
            <a:custGeom>
              <a:rect b="b" l="l" r="r" t="t"/>
              <a:pathLst>
                <a:path extrusionOk="0" h="4255" w="3251">
                  <a:moveTo>
                    <a:pt x="1" y="0"/>
                  </a:moveTo>
                  <a:lnTo>
                    <a:pt x="1" y="0"/>
                  </a:lnTo>
                  <a:cubicBezTo>
                    <a:pt x="51" y="176"/>
                    <a:pt x="114" y="352"/>
                    <a:pt x="164" y="540"/>
                  </a:cubicBezTo>
                  <a:cubicBezTo>
                    <a:pt x="1206" y="1757"/>
                    <a:pt x="2197" y="2999"/>
                    <a:pt x="3126" y="4254"/>
                  </a:cubicBezTo>
                  <a:lnTo>
                    <a:pt x="3226" y="4179"/>
                  </a:lnTo>
                  <a:lnTo>
                    <a:pt x="3176" y="4091"/>
                  </a:lnTo>
                  <a:cubicBezTo>
                    <a:pt x="3201" y="4079"/>
                    <a:pt x="3226" y="4066"/>
                    <a:pt x="3251" y="4041"/>
                  </a:cubicBezTo>
                  <a:cubicBezTo>
                    <a:pt x="2235" y="2673"/>
                    <a:pt x="1143" y="1330"/>
                    <a:pt x="1"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8" name="Google Shape;678;p124"/>
            <p:cNvSpPr/>
            <p:nvPr/>
          </p:nvSpPr>
          <p:spPr>
            <a:xfrm>
              <a:off x="3344575" y="3171525"/>
              <a:ext cx="57450" cy="81600"/>
            </a:xfrm>
            <a:custGeom>
              <a:rect b="b" l="l" r="r" t="t"/>
              <a:pathLst>
                <a:path extrusionOk="0" h="3264" w="2298">
                  <a:moveTo>
                    <a:pt x="1" y="0"/>
                  </a:moveTo>
                  <a:cubicBezTo>
                    <a:pt x="76" y="214"/>
                    <a:pt x="164" y="427"/>
                    <a:pt x="252" y="653"/>
                  </a:cubicBezTo>
                  <a:cubicBezTo>
                    <a:pt x="954" y="1494"/>
                    <a:pt x="1620" y="2372"/>
                    <a:pt x="2222" y="3263"/>
                  </a:cubicBezTo>
                  <a:lnTo>
                    <a:pt x="2234" y="3251"/>
                  </a:lnTo>
                  <a:lnTo>
                    <a:pt x="2147" y="3062"/>
                  </a:lnTo>
                  <a:cubicBezTo>
                    <a:pt x="2197" y="3037"/>
                    <a:pt x="2247" y="3000"/>
                    <a:pt x="2297" y="2974"/>
                  </a:cubicBezTo>
                  <a:cubicBezTo>
                    <a:pt x="1607" y="1958"/>
                    <a:pt x="829" y="967"/>
                    <a:pt x="1"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79" name="Google Shape;679;p124"/>
            <p:cNvSpPr/>
            <p:nvPr/>
          </p:nvSpPr>
          <p:spPr>
            <a:xfrm>
              <a:off x="3411100" y="2766500"/>
              <a:ext cx="19475" cy="32650"/>
            </a:xfrm>
            <a:custGeom>
              <a:rect b="b" l="l" r="r" t="t"/>
              <a:pathLst>
                <a:path extrusionOk="0" h="1306" w="779">
                  <a:moveTo>
                    <a:pt x="138" y="1"/>
                  </a:moveTo>
                  <a:cubicBezTo>
                    <a:pt x="88" y="64"/>
                    <a:pt x="50" y="126"/>
                    <a:pt x="0" y="189"/>
                  </a:cubicBezTo>
                  <a:lnTo>
                    <a:pt x="665" y="1306"/>
                  </a:lnTo>
                  <a:lnTo>
                    <a:pt x="753" y="1243"/>
                  </a:lnTo>
                  <a:lnTo>
                    <a:pt x="678" y="1168"/>
                  </a:lnTo>
                  <a:cubicBezTo>
                    <a:pt x="715" y="1130"/>
                    <a:pt x="753" y="1105"/>
                    <a:pt x="778" y="1067"/>
                  </a:cubicBezTo>
                  <a:lnTo>
                    <a:pt x="138" y="1"/>
                  </a:ln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0" name="Google Shape;680;p124"/>
            <p:cNvSpPr/>
            <p:nvPr/>
          </p:nvSpPr>
          <p:spPr>
            <a:xfrm>
              <a:off x="3428025" y="2776850"/>
              <a:ext cx="19800" cy="22950"/>
            </a:xfrm>
            <a:custGeom>
              <a:rect b="b" l="l" r="r" t="t"/>
              <a:pathLst>
                <a:path extrusionOk="0" h="918" w="792">
                  <a:moveTo>
                    <a:pt x="666" y="1"/>
                  </a:moveTo>
                  <a:cubicBezTo>
                    <a:pt x="490" y="214"/>
                    <a:pt x="289" y="465"/>
                    <a:pt x="101" y="653"/>
                  </a:cubicBezTo>
                  <a:cubicBezTo>
                    <a:pt x="76" y="691"/>
                    <a:pt x="38" y="716"/>
                    <a:pt x="1" y="754"/>
                  </a:cubicBezTo>
                  <a:lnTo>
                    <a:pt x="76" y="829"/>
                  </a:lnTo>
                  <a:lnTo>
                    <a:pt x="151" y="917"/>
                  </a:lnTo>
                  <a:cubicBezTo>
                    <a:pt x="365" y="729"/>
                    <a:pt x="591" y="453"/>
                    <a:pt x="791" y="202"/>
                  </a:cubicBezTo>
                  <a:cubicBezTo>
                    <a:pt x="754" y="139"/>
                    <a:pt x="704" y="76"/>
                    <a:pt x="666"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1" name="Google Shape;681;p124"/>
            <p:cNvSpPr/>
            <p:nvPr/>
          </p:nvSpPr>
          <p:spPr>
            <a:xfrm>
              <a:off x="3427725" y="2791300"/>
              <a:ext cx="28575" cy="29500"/>
            </a:xfrm>
            <a:custGeom>
              <a:rect b="b" l="l" r="r" t="t"/>
              <a:pathLst>
                <a:path extrusionOk="0" h="1180" w="1143">
                  <a:moveTo>
                    <a:pt x="1029" y="0"/>
                  </a:moveTo>
                  <a:cubicBezTo>
                    <a:pt x="728" y="326"/>
                    <a:pt x="402" y="653"/>
                    <a:pt x="63" y="954"/>
                  </a:cubicBezTo>
                  <a:cubicBezTo>
                    <a:pt x="50" y="979"/>
                    <a:pt x="25" y="992"/>
                    <a:pt x="0" y="1017"/>
                  </a:cubicBezTo>
                  <a:lnTo>
                    <a:pt x="151" y="1180"/>
                  </a:lnTo>
                  <a:cubicBezTo>
                    <a:pt x="163" y="1167"/>
                    <a:pt x="176" y="1167"/>
                    <a:pt x="188" y="1155"/>
                  </a:cubicBezTo>
                  <a:cubicBezTo>
                    <a:pt x="515" y="854"/>
                    <a:pt x="841" y="527"/>
                    <a:pt x="1142" y="201"/>
                  </a:cubicBezTo>
                  <a:cubicBezTo>
                    <a:pt x="1105" y="138"/>
                    <a:pt x="1067" y="75"/>
                    <a:pt x="1029"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2" name="Google Shape;682;p124"/>
            <p:cNvSpPr/>
            <p:nvPr/>
          </p:nvSpPr>
          <p:spPr>
            <a:xfrm>
              <a:off x="3430550" y="2814200"/>
              <a:ext cx="39225" cy="56800"/>
            </a:xfrm>
            <a:custGeom>
              <a:rect b="b" l="l" r="r" t="t"/>
              <a:pathLst>
                <a:path extrusionOk="0" h="2272" w="1569">
                  <a:moveTo>
                    <a:pt x="1443" y="0"/>
                  </a:moveTo>
                  <a:cubicBezTo>
                    <a:pt x="1054" y="716"/>
                    <a:pt x="590" y="1406"/>
                    <a:pt x="50" y="2058"/>
                  </a:cubicBezTo>
                  <a:cubicBezTo>
                    <a:pt x="38" y="2083"/>
                    <a:pt x="25" y="2108"/>
                    <a:pt x="0" y="2134"/>
                  </a:cubicBezTo>
                  <a:lnTo>
                    <a:pt x="151" y="2247"/>
                  </a:lnTo>
                  <a:lnTo>
                    <a:pt x="176" y="2272"/>
                  </a:lnTo>
                  <a:cubicBezTo>
                    <a:pt x="715" y="1632"/>
                    <a:pt x="1180" y="941"/>
                    <a:pt x="1569" y="239"/>
                  </a:cubicBezTo>
                  <a:cubicBezTo>
                    <a:pt x="1531" y="163"/>
                    <a:pt x="1481" y="88"/>
                    <a:pt x="1443"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3" name="Google Shape;683;p124"/>
            <p:cNvSpPr/>
            <p:nvPr/>
          </p:nvSpPr>
          <p:spPr>
            <a:xfrm>
              <a:off x="3429600" y="2841500"/>
              <a:ext cx="53675" cy="72175"/>
            </a:xfrm>
            <a:custGeom>
              <a:rect b="b" l="l" r="r" t="t"/>
              <a:pathLst>
                <a:path extrusionOk="0" h="2887" w="2147">
                  <a:moveTo>
                    <a:pt x="2033" y="0"/>
                  </a:moveTo>
                  <a:cubicBezTo>
                    <a:pt x="1469" y="904"/>
                    <a:pt x="829" y="1769"/>
                    <a:pt x="113" y="2598"/>
                  </a:cubicBezTo>
                  <a:cubicBezTo>
                    <a:pt x="76" y="2648"/>
                    <a:pt x="38" y="2698"/>
                    <a:pt x="1" y="2736"/>
                  </a:cubicBezTo>
                  <a:lnTo>
                    <a:pt x="164" y="2886"/>
                  </a:lnTo>
                  <a:cubicBezTo>
                    <a:pt x="176" y="2886"/>
                    <a:pt x="176" y="2874"/>
                    <a:pt x="176" y="2874"/>
                  </a:cubicBezTo>
                  <a:cubicBezTo>
                    <a:pt x="189" y="2861"/>
                    <a:pt x="201" y="2836"/>
                    <a:pt x="226" y="2823"/>
                  </a:cubicBezTo>
                  <a:cubicBezTo>
                    <a:pt x="942" y="1995"/>
                    <a:pt x="1582" y="1129"/>
                    <a:pt x="2146" y="238"/>
                  </a:cubicBezTo>
                  <a:cubicBezTo>
                    <a:pt x="2109" y="151"/>
                    <a:pt x="2071" y="75"/>
                    <a:pt x="2033"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4" name="Google Shape;684;p124"/>
            <p:cNvSpPr/>
            <p:nvPr/>
          </p:nvSpPr>
          <p:spPr>
            <a:xfrm>
              <a:off x="3427725" y="2874750"/>
              <a:ext cx="70300" cy="93825"/>
            </a:xfrm>
            <a:custGeom>
              <a:rect b="b" l="l" r="r" t="t"/>
              <a:pathLst>
                <a:path extrusionOk="0" h="3753" w="2812">
                  <a:moveTo>
                    <a:pt x="2711" y="0"/>
                  </a:moveTo>
                  <a:cubicBezTo>
                    <a:pt x="2033" y="1230"/>
                    <a:pt x="1167" y="2384"/>
                    <a:pt x="138" y="3451"/>
                  </a:cubicBezTo>
                  <a:cubicBezTo>
                    <a:pt x="88" y="3501"/>
                    <a:pt x="50" y="3552"/>
                    <a:pt x="0" y="3589"/>
                  </a:cubicBezTo>
                  <a:lnTo>
                    <a:pt x="113" y="3702"/>
                  </a:lnTo>
                  <a:lnTo>
                    <a:pt x="163" y="3752"/>
                  </a:lnTo>
                  <a:cubicBezTo>
                    <a:pt x="1230" y="2686"/>
                    <a:pt x="2108" y="1519"/>
                    <a:pt x="2811" y="276"/>
                  </a:cubicBezTo>
                  <a:cubicBezTo>
                    <a:pt x="2774" y="176"/>
                    <a:pt x="2748" y="88"/>
                    <a:pt x="2711"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5" name="Google Shape;685;p124"/>
            <p:cNvSpPr/>
            <p:nvPr/>
          </p:nvSpPr>
          <p:spPr>
            <a:xfrm>
              <a:off x="3429275" y="2909250"/>
              <a:ext cx="80975" cy="101675"/>
            </a:xfrm>
            <a:custGeom>
              <a:rect b="b" l="l" r="r" t="t"/>
              <a:pathLst>
                <a:path extrusionOk="0" h="4067" w="3239">
                  <a:moveTo>
                    <a:pt x="3151" y="1"/>
                  </a:moveTo>
                  <a:cubicBezTo>
                    <a:pt x="2360" y="1381"/>
                    <a:pt x="1344" y="2661"/>
                    <a:pt x="101" y="3803"/>
                  </a:cubicBezTo>
                  <a:cubicBezTo>
                    <a:pt x="64" y="3840"/>
                    <a:pt x="39" y="3866"/>
                    <a:pt x="1" y="3903"/>
                  </a:cubicBezTo>
                  <a:lnTo>
                    <a:pt x="76" y="3979"/>
                  </a:lnTo>
                  <a:lnTo>
                    <a:pt x="152" y="4066"/>
                  </a:lnTo>
                  <a:cubicBezTo>
                    <a:pt x="1406" y="2924"/>
                    <a:pt x="2435" y="1657"/>
                    <a:pt x="3239" y="289"/>
                  </a:cubicBezTo>
                  <a:cubicBezTo>
                    <a:pt x="3213" y="201"/>
                    <a:pt x="3176" y="101"/>
                    <a:pt x="3151"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6" name="Google Shape;686;p124"/>
            <p:cNvSpPr/>
            <p:nvPr/>
          </p:nvSpPr>
          <p:spPr>
            <a:xfrm>
              <a:off x="3423950" y="2951925"/>
              <a:ext cx="96975" cy="106375"/>
            </a:xfrm>
            <a:custGeom>
              <a:rect b="b" l="l" r="r" t="t"/>
              <a:pathLst>
                <a:path extrusionOk="0" h="4255" w="3879">
                  <a:moveTo>
                    <a:pt x="3815" y="0"/>
                  </a:moveTo>
                  <a:cubicBezTo>
                    <a:pt x="2849" y="1481"/>
                    <a:pt x="1594" y="2824"/>
                    <a:pt x="88" y="4003"/>
                  </a:cubicBezTo>
                  <a:cubicBezTo>
                    <a:pt x="51" y="4028"/>
                    <a:pt x="26" y="4053"/>
                    <a:pt x="1" y="4079"/>
                  </a:cubicBezTo>
                  <a:lnTo>
                    <a:pt x="139" y="4254"/>
                  </a:lnTo>
                  <a:cubicBezTo>
                    <a:pt x="151" y="4242"/>
                    <a:pt x="176" y="4217"/>
                    <a:pt x="201" y="4204"/>
                  </a:cubicBezTo>
                  <a:cubicBezTo>
                    <a:pt x="1670" y="3050"/>
                    <a:pt x="2912" y="1744"/>
                    <a:pt x="3878" y="314"/>
                  </a:cubicBezTo>
                  <a:cubicBezTo>
                    <a:pt x="3866" y="201"/>
                    <a:pt x="3841" y="101"/>
                    <a:pt x="3815"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7" name="Google Shape;687;p124"/>
            <p:cNvSpPr/>
            <p:nvPr/>
          </p:nvSpPr>
          <p:spPr>
            <a:xfrm>
              <a:off x="3421125" y="2997725"/>
              <a:ext cx="105750" cy="106375"/>
            </a:xfrm>
            <a:custGeom>
              <a:rect b="b" l="l" r="r" t="t"/>
              <a:pathLst>
                <a:path extrusionOk="0" h="4255" w="4230">
                  <a:moveTo>
                    <a:pt x="4205" y="0"/>
                  </a:moveTo>
                  <a:cubicBezTo>
                    <a:pt x="2987" y="1443"/>
                    <a:pt x="1594" y="2799"/>
                    <a:pt x="51" y="4041"/>
                  </a:cubicBezTo>
                  <a:cubicBezTo>
                    <a:pt x="38" y="4054"/>
                    <a:pt x="26" y="4066"/>
                    <a:pt x="1" y="4079"/>
                  </a:cubicBezTo>
                  <a:lnTo>
                    <a:pt x="151" y="4254"/>
                  </a:lnTo>
                  <a:cubicBezTo>
                    <a:pt x="164" y="4254"/>
                    <a:pt x="176" y="4242"/>
                    <a:pt x="176" y="4229"/>
                  </a:cubicBezTo>
                  <a:cubicBezTo>
                    <a:pt x="1682" y="3025"/>
                    <a:pt x="3038" y="1707"/>
                    <a:pt x="4230" y="314"/>
                  </a:cubicBezTo>
                  <a:cubicBezTo>
                    <a:pt x="4230" y="201"/>
                    <a:pt x="4217" y="101"/>
                    <a:pt x="4205"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8" name="Google Shape;688;p124"/>
            <p:cNvSpPr/>
            <p:nvPr/>
          </p:nvSpPr>
          <p:spPr>
            <a:xfrm>
              <a:off x="3414850" y="3034750"/>
              <a:ext cx="112975" cy="117025"/>
            </a:xfrm>
            <a:custGeom>
              <a:rect b="b" l="l" r="r" t="t"/>
              <a:pathLst>
                <a:path extrusionOk="0" h="4681" w="4519">
                  <a:moveTo>
                    <a:pt x="4518" y="0"/>
                  </a:moveTo>
                  <a:lnTo>
                    <a:pt x="4518" y="0"/>
                  </a:lnTo>
                  <a:cubicBezTo>
                    <a:pt x="3326" y="1594"/>
                    <a:pt x="1996" y="3137"/>
                    <a:pt x="202" y="4367"/>
                  </a:cubicBezTo>
                  <a:cubicBezTo>
                    <a:pt x="139" y="4405"/>
                    <a:pt x="76" y="4442"/>
                    <a:pt x="13" y="4493"/>
                  </a:cubicBezTo>
                  <a:lnTo>
                    <a:pt x="1" y="4493"/>
                  </a:lnTo>
                  <a:lnTo>
                    <a:pt x="126" y="4681"/>
                  </a:lnTo>
                  <a:cubicBezTo>
                    <a:pt x="1958" y="3489"/>
                    <a:pt x="3301" y="1970"/>
                    <a:pt x="4506" y="389"/>
                  </a:cubicBezTo>
                  <a:cubicBezTo>
                    <a:pt x="4506" y="264"/>
                    <a:pt x="4506" y="138"/>
                    <a:pt x="4518"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9" name="Google Shape;689;p124"/>
            <p:cNvSpPr/>
            <p:nvPr/>
          </p:nvSpPr>
          <p:spPr>
            <a:xfrm>
              <a:off x="3408575" y="3072075"/>
              <a:ext cx="116100" cy="123325"/>
            </a:xfrm>
            <a:custGeom>
              <a:rect b="b" l="l" r="r" t="t"/>
              <a:pathLst>
                <a:path extrusionOk="0" h="4933" w="4644">
                  <a:moveTo>
                    <a:pt x="4644" y="0"/>
                  </a:moveTo>
                  <a:lnTo>
                    <a:pt x="4644" y="0"/>
                  </a:lnTo>
                  <a:cubicBezTo>
                    <a:pt x="3389" y="1707"/>
                    <a:pt x="1858" y="3276"/>
                    <a:pt x="101" y="4681"/>
                  </a:cubicBezTo>
                  <a:cubicBezTo>
                    <a:pt x="63" y="4706"/>
                    <a:pt x="38" y="4731"/>
                    <a:pt x="1" y="4756"/>
                  </a:cubicBezTo>
                  <a:lnTo>
                    <a:pt x="126" y="4920"/>
                  </a:lnTo>
                  <a:lnTo>
                    <a:pt x="151" y="4932"/>
                  </a:lnTo>
                  <a:cubicBezTo>
                    <a:pt x="1845" y="3589"/>
                    <a:pt x="3326" y="2096"/>
                    <a:pt x="4569" y="477"/>
                  </a:cubicBezTo>
                  <a:cubicBezTo>
                    <a:pt x="4594" y="314"/>
                    <a:pt x="4619" y="164"/>
                    <a:pt x="4644"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0" name="Google Shape;690;p124"/>
            <p:cNvSpPr/>
            <p:nvPr/>
          </p:nvSpPr>
          <p:spPr>
            <a:xfrm>
              <a:off x="3405125" y="3125725"/>
              <a:ext cx="106700" cy="97275"/>
            </a:xfrm>
            <a:custGeom>
              <a:rect b="b" l="l" r="r" t="t"/>
              <a:pathLst>
                <a:path extrusionOk="0" h="3891" w="4268">
                  <a:moveTo>
                    <a:pt x="4267" y="0"/>
                  </a:moveTo>
                  <a:cubicBezTo>
                    <a:pt x="3075" y="1343"/>
                    <a:pt x="1670" y="2573"/>
                    <a:pt x="76" y="3652"/>
                  </a:cubicBezTo>
                  <a:cubicBezTo>
                    <a:pt x="51" y="3677"/>
                    <a:pt x="26" y="3690"/>
                    <a:pt x="1" y="3702"/>
                  </a:cubicBezTo>
                  <a:lnTo>
                    <a:pt x="51" y="3790"/>
                  </a:lnTo>
                  <a:lnTo>
                    <a:pt x="126" y="3890"/>
                  </a:lnTo>
                  <a:cubicBezTo>
                    <a:pt x="1607" y="2899"/>
                    <a:pt x="2925" y="1782"/>
                    <a:pt x="4067" y="552"/>
                  </a:cubicBezTo>
                  <a:cubicBezTo>
                    <a:pt x="4142" y="364"/>
                    <a:pt x="4205" y="188"/>
                    <a:pt x="4267"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1" name="Google Shape;691;p124"/>
            <p:cNvSpPr/>
            <p:nvPr/>
          </p:nvSpPr>
          <p:spPr>
            <a:xfrm>
              <a:off x="3398225" y="3166825"/>
              <a:ext cx="96650" cy="86300"/>
            </a:xfrm>
            <a:custGeom>
              <a:rect b="b" l="l" r="r" t="t"/>
              <a:pathLst>
                <a:path extrusionOk="0" h="3452" w="3866">
                  <a:moveTo>
                    <a:pt x="3866" y="0"/>
                  </a:moveTo>
                  <a:cubicBezTo>
                    <a:pt x="2862" y="1167"/>
                    <a:pt x="1720" y="2372"/>
                    <a:pt x="151" y="3162"/>
                  </a:cubicBezTo>
                  <a:cubicBezTo>
                    <a:pt x="101" y="3188"/>
                    <a:pt x="51" y="3225"/>
                    <a:pt x="1" y="3250"/>
                  </a:cubicBezTo>
                  <a:lnTo>
                    <a:pt x="88" y="3439"/>
                  </a:lnTo>
                  <a:lnTo>
                    <a:pt x="101" y="3451"/>
                  </a:lnTo>
                  <a:cubicBezTo>
                    <a:pt x="1406" y="2811"/>
                    <a:pt x="2423" y="1908"/>
                    <a:pt x="3301" y="966"/>
                  </a:cubicBezTo>
                  <a:cubicBezTo>
                    <a:pt x="3502" y="653"/>
                    <a:pt x="3690" y="326"/>
                    <a:pt x="3866"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2" name="Google Shape;692;p124"/>
            <p:cNvSpPr/>
            <p:nvPr/>
          </p:nvSpPr>
          <p:spPr>
            <a:xfrm>
              <a:off x="3390375" y="2788150"/>
              <a:ext cx="15725" cy="15725"/>
            </a:xfrm>
            <a:custGeom>
              <a:rect b="b" l="l" r="r" t="t"/>
              <a:pathLst>
                <a:path extrusionOk="0" h="629" w="629">
                  <a:moveTo>
                    <a:pt x="315" y="1"/>
                  </a:moveTo>
                  <a:cubicBezTo>
                    <a:pt x="139" y="1"/>
                    <a:pt x="1" y="139"/>
                    <a:pt x="1" y="314"/>
                  </a:cubicBezTo>
                  <a:cubicBezTo>
                    <a:pt x="1" y="490"/>
                    <a:pt x="139" y="628"/>
                    <a:pt x="315" y="628"/>
                  </a:cubicBezTo>
                  <a:cubicBezTo>
                    <a:pt x="490" y="628"/>
                    <a:pt x="628" y="490"/>
                    <a:pt x="628" y="314"/>
                  </a:cubicBezTo>
                  <a:cubicBezTo>
                    <a:pt x="628" y="139"/>
                    <a:pt x="490" y="1"/>
                    <a:pt x="31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3" name="Google Shape;693;p124"/>
            <p:cNvSpPr/>
            <p:nvPr/>
          </p:nvSpPr>
          <p:spPr>
            <a:xfrm>
              <a:off x="3548175" y="2771850"/>
              <a:ext cx="16025" cy="15700"/>
            </a:xfrm>
            <a:custGeom>
              <a:rect b="b" l="l" r="r" t="t"/>
              <a:pathLst>
                <a:path extrusionOk="0" h="628" w="641">
                  <a:moveTo>
                    <a:pt x="327" y="0"/>
                  </a:moveTo>
                  <a:cubicBezTo>
                    <a:pt x="152" y="0"/>
                    <a:pt x="1" y="138"/>
                    <a:pt x="1" y="314"/>
                  </a:cubicBezTo>
                  <a:cubicBezTo>
                    <a:pt x="1" y="490"/>
                    <a:pt x="152" y="628"/>
                    <a:pt x="327" y="628"/>
                  </a:cubicBezTo>
                  <a:cubicBezTo>
                    <a:pt x="503" y="628"/>
                    <a:pt x="641" y="490"/>
                    <a:pt x="641" y="314"/>
                  </a:cubicBezTo>
                  <a:cubicBezTo>
                    <a:pt x="641" y="138"/>
                    <a:pt x="503" y="0"/>
                    <a:pt x="32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4" name="Google Shape;694;p124"/>
            <p:cNvSpPr/>
            <p:nvPr/>
          </p:nvSpPr>
          <p:spPr>
            <a:xfrm>
              <a:off x="3641675" y="2657950"/>
              <a:ext cx="16025" cy="16025"/>
            </a:xfrm>
            <a:custGeom>
              <a:rect b="b" l="l" r="r" t="t"/>
              <a:pathLst>
                <a:path extrusionOk="0" h="641" w="641">
                  <a:moveTo>
                    <a:pt x="327" y="1"/>
                  </a:moveTo>
                  <a:cubicBezTo>
                    <a:pt x="151" y="1"/>
                    <a:pt x="1" y="152"/>
                    <a:pt x="1" y="327"/>
                  </a:cubicBezTo>
                  <a:cubicBezTo>
                    <a:pt x="1" y="503"/>
                    <a:pt x="151" y="641"/>
                    <a:pt x="327" y="641"/>
                  </a:cubicBezTo>
                  <a:cubicBezTo>
                    <a:pt x="490" y="641"/>
                    <a:pt x="641" y="503"/>
                    <a:pt x="641" y="327"/>
                  </a:cubicBezTo>
                  <a:cubicBezTo>
                    <a:pt x="641" y="152"/>
                    <a:pt x="490" y="1"/>
                    <a:pt x="32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5" name="Google Shape;695;p124"/>
            <p:cNvSpPr/>
            <p:nvPr/>
          </p:nvSpPr>
          <p:spPr>
            <a:xfrm>
              <a:off x="3545050" y="2555375"/>
              <a:ext cx="16025" cy="16025"/>
            </a:xfrm>
            <a:custGeom>
              <a:rect b="b" l="l" r="r" t="t"/>
              <a:pathLst>
                <a:path extrusionOk="0" h="641" w="641">
                  <a:moveTo>
                    <a:pt x="314" y="0"/>
                  </a:moveTo>
                  <a:cubicBezTo>
                    <a:pt x="139" y="0"/>
                    <a:pt x="0" y="139"/>
                    <a:pt x="0" y="314"/>
                  </a:cubicBezTo>
                  <a:cubicBezTo>
                    <a:pt x="0" y="490"/>
                    <a:pt x="139" y="640"/>
                    <a:pt x="314" y="640"/>
                  </a:cubicBezTo>
                  <a:cubicBezTo>
                    <a:pt x="490" y="640"/>
                    <a:pt x="640" y="490"/>
                    <a:pt x="640" y="314"/>
                  </a:cubicBezTo>
                  <a:cubicBezTo>
                    <a:pt x="640" y="139"/>
                    <a:pt x="490" y="0"/>
                    <a:pt x="31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6" name="Google Shape;696;p124"/>
            <p:cNvSpPr/>
            <p:nvPr/>
          </p:nvSpPr>
          <p:spPr>
            <a:xfrm>
              <a:off x="3609050" y="2479150"/>
              <a:ext cx="9425" cy="9425"/>
            </a:xfrm>
            <a:custGeom>
              <a:rect b="b" l="l" r="r" t="t"/>
              <a:pathLst>
                <a:path extrusionOk="0" h="377" w="377">
                  <a:moveTo>
                    <a:pt x="189" y="0"/>
                  </a:moveTo>
                  <a:cubicBezTo>
                    <a:pt x="88" y="0"/>
                    <a:pt x="0" y="88"/>
                    <a:pt x="0" y="188"/>
                  </a:cubicBezTo>
                  <a:cubicBezTo>
                    <a:pt x="0" y="301"/>
                    <a:pt x="88" y="377"/>
                    <a:pt x="189" y="377"/>
                  </a:cubicBezTo>
                  <a:cubicBezTo>
                    <a:pt x="302" y="377"/>
                    <a:pt x="377" y="301"/>
                    <a:pt x="377" y="188"/>
                  </a:cubicBezTo>
                  <a:cubicBezTo>
                    <a:pt x="377" y="88"/>
                    <a:pt x="302" y="0"/>
                    <a:pt x="18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7" name="Google Shape;697;p124"/>
            <p:cNvSpPr/>
            <p:nvPr/>
          </p:nvSpPr>
          <p:spPr>
            <a:xfrm>
              <a:off x="3831800" y="3010900"/>
              <a:ext cx="7550" cy="7550"/>
            </a:xfrm>
            <a:custGeom>
              <a:rect b="b" l="l" r="r" t="t"/>
              <a:pathLst>
                <a:path extrusionOk="0" h="302" w="302">
                  <a:moveTo>
                    <a:pt x="151" y="0"/>
                  </a:moveTo>
                  <a:cubicBezTo>
                    <a:pt x="63" y="0"/>
                    <a:pt x="0" y="63"/>
                    <a:pt x="0" y="151"/>
                  </a:cubicBezTo>
                  <a:cubicBezTo>
                    <a:pt x="0" y="239"/>
                    <a:pt x="63" y="302"/>
                    <a:pt x="151" y="302"/>
                  </a:cubicBezTo>
                  <a:cubicBezTo>
                    <a:pt x="239" y="302"/>
                    <a:pt x="301" y="239"/>
                    <a:pt x="301" y="151"/>
                  </a:cubicBezTo>
                  <a:cubicBezTo>
                    <a:pt x="301" y="63"/>
                    <a:pt x="239" y="0"/>
                    <a:pt x="15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8" name="Google Shape;698;p124"/>
            <p:cNvSpPr/>
            <p:nvPr/>
          </p:nvSpPr>
          <p:spPr>
            <a:xfrm>
              <a:off x="3646375" y="2993650"/>
              <a:ext cx="7550" cy="7550"/>
            </a:xfrm>
            <a:custGeom>
              <a:rect b="b" l="l" r="r" t="t"/>
              <a:pathLst>
                <a:path extrusionOk="0" h="302" w="302">
                  <a:moveTo>
                    <a:pt x="151" y="0"/>
                  </a:moveTo>
                  <a:cubicBezTo>
                    <a:pt x="76" y="0"/>
                    <a:pt x="1" y="63"/>
                    <a:pt x="1" y="151"/>
                  </a:cubicBezTo>
                  <a:cubicBezTo>
                    <a:pt x="1" y="239"/>
                    <a:pt x="76" y="301"/>
                    <a:pt x="151" y="301"/>
                  </a:cubicBezTo>
                  <a:cubicBezTo>
                    <a:pt x="239" y="301"/>
                    <a:pt x="302" y="239"/>
                    <a:pt x="302" y="151"/>
                  </a:cubicBezTo>
                  <a:cubicBezTo>
                    <a:pt x="302" y="63"/>
                    <a:pt x="239" y="0"/>
                    <a:pt x="15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9" name="Google Shape;699;p124"/>
            <p:cNvSpPr/>
            <p:nvPr/>
          </p:nvSpPr>
          <p:spPr>
            <a:xfrm>
              <a:off x="3453450" y="3137650"/>
              <a:ext cx="7550" cy="7550"/>
            </a:xfrm>
            <a:custGeom>
              <a:rect b="b" l="l" r="r" t="t"/>
              <a:pathLst>
                <a:path extrusionOk="0" h="302" w="302">
                  <a:moveTo>
                    <a:pt x="151" y="0"/>
                  </a:moveTo>
                  <a:cubicBezTo>
                    <a:pt x="63" y="0"/>
                    <a:pt x="0" y="63"/>
                    <a:pt x="0" y="151"/>
                  </a:cubicBezTo>
                  <a:cubicBezTo>
                    <a:pt x="0" y="239"/>
                    <a:pt x="63" y="301"/>
                    <a:pt x="151" y="301"/>
                  </a:cubicBezTo>
                  <a:cubicBezTo>
                    <a:pt x="239" y="301"/>
                    <a:pt x="301" y="239"/>
                    <a:pt x="301" y="151"/>
                  </a:cubicBezTo>
                  <a:cubicBezTo>
                    <a:pt x="301" y="63"/>
                    <a:pt x="239" y="0"/>
                    <a:pt x="15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0" name="Google Shape;700;p124"/>
            <p:cNvSpPr/>
            <p:nvPr/>
          </p:nvSpPr>
          <p:spPr>
            <a:xfrm>
              <a:off x="3537525" y="3214500"/>
              <a:ext cx="7550" cy="7550"/>
            </a:xfrm>
            <a:custGeom>
              <a:rect b="b" l="l" r="r" t="t"/>
              <a:pathLst>
                <a:path extrusionOk="0" h="302" w="302">
                  <a:moveTo>
                    <a:pt x="151" y="1"/>
                  </a:moveTo>
                  <a:cubicBezTo>
                    <a:pt x="63" y="1"/>
                    <a:pt x="0" y="63"/>
                    <a:pt x="0" y="151"/>
                  </a:cubicBezTo>
                  <a:cubicBezTo>
                    <a:pt x="0" y="239"/>
                    <a:pt x="63" y="302"/>
                    <a:pt x="151" y="302"/>
                  </a:cubicBezTo>
                  <a:cubicBezTo>
                    <a:pt x="239" y="302"/>
                    <a:pt x="301" y="239"/>
                    <a:pt x="301" y="151"/>
                  </a:cubicBezTo>
                  <a:cubicBezTo>
                    <a:pt x="301" y="63"/>
                    <a:pt x="239" y="1"/>
                    <a:pt x="15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1" name="Google Shape;701;p124"/>
            <p:cNvSpPr/>
            <p:nvPr/>
          </p:nvSpPr>
          <p:spPr>
            <a:xfrm>
              <a:off x="3391325" y="3223925"/>
              <a:ext cx="7550" cy="7550"/>
            </a:xfrm>
            <a:custGeom>
              <a:rect b="b" l="l" r="r" t="t"/>
              <a:pathLst>
                <a:path extrusionOk="0" h="302" w="302">
                  <a:moveTo>
                    <a:pt x="151" y="0"/>
                  </a:moveTo>
                  <a:cubicBezTo>
                    <a:pt x="63" y="0"/>
                    <a:pt x="1" y="75"/>
                    <a:pt x="1" y="151"/>
                  </a:cubicBezTo>
                  <a:cubicBezTo>
                    <a:pt x="1" y="238"/>
                    <a:pt x="63" y="301"/>
                    <a:pt x="151" y="301"/>
                  </a:cubicBezTo>
                  <a:cubicBezTo>
                    <a:pt x="239" y="301"/>
                    <a:pt x="302" y="238"/>
                    <a:pt x="302" y="151"/>
                  </a:cubicBezTo>
                  <a:cubicBezTo>
                    <a:pt x="302" y="75"/>
                    <a:pt x="239" y="0"/>
                    <a:pt x="15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2" name="Google Shape;702;p124"/>
            <p:cNvSpPr/>
            <p:nvPr/>
          </p:nvSpPr>
          <p:spPr>
            <a:xfrm>
              <a:off x="3476025" y="2656700"/>
              <a:ext cx="9750" cy="9450"/>
            </a:xfrm>
            <a:custGeom>
              <a:rect b="b" l="l" r="r" t="t"/>
              <a:pathLst>
                <a:path extrusionOk="0" h="378" w="39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3" name="Google Shape;703;p124"/>
            <p:cNvSpPr/>
            <p:nvPr/>
          </p:nvSpPr>
          <p:spPr>
            <a:xfrm>
              <a:off x="3489525" y="2928400"/>
              <a:ext cx="9750" cy="9750"/>
            </a:xfrm>
            <a:custGeom>
              <a:rect b="b" l="l" r="r" t="t"/>
              <a:pathLst>
                <a:path extrusionOk="0" h="390" w="390">
                  <a:moveTo>
                    <a:pt x="189" y="0"/>
                  </a:moveTo>
                  <a:cubicBezTo>
                    <a:pt x="88" y="0"/>
                    <a:pt x="0" y="88"/>
                    <a:pt x="0" y="201"/>
                  </a:cubicBezTo>
                  <a:cubicBezTo>
                    <a:pt x="0" y="301"/>
                    <a:pt x="88" y="389"/>
                    <a:pt x="189" y="389"/>
                  </a:cubicBezTo>
                  <a:cubicBezTo>
                    <a:pt x="302" y="389"/>
                    <a:pt x="389" y="301"/>
                    <a:pt x="389" y="201"/>
                  </a:cubicBezTo>
                  <a:cubicBezTo>
                    <a:pt x="389" y="88"/>
                    <a:pt x="302" y="0"/>
                    <a:pt x="18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4" name="Google Shape;704;p124"/>
            <p:cNvSpPr/>
            <p:nvPr/>
          </p:nvSpPr>
          <p:spPr>
            <a:xfrm>
              <a:off x="3385375" y="2475700"/>
              <a:ext cx="9750" cy="9750"/>
            </a:xfrm>
            <a:custGeom>
              <a:rect b="b" l="l" r="r" t="t"/>
              <a:pathLst>
                <a:path extrusionOk="0" h="390" w="39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5" name="Google Shape;705;p124"/>
            <p:cNvSpPr/>
            <p:nvPr/>
          </p:nvSpPr>
          <p:spPr>
            <a:xfrm>
              <a:off x="3964175" y="3087750"/>
              <a:ext cx="9750" cy="9450"/>
            </a:xfrm>
            <a:custGeom>
              <a:rect b="b" l="l" r="r" t="t"/>
              <a:pathLst>
                <a:path extrusionOk="0" h="378" w="39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6" name="Google Shape;706;p124"/>
            <p:cNvSpPr/>
            <p:nvPr/>
          </p:nvSpPr>
          <p:spPr>
            <a:xfrm>
              <a:off x="3767175" y="2817650"/>
              <a:ext cx="9750" cy="9750"/>
            </a:xfrm>
            <a:custGeom>
              <a:rect b="b" l="l" r="r" t="t"/>
              <a:pathLst>
                <a:path extrusionOk="0" h="390" w="390">
                  <a:moveTo>
                    <a:pt x="188" y="0"/>
                  </a:moveTo>
                  <a:cubicBezTo>
                    <a:pt x="88" y="0"/>
                    <a:pt x="0" y="88"/>
                    <a:pt x="0" y="201"/>
                  </a:cubicBezTo>
                  <a:cubicBezTo>
                    <a:pt x="0" y="301"/>
                    <a:pt x="88" y="389"/>
                    <a:pt x="188" y="389"/>
                  </a:cubicBezTo>
                  <a:cubicBezTo>
                    <a:pt x="301" y="389"/>
                    <a:pt x="389" y="301"/>
                    <a:pt x="389" y="201"/>
                  </a:cubicBezTo>
                  <a:cubicBezTo>
                    <a:pt x="389" y="88"/>
                    <a:pt x="301" y="0"/>
                    <a:pt x="18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7" name="Google Shape;707;p124"/>
            <p:cNvSpPr/>
            <p:nvPr/>
          </p:nvSpPr>
          <p:spPr>
            <a:xfrm>
              <a:off x="4299875" y="3137325"/>
              <a:ext cx="9750" cy="9750"/>
            </a:xfrm>
            <a:custGeom>
              <a:rect b="b" l="l" r="r" t="t"/>
              <a:pathLst>
                <a:path extrusionOk="0" h="390" w="390">
                  <a:moveTo>
                    <a:pt x="188" y="1"/>
                  </a:moveTo>
                  <a:cubicBezTo>
                    <a:pt x="88" y="1"/>
                    <a:pt x="0" y="88"/>
                    <a:pt x="0" y="201"/>
                  </a:cubicBezTo>
                  <a:cubicBezTo>
                    <a:pt x="0" y="302"/>
                    <a:pt x="88" y="390"/>
                    <a:pt x="188" y="390"/>
                  </a:cubicBezTo>
                  <a:cubicBezTo>
                    <a:pt x="301" y="390"/>
                    <a:pt x="389" y="302"/>
                    <a:pt x="389" y="201"/>
                  </a:cubicBezTo>
                  <a:cubicBezTo>
                    <a:pt x="389" y="88"/>
                    <a:pt x="301" y="1"/>
                    <a:pt x="18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8" name="Google Shape;708;p124"/>
            <p:cNvSpPr/>
            <p:nvPr/>
          </p:nvSpPr>
          <p:spPr>
            <a:xfrm>
              <a:off x="3707550" y="3149250"/>
              <a:ext cx="9750" cy="9425"/>
            </a:xfrm>
            <a:custGeom>
              <a:rect b="b" l="l" r="r" t="t"/>
              <a:pathLst>
                <a:path extrusionOk="0" h="377" w="390">
                  <a:moveTo>
                    <a:pt x="202" y="0"/>
                  </a:moveTo>
                  <a:cubicBezTo>
                    <a:pt x="89" y="0"/>
                    <a:pt x="1" y="76"/>
                    <a:pt x="1" y="189"/>
                  </a:cubicBezTo>
                  <a:cubicBezTo>
                    <a:pt x="1" y="289"/>
                    <a:pt x="89" y="377"/>
                    <a:pt x="202" y="377"/>
                  </a:cubicBezTo>
                  <a:cubicBezTo>
                    <a:pt x="302" y="377"/>
                    <a:pt x="390" y="289"/>
                    <a:pt x="390" y="189"/>
                  </a:cubicBezTo>
                  <a:cubicBezTo>
                    <a:pt x="390" y="76"/>
                    <a:pt x="302" y="0"/>
                    <a:pt x="20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9" name="Google Shape;709;p124"/>
            <p:cNvSpPr/>
            <p:nvPr/>
          </p:nvSpPr>
          <p:spPr>
            <a:xfrm>
              <a:off x="4200100" y="2984850"/>
              <a:ext cx="9750" cy="9750"/>
            </a:xfrm>
            <a:custGeom>
              <a:rect b="b" l="l" r="r" t="t"/>
              <a:pathLst>
                <a:path extrusionOk="0" h="390" w="390">
                  <a:moveTo>
                    <a:pt x="189" y="1"/>
                  </a:moveTo>
                  <a:cubicBezTo>
                    <a:pt x="88" y="1"/>
                    <a:pt x="1" y="89"/>
                    <a:pt x="1" y="202"/>
                  </a:cubicBezTo>
                  <a:cubicBezTo>
                    <a:pt x="1" y="302"/>
                    <a:pt x="88" y="390"/>
                    <a:pt x="189" y="390"/>
                  </a:cubicBezTo>
                  <a:cubicBezTo>
                    <a:pt x="302" y="390"/>
                    <a:pt x="390" y="302"/>
                    <a:pt x="390" y="202"/>
                  </a:cubicBezTo>
                  <a:cubicBezTo>
                    <a:pt x="390" y="89"/>
                    <a:pt x="302"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10" name="Google Shape;710;p124"/>
            <p:cNvSpPr/>
            <p:nvPr/>
          </p:nvSpPr>
          <p:spPr>
            <a:xfrm>
              <a:off x="3928425" y="2855300"/>
              <a:ext cx="9750" cy="9750"/>
            </a:xfrm>
            <a:custGeom>
              <a:rect b="b" l="l" r="r" t="t"/>
              <a:pathLst>
                <a:path extrusionOk="0" h="390" w="390">
                  <a:moveTo>
                    <a:pt x="201" y="0"/>
                  </a:moveTo>
                  <a:cubicBezTo>
                    <a:pt x="88" y="0"/>
                    <a:pt x="0" y="88"/>
                    <a:pt x="0" y="188"/>
                  </a:cubicBezTo>
                  <a:cubicBezTo>
                    <a:pt x="0" y="301"/>
                    <a:pt x="88" y="389"/>
                    <a:pt x="201" y="389"/>
                  </a:cubicBezTo>
                  <a:cubicBezTo>
                    <a:pt x="301" y="389"/>
                    <a:pt x="389" y="301"/>
                    <a:pt x="389" y="188"/>
                  </a:cubicBezTo>
                  <a:cubicBezTo>
                    <a:pt x="389" y="88"/>
                    <a:pt x="301" y="0"/>
                    <a:pt x="20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11" name="Google Shape;711;p124"/>
            <p:cNvSpPr/>
            <p:nvPr/>
          </p:nvSpPr>
          <p:spPr>
            <a:xfrm>
              <a:off x="4047950" y="2931850"/>
              <a:ext cx="9750" cy="9750"/>
            </a:xfrm>
            <a:custGeom>
              <a:rect b="b" l="l" r="r" t="t"/>
              <a:pathLst>
                <a:path extrusionOk="0" h="390" w="39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15" name="Shape 715"/>
        <p:cNvGrpSpPr/>
        <p:nvPr/>
      </p:nvGrpSpPr>
      <p:grpSpPr>
        <a:xfrm>
          <a:off x="0" y="0"/>
          <a:ext cx="0" cy="0"/>
          <a:chOff x="0" y="0"/>
          <a:chExt cx="0" cy="0"/>
        </a:xfrm>
      </p:grpSpPr>
      <p:sp>
        <p:nvSpPr>
          <p:cNvPr id="716" name="Google Shape;716;p67"/>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7" name="Google Shape;717;p67"/>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718" name="Google Shape;718;p6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19" name="Google Shape;719;p6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20" name="Google Shape;720;p6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 name="Shape 32"/>
        <p:cNvGrpSpPr/>
        <p:nvPr/>
      </p:nvGrpSpPr>
      <p:grpSpPr>
        <a:xfrm>
          <a:off x="0" y="0"/>
          <a:ext cx="0" cy="0"/>
          <a:chOff x="0" y="0"/>
          <a:chExt cx="0" cy="0"/>
        </a:xfrm>
      </p:grpSpPr>
      <p:grpSp>
        <p:nvGrpSpPr>
          <p:cNvPr id="33" name="Google Shape;33;p99"/>
          <p:cNvGrpSpPr/>
          <p:nvPr/>
        </p:nvGrpSpPr>
        <p:grpSpPr>
          <a:xfrm>
            <a:off x="24" y="-9"/>
            <a:ext cx="12191977" cy="6860859"/>
            <a:chOff x="17" y="-7"/>
            <a:chExt cx="9143983" cy="5145644"/>
          </a:xfrm>
        </p:grpSpPr>
        <p:grpSp>
          <p:nvGrpSpPr>
            <p:cNvPr id="34" name="Google Shape;34;p99"/>
            <p:cNvGrpSpPr/>
            <p:nvPr/>
          </p:nvGrpSpPr>
          <p:grpSpPr>
            <a:xfrm flipH="1">
              <a:off x="5713554" y="-7"/>
              <a:ext cx="3430446" cy="1998576"/>
              <a:chOff x="2387099" y="3646800"/>
              <a:chExt cx="1386375" cy="807701"/>
            </a:xfrm>
          </p:grpSpPr>
          <p:sp>
            <p:nvSpPr>
              <p:cNvPr id="35" name="Google Shape;35;p99"/>
              <p:cNvSpPr/>
              <p:nvPr/>
            </p:nvSpPr>
            <p:spPr>
              <a:xfrm>
                <a:off x="2387100" y="4186725"/>
                <a:ext cx="122700" cy="91000"/>
              </a:xfrm>
              <a:custGeom>
                <a:rect b="b" l="l" r="r" t="t"/>
                <a:pathLst>
                  <a:path extrusionOk="0" h="3640" w="4908">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6" name="Google Shape;36;p99"/>
              <p:cNvSpPr/>
              <p:nvPr/>
            </p:nvSpPr>
            <p:spPr>
              <a:xfrm>
                <a:off x="3596828" y="3646803"/>
                <a:ext cx="128325" cy="225902"/>
              </a:xfrm>
              <a:custGeom>
                <a:rect b="b" l="l" r="r" t="t"/>
                <a:pathLst>
                  <a:path extrusionOk="0" h="10705" w="5133">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7" name="Google Shape;37;p99"/>
              <p:cNvSpPr/>
              <p:nvPr/>
            </p:nvSpPr>
            <p:spPr>
              <a:xfrm>
                <a:off x="2387100" y="3646800"/>
                <a:ext cx="128650" cy="202075"/>
              </a:xfrm>
              <a:custGeom>
                <a:rect b="b" l="l" r="r" t="t"/>
                <a:pathLst>
                  <a:path extrusionOk="0" h="8083" w="5146">
                    <a:moveTo>
                      <a:pt x="1" y="1"/>
                    </a:moveTo>
                    <a:lnTo>
                      <a:pt x="1" y="8082"/>
                    </a:lnTo>
                    <a:cubicBezTo>
                      <a:pt x="1582" y="5309"/>
                      <a:pt x="3314" y="2548"/>
                      <a:pt x="5146"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8" name="Google Shape;38;p99"/>
              <p:cNvSpPr/>
              <p:nvPr/>
            </p:nvSpPr>
            <p:spPr>
              <a:xfrm>
                <a:off x="2387099" y="3646803"/>
                <a:ext cx="1232950" cy="483564"/>
              </a:xfrm>
              <a:custGeom>
                <a:rect b="b" l="l" r="r" t="t"/>
                <a:pathLst>
                  <a:path extrusionOk="0" h="22915" w="49318">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39" name="Google Shape;39;p99"/>
              <p:cNvSpPr/>
              <p:nvPr/>
            </p:nvSpPr>
            <p:spPr>
              <a:xfrm>
                <a:off x="2387099" y="3646803"/>
                <a:ext cx="1386375" cy="807698"/>
              </a:xfrm>
              <a:custGeom>
                <a:rect b="b" l="l" r="r" t="t"/>
                <a:pathLst>
                  <a:path extrusionOk="0" h="38275" w="55455">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 name="Google Shape;40;p99"/>
              <p:cNvSpPr/>
              <p:nvPr/>
            </p:nvSpPr>
            <p:spPr>
              <a:xfrm>
                <a:off x="2387100" y="4176675"/>
                <a:ext cx="135250" cy="48350"/>
              </a:xfrm>
              <a:custGeom>
                <a:rect b="b" l="l" r="r" t="t"/>
                <a:pathLst>
                  <a:path extrusionOk="0" h="1934" w="541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41" name="Google Shape;41;p99"/>
            <p:cNvSpPr/>
            <p:nvPr/>
          </p:nvSpPr>
          <p:spPr>
            <a:xfrm rot="10800000">
              <a:off x="17" y="4053222"/>
              <a:ext cx="2065033" cy="1092415"/>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42" name="Google Shape;42;p99"/>
          <p:cNvSpPr txBox="1"/>
          <p:nvPr>
            <p:ph type="title"/>
          </p:nvPr>
        </p:nvSpPr>
        <p:spPr>
          <a:xfrm>
            <a:off x="950967" y="719333"/>
            <a:ext cx="7702000" cy="573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2800"/>
              <a:buNone/>
              <a:defRPr sz="4667"/>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 name="Google Shape;43;p99"/>
          <p:cNvSpPr txBox="1"/>
          <p:nvPr>
            <p:ph idx="1" type="body"/>
          </p:nvPr>
        </p:nvSpPr>
        <p:spPr>
          <a:xfrm>
            <a:off x="950967" y="1536633"/>
            <a:ext cx="10290000" cy="4555200"/>
          </a:xfrm>
          <a:prstGeom prst="rect">
            <a:avLst/>
          </a:prstGeom>
          <a:noFill/>
          <a:ln>
            <a:noFill/>
          </a:ln>
        </p:spPr>
        <p:txBody>
          <a:bodyPr anchorCtr="0" anchor="t" bIns="91425" lIns="91425" spcFirstLastPara="1" rIns="91425" wrap="square" tIns="91425">
            <a:noAutofit/>
          </a:bodyPr>
          <a:lstStyle>
            <a:lvl1pPr indent="-304800" lvl="0" marL="457200" algn="l">
              <a:lnSpc>
                <a:spcPct val="100000"/>
              </a:lnSpc>
              <a:spcBef>
                <a:spcPts val="0"/>
              </a:spcBef>
              <a:spcAft>
                <a:spcPts val="0"/>
              </a:spcAft>
              <a:buClr>
                <a:schemeClr val="lt1"/>
              </a:buClr>
              <a:buSzPts val="1200"/>
              <a:buFont typeface="Livvic"/>
              <a:buChar char="●"/>
              <a:defRPr sz="1600"/>
            </a:lvl1pPr>
            <a:lvl2pPr indent="-304800" lvl="1" marL="914400" algn="l">
              <a:lnSpc>
                <a:spcPct val="115000"/>
              </a:lnSpc>
              <a:spcBef>
                <a:spcPts val="2133"/>
              </a:spcBef>
              <a:spcAft>
                <a:spcPts val="0"/>
              </a:spcAft>
              <a:buClr>
                <a:srgbClr val="434343"/>
              </a:buClr>
              <a:buSzPts val="1200"/>
              <a:buFont typeface="Roboto Condensed Light"/>
              <a:buChar char="○"/>
              <a:defRPr/>
            </a:lvl2pPr>
            <a:lvl3pPr indent="-304800" lvl="2" marL="1371600" algn="l">
              <a:lnSpc>
                <a:spcPct val="115000"/>
              </a:lnSpc>
              <a:spcBef>
                <a:spcPts val="2133"/>
              </a:spcBef>
              <a:spcAft>
                <a:spcPts val="0"/>
              </a:spcAft>
              <a:buClr>
                <a:srgbClr val="434343"/>
              </a:buClr>
              <a:buSzPts val="1200"/>
              <a:buFont typeface="Roboto Condensed Light"/>
              <a:buChar char="■"/>
              <a:defRPr/>
            </a:lvl3pPr>
            <a:lvl4pPr indent="-304800" lvl="3" marL="1828800" algn="l">
              <a:lnSpc>
                <a:spcPct val="115000"/>
              </a:lnSpc>
              <a:spcBef>
                <a:spcPts val="2133"/>
              </a:spcBef>
              <a:spcAft>
                <a:spcPts val="0"/>
              </a:spcAft>
              <a:buClr>
                <a:srgbClr val="434343"/>
              </a:buClr>
              <a:buSzPts val="1200"/>
              <a:buFont typeface="Roboto Condensed Light"/>
              <a:buChar char="●"/>
              <a:defRPr/>
            </a:lvl4pPr>
            <a:lvl5pPr indent="-304800" lvl="4" marL="2286000" algn="l">
              <a:lnSpc>
                <a:spcPct val="115000"/>
              </a:lnSpc>
              <a:spcBef>
                <a:spcPts val="2133"/>
              </a:spcBef>
              <a:spcAft>
                <a:spcPts val="0"/>
              </a:spcAft>
              <a:buClr>
                <a:srgbClr val="434343"/>
              </a:buClr>
              <a:buSzPts val="1200"/>
              <a:buFont typeface="Roboto Condensed Light"/>
              <a:buChar char="○"/>
              <a:defRPr/>
            </a:lvl5pPr>
            <a:lvl6pPr indent="-304800" lvl="5" marL="2743200" algn="l">
              <a:lnSpc>
                <a:spcPct val="115000"/>
              </a:lnSpc>
              <a:spcBef>
                <a:spcPts val="2133"/>
              </a:spcBef>
              <a:spcAft>
                <a:spcPts val="0"/>
              </a:spcAft>
              <a:buClr>
                <a:srgbClr val="434343"/>
              </a:buClr>
              <a:buSzPts val="1200"/>
              <a:buFont typeface="Roboto Condensed Light"/>
              <a:buChar char="■"/>
              <a:defRPr/>
            </a:lvl6pPr>
            <a:lvl7pPr indent="-304800" lvl="6" marL="3200400" algn="l">
              <a:lnSpc>
                <a:spcPct val="115000"/>
              </a:lnSpc>
              <a:spcBef>
                <a:spcPts val="2133"/>
              </a:spcBef>
              <a:spcAft>
                <a:spcPts val="0"/>
              </a:spcAft>
              <a:buClr>
                <a:srgbClr val="434343"/>
              </a:buClr>
              <a:buSzPts val="1200"/>
              <a:buFont typeface="Roboto Condensed Light"/>
              <a:buChar char="●"/>
              <a:defRPr/>
            </a:lvl7pPr>
            <a:lvl8pPr indent="-304800" lvl="7" marL="3657600" algn="l">
              <a:lnSpc>
                <a:spcPct val="115000"/>
              </a:lnSpc>
              <a:spcBef>
                <a:spcPts val="2133"/>
              </a:spcBef>
              <a:spcAft>
                <a:spcPts val="0"/>
              </a:spcAft>
              <a:buClr>
                <a:srgbClr val="434343"/>
              </a:buClr>
              <a:buSzPts val="1200"/>
              <a:buFont typeface="Roboto Condensed Light"/>
              <a:buChar char="○"/>
              <a:defRPr/>
            </a:lvl8pPr>
            <a:lvl9pPr indent="-304800" lvl="8" marL="4114800" algn="l">
              <a:lnSpc>
                <a:spcPct val="115000"/>
              </a:lnSpc>
              <a:spcBef>
                <a:spcPts val="2133"/>
              </a:spcBef>
              <a:spcAft>
                <a:spcPts val="2133"/>
              </a:spcAft>
              <a:buClr>
                <a:srgbClr val="434343"/>
              </a:buClr>
              <a:buSzPts val="1200"/>
              <a:buFont typeface="Roboto Condensed Light"/>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1" name="Shape 721"/>
        <p:cNvGrpSpPr/>
        <p:nvPr/>
      </p:nvGrpSpPr>
      <p:grpSpPr>
        <a:xfrm>
          <a:off x="0" y="0"/>
          <a:ext cx="0" cy="0"/>
          <a:chOff x="0" y="0"/>
          <a:chExt cx="0" cy="0"/>
        </a:xfrm>
      </p:grpSpPr>
      <p:grpSp>
        <p:nvGrpSpPr>
          <p:cNvPr id="722" name="Google Shape;722;p72"/>
          <p:cNvGrpSpPr/>
          <p:nvPr/>
        </p:nvGrpSpPr>
        <p:grpSpPr>
          <a:xfrm>
            <a:off x="11" y="10"/>
            <a:ext cx="12192004" cy="6860124"/>
            <a:chOff x="8" y="7"/>
            <a:chExt cx="9144003" cy="5145093"/>
          </a:xfrm>
        </p:grpSpPr>
        <p:grpSp>
          <p:nvGrpSpPr>
            <p:cNvPr id="723" name="Google Shape;723;p72"/>
            <p:cNvGrpSpPr/>
            <p:nvPr/>
          </p:nvGrpSpPr>
          <p:grpSpPr>
            <a:xfrm flipH="1" rot="5400000">
              <a:off x="-525343" y="2297373"/>
              <a:ext cx="3366902" cy="2316200"/>
              <a:chOff x="529875" y="3526025"/>
              <a:chExt cx="1175225" cy="808475"/>
            </a:xfrm>
          </p:grpSpPr>
          <p:sp>
            <p:nvSpPr>
              <p:cNvPr id="724" name="Google Shape;724;p72"/>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25" name="Google Shape;725;p72"/>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26" name="Google Shape;726;p72"/>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27" name="Google Shape;727;p72"/>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28" name="Google Shape;728;p72"/>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29" name="Google Shape;729;p72"/>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730" name="Google Shape;730;p72"/>
            <p:cNvGrpSpPr/>
            <p:nvPr/>
          </p:nvGrpSpPr>
          <p:grpSpPr>
            <a:xfrm flipH="1">
              <a:off x="5671275" y="7"/>
              <a:ext cx="3472736" cy="2184757"/>
              <a:chOff x="5223150" y="2771850"/>
              <a:chExt cx="1210350" cy="761425"/>
            </a:xfrm>
          </p:grpSpPr>
          <p:sp>
            <p:nvSpPr>
              <p:cNvPr id="731" name="Google Shape;731;p72"/>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32" name="Google Shape;732;p72"/>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733" name="Google Shape;733;p72"/>
          <p:cNvSpPr txBox="1"/>
          <p:nvPr>
            <p:ph type="ctrTitle"/>
          </p:nvPr>
        </p:nvSpPr>
        <p:spPr>
          <a:xfrm>
            <a:off x="2898400" y="719333"/>
            <a:ext cx="6395200" cy="36232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Clr>
                <a:srgbClr val="EA8C6D"/>
              </a:buClr>
              <a:buSzPts val="8300"/>
              <a:buFont typeface="Amatic SC"/>
              <a:buNone/>
              <a:defRPr b="1" sz="8666">
                <a:solidFill>
                  <a:srgbClr val="EA8C6D"/>
                </a:solidFill>
                <a:latin typeface="Amatic SC"/>
                <a:ea typeface="Amatic SC"/>
                <a:cs typeface="Amatic SC"/>
                <a:sym typeface="Amatic SC"/>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734" name="Google Shape;734;p72"/>
          <p:cNvSpPr txBox="1"/>
          <p:nvPr>
            <p:ph idx="1" type="subTitle"/>
          </p:nvPr>
        </p:nvSpPr>
        <p:spPr>
          <a:xfrm>
            <a:off x="3529600" y="4422567"/>
            <a:ext cx="5132800" cy="17100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500"/>
              <a:buFont typeface="Happy Monkey"/>
              <a:buNone/>
              <a:defRPr sz="3200">
                <a:solidFill>
                  <a:schemeClr val="dk1"/>
                </a:solidFill>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35" name="Shape 735"/>
        <p:cNvGrpSpPr/>
        <p:nvPr/>
      </p:nvGrpSpPr>
      <p:grpSpPr>
        <a:xfrm>
          <a:off x="0" y="0"/>
          <a:ext cx="0" cy="0"/>
          <a:chOff x="0" y="0"/>
          <a:chExt cx="0" cy="0"/>
        </a:xfrm>
      </p:grpSpPr>
      <p:grpSp>
        <p:nvGrpSpPr>
          <p:cNvPr id="736" name="Google Shape;736;p73"/>
          <p:cNvGrpSpPr/>
          <p:nvPr/>
        </p:nvGrpSpPr>
        <p:grpSpPr>
          <a:xfrm>
            <a:off x="24" y="-9"/>
            <a:ext cx="12191977" cy="6860859"/>
            <a:chOff x="17" y="-7"/>
            <a:chExt cx="9143983" cy="5145644"/>
          </a:xfrm>
        </p:grpSpPr>
        <p:grpSp>
          <p:nvGrpSpPr>
            <p:cNvPr id="737" name="Google Shape;737;p73"/>
            <p:cNvGrpSpPr/>
            <p:nvPr/>
          </p:nvGrpSpPr>
          <p:grpSpPr>
            <a:xfrm flipH="1">
              <a:off x="5713554" y="-7"/>
              <a:ext cx="3430446" cy="1998576"/>
              <a:chOff x="2387099" y="3646800"/>
              <a:chExt cx="1386375" cy="807701"/>
            </a:xfrm>
          </p:grpSpPr>
          <p:sp>
            <p:nvSpPr>
              <p:cNvPr id="738" name="Google Shape;738;p73"/>
              <p:cNvSpPr/>
              <p:nvPr/>
            </p:nvSpPr>
            <p:spPr>
              <a:xfrm>
                <a:off x="2387100" y="4186725"/>
                <a:ext cx="122700" cy="91000"/>
              </a:xfrm>
              <a:custGeom>
                <a:rect b="b" l="l" r="r" t="t"/>
                <a:pathLst>
                  <a:path extrusionOk="0" h="3640" w="4908">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39" name="Google Shape;739;p73"/>
              <p:cNvSpPr/>
              <p:nvPr/>
            </p:nvSpPr>
            <p:spPr>
              <a:xfrm>
                <a:off x="3596828" y="3646803"/>
                <a:ext cx="128325" cy="225902"/>
              </a:xfrm>
              <a:custGeom>
                <a:rect b="b" l="l" r="r" t="t"/>
                <a:pathLst>
                  <a:path extrusionOk="0" h="10705" w="5133">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40" name="Google Shape;740;p73"/>
              <p:cNvSpPr/>
              <p:nvPr/>
            </p:nvSpPr>
            <p:spPr>
              <a:xfrm>
                <a:off x="2387100" y="3646800"/>
                <a:ext cx="128650" cy="202075"/>
              </a:xfrm>
              <a:custGeom>
                <a:rect b="b" l="l" r="r" t="t"/>
                <a:pathLst>
                  <a:path extrusionOk="0" h="8083" w="5146">
                    <a:moveTo>
                      <a:pt x="1" y="1"/>
                    </a:moveTo>
                    <a:lnTo>
                      <a:pt x="1" y="8082"/>
                    </a:lnTo>
                    <a:cubicBezTo>
                      <a:pt x="1582" y="5309"/>
                      <a:pt x="3314" y="2548"/>
                      <a:pt x="5146"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41" name="Google Shape;741;p73"/>
              <p:cNvSpPr/>
              <p:nvPr/>
            </p:nvSpPr>
            <p:spPr>
              <a:xfrm>
                <a:off x="2387099" y="3646803"/>
                <a:ext cx="1232950" cy="483564"/>
              </a:xfrm>
              <a:custGeom>
                <a:rect b="b" l="l" r="r" t="t"/>
                <a:pathLst>
                  <a:path extrusionOk="0" h="22915" w="49318">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42" name="Google Shape;742;p73"/>
              <p:cNvSpPr/>
              <p:nvPr/>
            </p:nvSpPr>
            <p:spPr>
              <a:xfrm>
                <a:off x="2387099" y="3646803"/>
                <a:ext cx="1386375" cy="807698"/>
              </a:xfrm>
              <a:custGeom>
                <a:rect b="b" l="l" r="r" t="t"/>
                <a:pathLst>
                  <a:path extrusionOk="0" h="38275" w="55455">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43" name="Google Shape;743;p73"/>
              <p:cNvSpPr/>
              <p:nvPr/>
            </p:nvSpPr>
            <p:spPr>
              <a:xfrm>
                <a:off x="2387100" y="4176675"/>
                <a:ext cx="135250" cy="48350"/>
              </a:xfrm>
              <a:custGeom>
                <a:rect b="b" l="l" r="r" t="t"/>
                <a:pathLst>
                  <a:path extrusionOk="0" h="1934" w="541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44" name="Google Shape;744;p73"/>
            <p:cNvSpPr/>
            <p:nvPr/>
          </p:nvSpPr>
          <p:spPr>
            <a:xfrm rot="10800000">
              <a:off x="17" y="4053222"/>
              <a:ext cx="2065033" cy="1092415"/>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45" name="Google Shape;745;p73"/>
          <p:cNvSpPr txBox="1"/>
          <p:nvPr>
            <p:ph type="title"/>
          </p:nvPr>
        </p:nvSpPr>
        <p:spPr>
          <a:xfrm>
            <a:off x="950967" y="719333"/>
            <a:ext cx="7702000" cy="573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2800"/>
              <a:buNone/>
              <a:defRPr sz="4667"/>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46" name="Google Shape;746;p73"/>
          <p:cNvSpPr txBox="1"/>
          <p:nvPr>
            <p:ph idx="1" type="body"/>
          </p:nvPr>
        </p:nvSpPr>
        <p:spPr>
          <a:xfrm>
            <a:off x="950967" y="1536633"/>
            <a:ext cx="10290000" cy="4555200"/>
          </a:xfrm>
          <a:prstGeom prst="rect">
            <a:avLst/>
          </a:prstGeom>
          <a:noFill/>
          <a:ln>
            <a:noFill/>
          </a:ln>
        </p:spPr>
        <p:txBody>
          <a:bodyPr anchorCtr="0" anchor="t" bIns="91425" lIns="91425" spcFirstLastPara="1" rIns="91425" wrap="square" tIns="91425">
            <a:noAutofit/>
          </a:bodyPr>
          <a:lstStyle>
            <a:lvl1pPr indent="-304800" lvl="0" marL="457200" algn="l">
              <a:lnSpc>
                <a:spcPct val="100000"/>
              </a:lnSpc>
              <a:spcBef>
                <a:spcPts val="0"/>
              </a:spcBef>
              <a:spcAft>
                <a:spcPts val="0"/>
              </a:spcAft>
              <a:buClr>
                <a:schemeClr val="lt1"/>
              </a:buClr>
              <a:buSzPts val="1200"/>
              <a:buFont typeface="Livvic"/>
              <a:buChar char="●"/>
              <a:defRPr sz="1600"/>
            </a:lvl1pPr>
            <a:lvl2pPr indent="-304800" lvl="1" marL="914400" algn="l">
              <a:lnSpc>
                <a:spcPct val="115000"/>
              </a:lnSpc>
              <a:spcBef>
                <a:spcPts val="2133"/>
              </a:spcBef>
              <a:spcAft>
                <a:spcPts val="0"/>
              </a:spcAft>
              <a:buClr>
                <a:srgbClr val="434343"/>
              </a:buClr>
              <a:buSzPts val="1200"/>
              <a:buFont typeface="Roboto Condensed Light"/>
              <a:buChar char="○"/>
              <a:defRPr/>
            </a:lvl2pPr>
            <a:lvl3pPr indent="-304800" lvl="2" marL="1371600" algn="l">
              <a:lnSpc>
                <a:spcPct val="115000"/>
              </a:lnSpc>
              <a:spcBef>
                <a:spcPts val="2133"/>
              </a:spcBef>
              <a:spcAft>
                <a:spcPts val="0"/>
              </a:spcAft>
              <a:buClr>
                <a:srgbClr val="434343"/>
              </a:buClr>
              <a:buSzPts val="1200"/>
              <a:buFont typeface="Roboto Condensed Light"/>
              <a:buChar char="■"/>
              <a:defRPr/>
            </a:lvl3pPr>
            <a:lvl4pPr indent="-304800" lvl="3" marL="1828800" algn="l">
              <a:lnSpc>
                <a:spcPct val="115000"/>
              </a:lnSpc>
              <a:spcBef>
                <a:spcPts val="2133"/>
              </a:spcBef>
              <a:spcAft>
                <a:spcPts val="0"/>
              </a:spcAft>
              <a:buClr>
                <a:srgbClr val="434343"/>
              </a:buClr>
              <a:buSzPts val="1200"/>
              <a:buFont typeface="Roboto Condensed Light"/>
              <a:buChar char="●"/>
              <a:defRPr/>
            </a:lvl4pPr>
            <a:lvl5pPr indent="-304800" lvl="4" marL="2286000" algn="l">
              <a:lnSpc>
                <a:spcPct val="115000"/>
              </a:lnSpc>
              <a:spcBef>
                <a:spcPts val="2133"/>
              </a:spcBef>
              <a:spcAft>
                <a:spcPts val="0"/>
              </a:spcAft>
              <a:buClr>
                <a:srgbClr val="434343"/>
              </a:buClr>
              <a:buSzPts val="1200"/>
              <a:buFont typeface="Roboto Condensed Light"/>
              <a:buChar char="○"/>
              <a:defRPr/>
            </a:lvl5pPr>
            <a:lvl6pPr indent="-304800" lvl="5" marL="2743200" algn="l">
              <a:lnSpc>
                <a:spcPct val="115000"/>
              </a:lnSpc>
              <a:spcBef>
                <a:spcPts val="2133"/>
              </a:spcBef>
              <a:spcAft>
                <a:spcPts val="0"/>
              </a:spcAft>
              <a:buClr>
                <a:srgbClr val="434343"/>
              </a:buClr>
              <a:buSzPts val="1200"/>
              <a:buFont typeface="Roboto Condensed Light"/>
              <a:buChar char="■"/>
              <a:defRPr/>
            </a:lvl6pPr>
            <a:lvl7pPr indent="-304800" lvl="6" marL="3200400" algn="l">
              <a:lnSpc>
                <a:spcPct val="115000"/>
              </a:lnSpc>
              <a:spcBef>
                <a:spcPts val="2133"/>
              </a:spcBef>
              <a:spcAft>
                <a:spcPts val="0"/>
              </a:spcAft>
              <a:buClr>
                <a:srgbClr val="434343"/>
              </a:buClr>
              <a:buSzPts val="1200"/>
              <a:buFont typeface="Roboto Condensed Light"/>
              <a:buChar char="●"/>
              <a:defRPr/>
            </a:lvl7pPr>
            <a:lvl8pPr indent="-304800" lvl="7" marL="3657600" algn="l">
              <a:lnSpc>
                <a:spcPct val="115000"/>
              </a:lnSpc>
              <a:spcBef>
                <a:spcPts val="2133"/>
              </a:spcBef>
              <a:spcAft>
                <a:spcPts val="0"/>
              </a:spcAft>
              <a:buClr>
                <a:srgbClr val="434343"/>
              </a:buClr>
              <a:buSzPts val="1200"/>
              <a:buFont typeface="Roboto Condensed Light"/>
              <a:buChar char="○"/>
              <a:defRPr/>
            </a:lvl8pPr>
            <a:lvl9pPr indent="-304800" lvl="8" marL="4114800" algn="l">
              <a:lnSpc>
                <a:spcPct val="115000"/>
              </a:lnSpc>
              <a:spcBef>
                <a:spcPts val="2133"/>
              </a:spcBef>
              <a:spcAft>
                <a:spcPts val="2133"/>
              </a:spcAft>
              <a:buClr>
                <a:srgbClr val="434343"/>
              </a:buClr>
              <a:buSzPts val="1200"/>
              <a:buFont typeface="Roboto Condensed Light"/>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and text 1">
  <p:cSld name="Título and text 1">
    <p:spTree>
      <p:nvGrpSpPr>
        <p:cNvPr id="747" name="Shape 747"/>
        <p:cNvGrpSpPr/>
        <p:nvPr/>
      </p:nvGrpSpPr>
      <p:grpSpPr>
        <a:xfrm>
          <a:off x="0" y="0"/>
          <a:ext cx="0" cy="0"/>
          <a:chOff x="0" y="0"/>
          <a:chExt cx="0" cy="0"/>
        </a:xfrm>
      </p:grpSpPr>
      <p:grpSp>
        <p:nvGrpSpPr>
          <p:cNvPr id="748" name="Google Shape;748;p74"/>
          <p:cNvGrpSpPr/>
          <p:nvPr/>
        </p:nvGrpSpPr>
        <p:grpSpPr>
          <a:xfrm>
            <a:off x="24" y="-9"/>
            <a:ext cx="12191977" cy="6860859"/>
            <a:chOff x="17" y="-7"/>
            <a:chExt cx="9143983" cy="5145644"/>
          </a:xfrm>
        </p:grpSpPr>
        <p:grpSp>
          <p:nvGrpSpPr>
            <p:cNvPr id="749" name="Google Shape;749;p74"/>
            <p:cNvGrpSpPr/>
            <p:nvPr/>
          </p:nvGrpSpPr>
          <p:grpSpPr>
            <a:xfrm flipH="1">
              <a:off x="5713554" y="-7"/>
              <a:ext cx="3430446" cy="1998576"/>
              <a:chOff x="2387099" y="3646800"/>
              <a:chExt cx="1386375" cy="807701"/>
            </a:xfrm>
          </p:grpSpPr>
          <p:sp>
            <p:nvSpPr>
              <p:cNvPr id="750" name="Google Shape;750;p74"/>
              <p:cNvSpPr/>
              <p:nvPr/>
            </p:nvSpPr>
            <p:spPr>
              <a:xfrm>
                <a:off x="2387100" y="4186725"/>
                <a:ext cx="122700" cy="91000"/>
              </a:xfrm>
              <a:custGeom>
                <a:rect b="b" l="l" r="r" t="t"/>
                <a:pathLst>
                  <a:path extrusionOk="0" h="3640" w="4908">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51" name="Google Shape;751;p74"/>
              <p:cNvSpPr/>
              <p:nvPr/>
            </p:nvSpPr>
            <p:spPr>
              <a:xfrm>
                <a:off x="3596828" y="3646803"/>
                <a:ext cx="128325" cy="225902"/>
              </a:xfrm>
              <a:custGeom>
                <a:rect b="b" l="l" r="r" t="t"/>
                <a:pathLst>
                  <a:path extrusionOk="0" h="10705" w="5133">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52" name="Google Shape;752;p74"/>
              <p:cNvSpPr/>
              <p:nvPr/>
            </p:nvSpPr>
            <p:spPr>
              <a:xfrm>
                <a:off x="2387100" y="3646800"/>
                <a:ext cx="128650" cy="202075"/>
              </a:xfrm>
              <a:custGeom>
                <a:rect b="b" l="l" r="r" t="t"/>
                <a:pathLst>
                  <a:path extrusionOk="0" h="8083" w="5146">
                    <a:moveTo>
                      <a:pt x="1" y="1"/>
                    </a:moveTo>
                    <a:lnTo>
                      <a:pt x="1" y="8082"/>
                    </a:lnTo>
                    <a:cubicBezTo>
                      <a:pt x="1582" y="5309"/>
                      <a:pt x="3314" y="2548"/>
                      <a:pt x="5146"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53" name="Google Shape;753;p74"/>
              <p:cNvSpPr/>
              <p:nvPr/>
            </p:nvSpPr>
            <p:spPr>
              <a:xfrm>
                <a:off x="2387099" y="3646803"/>
                <a:ext cx="1232950" cy="483564"/>
              </a:xfrm>
              <a:custGeom>
                <a:rect b="b" l="l" r="r" t="t"/>
                <a:pathLst>
                  <a:path extrusionOk="0" h="22915" w="49318">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54" name="Google Shape;754;p74"/>
              <p:cNvSpPr/>
              <p:nvPr/>
            </p:nvSpPr>
            <p:spPr>
              <a:xfrm>
                <a:off x="2387099" y="3646803"/>
                <a:ext cx="1386375" cy="807698"/>
              </a:xfrm>
              <a:custGeom>
                <a:rect b="b" l="l" r="r" t="t"/>
                <a:pathLst>
                  <a:path extrusionOk="0" h="38275" w="55455">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55" name="Google Shape;755;p74"/>
              <p:cNvSpPr/>
              <p:nvPr/>
            </p:nvSpPr>
            <p:spPr>
              <a:xfrm>
                <a:off x="2387100" y="4176675"/>
                <a:ext cx="135250" cy="48350"/>
              </a:xfrm>
              <a:custGeom>
                <a:rect b="b" l="l" r="r" t="t"/>
                <a:pathLst>
                  <a:path extrusionOk="0" h="1934" w="541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56" name="Google Shape;756;p74"/>
            <p:cNvSpPr/>
            <p:nvPr/>
          </p:nvSpPr>
          <p:spPr>
            <a:xfrm rot="10800000">
              <a:off x="17" y="4053222"/>
              <a:ext cx="2065033" cy="1092415"/>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57" name="Google Shape;757;p74"/>
          <p:cNvSpPr txBox="1"/>
          <p:nvPr>
            <p:ph type="title"/>
          </p:nvPr>
        </p:nvSpPr>
        <p:spPr>
          <a:xfrm>
            <a:off x="950967" y="719333"/>
            <a:ext cx="7702000" cy="573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2800"/>
              <a:buNone/>
              <a:defRPr sz="4667"/>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8" name="Google Shape;758;p74"/>
          <p:cNvSpPr txBox="1"/>
          <p:nvPr>
            <p:ph idx="1" type="body"/>
          </p:nvPr>
        </p:nvSpPr>
        <p:spPr>
          <a:xfrm>
            <a:off x="950967" y="1841433"/>
            <a:ext cx="5317600" cy="3730800"/>
          </a:xfrm>
          <a:prstGeom prst="rect">
            <a:avLst/>
          </a:prstGeom>
          <a:noFill/>
          <a:ln>
            <a:noFill/>
          </a:ln>
        </p:spPr>
        <p:txBody>
          <a:bodyPr anchorCtr="0" anchor="t" bIns="91425" lIns="91425" spcFirstLastPara="1" rIns="91425" wrap="square" tIns="91425">
            <a:noAutofit/>
          </a:bodyPr>
          <a:lstStyle>
            <a:lvl1pPr indent="-304800" lvl="0" marL="457200" algn="l">
              <a:lnSpc>
                <a:spcPct val="92000"/>
              </a:lnSpc>
              <a:spcBef>
                <a:spcPts val="0"/>
              </a:spcBef>
              <a:spcAft>
                <a:spcPts val="0"/>
              </a:spcAft>
              <a:buClr>
                <a:schemeClr val="lt1"/>
              </a:buClr>
              <a:buSzPts val="1200"/>
              <a:buFont typeface="Livvic"/>
              <a:buChar char="●"/>
              <a:defRPr sz="1600"/>
            </a:lvl1pPr>
            <a:lvl2pPr indent="-304800" lvl="1" marL="914400" algn="l">
              <a:lnSpc>
                <a:spcPct val="115000"/>
              </a:lnSpc>
              <a:spcBef>
                <a:spcPts val="2133"/>
              </a:spcBef>
              <a:spcAft>
                <a:spcPts val="0"/>
              </a:spcAft>
              <a:buClr>
                <a:srgbClr val="434343"/>
              </a:buClr>
              <a:buSzPts val="1200"/>
              <a:buFont typeface="Roboto Condensed Light"/>
              <a:buChar char="○"/>
              <a:defRPr/>
            </a:lvl2pPr>
            <a:lvl3pPr indent="-304800" lvl="2" marL="1371600" algn="l">
              <a:lnSpc>
                <a:spcPct val="115000"/>
              </a:lnSpc>
              <a:spcBef>
                <a:spcPts val="2133"/>
              </a:spcBef>
              <a:spcAft>
                <a:spcPts val="0"/>
              </a:spcAft>
              <a:buClr>
                <a:srgbClr val="434343"/>
              </a:buClr>
              <a:buSzPts val="1200"/>
              <a:buFont typeface="Roboto Condensed Light"/>
              <a:buChar char="■"/>
              <a:defRPr/>
            </a:lvl3pPr>
            <a:lvl4pPr indent="-304800" lvl="3" marL="1828800" algn="l">
              <a:lnSpc>
                <a:spcPct val="115000"/>
              </a:lnSpc>
              <a:spcBef>
                <a:spcPts val="2133"/>
              </a:spcBef>
              <a:spcAft>
                <a:spcPts val="0"/>
              </a:spcAft>
              <a:buClr>
                <a:srgbClr val="434343"/>
              </a:buClr>
              <a:buSzPts val="1200"/>
              <a:buFont typeface="Roboto Condensed Light"/>
              <a:buChar char="●"/>
              <a:defRPr/>
            </a:lvl4pPr>
            <a:lvl5pPr indent="-304800" lvl="4" marL="2286000" algn="l">
              <a:lnSpc>
                <a:spcPct val="115000"/>
              </a:lnSpc>
              <a:spcBef>
                <a:spcPts val="2133"/>
              </a:spcBef>
              <a:spcAft>
                <a:spcPts val="0"/>
              </a:spcAft>
              <a:buClr>
                <a:srgbClr val="434343"/>
              </a:buClr>
              <a:buSzPts val="1200"/>
              <a:buFont typeface="Roboto Condensed Light"/>
              <a:buChar char="○"/>
              <a:defRPr/>
            </a:lvl5pPr>
            <a:lvl6pPr indent="-304800" lvl="5" marL="2743200" algn="l">
              <a:lnSpc>
                <a:spcPct val="115000"/>
              </a:lnSpc>
              <a:spcBef>
                <a:spcPts val="2133"/>
              </a:spcBef>
              <a:spcAft>
                <a:spcPts val="0"/>
              </a:spcAft>
              <a:buClr>
                <a:srgbClr val="434343"/>
              </a:buClr>
              <a:buSzPts val="1200"/>
              <a:buFont typeface="Roboto Condensed Light"/>
              <a:buChar char="■"/>
              <a:defRPr/>
            </a:lvl6pPr>
            <a:lvl7pPr indent="-304800" lvl="6" marL="3200400" algn="l">
              <a:lnSpc>
                <a:spcPct val="115000"/>
              </a:lnSpc>
              <a:spcBef>
                <a:spcPts val="2133"/>
              </a:spcBef>
              <a:spcAft>
                <a:spcPts val="0"/>
              </a:spcAft>
              <a:buClr>
                <a:srgbClr val="434343"/>
              </a:buClr>
              <a:buSzPts val="1200"/>
              <a:buFont typeface="Roboto Condensed Light"/>
              <a:buChar char="●"/>
              <a:defRPr/>
            </a:lvl7pPr>
            <a:lvl8pPr indent="-304800" lvl="7" marL="3657600" algn="l">
              <a:lnSpc>
                <a:spcPct val="115000"/>
              </a:lnSpc>
              <a:spcBef>
                <a:spcPts val="2133"/>
              </a:spcBef>
              <a:spcAft>
                <a:spcPts val="0"/>
              </a:spcAft>
              <a:buClr>
                <a:srgbClr val="434343"/>
              </a:buClr>
              <a:buSzPts val="1200"/>
              <a:buFont typeface="Roboto Condensed Light"/>
              <a:buChar char="○"/>
              <a:defRPr/>
            </a:lvl8pPr>
            <a:lvl9pPr indent="-304800" lvl="8" marL="4114800" algn="l">
              <a:lnSpc>
                <a:spcPct val="115000"/>
              </a:lnSpc>
              <a:spcBef>
                <a:spcPts val="2133"/>
              </a:spcBef>
              <a:spcAft>
                <a:spcPts val="2133"/>
              </a:spcAft>
              <a:buClr>
                <a:srgbClr val="434343"/>
              </a:buClr>
              <a:buSzPts val="1200"/>
              <a:buFont typeface="Roboto Condensed Light"/>
              <a:buChar char="■"/>
              <a:defRPr/>
            </a:lvl9pPr>
          </a:lstStyle>
          <a:p/>
        </p:txBody>
      </p:sp>
      <p:sp>
        <p:nvSpPr>
          <p:cNvPr id="759" name="Google Shape;759;p74"/>
          <p:cNvSpPr txBox="1"/>
          <p:nvPr>
            <p:ph idx="2" type="body"/>
          </p:nvPr>
        </p:nvSpPr>
        <p:spPr>
          <a:xfrm>
            <a:off x="6429333" y="1841433"/>
            <a:ext cx="4206000" cy="3730800"/>
          </a:xfrm>
          <a:prstGeom prst="rect">
            <a:avLst/>
          </a:prstGeom>
          <a:noFill/>
          <a:ln>
            <a:noFill/>
          </a:ln>
        </p:spPr>
        <p:txBody>
          <a:bodyPr anchorCtr="0" anchor="t" bIns="91425" lIns="91425" spcFirstLastPara="1" rIns="91425" wrap="square" tIns="91425">
            <a:noAutofit/>
          </a:bodyPr>
          <a:lstStyle>
            <a:lvl1pPr indent="-304800" lvl="0" marL="457200" algn="l">
              <a:lnSpc>
                <a:spcPct val="92000"/>
              </a:lnSpc>
              <a:spcBef>
                <a:spcPts val="0"/>
              </a:spcBef>
              <a:spcAft>
                <a:spcPts val="0"/>
              </a:spcAft>
              <a:buClr>
                <a:schemeClr val="lt1"/>
              </a:buClr>
              <a:buSzPts val="1200"/>
              <a:buFont typeface="Livvic"/>
              <a:buChar char="●"/>
              <a:defRPr sz="1600"/>
            </a:lvl1pPr>
            <a:lvl2pPr indent="-304800" lvl="1" marL="914400" algn="l">
              <a:lnSpc>
                <a:spcPct val="115000"/>
              </a:lnSpc>
              <a:spcBef>
                <a:spcPts val="2133"/>
              </a:spcBef>
              <a:spcAft>
                <a:spcPts val="0"/>
              </a:spcAft>
              <a:buClr>
                <a:srgbClr val="434343"/>
              </a:buClr>
              <a:buSzPts val="1200"/>
              <a:buFont typeface="Roboto Condensed Light"/>
              <a:buChar char="○"/>
              <a:defRPr/>
            </a:lvl2pPr>
            <a:lvl3pPr indent="-304800" lvl="2" marL="1371600" algn="l">
              <a:lnSpc>
                <a:spcPct val="115000"/>
              </a:lnSpc>
              <a:spcBef>
                <a:spcPts val="2133"/>
              </a:spcBef>
              <a:spcAft>
                <a:spcPts val="0"/>
              </a:spcAft>
              <a:buClr>
                <a:srgbClr val="434343"/>
              </a:buClr>
              <a:buSzPts val="1200"/>
              <a:buFont typeface="Roboto Condensed Light"/>
              <a:buChar char="■"/>
              <a:defRPr/>
            </a:lvl3pPr>
            <a:lvl4pPr indent="-304800" lvl="3" marL="1828800" algn="l">
              <a:lnSpc>
                <a:spcPct val="115000"/>
              </a:lnSpc>
              <a:spcBef>
                <a:spcPts val="2133"/>
              </a:spcBef>
              <a:spcAft>
                <a:spcPts val="0"/>
              </a:spcAft>
              <a:buClr>
                <a:srgbClr val="434343"/>
              </a:buClr>
              <a:buSzPts val="1200"/>
              <a:buFont typeface="Roboto Condensed Light"/>
              <a:buChar char="●"/>
              <a:defRPr/>
            </a:lvl4pPr>
            <a:lvl5pPr indent="-304800" lvl="4" marL="2286000" algn="l">
              <a:lnSpc>
                <a:spcPct val="115000"/>
              </a:lnSpc>
              <a:spcBef>
                <a:spcPts val="2133"/>
              </a:spcBef>
              <a:spcAft>
                <a:spcPts val="0"/>
              </a:spcAft>
              <a:buClr>
                <a:srgbClr val="434343"/>
              </a:buClr>
              <a:buSzPts val="1200"/>
              <a:buFont typeface="Roboto Condensed Light"/>
              <a:buChar char="○"/>
              <a:defRPr/>
            </a:lvl5pPr>
            <a:lvl6pPr indent="-304800" lvl="5" marL="2743200" algn="l">
              <a:lnSpc>
                <a:spcPct val="115000"/>
              </a:lnSpc>
              <a:spcBef>
                <a:spcPts val="2133"/>
              </a:spcBef>
              <a:spcAft>
                <a:spcPts val="0"/>
              </a:spcAft>
              <a:buClr>
                <a:srgbClr val="434343"/>
              </a:buClr>
              <a:buSzPts val="1200"/>
              <a:buFont typeface="Roboto Condensed Light"/>
              <a:buChar char="■"/>
              <a:defRPr/>
            </a:lvl6pPr>
            <a:lvl7pPr indent="-304800" lvl="6" marL="3200400" algn="l">
              <a:lnSpc>
                <a:spcPct val="115000"/>
              </a:lnSpc>
              <a:spcBef>
                <a:spcPts val="2133"/>
              </a:spcBef>
              <a:spcAft>
                <a:spcPts val="0"/>
              </a:spcAft>
              <a:buClr>
                <a:srgbClr val="434343"/>
              </a:buClr>
              <a:buSzPts val="1200"/>
              <a:buFont typeface="Roboto Condensed Light"/>
              <a:buChar char="●"/>
              <a:defRPr/>
            </a:lvl7pPr>
            <a:lvl8pPr indent="-304800" lvl="7" marL="3657600" algn="l">
              <a:lnSpc>
                <a:spcPct val="115000"/>
              </a:lnSpc>
              <a:spcBef>
                <a:spcPts val="2133"/>
              </a:spcBef>
              <a:spcAft>
                <a:spcPts val="0"/>
              </a:spcAft>
              <a:buClr>
                <a:srgbClr val="434343"/>
              </a:buClr>
              <a:buSzPts val="1200"/>
              <a:buFont typeface="Roboto Condensed Light"/>
              <a:buChar char="○"/>
              <a:defRPr/>
            </a:lvl8pPr>
            <a:lvl9pPr indent="-304800" lvl="8" marL="4114800" algn="l">
              <a:lnSpc>
                <a:spcPct val="115000"/>
              </a:lnSpc>
              <a:spcBef>
                <a:spcPts val="2133"/>
              </a:spcBef>
              <a:spcAft>
                <a:spcPts val="2133"/>
              </a:spcAft>
              <a:buClr>
                <a:srgbClr val="434343"/>
              </a:buClr>
              <a:buSzPts val="1200"/>
              <a:buFont typeface="Roboto Condensed Light"/>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760" name="Shape 760"/>
        <p:cNvGrpSpPr/>
        <p:nvPr/>
      </p:nvGrpSpPr>
      <p:grpSpPr>
        <a:xfrm>
          <a:off x="0" y="0"/>
          <a:ext cx="0" cy="0"/>
          <a:chOff x="0" y="0"/>
          <a:chExt cx="0" cy="0"/>
        </a:xfrm>
      </p:grpSpPr>
      <p:grpSp>
        <p:nvGrpSpPr>
          <p:cNvPr id="761" name="Google Shape;761;p75"/>
          <p:cNvGrpSpPr/>
          <p:nvPr/>
        </p:nvGrpSpPr>
        <p:grpSpPr>
          <a:xfrm flipH="1">
            <a:off x="-15" y="3388869"/>
            <a:ext cx="11996565" cy="3463148"/>
            <a:chOff x="1213475" y="1281350"/>
            <a:chExt cx="3125625" cy="902300"/>
          </a:xfrm>
        </p:grpSpPr>
        <p:sp>
          <p:nvSpPr>
            <p:cNvPr id="762" name="Google Shape;762;p75"/>
            <p:cNvSpPr/>
            <p:nvPr/>
          </p:nvSpPr>
          <p:spPr>
            <a:xfrm>
              <a:off x="1766875" y="1635550"/>
              <a:ext cx="2572225" cy="548100"/>
            </a:xfrm>
            <a:custGeom>
              <a:rect b="b" l="l" r="r" t="t"/>
              <a:pathLst>
                <a:path extrusionOk="0" h="21924" w="102889">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63" name="Google Shape;763;p75"/>
            <p:cNvSpPr/>
            <p:nvPr/>
          </p:nvSpPr>
          <p:spPr>
            <a:xfrm>
              <a:off x="1213475" y="1281350"/>
              <a:ext cx="3125625" cy="902300"/>
            </a:xfrm>
            <a:custGeom>
              <a:rect b="b" l="l" r="r" t="t"/>
              <a:pathLst>
                <a:path extrusionOk="0" h="36092" w="125025">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pic>
        <p:nvPicPr>
          <p:cNvPr id="764" name="Google Shape;764;p75"/>
          <p:cNvPicPr preferRelativeResize="0"/>
          <p:nvPr/>
        </p:nvPicPr>
        <p:blipFill rotWithShape="1">
          <a:blip r:embed="rId2">
            <a:alphaModFix/>
          </a:blip>
          <a:srcRect b="0" l="0" r="0" t="0"/>
          <a:stretch/>
        </p:blipFill>
        <p:spPr>
          <a:xfrm>
            <a:off x="1" y="0"/>
            <a:ext cx="12191999" cy="6856371"/>
          </a:xfrm>
          <a:prstGeom prst="rect">
            <a:avLst/>
          </a:prstGeom>
          <a:noFill/>
          <a:ln>
            <a:noFill/>
          </a:ln>
        </p:spPr>
      </p:pic>
      <p:sp>
        <p:nvSpPr>
          <p:cNvPr id="765" name="Google Shape;765;p75"/>
          <p:cNvSpPr txBox="1"/>
          <p:nvPr>
            <p:ph type="ctrTitle"/>
          </p:nvPr>
        </p:nvSpPr>
        <p:spPr>
          <a:xfrm>
            <a:off x="950967" y="719333"/>
            <a:ext cx="4599200" cy="149720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rgbClr val="EA8C6D"/>
              </a:buClr>
              <a:buSzPts val="8300"/>
              <a:buFont typeface="Amatic SC"/>
              <a:buNone/>
              <a:defRPr sz="10666">
                <a:solidFill>
                  <a:srgbClr val="EA8C6D"/>
                </a:solidFill>
                <a:latin typeface="Amatic SC"/>
                <a:ea typeface="Amatic SC"/>
                <a:cs typeface="Amatic SC"/>
                <a:sym typeface="Amatic SC"/>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766" name="Google Shape;766;p75"/>
          <p:cNvSpPr txBox="1"/>
          <p:nvPr>
            <p:ph idx="1" type="subTitle"/>
          </p:nvPr>
        </p:nvSpPr>
        <p:spPr>
          <a:xfrm>
            <a:off x="6268233" y="790267"/>
            <a:ext cx="4972800" cy="26388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Clr>
                <a:schemeClr val="dk1"/>
              </a:buClr>
              <a:buSzPts val="1500"/>
              <a:buFont typeface="Happy Monkey"/>
              <a:buNone/>
              <a:defRPr>
                <a:solidFill>
                  <a:schemeClr val="dk1"/>
                </a:solidFill>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767" name="Shape 767"/>
        <p:cNvGrpSpPr/>
        <p:nvPr/>
      </p:nvGrpSpPr>
      <p:grpSpPr>
        <a:xfrm>
          <a:off x="0" y="0"/>
          <a:ext cx="0" cy="0"/>
          <a:chOff x="0" y="0"/>
          <a:chExt cx="0" cy="0"/>
        </a:xfrm>
      </p:grpSpPr>
      <p:grpSp>
        <p:nvGrpSpPr>
          <p:cNvPr id="768" name="Google Shape;768;p76"/>
          <p:cNvGrpSpPr/>
          <p:nvPr/>
        </p:nvGrpSpPr>
        <p:grpSpPr>
          <a:xfrm>
            <a:off x="-914390" y="-101609"/>
            <a:ext cx="13106391" cy="6961743"/>
            <a:chOff x="-685793" y="-76207"/>
            <a:chExt cx="9829793" cy="5221307"/>
          </a:xfrm>
        </p:grpSpPr>
        <p:grpSp>
          <p:nvGrpSpPr>
            <p:cNvPr id="769" name="Google Shape;769;p76"/>
            <p:cNvGrpSpPr/>
            <p:nvPr/>
          </p:nvGrpSpPr>
          <p:grpSpPr>
            <a:xfrm>
              <a:off x="-685793" y="-76207"/>
              <a:ext cx="3430446" cy="2367692"/>
              <a:chOff x="2109942" y="3616005"/>
              <a:chExt cx="1386375" cy="956875"/>
            </a:xfrm>
          </p:grpSpPr>
          <p:sp>
            <p:nvSpPr>
              <p:cNvPr id="770" name="Google Shape;770;p76"/>
              <p:cNvSpPr/>
              <p:nvPr/>
            </p:nvSpPr>
            <p:spPr>
              <a:xfrm>
                <a:off x="2387100" y="4186725"/>
                <a:ext cx="122700" cy="91000"/>
              </a:xfrm>
              <a:custGeom>
                <a:rect b="b" l="l" r="r" t="t"/>
                <a:pathLst>
                  <a:path extrusionOk="0" h="3640" w="4908">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71" name="Google Shape;771;p76"/>
              <p:cNvSpPr/>
              <p:nvPr/>
            </p:nvSpPr>
            <p:spPr>
              <a:xfrm>
                <a:off x="3319667" y="3616005"/>
                <a:ext cx="128325" cy="267625"/>
              </a:xfrm>
              <a:custGeom>
                <a:rect b="b" l="l" r="r" t="t"/>
                <a:pathLst>
                  <a:path extrusionOk="0" h="10705" w="5133">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72" name="Google Shape;772;p76"/>
              <p:cNvSpPr/>
              <p:nvPr/>
            </p:nvSpPr>
            <p:spPr>
              <a:xfrm>
                <a:off x="2109942" y="3616005"/>
                <a:ext cx="128650" cy="202075"/>
              </a:xfrm>
              <a:custGeom>
                <a:rect b="b" l="l" r="r" t="t"/>
                <a:pathLst>
                  <a:path extrusionOk="0" h="8083" w="5146">
                    <a:moveTo>
                      <a:pt x="1" y="1"/>
                    </a:moveTo>
                    <a:lnTo>
                      <a:pt x="1" y="8082"/>
                    </a:lnTo>
                    <a:cubicBezTo>
                      <a:pt x="1582" y="5309"/>
                      <a:pt x="3314" y="2548"/>
                      <a:pt x="5146"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73" name="Google Shape;773;p76"/>
              <p:cNvSpPr/>
              <p:nvPr/>
            </p:nvSpPr>
            <p:spPr>
              <a:xfrm>
                <a:off x="2109942" y="3616005"/>
                <a:ext cx="1232950" cy="572875"/>
              </a:xfrm>
              <a:custGeom>
                <a:rect b="b" l="l" r="r" t="t"/>
                <a:pathLst>
                  <a:path extrusionOk="0" h="22915" w="49318">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74" name="Google Shape;774;p76"/>
              <p:cNvSpPr/>
              <p:nvPr/>
            </p:nvSpPr>
            <p:spPr>
              <a:xfrm>
                <a:off x="2109942" y="3616005"/>
                <a:ext cx="1386375" cy="956875"/>
              </a:xfrm>
              <a:custGeom>
                <a:rect b="b" l="l" r="r" t="t"/>
                <a:pathLst>
                  <a:path extrusionOk="0" h="38275" w="55455">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75" name="Google Shape;775;p76"/>
              <p:cNvSpPr/>
              <p:nvPr/>
            </p:nvSpPr>
            <p:spPr>
              <a:xfrm>
                <a:off x="2387100" y="4176675"/>
                <a:ext cx="135250" cy="48350"/>
              </a:xfrm>
              <a:custGeom>
                <a:rect b="b" l="l" r="r" t="t"/>
                <a:pathLst>
                  <a:path extrusionOk="0" h="1934" w="541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76" name="Google Shape;776;p76"/>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77" name="Google Shape;777;p76"/>
          <p:cNvSpPr txBox="1"/>
          <p:nvPr>
            <p:ph type="title"/>
          </p:nvPr>
        </p:nvSpPr>
        <p:spPr>
          <a:xfrm>
            <a:off x="2937567" y="2085500"/>
            <a:ext cx="2855200" cy="4864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3500"/>
              <a:buNone/>
              <a:defRPr b="1" sz="4000"/>
            </a:lvl1pPr>
            <a:lvl2pPr lvl="1" algn="l">
              <a:lnSpc>
                <a:spcPct val="100000"/>
              </a:lnSpc>
              <a:spcBef>
                <a:spcPts val="0"/>
              </a:spcBef>
              <a:spcAft>
                <a:spcPts val="0"/>
              </a:spcAft>
              <a:buClr>
                <a:srgbClr val="EA8C6D"/>
              </a:buClr>
              <a:buSzPts val="3200"/>
              <a:buNone/>
              <a:defRPr b="1" sz="4267">
                <a:solidFill>
                  <a:srgbClr val="EA8C6D"/>
                </a:solidFill>
              </a:defRPr>
            </a:lvl2pPr>
            <a:lvl3pPr lvl="2" algn="l">
              <a:lnSpc>
                <a:spcPct val="100000"/>
              </a:lnSpc>
              <a:spcBef>
                <a:spcPts val="0"/>
              </a:spcBef>
              <a:spcAft>
                <a:spcPts val="0"/>
              </a:spcAft>
              <a:buClr>
                <a:srgbClr val="EA8C6D"/>
              </a:buClr>
              <a:buSzPts val="3200"/>
              <a:buNone/>
              <a:defRPr b="1" sz="4267">
                <a:solidFill>
                  <a:srgbClr val="EA8C6D"/>
                </a:solidFill>
              </a:defRPr>
            </a:lvl3pPr>
            <a:lvl4pPr lvl="3" algn="l">
              <a:lnSpc>
                <a:spcPct val="100000"/>
              </a:lnSpc>
              <a:spcBef>
                <a:spcPts val="0"/>
              </a:spcBef>
              <a:spcAft>
                <a:spcPts val="0"/>
              </a:spcAft>
              <a:buClr>
                <a:srgbClr val="EA8C6D"/>
              </a:buClr>
              <a:buSzPts val="3200"/>
              <a:buNone/>
              <a:defRPr b="1" sz="4267">
                <a:solidFill>
                  <a:srgbClr val="EA8C6D"/>
                </a:solidFill>
              </a:defRPr>
            </a:lvl4pPr>
            <a:lvl5pPr lvl="4" algn="l">
              <a:lnSpc>
                <a:spcPct val="100000"/>
              </a:lnSpc>
              <a:spcBef>
                <a:spcPts val="0"/>
              </a:spcBef>
              <a:spcAft>
                <a:spcPts val="0"/>
              </a:spcAft>
              <a:buClr>
                <a:srgbClr val="EA8C6D"/>
              </a:buClr>
              <a:buSzPts val="3200"/>
              <a:buNone/>
              <a:defRPr b="1" sz="4267">
                <a:solidFill>
                  <a:srgbClr val="EA8C6D"/>
                </a:solidFill>
              </a:defRPr>
            </a:lvl5pPr>
            <a:lvl6pPr lvl="5" algn="l">
              <a:lnSpc>
                <a:spcPct val="100000"/>
              </a:lnSpc>
              <a:spcBef>
                <a:spcPts val="0"/>
              </a:spcBef>
              <a:spcAft>
                <a:spcPts val="0"/>
              </a:spcAft>
              <a:buClr>
                <a:srgbClr val="EA8C6D"/>
              </a:buClr>
              <a:buSzPts val="3200"/>
              <a:buNone/>
              <a:defRPr b="1" sz="4267">
                <a:solidFill>
                  <a:srgbClr val="EA8C6D"/>
                </a:solidFill>
              </a:defRPr>
            </a:lvl6pPr>
            <a:lvl7pPr lvl="6" algn="l">
              <a:lnSpc>
                <a:spcPct val="100000"/>
              </a:lnSpc>
              <a:spcBef>
                <a:spcPts val="0"/>
              </a:spcBef>
              <a:spcAft>
                <a:spcPts val="0"/>
              </a:spcAft>
              <a:buClr>
                <a:srgbClr val="EA8C6D"/>
              </a:buClr>
              <a:buSzPts val="3200"/>
              <a:buNone/>
              <a:defRPr b="1" sz="4267">
                <a:solidFill>
                  <a:srgbClr val="EA8C6D"/>
                </a:solidFill>
              </a:defRPr>
            </a:lvl7pPr>
            <a:lvl8pPr lvl="7" algn="l">
              <a:lnSpc>
                <a:spcPct val="100000"/>
              </a:lnSpc>
              <a:spcBef>
                <a:spcPts val="0"/>
              </a:spcBef>
              <a:spcAft>
                <a:spcPts val="0"/>
              </a:spcAft>
              <a:buClr>
                <a:srgbClr val="EA8C6D"/>
              </a:buClr>
              <a:buSzPts val="3200"/>
              <a:buNone/>
              <a:defRPr b="1" sz="4267">
                <a:solidFill>
                  <a:srgbClr val="EA8C6D"/>
                </a:solidFill>
              </a:defRPr>
            </a:lvl8pPr>
            <a:lvl9pPr lvl="8" algn="l">
              <a:lnSpc>
                <a:spcPct val="100000"/>
              </a:lnSpc>
              <a:spcBef>
                <a:spcPts val="0"/>
              </a:spcBef>
              <a:spcAft>
                <a:spcPts val="0"/>
              </a:spcAft>
              <a:buClr>
                <a:srgbClr val="EA8C6D"/>
              </a:buClr>
              <a:buSzPts val="3200"/>
              <a:buNone/>
              <a:defRPr b="1" sz="4267">
                <a:solidFill>
                  <a:srgbClr val="EA8C6D"/>
                </a:solidFill>
              </a:defRPr>
            </a:lvl9pPr>
          </a:lstStyle>
          <a:p/>
        </p:txBody>
      </p:sp>
      <p:sp>
        <p:nvSpPr>
          <p:cNvPr id="778" name="Google Shape;778;p76"/>
          <p:cNvSpPr txBox="1"/>
          <p:nvPr>
            <p:ph idx="2" type="title"/>
          </p:nvPr>
        </p:nvSpPr>
        <p:spPr>
          <a:xfrm>
            <a:off x="7393700" y="2085500"/>
            <a:ext cx="2855200" cy="4864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3500"/>
              <a:buNone/>
              <a:defRPr b="1" sz="4000"/>
            </a:lvl1pPr>
            <a:lvl2pPr lvl="1" algn="l">
              <a:lnSpc>
                <a:spcPct val="100000"/>
              </a:lnSpc>
              <a:spcBef>
                <a:spcPts val="0"/>
              </a:spcBef>
              <a:spcAft>
                <a:spcPts val="0"/>
              </a:spcAft>
              <a:buClr>
                <a:srgbClr val="EA8C6D"/>
              </a:buClr>
              <a:buSzPts val="3000"/>
              <a:buNone/>
              <a:defRPr b="1" sz="4000">
                <a:solidFill>
                  <a:srgbClr val="EA8C6D"/>
                </a:solidFill>
              </a:defRPr>
            </a:lvl2pPr>
            <a:lvl3pPr lvl="2" algn="l">
              <a:lnSpc>
                <a:spcPct val="100000"/>
              </a:lnSpc>
              <a:spcBef>
                <a:spcPts val="0"/>
              </a:spcBef>
              <a:spcAft>
                <a:spcPts val="0"/>
              </a:spcAft>
              <a:buClr>
                <a:srgbClr val="EA8C6D"/>
              </a:buClr>
              <a:buSzPts val="3000"/>
              <a:buNone/>
              <a:defRPr b="1" sz="4000">
                <a:solidFill>
                  <a:srgbClr val="EA8C6D"/>
                </a:solidFill>
              </a:defRPr>
            </a:lvl3pPr>
            <a:lvl4pPr lvl="3" algn="l">
              <a:lnSpc>
                <a:spcPct val="100000"/>
              </a:lnSpc>
              <a:spcBef>
                <a:spcPts val="0"/>
              </a:spcBef>
              <a:spcAft>
                <a:spcPts val="0"/>
              </a:spcAft>
              <a:buClr>
                <a:srgbClr val="EA8C6D"/>
              </a:buClr>
              <a:buSzPts val="3000"/>
              <a:buNone/>
              <a:defRPr b="1" sz="4000">
                <a:solidFill>
                  <a:srgbClr val="EA8C6D"/>
                </a:solidFill>
              </a:defRPr>
            </a:lvl4pPr>
            <a:lvl5pPr lvl="4" algn="l">
              <a:lnSpc>
                <a:spcPct val="100000"/>
              </a:lnSpc>
              <a:spcBef>
                <a:spcPts val="0"/>
              </a:spcBef>
              <a:spcAft>
                <a:spcPts val="0"/>
              </a:spcAft>
              <a:buClr>
                <a:srgbClr val="EA8C6D"/>
              </a:buClr>
              <a:buSzPts val="3000"/>
              <a:buNone/>
              <a:defRPr b="1" sz="4000">
                <a:solidFill>
                  <a:srgbClr val="EA8C6D"/>
                </a:solidFill>
              </a:defRPr>
            </a:lvl5pPr>
            <a:lvl6pPr lvl="5" algn="l">
              <a:lnSpc>
                <a:spcPct val="100000"/>
              </a:lnSpc>
              <a:spcBef>
                <a:spcPts val="0"/>
              </a:spcBef>
              <a:spcAft>
                <a:spcPts val="0"/>
              </a:spcAft>
              <a:buClr>
                <a:srgbClr val="EA8C6D"/>
              </a:buClr>
              <a:buSzPts val="3000"/>
              <a:buNone/>
              <a:defRPr b="1" sz="4000">
                <a:solidFill>
                  <a:srgbClr val="EA8C6D"/>
                </a:solidFill>
              </a:defRPr>
            </a:lvl6pPr>
            <a:lvl7pPr lvl="6" algn="l">
              <a:lnSpc>
                <a:spcPct val="100000"/>
              </a:lnSpc>
              <a:spcBef>
                <a:spcPts val="0"/>
              </a:spcBef>
              <a:spcAft>
                <a:spcPts val="0"/>
              </a:spcAft>
              <a:buClr>
                <a:srgbClr val="EA8C6D"/>
              </a:buClr>
              <a:buSzPts val="3000"/>
              <a:buNone/>
              <a:defRPr b="1" sz="4000">
                <a:solidFill>
                  <a:srgbClr val="EA8C6D"/>
                </a:solidFill>
              </a:defRPr>
            </a:lvl7pPr>
            <a:lvl8pPr lvl="7" algn="l">
              <a:lnSpc>
                <a:spcPct val="100000"/>
              </a:lnSpc>
              <a:spcBef>
                <a:spcPts val="0"/>
              </a:spcBef>
              <a:spcAft>
                <a:spcPts val="0"/>
              </a:spcAft>
              <a:buClr>
                <a:srgbClr val="EA8C6D"/>
              </a:buClr>
              <a:buSzPts val="3000"/>
              <a:buNone/>
              <a:defRPr b="1" sz="4000">
                <a:solidFill>
                  <a:srgbClr val="EA8C6D"/>
                </a:solidFill>
              </a:defRPr>
            </a:lvl8pPr>
            <a:lvl9pPr lvl="8" algn="l">
              <a:lnSpc>
                <a:spcPct val="100000"/>
              </a:lnSpc>
              <a:spcBef>
                <a:spcPts val="0"/>
              </a:spcBef>
              <a:spcAft>
                <a:spcPts val="0"/>
              </a:spcAft>
              <a:buClr>
                <a:srgbClr val="EA8C6D"/>
              </a:buClr>
              <a:buSzPts val="3000"/>
              <a:buNone/>
              <a:defRPr b="1" sz="4000">
                <a:solidFill>
                  <a:srgbClr val="EA8C6D"/>
                </a:solidFill>
              </a:defRPr>
            </a:lvl9pPr>
          </a:lstStyle>
          <a:p/>
        </p:txBody>
      </p:sp>
      <p:sp>
        <p:nvSpPr>
          <p:cNvPr id="779" name="Google Shape;779;p76"/>
          <p:cNvSpPr txBox="1"/>
          <p:nvPr>
            <p:ph idx="3" type="title"/>
          </p:nvPr>
        </p:nvSpPr>
        <p:spPr>
          <a:xfrm>
            <a:off x="7393700" y="4433500"/>
            <a:ext cx="2855200" cy="4864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3500"/>
              <a:buNone/>
              <a:defRPr b="1" sz="4000"/>
            </a:lvl1pPr>
            <a:lvl2pPr lvl="1" algn="l">
              <a:lnSpc>
                <a:spcPct val="100000"/>
              </a:lnSpc>
              <a:spcBef>
                <a:spcPts val="0"/>
              </a:spcBef>
              <a:spcAft>
                <a:spcPts val="0"/>
              </a:spcAft>
              <a:buClr>
                <a:srgbClr val="EA8C6D"/>
              </a:buClr>
              <a:buSzPts val="3000"/>
              <a:buNone/>
              <a:defRPr b="1" sz="4000">
                <a:solidFill>
                  <a:srgbClr val="EA8C6D"/>
                </a:solidFill>
              </a:defRPr>
            </a:lvl2pPr>
            <a:lvl3pPr lvl="2" algn="l">
              <a:lnSpc>
                <a:spcPct val="100000"/>
              </a:lnSpc>
              <a:spcBef>
                <a:spcPts val="0"/>
              </a:spcBef>
              <a:spcAft>
                <a:spcPts val="0"/>
              </a:spcAft>
              <a:buClr>
                <a:srgbClr val="EA8C6D"/>
              </a:buClr>
              <a:buSzPts val="3000"/>
              <a:buNone/>
              <a:defRPr b="1" sz="4000">
                <a:solidFill>
                  <a:srgbClr val="EA8C6D"/>
                </a:solidFill>
              </a:defRPr>
            </a:lvl3pPr>
            <a:lvl4pPr lvl="3" algn="l">
              <a:lnSpc>
                <a:spcPct val="100000"/>
              </a:lnSpc>
              <a:spcBef>
                <a:spcPts val="0"/>
              </a:spcBef>
              <a:spcAft>
                <a:spcPts val="0"/>
              </a:spcAft>
              <a:buClr>
                <a:srgbClr val="EA8C6D"/>
              </a:buClr>
              <a:buSzPts val="3000"/>
              <a:buNone/>
              <a:defRPr b="1" sz="4000">
                <a:solidFill>
                  <a:srgbClr val="EA8C6D"/>
                </a:solidFill>
              </a:defRPr>
            </a:lvl4pPr>
            <a:lvl5pPr lvl="4" algn="l">
              <a:lnSpc>
                <a:spcPct val="100000"/>
              </a:lnSpc>
              <a:spcBef>
                <a:spcPts val="0"/>
              </a:spcBef>
              <a:spcAft>
                <a:spcPts val="0"/>
              </a:spcAft>
              <a:buClr>
                <a:srgbClr val="EA8C6D"/>
              </a:buClr>
              <a:buSzPts val="3000"/>
              <a:buNone/>
              <a:defRPr b="1" sz="4000">
                <a:solidFill>
                  <a:srgbClr val="EA8C6D"/>
                </a:solidFill>
              </a:defRPr>
            </a:lvl5pPr>
            <a:lvl6pPr lvl="5" algn="l">
              <a:lnSpc>
                <a:spcPct val="100000"/>
              </a:lnSpc>
              <a:spcBef>
                <a:spcPts val="0"/>
              </a:spcBef>
              <a:spcAft>
                <a:spcPts val="0"/>
              </a:spcAft>
              <a:buClr>
                <a:srgbClr val="EA8C6D"/>
              </a:buClr>
              <a:buSzPts val="3000"/>
              <a:buNone/>
              <a:defRPr b="1" sz="4000">
                <a:solidFill>
                  <a:srgbClr val="EA8C6D"/>
                </a:solidFill>
              </a:defRPr>
            </a:lvl6pPr>
            <a:lvl7pPr lvl="6" algn="l">
              <a:lnSpc>
                <a:spcPct val="100000"/>
              </a:lnSpc>
              <a:spcBef>
                <a:spcPts val="0"/>
              </a:spcBef>
              <a:spcAft>
                <a:spcPts val="0"/>
              </a:spcAft>
              <a:buClr>
                <a:srgbClr val="EA8C6D"/>
              </a:buClr>
              <a:buSzPts val="3000"/>
              <a:buNone/>
              <a:defRPr b="1" sz="4000">
                <a:solidFill>
                  <a:srgbClr val="EA8C6D"/>
                </a:solidFill>
              </a:defRPr>
            </a:lvl7pPr>
            <a:lvl8pPr lvl="7" algn="l">
              <a:lnSpc>
                <a:spcPct val="100000"/>
              </a:lnSpc>
              <a:spcBef>
                <a:spcPts val="0"/>
              </a:spcBef>
              <a:spcAft>
                <a:spcPts val="0"/>
              </a:spcAft>
              <a:buClr>
                <a:srgbClr val="EA8C6D"/>
              </a:buClr>
              <a:buSzPts val="3000"/>
              <a:buNone/>
              <a:defRPr b="1" sz="4000">
                <a:solidFill>
                  <a:srgbClr val="EA8C6D"/>
                </a:solidFill>
              </a:defRPr>
            </a:lvl8pPr>
            <a:lvl9pPr lvl="8" algn="l">
              <a:lnSpc>
                <a:spcPct val="100000"/>
              </a:lnSpc>
              <a:spcBef>
                <a:spcPts val="0"/>
              </a:spcBef>
              <a:spcAft>
                <a:spcPts val="0"/>
              </a:spcAft>
              <a:buClr>
                <a:srgbClr val="EA8C6D"/>
              </a:buClr>
              <a:buSzPts val="3000"/>
              <a:buNone/>
              <a:defRPr b="1" sz="4000">
                <a:solidFill>
                  <a:srgbClr val="EA8C6D"/>
                </a:solidFill>
              </a:defRPr>
            </a:lvl9pPr>
          </a:lstStyle>
          <a:p/>
        </p:txBody>
      </p:sp>
      <p:sp>
        <p:nvSpPr>
          <p:cNvPr id="780" name="Google Shape;780;p76"/>
          <p:cNvSpPr txBox="1"/>
          <p:nvPr>
            <p:ph idx="4" type="title"/>
          </p:nvPr>
        </p:nvSpPr>
        <p:spPr>
          <a:xfrm>
            <a:off x="2937567" y="4433500"/>
            <a:ext cx="2855200" cy="4864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3500"/>
              <a:buNone/>
              <a:defRPr b="1" sz="4000"/>
            </a:lvl1pPr>
            <a:lvl2pPr lvl="1" algn="l">
              <a:lnSpc>
                <a:spcPct val="100000"/>
              </a:lnSpc>
              <a:spcBef>
                <a:spcPts val="0"/>
              </a:spcBef>
              <a:spcAft>
                <a:spcPts val="0"/>
              </a:spcAft>
              <a:buClr>
                <a:srgbClr val="EA8C6D"/>
              </a:buClr>
              <a:buSzPts val="3000"/>
              <a:buNone/>
              <a:defRPr b="1" sz="4000">
                <a:solidFill>
                  <a:srgbClr val="EA8C6D"/>
                </a:solidFill>
              </a:defRPr>
            </a:lvl2pPr>
            <a:lvl3pPr lvl="2" algn="l">
              <a:lnSpc>
                <a:spcPct val="100000"/>
              </a:lnSpc>
              <a:spcBef>
                <a:spcPts val="0"/>
              </a:spcBef>
              <a:spcAft>
                <a:spcPts val="0"/>
              </a:spcAft>
              <a:buClr>
                <a:srgbClr val="EA8C6D"/>
              </a:buClr>
              <a:buSzPts val="3000"/>
              <a:buNone/>
              <a:defRPr b="1" sz="4000">
                <a:solidFill>
                  <a:srgbClr val="EA8C6D"/>
                </a:solidFill>
              </a:defRPr>
            </a:lvl3pPr>
            <a:lvl4pPr lvl="3" algn="l">
              <a:lnSpc>
                <a:spcPct val="100000"/>
              </a:lnSpc>
              <a:spcBef>
                <a:spcPts val="0"/>
              </a:spcBef>
              <a:spcAft>
                <a:spcPts val="0"/>
              </a:spcAft>
              <a:buClr>
                <a:srgbClr val="EA8C6D"/>
              </a:buClr>
              <a:buSzPts val="3000"/>
              <a:buNone/>
              <a:defRPr b="1" sz="4000">
                <a:solidFill>
                  <a:srgbClr val="EA8C6D"/>
                </a:solidFill>
              </a:defRPr>
            </a:lvl4pPr>
            <a:lvl5pPr lvl="4" algn="l">
              <a:lnSpc>
                <a:spcPct val="100000"/>
              </a:lnSpc>
              <a:spcBef>
                <a:spcPts val="0"/>
              </a:spcBef>
              <a:spcAft>
                <a:spcPts val="0"/>
              </a:spcAft>
              <a:buClr>
                <a:srgbClr val="EA8C6D"/>
              </a:buClr>
              <a:buSzPts val="3000"/>
              <a:buNone/>
              <a:defRPr b="1" sz="4000">
                <a:solidFill>
                  <a:srgbClr val="EA8C6D"/>
                </a:solidFill>
              </a:defRPr>
            </a:lvl5pPr>
            <a:lvl6pPr lvl="5" algn="l">
              <a:lnSpc>
                <a:spcPct val="100000"/>
              </a:lnSpc>
              <a:spcBef>
                <a:spcPts val="0"/>
              </a:spcBef>
              <a:spcAft>
                <a:spcPts val="0"/>
              </a:spcAft>
              <a:buClr>
                <a:srgbClr val="EA8C6D"/>
              </a:buClr>
              <a:buSzPts val="3000"/>
              <a:buNone/>
              <a:defRPr b="1" sz="4000">
                <a:solidFill>
                  <a:srgbClr val="EA8C6D"/>
                </a:solidFill>
              </a:defRPr>
            </a:lvl6pPr>
            <a:lvl7pPr lvl="6" algn="l">
              <a:lnSpc>
                <a:spcPct val="100000"/>
              </a:lnSpc>
              <a:spcBef>
                <a:spcPts val="0"/>
              </a:spcBef>
              <a:spcAft>
                <a:spcPts val="0"/>
              </a:spcAft>
              <a:buClr>
                <a:srgbClr val="EA8C6D"/>
              </a:buClr>
              <a:buSzPts val="3000"/>
              <a:buNone/>
              <a:defRPr b="1" sz="4000">
                <a:solidFill>
                  <a:srgbClr val="EA8C6D"/>
                </a:solidFill>
              </a:defRPr>
            </a:lvl7pPr>
            <a:lvl8pPr lvl="7" algn="l">
              <a:lnSpc>
                <a:spcPct val="100000"/>
              </a:lnSpc>
              <a:spcBef>
                <a:spcPts val="0"/>
              </a:spcBef>
              <a:spcAft>
                <a:spcPts val="0"/>
              </a:spcAft>
              <a:buClr>
                <a:srgbClr val="EA8C6D"/>
              </a:buClr>
              <a:buSzPts val="3000"/>
              <a:buNone/>
              <a:defRPr b="1" sz="4000">
                <a:solidFill>
                  <a:srgbClr val="EA8C6D"/>
                </a:solidFill>
              </a:defRPr>
            </a:lvl8pPr>
            <a:lvl9pPr lvl="8" algn="l">
              <a:lnSpc>
                <a:spcPct val="100000"/>
              </a:lnSpc>
              <a:spcBef>
                <a:spcPts val="0"/>
              </a:spcBef>
              <a:spcAft>
                <a:spcPts val="0"/>
              </a:spcAft>
              <a:buClr>
                <a:srgbClr val="EA8C6D"/>
              </a:buClr>
              <a:buSzPts val="3000"/>
              <a:buNone/>
              <a:defRPr b="1" sz="4000">
                <a:solidFill>
                  <a:srgbClr val="EA8C6D"/>
                </a:solidFill>
              </a:defRPr>
            </a:lvl9pPr>
          </a:lstStyle>
          <a:p/>
        </p:txBody>
      </p:sp>
      <p:sp>
        <p:nvSpPr>
          <p:cNvPr id="781" name="Google Shape;781;p76"/>
          <p:cNvSpPr txBox="1"/>
          <p:nvPr>
            <p:ph idx="1" type="subTitle"/>
          </p:nvPr>
        </p:nvSpPr>
        <p:spPr>
          <a:xfrm>
            <a:off x="2937535" y="2682733"/>
            <a:ext cx="3158400" cy="110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2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782" name="Google Shape;782;p76"/>
          <p:cNvSpPr txBox="1"/>
          <p:nvPr>
            <p:ph idx="5" type="subTitle"/>
          </p:nvPr>
        </p:nvSpPr>
        <p:spPr>
          <a:xfrm>
            <a:off x="7393735" y="2682733"/>
            <a:ext cx="3158400" cy="110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sp>
        <p:nvSpPr>
          <p:cNvPr id="783" name="Google Shape;783;p76"/>
          <p:cNvSpPr txBox="1"/>
          <p:nvPr>
            <p:ph idx="6" type="subTitle"/>
          </p:nvPr>
        </p:nvSpPr>
        <p:spPr>
          <a:xfrm>
            <a:off x="2937601" y="5030733"/>
            <a:ext cx="3158400" cy="110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sp>
        <p:nvSpPr>
          <p:cNvPr id="784" name="Google Shape;784;p76"/>
          <p:cNvSpPr txBox="1"/>
          <p:nvPr>
            <p:ph idx="7" type="subTitle"/>
          </p:nvPr>
        </p:nvSpPr>
        <p:spPr>
          <a:xfrm>
            <a:off x="7393735" y="5030733"/>
            <a:ext cx="3158400" cy="110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85" name="Shape 785"/>
        <p:cNvGrpSpPr/>
        <p:nvPr/>
      </p:nvGrpSpPr>
      <p:grpSpPr>
        <a:xfrm>
          <a:off x="0" y="0"/>
          <a:ext cx="0" cy="0"/>
          <a:chOff x="0" y="0"/>
          <a:chExt cx="0" cy="0"/>
        </a:xfrm>
      </p:grpSpPr>
      <p:grpSp>
        <p:nvGrpSpPr>
          <p:cNvPr id="786" name="Google Shape;786;p77"/>
          <p:cNvGrpSpPr/>
          <p:nvPr/>
        </p:nvGrpSpPr>
        <p:grpSpPr>
          <a:xfrm>
            <a:off x="5" y="-100"/>
            <a:ext cx="12584295" cy="6858087"/>
            <a:chOff x="4" y="-75"/>
            <a:chExt cx="9438221" cy="5143565"/>
          </a:xfrm>
        </p:grpSpPr>
        <p:grpSp>
          <p:nvGrpSpPr>
            <p:cNvPr id="787" name="Google Shape;787;p77"/>
            <p:cNvGrpSpPr/>
            <p:nvPr/>
          </p:nvGrpSpPr>
          <p:grpSpPr>
            <a:xfrm>
              <a:off x="4" y="2520635"/>
              <a:ext cx="3576210" cy="2622855"/>
              <a:chOff x="529875" y="3526025"/>
              <a:chExt cx="1175225" cy="808475"/>
            </a:xfrm>
          </p:grpSpPr>
          <p:sp>
            <p:nvSpPr>
              <p:cNvPr id="788" name="Google Shape;788;p77"/>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89" name="Google Shape;789;p77"/>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90" name="Google Shape;790;p77"/>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91" name="Google Shape;791;p77"/>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92" name="Google Shape;792;p77"/>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793" name="Google Shape;793;p77"/>
            <p:cNvGrpSpPr/>
            <p:nvPr/>
          </p:nvGrpSpPr>
          <p:grpSpPr>
            <a:xfrm flipH="1">
              <a:off x="6639163" y="-75"/>
              <a:ext cx="2799062" cy="1335692"/>
              <a:chOff x="5055440" y="2771848"/>
              <a:chExt cx="1595725" cy="761425"/>
            </a:xfrm>
          </p:grpSpPr>
          <p:sp>
            <p:nvSpPr>
              <p:cNvPr id="794" name="Google Shape;794;p77"/>
              <p:cNvSpPr/>
              <p:nvPr/>
            </p:nvSpPr>
            <p:spPr>
              <a:xfrm>
                <a:off x="5055440" y="2771848"/>
                <a:ext cx="131322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95" name="Google Shape;795;p77"/>
              <p:cNvSpPr/>
              <p:nvPr/>
            </p:nvSpPr>
            <p:spPr>
              <a:xfrm>
                <a:off x="5055440" y="2771848"/>
                <a:ext cx="1595725"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796" name="Google Shape;796;p77"/>
          <p:cNvSpPr txBox="1"/>
          <p:nvPr>
            <p:ph type="title"/>
          </p:nvPr>
        </p:nvSpPr>
        <p:spPr>
          <a:xfrm>
            <a:off x="1969300" y="2790367"/>
            <a:ext cx="3134400" cy="5472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chemeClr val="lt1"/>
              </a:buClr>
              <a:buSzPts val="3300"/>
              <a:buNone/>
              <a:defRPr b="1" sz="4000">
                <a:solidFill>
                  <a:schemeClr val="lt1"/>
                </a:solidFill>
              </a:defRPr>
            </a:lvl1pPr>
            <a:lvl2pPr lvl="1" algn="ctr">
              <a:lnSpc>
                <a:spcPct val="100000"/>
              </a:lnSpc>
              <a:spcBef>
                <a:spcPts val="0"/>
              </a:spcBef>
              <a:spcAft>
                <a:spcPts val="0"/>
              </a:spcAft>
              <a:buClr>
                <a:schemeClr val="lt1"/>
              </a:buClr>
              <a:buSzPts val="2800"/>
              <a:buNone/>
              <a:defRPr b="1">
                <a:solidFill>
                  <a:schemeClr val="lt1"/>
                </a:solidFill>
              </a:defRPr>
            </a:lvl2pPr>
            <a:lvl3pPr lvl="2" algn="ctr">
              <a:lnSpc>
                <a:spcPct val="100000"/>
              </a:lnSpc>
              <a:spcBef>
                <a:spcPts val="0"/>
              </a:spcBef>
              <a:spcAft>
                <a:spcPts val="0"/>
              </a:spcAft>
              <a:buClr>
                <a:schemeClr val="lt1"/>
              </a:buClr>
              <a:buSzPts val="2800"/>
              <a:buNone/>
              <a:defRPr b="1">
                <a:solidFill>
                  <a:schemeClr val="lt1"/>
                </a:solidFill>
              </a:defRPr>
            </a:lvl3pPr>
            <a:lvl4pPr lvl="3" algn="ctr">
              <a:lnSpc>
                <a:spcPct val="100000"/>
              </a:lnSpc>
              <a:spcBef>
                <a:spcPts val="0"/>
              </a:spcBef>
              <a:spcAft>
                <a:spcPts val="0"/>
              </a:spcAft>
              <a:buClr>
                <a:schemeClr val="lt1"/>
              </a:buClr>
              <a:buSzPts val="2800"/>
              <a:buNone/>
              <a:defRPr b="1">
                <a:solidFill>
                  <a:schemeClr val="lt1"/>
                </a:solidFill>
              </a:defRPr>
            </a:lvl4pPr>
            <a:lvl5pPr lvl="4" algn="ctr">
              <a:lnSpc>
                <a:spcPct val="100000"/>
              </a:lnSpc>
              <a:spcBef>
                <a:spcPts val="0"/>
              </a:spcBef>
              <a:spcAft>
                <a:spcPts val="0"/>
              </a:spcAft>
              <a:buClr>
                <a:schemeClr val="lt1"/>
              </a:buClr>
              <a:buSzPts val="2800"/>
              <a:buNone/>
              <a:defRPr b="1">
                <a:solidFill>
                  <a:schemeClr val="lt1"/>
                </a:solidFill>
              </a:defRPr>
            </a:lvl5pPr>
            <a:lvl6pPr lvl="5" algn="ctr">
              <a:lnSpc>
                <a:spcPct val="100000"/>
              </a:lnSpc>
              <a:spcBef>
                <a:spcPts val="0"/>
              </a:spcBef>
              <a:spcAft>
                <a:spcPts val="0"/>
              </a:spcAft>
              <a:buClr>
                <a:schemeClr val="lt1"/>
              </a:buClr>
              <a:buSzPts val="2800"/>
              <a:buNone/>
              <a:defRPr b="1">
                <a:solidFill>
                  <a:schemeClr val="lt1"/>
                </a:solidFill>
              </a:defRPr>
            </a:lvl6pPr>
            <a:lvl7pPr lvl="6" algn="ctr">
              <a:lnSpc>
                <a:spcPct val="100000"/>
              </a:lnSpc>
              <a:spcBef>
                <a:spcPts val="0"/>
              </a:spcBef>
              <a:spcAft>
                <a:spcPts val="0"/>
              </a:spcAft>
              <a:buClr>
                <a:schemeClr val="lt1"/>
              </a:buClr>
              <a:buSzPts val="2800"/>
              <a:buNone/>
              <a:defRPr b="1">
                <a:solidFill>
                  <a:schemeClr val="lt1"/>
                </a:solidFill>
              </a:defRPr>
            </a:lvl7pPr>
            <a:lvl8pPr lvl="7" algn="ctr">
              <a:lnSpc>
                <a:spcPct val="100000"/>
              </a:lnSpc>
              <a:spcBef>
                <a:spcPts val="0"/>
              </a:spcBef>
              <a:spcAft>
                <a:spcPts val="0"/>
              </a:spcAft>
              <a:buClr>
                <a:schemeClr val="lt1"/>
              </a:buClr>
              <a:buSzPts val="2800"/>
              <a:buNone/>
              <a:defRPr b="1">
                <a:solidFill>
                  <a:schemeClr val="lt1"/>
                </a:solidFill>
              </a:defRPr>
            </a:lvl8pPr>
            <a:lvl9pPr lvl="8" algn="ctr">
              <a:lnSpc>
                <a:spcPct val="100000"/>
              </a:lnSpc>
              <a:spcBef>
                <a:spcPts val="0"/>
              </a:spcBef>
              <a:spcAft>
                <a:spcPts val="0"/>
              </a:spcAft>
              <a:buClr>
                <a:schemeClr val="lt1"/>
              </a:buClr>
              <a:buSzPts val="2800"/>
              <a:buNone/>
              <a:defRPr b="1">
                <a:solidFill>
                  <a:schemeClr val="lt1"/>
                </a:solidFill>
              </a:defRPr>
            </a:lvl9pPr>
          </a:lstStyle>
          <a:p/>
        </p:txBody>
      </p:sp>
      <p:sp>
        <p:nvSpPr>
          <p:cNvPr id="797" name="Google Shape;797;p77"/>
          <p:cNvSpPr txBox="1"/>
          <p:nvPr>
            <p:ph idx="1" type="subTitle"/>
          </p:nvPr>
        </p:nvSpPr>
        <p:spPr>
          <a:xfrm>
            <a:off x="1969300" y="3427945"/>
            <a:ext cx="3134400" cy="16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lt1"/>
              </a:buClr>
              <a:buSzPts val="1200"/>
              <a:buFont typeface="Happy Monkey"/>
              <a:buNone/>
              <a:defRPr sz="2133">
                <a:solidFill>
                  <a:schemeClr val="lt1"/>
                </a:solidFill>
              </a:defRPr>
            </a:lvl1pPr>
            <a:lvl2pPr lvl="1" algn="ctr">
              <a:lnSpc>
                <a:spcPct val="100000"/>
              </a:lnSpc>
              <a:spcBef>
                <a:spcPts val="0"/>
              </a:spcBef>
              <a:spcAft>
                <a:spcPts val="0"/>
              </a:spcAft>
              <a:buClr>
                <a:schemeClr val="lt1"/>
              </a:buClr>
              <a:buSzPts val="2800"/>
              <a:buNone/>
              <a:defRPr sz="3733">
                <a:solidFill>
                  <a:schemeClr val="lt1"/>
                </a:solidFill>
              </a:defRPr>
            </a:lvl2pPr>
            <a:lvl3pPr lvl="2" algn="ctr">
              <a:lnSpc>
                <a:spcPct val="100000"/>
              </a:lnSpc>
              <a:spcBef>
                <a:spcPts val="0"/>
              </a:spcBef>
              <a:spcAft>
                <a:spcPts val="0"/>
              </a:spcAft>
              <a:buClr>
                <a:schemeClr val="lt1"/>
              </a:buClr>
              <a:buSzPts val="2800"/>
              <a:buNone/>
              <a:defRPr sz="3733">
                <a:solidFill>
                  <a:schemeClr val="lt1"/>
                </a:solidFill>
              </a:defRPr>
            </a:lvl3pPr>
            <a:lvl4pPr lvl="3" algn="ctr">
              <a:lnSpc>
                <a:spcPct val="100000"/>
              </a:lnSpc>
              <a:spcBef>
                <a:spcPts val="0"/>
              </a:spcBef>
              <a:spcAft>
                <a:spcPts val="0"/>
              </a:spcAft>
              <a:buClr>
                <a:schemeClr val="lt1"/>
              </a:buClr>
              <a:buSzPts val="2800"/>
              <a:buNone/>
              <a:defRPr sz="3733">
                <a:solidFill>
                  <a:schemeClr val="lt1"/>
                </a:solidFill>
              </a:defRPr>
            </a:lvl4pPr>
            <a:lvl5pPr lvl="4" algn="ctr">
              <a:lnSpc>
                <a:spcPct val="100000"/>
              </a:lnSpc>
              <a:spcBef>
                <a:spcPts val="0"/>
              </a:spcBef>
              <a:spcAft>
                <a:spcPts val="0"/>
              </a:spcAft>
              <a:buClr>
                <a:schemeClr val="lt1"/>
              </a:buClr>
              <a:buSzPts val="2800"/>
              <a:buNone/>
              <a:defRPr sz="3733">
                <a:solidFill>
                  <a:schemeClr val="lt1"/>
                </a:solidFill>
              </a:defRPr>
            </a:lvl5pPr>
            <a:lvl6pPr lvl="5" algn="ctr">
              <a:lnSpc>
                <a:spcPct val="100000"/>
              </a:lnSpc>
              <a:spcBef>
                <a:spcPts val="0"/>
              </a:spcBef>
              <a:spcAft>
                <a:spcPts val="0"/>
              </a:spcAft>
              <a:buClr>
                <a:schemeClr val="lt1"/>
              </a:buClr>
              <a:buSzPts val="2800"/>
              <a:buNone/>
              <a:defRPr sz="3733">
                <a:solidFill>
                  <a:schemeClr val="lt1"/>
                </a:solidFill>
              </a:defRPr>
            </a:lvl6pPr>
            <a:lvl7pPr lvl="6" algn="ctr">
              <a:lnSpc>
                <a:spcPct val="100000"/>
              </a:lnSpc>
              <a:spcBef>
                <a:spcPts val="0"/>
              </a:spcBef>
              <a:spcAft>
                <a:spcPts val="0"/>
              </a:spcAft>
              <a:buClr>
                <a:schemeClr val="lt1"/>
              </a:buClr>
              <a:buSzPts val="2800"/>
              <a:buNone/>
              <a:defRPr sz="3733">
                <a:solidFill>
                  <a:schemeClr val="lt1"/>
                </a:solidFill>
              </a:defRPr>
            </a:lvl7pPr>
            <a:lvl8pPr lvl="7" algn="ctr">
              <a:lnSpc>
                <a:spcPct val="100000"/>
              </a:lnSpc>
              <a:spcBef>
                <a:spcPts val="0"/>
              </a:spcBef>
              <a:spcAft>
                <a:spcPts val="0"/>
              </a:spcAft>
              <a:buClr>
                <a:schemeClr val="lt1"/>
              </a:buClr>
              <a:buSzPts val="2800"/>
              <a:buNone/>
              <a:defRPr sz="3733">
                <a:solidFill>
                  <a:schemeClr val="lt1"/>
                </a:solidFill>
              </a:defRPr>
            </a:lvl8pPr>
            <a:lvl9pPr lvl="8" algn="ctr">
              <a:lnSpc>
                <a:spcPct val="100000"/>
              </a:lnSpc>
              <a:spcBef>
                <a:spcPts val="0"/>
              </a:spcBef>
              <a:spcAft>
                <a:spcPts val="0"/>
              </a:spcAft>
              <a:buClr>
                <a:schemeClr val="lt1"/>
              </a:buClr>
              <a:buSzPts val="2800"/>
              <a:buNone/>
              <a:defRPr sz="3733">
                <a:solidFill>
                  <a:schemeClr val="lt1"/>
                </a:solidFill>
              </a:defRPr>
            </a:lvl9pPr>
          </a:lstStyle>
          <a:p/>
        </p:txBody>
      </p:sp>
      <p:sp>
        <p:nvSpPr>
          <p:cNvPr id="798" name="Google Shape;798;p77"/>
          <p:cNvSpPr txBox="1"/>
          <p:nvPr>
            <p:ph idx="2" type="title"/>
          </p:nvPr>
        </p:nvSpPr>
        <p:spPr>
          <a:xfrm>
            <a:off x="7088300" y="2790367"/>
            <a:ext cx="3134400" cy="5472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chemeClr val="lt1"/>
              </a:buClr>
              <a:buSzPts val="3300"/>
              <a:buNone/>
              <a:defRPr b="1" sz="4000">
                <a:solidFill>
                  <a:schemeClr val="lt1"/>
                </a:solidFill>
              </a:defRPr>
            </a:lvl1pPr>
            <a:lvl2pPr lvl="1" algn="ctr">
              <a:lnSpc>
                <a:spcPct val="100000"/>
              </a:lnSpc>
              <a:spcBef>
                <a:spcPts val="0"/>
              </a:spcBef>
              <a:spcAft>
                <a:spcPts val="0"/>
              </a:spcAft>
              <a:buClr>
                <a:schemeClr val="lt1"/>
              </a:buClr>
              <a:buSzPts val="2800"/>
              <a:buNone/>
              <a:defRPr b="1">
                <a:solidFill>
                  <a:schemeClr val="lt1"/>
                </a:solidFill>
              </a:defRPr>
            </a:lvl2pPr>
            <a:lvl3pPr lvl="2" algn="ctr">
              <a:lnSpc>
                <a:spcPct val="100000"/>
              </a:lnSpc>
              <a:spcBef>
                <a:spcPts val="0"/>
              </a:spcBef>
              <a:spcAft>
                <a:spcPts val="0"/>
              </a:spcAft>
              <a:buClr>
                <a:schemeClr val="lt1"/>
              </a:buClr>
              <a:buSzPts val="2800"/>
              <a:buNone/>
              <a:defRPr b="1">
                <a:solidFill>
                  <a:schemeClr val="lt1"/>
                </a:solidFill>
              </a:defRPr>
            </a:lvl3pPr>
            <a:lvl4pPr lvl="3" algn="ctr">
              <a:lnSpc>
                <a:spcPct val="100000"/>
              </a:lnSpc>
              <a:spcBef>
                <a:spcPts val="0"/>
              </a:spcBef>
              <a:spcAft>
                <a:spcPts val="0"/>
              </a:spcAft>
              <a:buClr>
                <a:schemeClr val="lt1"/>
              </a:buClr>
              <a:buSzPts val="2800"/>
              <a:buNone/>
              <a:defRPr b="1">
                <a:solidFill>
                  <a:schemeClr val="lt1"/>
                </a:solidFill>
              </a:defRPr>
            </a:lvl4pPr>
            <a:lvl5pPr lvl="4" algn="ctr">
              <a:lnSpc>
                <a:spcPct val="100000"/>
              </a:lnSpc>
              <a:spcBef>
                <a:spcPts val="0"/>
              </a:spcBef>
              <a:spcAft>
                <a:spcPts val="0"/>
              </a:spcAft>
              <a:buClr>
                <a:schemeClr val="lt1"/>
              </a:buClr>
              <a:buSzPts val="2800"/>
              <a:buNone/>
              <a:defRPr b="1">
                <a:solidFill>
                  <a:schemeClr val="lt1"/>
                </a:solidFill>
              </a:defRPr>
            </a:lvl5pPr>
            <a:lvl6pPr lvl="5" algn="ctr">
              <a:lnSpc>
                <a:spcPct val="100000"/>
              </a:lnSpc>
              <a:spcBef>
                <a:spcPts val="0"/>
              </a:spcBef>
              <a:spcAft>
                <a:spcPts val="0"/>
              </a:spcAft>
              <a:buClr>
                <a:schemeClr val="lt1"/>
              </a:buClr>
              <a:buSzPts val="2800"/>
              <a:buNone/>
              <a:defRPr b="1">
                <a:solidFill>
                  <a:schemeClr val="lt1"/>
                </a:solidFill>
              </a:defRPr>
            </a:lvl6pPr>
            <a:lvl7pPr lvl="6" algn="ctr">
              <a:lnSpc>
                <a:spcPct val="100000"/>
              </a:lnSpc>
              <a:spcBef>
                <a:spcPts val="0"/>
              </a:spcBef>
              <a:spcAft>
                <a:spcPts val="0"/>
              </a:spcAft>
              <a:buClr>
                <a:schemeClr val="lt1"/>
              </a:buClr>
              <a:buSzPts val="2800"/>
              <a:buNone/>
              <a:defRPr b="1">
                <a:solidFill>
                  <a:schemeClr val="lt1"/>
                </a:solidFill>
              </a:defRPr>
            </a:lvl7pPr>
            <a:lvl8pPr lvl="7" algn="ctr">
              <a:lnSpc>
                <a:spcPct val="100000"/>
              </a:lnSpc>
              <a:spcBef>
                <a:spcPts val="0"/>
              </a:spcBef>
              <a:spcAft>
                <a:spcPts val="0"/>
              </a:spcAft>
              <a:buClr>
                <a:schemeClr val="lt1"/>
              </a:buClr>
              <a:buSzPts val="2800"/>
              <a:buNone/>
              <a:defRPr b="1">
                <a:solidFill>
                  <a:schemeClr val="lt1"/>
                </a:solidFill>
              </a:defRPr>
            </a:lvl8pPr>
            <a:lvl9pPr lvl="8" algn="ctr">
              <a:lnSpc>
                <a:spcPct val="100000"/>
              </a:lnSpc>
              <a:spcBef>
                <a:spcPts val="0"/>
              </a:spcBef>
              <a:spcAft>
                <a:spcPts val="0"/>
              </a:spcAft>
              <a:buClr>
                <a:schemeClr val="lt1"/>
              </a:buClr>
              <a:buSzPts val="2800"/>
              <a:buNone/>
              <a:defRPr b="1">
                <a:solidFill>
                  <a:schemeClr val="lt1"/>
                </a:solidFill>
              </a:defRPr>
            </a:lvl9pPr>
          </a:lstStyle>
          <a:p/>
        </p:txBody>
      </p:sp>
      <p:sp>
        <p:nvSpPr>
          <p:cNvPr id="799" name="Google Shape;799;p77"/>
          <p:cNvSpPr txBox="1"/>
          <p:nvPr>
            <p:ph idx="3" type="subTitle"/>
          </p:nvPr>
        </p:nvSpPr>
        <p:spPr>
          <a:xfrm>
            <a:off x="7088300" y="3427945"/>
            <a:ext cx="3134400" cy="16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lt1"/>
              </a:buClr>
              <a:buSzPts val="1200"/>
              <a:buFont typeface="Happy Monkey"/>
              <a:buNone/>
              <a:defRPr sz="2133">
                <a:solidFill>
                  <a:schemeClr val="lt1"/>
                </a:solidFill>
              </a:defRPr>
            </a:lvl1pPr>
            <a:lvl2pPr lvl="1" algn="ctr">
              <a:lnSpc>
                <a:spcPct val="100000"/>
              </a:lnSpc>
              <a:spcBef>
                <a:spcPts val="0"/>
              </a:spcBef>
              <a:spcAft>
                <a:spcPts val="0"/>
              </a:spcAft>
              <a:buClr>
                <a:schemeClr val="lt1"/>
              </a:buClr>
              <a:buSzPts val="2800"/>
              <a:buNone/>
              <a:defRPr sz="3733">
                <a:solidFill>
                  <a:schemeClr val="lt1"/>
                </a:solidFill>
              </a:defRPr>
            </a:lvl2pPr>
            <a:lvl3pPr lvl="2" algn="ctr">
              <a:lnSpc>
                <a:spcPct val="100000"/>
              </a:lnSpc>
              <a:spcBef>
                <a:spcPts val="0"/>
              </a:spcBef>
              <a:spcAft>
                <a:spcPts val="0"/>
              </a:spcAft>
              <a:buClr>
                <a:schemeClr val="lt1"/>
              </a:buClr>
              <a:buSzPts val="2800"/>
              <a:buNone/>
              <a:defRPr sz="3733">
                <a:solidFill>
                  <a:schemeClr val="lt1"/>
                </a:solidFill>
              </a:defRPr>
            </a:lvl3pPr>
            <a:lvl4pPr lvl="3" algn="ctr">
              <a:lnSpc>
                <a:spcPct val="100000"/>
              </a:lnSpc>
              <a:spcBef>
                <a:spcPts val="0"/>
              </a:spcBef>
              <a:spcAft>
                <a:spcPts val="0"/>
              </a:spcAft>
              <a:buClr>
                <a:schemeClr val="lt1"/>
              </a:buClr>
              <a:buSzPts val="2800"/>
              <a:buNone/>
              <a:defRPr sz="3733">
                <a:solidFill>
                  <a:schemeClr val="lt1"/>
                </a:solidFill>
              </a:defRPr>
            </a:lvl4pPr>
            <a:lvl5pPr lvl="4" algn="ctr">
              <a:lnSpc>
                <a:spcPct val="100000"/>
              </a:lnSpc>
              <a:spcBef>
                <a:spcPts val="0"/>
              </a:spcBef>
              <a:spcAft>
                <a:spcPts val="0"/>
              </a:spcAft>
              <a:buClr>
                <a:schemeClr val="lt1"/>
              </a:buClr>
              <a:buSzPts val="2800"/>
              <a:buNone/>
              <a:defRPr sz="3733">
                <a:solidFill>
                  <a:schemeClr val="lt1"/>
                </a:solidFill>
              </a:defRPr>
            </a:lvl5pPr>
            <a:lvl6pPr lvl="5" algn="ctr">
              <a:lnSpc>
                <a:spcPct val="100000"/>
              </a:lnSpc>
              <a:spcBef>
                <a:spcPts val="0"/>
              </a:spcBef>
              <a:spcAft>
                <a:spcPts val="0"/>
              </a:spcAft>
              <a:buClr>
                <a:schemeClr val="lt1"/>
              </a:buClr>
              <a:buSzPts val="2800"/>
              <a:buNone/>
              <a:defRPr sz="3733">
                <a:solidFill>
                  <a:schemeClr val="lt1"/>
                </a:solidFill>
              </a:defRPr>
            </a:lvl6pPr>
            <a:lvl7pPr lvl="6" algn="ctr">
              <a:lnSpc>
                <a:spcPct val="100000"/>
              </a:lnSpc>
              <a:spcBef>
                <a:spcPts val="0"/>
              </a:spcBef>
              <a:spcAft>
                <a:spcPts val="0"/>
              </a:spcAft>
              <a:buClr>
                <a:schemeClr val="lt1"/>
              </a:buClr>
              <a:buSzPts val="2800"/>
              <a:buNone/>
              <a:defRPr sz="3733">
                <a:solidFill>
                  <a:schemeClr val="lt1"/>
                </a:solidFill>
              </a:defRPr>
            </a:lvl7pPr>
            <a:lvl8pPr lvl="7" algn="ctr">
              <a:lnSpc>
                <a:spcPct val="100000"/>
              </a:lnSpc>
              <a:spcBef>
                <a:spcPts val="0"/>
              </a:spcBef>
              <a:spcAft>
                <a:spcPts val="0"/>
              </a:spcAft>
              <a:buClr>
                <a:schemeClr val="lt1"/>
              </a:buClr>
              <a:buSzPts val="2800"/>
              <a:buNone/>
              <a:defRPr sz="3733">
                <a:solidFill>
                  <a:schemeClr val="lt1"/>
                </a:solidFill>
              </a:defRPr>
            </a:lvl8pPr>
            <a:lvl9pPr lvl="8" algn="ctr">
              <a:lnSpc>
                <a:spcPct val="100000"/>
              </a:lnSpc>
              <a:spcBef>
                <a:spcPts val="0"/>
              </a:spcBef>
              <a:spcAft>
                <a:spcPts val="0"/>
              </a:spcAft>
              <a:buClr>
                <a:schemeClr val="lt1"/>
              </a:buClr>
              <a:buSzPts val="2800"/>
              <a:buNone/>
              <a:defRPr sz="3733">
                <a:solidFill>
                  <a:schemeClr val="lt1"/>
                </a:solidFill>
              </a:defRPr>
            </a:lvl9pPr>
          </a:lstStyle>
          <a:p/>
        </p:txBody>
      </p:sp>
      <p:sp>
        <p:nvSpPr>
          <p:cNvPr id="800" name="Google Shape;800;p77"/>
          <p:cNvSpPr txBox="1"/>
          <p:nvPr>
            <p:ph idx="4" type="title"/>
          </p:nvPr>
        </p:nvSpPr>
        <p:spPr>
          <a:xfrm>
            <a:off x="2687800" y="720000"/>
            <a:ext cx="6816400" cy="57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l">
              <a:lnSpc>
                <a:spcPct val="100000"/>
              </a:lnSpc>
              <a:spcBef>
                <a:spcPts val="0"/>
              </a:spcBef>
              <a:spcAft>
                <a:spcPts val="0"/>
              </a:spcAft>
              <a:buSzPts val="2800"/>
              <a:buNone/>
              <a:defRPr sz="4667">
                <a:solidFill>
                  <a:srgbClr val="EA8C6D"/>
                </a:solidFill>
                <a:latin typeface="Mallanna"/>
                <a:ea typeface="Mallanna"/>
                <a:cs typeface="Mallanna"/>
                <a:sym typeface="Mallanna"/>
              </a:defRPr>
            </a:lvl2pPr>
            <a:lvl3pPr lvl="2" algn="l">
              <a:lnSpc>
                <a:spcPct val="100000"/>
              </a:lnSpc>
              <a:spcBef>
                <a:spcPts val="0"/>
              </a:spcBef>
              <a:spcAft>
                <a:spcPts val="0"/>
              </a:spcAft>
              <a:buSzPts val="2800"/>
              <a:buNone/>
              <a:defRPr sz="4667">
                <a:solidFill>
                  <a:srgbClr val="EA8C6D"/>
                </a:solidFill>
                <a:latin typeface="Mallanna"/>
                <a:ea typeface="Mallanna"/>
                <a:cs typeface="Mallanna"/>
                <a:sym typeface="Mallanna"/>
              </a:defRPr>
            </a:lvl3pPr>
            <a:lvl4pPr lvl="3" algn="l">
              <a:lnSpc>
                <a:spcPct val="100000"/>
              </a:lnSpc>
              <a:spcBef>
                <a:spcPts val="0"/>
              </a:spcBef>
              <a:spcAft>
                <a:spcPts val="0"/>
              </a:spcAft>
              <a:buSzPts val="2800"/>
              <a:buNone/>
              <a:defRPr sz="4667">
                <a:solidFill>
                  <a:srgbClr val="EA8C6D"/>
                </a:solidFill>
                <a:latin typeface="Mallanna"/>
                <a:ea typeface="Mallanna"/>
                <a:cs typeface="Mallanna"/>
                <a:sym typeface="Mallanna"/>
              </a:defRPr>
            </a:lvl4pPr>
            <a:lvl5pPr lvl="4" algn="l">
              <a:lnSpc>
                <a:spcPct val="100000"/>
              </a:lnSpc>
              <a:spcBef>
                <a:spcPts val="0"/>
              </a:spcBef>
              <a:spcAft>
                <a:spcPts val="0"/>
              </a:spcAft>
              <a:buSzPts val="2800"/>
              <a:buNone/>
              <a:defRPr sz="4667">
                <a:solidFill>
                  <a:srgbClr val="EA8C6D"/>
                </a:solidFill>
                <a:latin typeface="Mallanna"/>
                <a:ea typeface="Mallanna"/>
                <a:cs typeface="Mallanna"/>
                <a:sym typeface="Mallanna"/>
              </a:defRPr>
            </a:lvl5pPr>
            <a:lvl6pPr lvl="5" algn="l">
              <a:lnSpc>
                <a:spcPct val="100000"/>
              </a:lnSpc>
              <a:spcBef>
                <a:spcPts val="0"/>
              </a:spcBef>
              <a:spcAft>
                <a:spcPts val="0"/>
              </a:spcAft>
              <a:buSzPts val="2800"/>
              <a:buNone/>
              <a:defRPr sz="4667">
                <a:solidFill>
                  <a:srgbClr val="EA8C6D"/>
                </a:solidFill>
                <a:latin typeface="Mallanna"/>
                <a:ea typeface="Mallanna"/>
                <a:cs typeface="Mallanna"/>
                <a:sym typeface="Mallanna"/>
              </a:defRPr>
            </a:lvl6pPr>
            <a:lvl7pPr lvl="6" algn="l">
              <a:lnSpc>
                <a:spcPct val="100000"/>
              </a:lnSpc>
              <a:spcBef>
                <a:spcPts val="0"/>
              </a:spcBef>
              <a:spcAft>
                <a:spcPts val="0"/>
              </a:spcAft>
              <a:buSzPts val="2800"/>
              <a:buNone/>
              <a:defRPr sz="4667">
                <a:solidFill>
                  <a:srgbClr val="EA8C6D"/>
                </a:solidFill>
                <a:latin typeface="Mallanna"/>
                <a:ea typeface="Mallanna"/>
                <a:cs typeface="Mallanna"/>
                <a:sym typeface="Mallanna"/>
              </a:defRPr>
            </a:lvl7pPr>
            <a:lvl8pPr lvl="7" algn="l">
              <a:lnSpc>
                <a:spcPct val="100000"/>
              </a:lnSpc>
              <a:spcBef>
                <a:spcPts val="0"/>
              </a:spcBef>
              <a:spcAft>
                <a:spcPts val="0"/>
              </a:spcAft>
              <a:buSzPts val="2800"/>
              <a:buNone/>
              <a:defRPr sz="4667">
                <a:solidFill>
                  <a:srgbClr val="EA8C6D"/>
                </a:solidFill>
                <a:latin typeface="Mallanna"/>
                <a:ea typeface="Mallanna"/>
                <a:cs typeface="Mallanna"/>
                <a:sym typeface="Mallanna"/>
              </a:defRPr>
            </a:lvl8pPr>
            <a:lvl9pPr lvl="8" algn="l">
              <a:lnSpc>
                <a:spcPct val="100000"/>
              </a:lnSpc>
              <a:spcBef>
                <a:spcPts val="0"/>
              </a:spcBef>
              <a:spcAft>
                <a:spcPts val="0"/>
              </a:spcAft>
              <a:buSzPts val="2800"/>
              <a:buNone/>
              <a:defRPr sz="4667">
                <a:solidFill>
                  <a:srgbClr val="EA8C6D"/>
                </a:solidFill>
                <a:latin typeface="Mallanna"/>
                <a:ea typeface="Mallanna"/>
                <a:cs typeface="Mallanna"/>
                <a:sym typeface="Mallanna"/>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 and three columns">
    <p:spTree>
      <p:nvGrpSpPr>
        <p:cNvPr id="801" name="Shape 801"/>
        <p:cNvGrpSpPr/>
        <p:nvPr/>
      </p:nvGrpSpPr>
      <p:grpSpPr>
        <a:xfrm>
          <a:off x="0" y="0"/>
          <a:ext cx="0" cy="0"/>
          <a:chOff x="0" y="0"/>
          <a:chExt cx="0" cy="0"/>
        </a:xfrm>
      </p:grpSpPr>
      <p:grpSp>
        <p:nvGrpSpPr>
          <p:cNvPr id="802" name="Google Shape;802;p78"/>
          <p:cNvGrpSpPr/>
          <p:nvPr/>
        </p:nvGrpSpPr>
        <p:grpSpPr>
          <a:xfrm>
            <a:off x="-24326" y="-436243"/>
            <a:ext cx="12216327" cy="7296376"/>
            <a:chOff x="-18245" y="-327182"/>
            <a:chExt cx="9162245" cy="5472282"/>
          </a:xfrm>
        </p:grpSpPr>
        <p:sp>
          <p:nvSpPr>
            <p:cNvPr id="803" name="Google Shape;803;p78"/>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804" name="Google Shape;804;p78"/>
            <p:cNvGrpSpPr/>
            <p:nvPr/>
          </p:nvGrpSpPr>
          <p:grpSpPr>
            <a:xfrm>
              <a:off x="-18245" y="-327182"/>
              <a:ext cx="3085100" cy="2367692"/>
              <a:chOff x="2387100" y="3646800"/>
              <a:chExt cx="1386375" cy="956875"/>
            </a:xfrm>
          </p:grpSpPr>
          <p:sp>
            <p:nvSpPr>
              <p:cNvPr id="805" name="Google Shape;805;p78"/>
              <p:cNvSpPr/>
              <p:nvPr/>
            </p:nvSpPr>
            <p:spPr>
              <a:xfrm>
                <a:off x="2387100" y="4186725"/>
                <a:ext cx="122700" cy="91000"/>
              </a:xfrm>
              <a:custGeom>
                <a:rect b="b" l="l" r="r" t="t"/>
                <a:pathLst>
                  <a:path extrusionOk="0" h="3640" w="4908">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06" name="Google Shape;806;p78"/>
              <p:cNvSpPr/>
              <p:nvPr/>
            </p:nvSpPr>
            <p:spPr>
              <a:xfrm>
                <a:off x="3596825" y="3646800"/>
                <a:ext cx="128325" cy="267625"/>
              </a:xfrm>
              <a:custGeom>
                <a:rect b="b" l="l" r="r" t="t"/>
                <a:pathLst>
                  <a:path extrusionOk="0" h="10705" w="5133">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07" name="Google Shape;807;p78"/>
              <p:cNvSpPr/>
              <p:nvPr/>
            </p:nvSpPr>
            <p:spPr>
              <a:xfrm>
                <a:off x="2387100" y="3646800"/>
                <a:ext cx="128650" cy="202075"/>
              </a:xfrm>
              <a:custGeom>
                <a:rect b="b" l="l" r="r" t="t"/>
                <a:pathLst>
                  <a:path extrusionOk="0" h="8083" w="5146">
                    <a:moveTo>
                      <a:pt x="1" y="1"/>
                    </a:moveTo>
                    <a:lnTo>
                      <a:pt x="1" y="8082"/>
                    </a:lnTo>
                    <a:cubicBezTo>
                      <a:pt x="1582" y="5309"/>
                      <a:pt x="3314" y="2548"/>
                      <a:pt x="5146"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08" name="Google Shape;808;p78"/>
              <p:cNvSpPr/>
              <p:nvPr/>
            </p:nvSpPr>
            <p:spPr>
              <a:xfrm>
                <a:off x="2387100" y="3646800"/>
                <a:ext cx="1232950" cy="572875"/>
              </a:xfrm>
              <a:custGeom>
                <a:rect b="b" l="l" r="r" t="t"/>
                <a:pathLst>
                  <a:path extrusionOk="0" h="22915" w="49318">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09" name="Google Shape;809;p78"/>
              <p:cNvSpPr/>
              <p:nvPr/>
            </p:nvSpPr>
            <p:spPr>
              <a:xfrm>
                <a:off x="2387100" y="3646800"/>
                <a:ext cx="1386375" cy="956875"/>
              </a:xfrm>
              <a:custGeom>
                <a:rect b="b" l="l" r="r" t="t"/>
                <a:pathLst>
                  <a:path extrusionOk="0" h="38275" w="55455">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10" name="Google Shape;810;p78"/>
              <p:cNvSpPr/>
              <p:nvPr/>
            </p:nvSpPr>
            <p:spPr>
              <a:xfrm>
                <a:off x="2387100" y="4176675"/>
                <a:ext cx="135250" cy="48350"/>
              </a:xfrm>
              <a:custGeom>
                <a:rect b="b" l="l" r="r" t="t"/>
                <a:pathLst>
                  <a:path extrusionOk="0" h="1934" w="541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811" name="Google Shape;811;p78"/>
          <p:cNvSpPr txBox="1"/>
          <p:nvPr>
            <p:ph type="title"/>
          </p:nvPr>
        </p:nvSpPr>
        <p:spPr>
          <a:xfrm>
            <a:off x="2687800" y="720000"/>
            <a:ext cx="6816400" cy="57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l">
              <a:lnSpc>
                <a:spcPct val="100000"/>
              </a:lnSpc>
              <a:spcBef>
                <a:spcPts val="0"/>
              </a:spcBef>
              <a:spcAft>
                <a:spcPts val="0"/>
              </a:spcAft>
              <a:buSzPts val="2800"/>
              <a:buNone/>
              <a:defRPr sz="4667">
                <a:solidFill>
                  <a:srgbClr val="EA8C6D"/>
                </a:solidFill>
                <a:latin typeface="Mallanna"/>
                <a:ea typeface="Mallanna"/>
                <a:cs typeface="Mallanna"/>
                <a:sym typeface="Mallanna"/>
              </a:defRPr>
            </a:lvl2pPr>
            <a:lvl3pPr lvl="2" algn="l">
              <a:lnSpc>
                <a:spcPct val="100000"/>
              </a:lnSpc>
              <a:spcBef>
                <a:spcPts val="0"/>
              </a:spcBef>
              <a:spcAft>
                <a:spcPts val="0"/>
              </a:spcAft>
              <a:buSzPts val="2800"/>
              <a:buNone/>
              <a:defRPr sz="4667">
                <a:solidFill>
                  <a:srgbClr val="EA8C6D"/>
                </a:solidFill>
                <a:latin typeface="Mallanna"/>
                <a:ea typeface="Mallanna"/>
                <a:cs typeface="Mallanna"/>
                <a:sym typeface="Mallanna"/>
              </a:defRPr>
            </a:lvl3pPr>
            <a:lvl4pPr lvl="3" algn="l">
              <a:lnSpc>
                <a:spcPct val="100000"/>
              </a:lnSpc>
              <a:spcBef>
                <a:spcPts val="0"/>
              </a:spcBef>
              <a:spcAft>
                <a:spcPts val="0"/>
              </a:spcAft>
              <a:buSzPts val="2800"/>
              <a:buNone/>
              <a:defRPr sz="4667">
                <a:solidFill>
                  <a:srgbClr val="EA8C6D"/>
                </a:solidFill>
                <a:latin typeface="Mallanna"/>
                <a:ea typeface="Mallanna"/>
                <a:cs typeface="Mallanna"/>
                <a:sym typeface="Mallanna"/>
              </a:defRPr>
            </a:lvl4pPr>
            <a:lvl5pPr lvl="4" algn="l">
              <a:lnSpc>
                <a:spcPct val="100000"/>
              </a:lnSpc>
              <a:spcBef>
                <a:spcPts val="0"/>
              </a:spcBef>
              <a:spcAft>
                <a:spcPts val="0"/>
              </a:spcAft>
              <a:buSzPts val="2800"/>
              <a:buNone/>
              <a:defRPr sz="4667">
                <a:solidFill>
                  <a:srgbClr val="EA8C6D"/>
                </a:solidFill>
                <a:latin typeface="Mallanna"/>
                <a:ea typeface="Mallanna"/>
                <a:cs typeface="Mallanna"/>
                <a:sym typeface="Mallanna"/>
              </a:defRPr>
            </a:lvl5pPr>
            <a:lvl6pPr lvl="5" algn="l">
              <a:lnSpc>
                <a:spcPct val="100000"/>
              </a:lnSpc>
              <a:spcBef>
                <a:spcPts val="0"/>
              </a:spcBef>
              <a:spcAft>
                <a:spcPts val="0"/>
              </a:spcAft>
              <a:buSzPts val="2800"/>
              <a:buNone/>
              <a:defRPr sz="4667">
                <a:solidFill>
                  <a:srgbClr val="EA8C6D"/>
                </a:solidFill>
                <a:latin typeface="Mallanna"/>
                <a:ea typeface="Mallanna"/>
                <a:cs typeface="Mallanna"/>
                <a:sym typeface="Mallanna"/>
              </a:defRPr>
            </a:lvl6pPr>
            <a:lvl7pPr lvl="6" algn="l">
              <a:lnSpc>
                <a:spcPct val="100000"/>
              </a:lnSpc>
              <a:spcBef>
                <a:spcPts val="0"/>
              </a:spcBef>
              <a:spcAft>
                <a:spcPts val="0"/>
              </a:spcAft>
              <a:buSzPts val="2800"/>
              <a:buNone/>
              <a:defRPr sz="4667">
                <a:solidFill>
                  <a:srgbClr val="EA8C6D"/>
                </a:solidFill>
                <a:latin typeface="Mallanna"/>
                <a:ea typeface="Mallanna"/>
                <a:cs typeface="Mallanna"/>
                <a:sym typeface="Mallanna"/>
              </a:defRPr>
            </a:lvl7pPr>
            <a:lvl8pPr lvl="7" algn="l">
              <a:lnSpc>
                <a:spcPct val="100000"/>
              </a:lnSpc>
              <a:spcBef>
                <a:spcPts val="0"/>
              </a:spcBef>
              <a:spcAft>
                <a:spcPts val="0"/>
              </a:spcAft>
              <a:buSzPts val="2800"/>
              <a:buNone/>
              <a:defRPr sz="4667">
                <a:solidFill>
                  <a:srgbClr val="EA8C6D"/>
                </a:solidFill>
                <a:latin typeface="Mallanna"/>
                <a:ea typeface="Mallanna"/>
                <a:cs typeface="Mallanna"/>
                <a:sym typeface="Mallanna"/>
              </a:defRPr>
            </a:lvl8pPr>
            <a:lvl9pPr lvl="8" algn="l">
              <a:lnSpc>
                <a:spcPct val="100000"/>
              </a:lnSpc>
              <a:spcBef>
                <a:spcPts val="0"/>
              </a:spcBef>
              <a:spcAft>
                <a:spcPts val="0"/>
              </a:spcAft>
              <a:buSzPts val="2800"/>
              <a:buNone/>
              <a:defRPr sz="4667">
                <a:solidFill>
                  <a:srgbClr val="EA8C6D"/>
                </a:solidFill>
                <a:latin typeface="Mallanna"/>
                <a:ea typeface="Mallanna"/>
                <a:cs typeface="Mallanna"/>
                <a:sym typeface="Mallanna"/>
              </a:defRPr>
            </a:lvl9pPr>
          </a:lstStyle>
          <a:p/>
        </p:txBody>
      </p:sp>
      <p:sp>
        <p:nvSpPr>
          <p:cNvPr id="812" name="Google Shape;812;p78"/>
          <p:cNvSpPr txBox="1"/>
          <p:nvPr>
            <p:ph idx="2" type="title"/>
          </p:nvPr>
        </p:nvSpPr>
        <p:spPr>
          <a:xfrm>
            <a:off x="4803144" y="3770728"/>
            <a:ext cx="2624800" cy="5128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rgbClr val="EA8C6D"/>
              </a:buClr>
              <a:buSzPts val="3300"/>
              <a:buFont typeface="Amatic SC"/>
              <a:buNone/>
              <a:defRPr b="1" sz="4000">
                <a:solidFill>
                  <a:srgbClr val="EA8C6D"/>
                </a:solidFill>
                <a:latin typeface="Amatic SC"/>
                <a:ea typeface="Amatic SC"/>
                <a:cs typeface="Amatic SC"/>
                <a:sym typeface="Amatic SC"/>
              </a:defRPr>
            </a:lvl1pPr>
            <a:lvl2pPr lvl="1" algn="l">
              <a:lnSpc>
                <a:spcPct val="100000"/>
              </a:lnSpc>
              <a:spcBef>
                <a:spcPts val="0"/>
              </a:spcBef>
              <a:spcAft>
                <a:spcPts val="0"/>
              </a:spcAft>
              <a:buClr>
                <a:srgbClr val="EA8C6D"/>
              </a:buClr>
              <a:buSzPts val="2800"/>
              <a:buNone/>
              <a:defRPr>
                <a:solidFill>
                  <a:srgbClr val="EA8C6D"/>
                </a:solidFill>
              </a:defRPr>
            </a:lvl2pPr>
            <a:lvl3pPr lvl="2" algn="l">
              <a:lnSpc>
                <a:spcPct val="100000"/>
              </a:lnSpc>
              <a:spcBef>
                <a:spcPts val="0"/>
              </a:spcBef>
              <a:spcAft>
                <a:spcPts val="0"/>
              </a:spcAft>
              <a:buClr>
                <a:srgbClr val="EA8C6D"/>
              </a:buClr>
              <a:buSzPts val="2800"/>
              <a:buNone/>
              <a:defRPr>
                <a:solidFill>
                  <a:srgbClr val="EA8C6D"/>
                </a:solidFill>
              </a:defRPr>
            </a:lvl3pPr>
            <a:lvl4pPr lvl="3" algn="l">
              <a:lnSpc>
                <a:spcPct val="100000"/>
              </a:lnSpc>
              <a:spcBef>
                <a:spcPts val="0"/>
              </a:spcBef>
              <a:spcAft>
                <a:spcPts val="0"/>
              </a:spcAft>
              <a:buClr>
                <a:srgbClr val="EA8C6D"/>
              </a:buClr>
              <a:buSzPts val="2800"/>
              <a:buNone/>
              <a:defRPr>
                <a:solidFill>
                  <a:srgbClr val="EA8C6D"/>
                </a:solidFill>
              </a:defRPr>
            </a:lvl4pPr>
            <a:lvl5pPr lvl="4" algn="l">
              <a:lnSpc>
                <a:spcPct val="100000"/>
              </a:lnSpc>
              <a:spcBef>
                <a:spcPts val="0"/>
              </a:spcBef>
              <a:spcAft>
                <a:spcPts val="0"/>
              </a:spcAft>
              <a:buClr>
                <a:srgbClr val="EA8C6D"/>
              </a:buClr>
              <a:buSzPts val="2800"/>
              <a:buNone/>
              <a:defRPr>
                <a:solidFill>
                  <a:srgbClr val="EA8C6D"/>
                </a:solidFill>
              </a:defRPr>
            </a:lvl5pPr>
            <a:lvl6pPr lvl="5" algn="l">
              <a:lnSpc>
                <a:spcPct val="100000"/>
              </a:lnSpc>
              <a:spcBef>
                <a:spcPts val="0"/>
              </a:spcBef>
              <a:spcAft>
                <a:spcPts val="0"/>
              </a:spcAft>
              <a:buClr>
                <a:srgbClr val="EA8C6D"/>
              </a:buClr>
              <a:buSzPts val="2800"/>
              <a:buNone/>
              <a:defRPr>
                <a:solidFill>
                  <a:srgbClr val="EA8C6D"/>
                </a:solidFill>
              </a:defRPr>
            </a:lvl6pPr>
            <a:lvl7pPr lvl="6" algn="l">
              <a:lnSpc>
                <a:spcPct val="100000"/>
              </a:lnSpc>
              <a:spcBef>
                <a:spcPts val="0"/>
              </a:spcBef>
              <a:spcAft>
                <a:spcPts val="0"/>
              </a:spcAft>
              <a:buClr>
                <a:srgbClr val="EA8C6D"/>
              </a:buClr>
              <a:buSzPts val="2800"/>
              <a:buNone/>
              <a:defRPr>
                <a:solidFill>
                  <a:srgbClr val="EA8C6D"/>
                </a:solidFill>
              </a:defRPr>
            </a:lvl7pPr>
            <a:lvl8pPr lvl="7" algn="l">
              <a:lnSpc>
                <a:spcPct val="100000"/>
              </a:lnSpc>
              <a:spcBef>
                <a:spcPts val="0"/>
              </a:spcBef>
              <a:spcAft>
                <a:spcPts val="0"/>
              </a:spcAft>
              <a:buClr>
                <a:srgbClr val="EA8C6D"/>
              </a:buClr>
              <a:buSzPts val="2800"/>
              <a:buNone/>
              <a:defRPr>
                <a:solidFill>
                  <a:srgbClr val="EA8C6D"/>
                </a:solidFill>
              </a:defRPr>
            </a:lvl8pPr>
            <a:lvl9pPr lvl="8" algn="l">
              <a:lnSpc>
                <a:spcPct val="100000"/>
              </a:lnSpc>
              <a:spcBef>
                <a:spcPts val="0"/>
              </a:spcBef>
              <a:spcAft>
                <a:spcPts val="0"/>
              </a:spcAft>
              <a:buClr>
                <a:srgbClr val="EA8C6D"/>
              </a:buClr>
              <a:buSzPts val="2800"/>
              <a:buNone/>
              <a:defRPr>
                <a:solidFill>
                  <a:srgbClr val="EA8C6D"/>
                </a:solidFill>
              </a:defRPr>
            </a:lvl9pPr>
          </a:lstStyle>
          <a:p/>
        </p:txBody>
      </p:sp>
      <p:sp>
        <p:nvSpPr>
          <p:cNvPr id="813" name="Google Shape;813;p78"/>
          <p:cNvSpPr txBox="1"/>
          <p:nvPr>
            <p:ph idx="1" type="subTitle"/>
          </p:nvPr>
        </p:nvSpPr>
        <p:spPr>
          <a:xfrm>
            <a:off x="4548344" y="4408333"/>
            <a:ext cx="3134400" cy="17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814" name="Google Shape;814;p78"/>
          <p:cNvSpPr txBox="1"/>
          <p:nvPr>
            <p:ph idx="3" type="title"/>
          </p:nvPr>
        </p:nvSpPr>
        <p:spPr>
          <a:xfrm>
            <a:off x="1375400" y="3770728"/>
            <a:ext cx="2624800" cy="5128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rgbClr val="EA8C6D"/>
              </a:buClr>
              <a:buSzPts val="3300"/>
              <a:buFont typeface="Amatic SC"/>
              <a:buNone/>
              <a:defRPr b="1" sz="4000">
                <a:solidFill>
                  <a:srgbClr val="EA8C6D"/>
                </a:solidFill>
                <a:latin typeface="Amatic SC"/>
                <a:ea typeface="Amatic SC"/>
                <a:cs typeface="Amatic SC"/>
                <a:sym typeface="Amatic SC"/>
              </a:defRPr>
            </a:lvl1pPr>
            <a:lvl2pPr lvl="1" algn="l">
              <a:lnSpc>
                <a:spcPct val="100000"/>
              </a:lnSpc>
              <a:spcBef>
                <a:spcPts val="0"/>
              </a:spcBef>
              <a:spcAft>
                <a:spcPts val="0"/>
              </a:spcAft>
              <a:buClr>
                <a:srgbClr val="EA8C6D"/>
              </a:buClr>
              <a:buSzPts val="2800"/>
              <a:buNone/>
              <a:defRPr>
                <a:solidFill>
                  <a:srgbClr val="EA8C6D"/>
                </a:solidFill>
              </a:defRPr>
            </a:lvl2pPr>
            <a:lvl3pPr lvl="2" algn="l">
              <a:lnSpc>
                <a:spcPct val="100000"/>
              </a:lnSpc>
              <a:spcBef>
                <a:spcPts val="0"/>
              </a:spcBef>
              <a:spcAft>
                <a:spcPts val="0"/>
              </a:spcAft>
              <a:buClr>
                <a:srgbClr val="EA8C6D"/>
              </a:buClr>
              <a:buSzPts val="2800"/>
              <a:buNone/>
              <a:defRPr>
                <a:solidFill>
                  <a:srgbClr val="EA8C6D"/>
                </a:solidFill>
              </a:defRPr>
            </a:lvl3pPr>
            <a:lvl4pPr lvl="3" algn="l">
              <a:lnSpc>
                <a:spcPct val="100000"/>
              </a:lnSpc>
              <a:spcBef>
                <a:spcPts val="0"/>
              </a:spcBef>
              <a:spcAft>
                <a:spcPts val="0"/>
              </a:spcAft>
              <a:buClr>
                <a:srgbClr val="EA8C6D"/>
              </a:buClr>
              <a:buSzPts val="2800"/>
              <a:buNone/>
              <a:defRPr>
                <a:solidFill>
                  <a:srgbClr val="EA8C6D"/>
                </a:solidFill>
              </a:defRPr>
            </a:lvl4pPr>
            <a:lvl5pPr lvl="4" algn="l">
              <a:lnSpc>
                <a:spcPct val="100000"/>
              </a:lnSpc>
              <a:spcBef>
                <a:spcPts val="0"/>
              </a:spcBef>
              <a:spcAft>
                <a:spcPts val="0"/>
              </a:spcAft>
              <a:buClr>
                <a:srgbClr val="EA8C6D"/>
              </a:buClr>
              <a:buSzPts val="2800"/>
              <a:buNone/>
              <a:defRPr>
                <a:solidFill>
                  <a:srgbClr val="EA8C6D"/>
                </a:solidFill>
              </a:defRPr>
            </a:lvl5pPr>
            <a:lvl6pPr lvl="5" algn="l">
              <a:lnSpc>
                <a:spcPct val="100000"/>
              </a:lnSpc>
              <a:spcBef>
                <a:spcPts val="0"/>
              </a:spcBef>
              <a:spcAft>
                <a:spcPts val="0"/>
              </a:spcAft>
              <a:buClr>
                <a:srgbClr val="EA8C6D"/>
              </a:buClr>
              <a:buSzPts val="2800"/>
              <a:buNone/>
              <a:defRPr>
                <a:solidFill>
                  <a:srgbClr val="EA8C6D"/>
                </a:solidFill>
              </a:defRPr>
            </a:lvl6pPr>
            <a:lvl7pPr lvl="6" algn="l">
              <a:lnSpc>
                <a:spcPct val="100000"/>
              </a:lnSpc>
              <a:spcBef>
                <a:spcPts val="0"/>
              </a:spcBef>
              <a:spcAft>
                <a:spcPts val="0"/>
              </a:spcAft>
              <a:buClr>
                <a:srgbClr val="EA8C6D"/>
              </a:buClr>
              <a:buSzPts val="2800"/>
              <a:buNone/>
              <a:defRPr>
                <a:solidFill>
                  <a:srgbClr val="EA8C6D"/>
                </a:solidFill>
              </a:defRPr>
            </a:lvl7pPr>
            <a:lvl8pPr lvl="7" algn="l">
              <a:lnSpc>
                <a:spcPct val="100000"/>
              </a:lnSpc>
              <a:spcBef>
                <a:spcPts val="0"/>
              </a:spcBef>
              <a:spcAft>
                <a:spcPts val="0"/>
              </a:spcAft>
              <a:buClr>
                <a:srgbClr val="EA8C6D"/>
              </a:buClr>
              <a:buSzPts val="2800"/>
              <a:buNone/>
              <a:defRPr>
                <a:solidFill>
                  <a:srgbClr val="EA8C6D"/>
                </a:solidFill>
              </a:defRPr>
            </a:lvl8pPr>
            <a:lvl9pPr lvl="8" algn="l">
              <a:lnSpc>
                <a:spcPct val="100000"/>
              </a:lnSpc>
              <a:spcBef>
                <a:spcPts val="0"/>
              </a:spcBef>
              <a:spcAft>
                <a:spcPts val="0"/>
              </a:spcAft>
              <a:buClr>
                <a:srgbClr val="EA8C6D"/>
              </a:buClr>
              <a:buSzPts val="2800"/>
              <a:buNone/>
              <a:defRPr>
                <a:solidFill>
                  <a:srgbClr val="EA8C6D"/>
                </a:solidFill>
              </a:defRPr>
            </a:lvl9pPr>
          </a:lstStyle>
          <a:p/>
        </p:txBody>
      </p:sp>
      <p:sp>
        <p:nvSpPr>
          <p:cNvPr id="815" name="Google Shape;815;p78"/>
          <p:cNvSpPr txBox="1"/>
          <p:nvPr>
            <p:ph idx="4" type="subTitle"/>
          </p:nvPr>
        </p:nvSpPr>
        <p:spPr>
          <a:xfrm>
            <a:off x="1120600" y="4408333"/>
            <a:ext cx="3134400" cy="17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816" name="Google Shape;816;p78"/>
          <p:cNvSpPr txBox="1"/>
          <p:nvPr>
            <p:ph idx="5" type="title"/>
          </p:nvPr>
        </p:nvSpPr>
        <p:spPr>
          <a:xfrm>
            <a:off x="8230872" y="3770728"/>
            <a:ext cx="2624800" cy="5128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rgbClr val="EA8C6D"/>
              </a:buClr>
              <a:buSzPts val="3300"/>
              <a:buFont typeface="Amatic SC"/>
              <a:buNone/>
              <a:defRPr b="1" sz="4000">
                <a:solidFill>
                  <a:srgbClr val="EA8C6D"/>
                </a:solidFill>
                <a:latin typeface="Amatic SC"/>
                <a:ea typeface="Amatic SC"/>
                <a:cs typeface="Amatic SC"/>
                <a:sym typeface="Amatic SC"/>
              </a:defRPr>
            </a:lvl1pPr>
            <a:lvl2pPr lvl="1" algn="l">
              <a:lnSpc>
                <a:spcPct val="100000"/>
              </a:lnSpc>
              <a:spcBef>
                <a:spcPts val="0"/>
              </a:spcBef>
              <a:spcAft>
                <a:spcPts val="0"/>
              </a:spcAft>
              <a:buClr>
                <a:srgbClr val="EA8C6D"/>
              </a:buClr>
              <a:buSzPts val="2800"/>
              <a:buNone/>
              <a:defRPr>
                <a:solidFill>
                  <a:srgbClr val="EA8C6D"/>
                </a:solidFill>
              </a:defRPr>
            </a:lvl2pPr>
            <a:lvl3pPr lvl="2" algn="l">
              <a:lnSpc>
                <a:spcPct val="100000"/>
              </a:lnSpc>
              <a:spcBef>
                <a:spcPts val="0"/>
              </a:spcBef>
              <a:spcAft>
                <a:spcPts val="0"/>
              </a:spcAft>
              <a:buClr>
                <a:srgbClr val="EA8C6D"/>
              </a:buClr>
              <a:buSzPts val="2800"/>
              <a:buNone/>
              <a:defRPr>
                <a:solidFill>
                  <a:srgbClr val="EA8C6D"/>
                </a:solidFill>
              </a:defRPr>
            </a:lvl3pPr>
            <a:lvl4pPr lvl="3" algn="l">
              <a:lnSpc>
                <a:spcPct val="100000"/>
              </a:lnSpc>
              <a:spcBef>
                <a:spcPts val="0"/>
              </a:spcBef>
              <a:spcAft>
                <a:spcPts val="0"/>
              </a:spcAft>
              <a:buClr>
                <a:srgbClr val="EA8C6D"/>
              </a:buClr>
              <a:buSzPts val="2800"/>
              <a:buNone/>
              <a:defRPr>
                <a:solidFill>
                  <a:srgbClr val="EA8C6D"/>
                </a:solidFill>
              </a:defRPr>
            </a:lvl4pPr>
            <a:lvl5pPr lvl="4" algn="l">
              <a:lnSpc>
                <a:spcPct val="100000"/>
              </a:lnSpc>
              <a:spcBef>
                <a:spcPts val="0"/>
              </a:spcBef>
              <a:spcAft>
                <a:spcPts val="0"/>
              </a:spcAft>
              <a:buClr>
                <a:srgbClr val="EA8C6D"/>
              </a:buClr>
              <a:buSzPts val="2800"/>
              <a:buNone/>
              <a:defRPr>
                <a:solidFill>
                  <a:srgbClr val="EA8C6D"/>
                </a:solidFill>
              </a:defRPr>
            </a:lvl5pPr>
            <a:lvl6pPr lvl="5" algn="l">
              <a:lnSpc>
                <a:spcPct val="100000"/>
              </a:lnSpc>
              <a:spcBef>
                <a:spcPts val="0"/>
              </a:spcBef>
              <a:spcAft>
                <a:spcPts val="0"/>
              </a:spcAft>
              <a:buClr>
                <a:srgbClr val="EA8C6D"/>
              </a:buClr>
              <a:buSzPts val="2800"/>
              <a:buNone/>
              <a:defRPr>
                <a:solidFill>
                  <a:srgbClr val="EA8C6D"/>
                </a:solidFill>
              </a:defRPr>
            </a:lvl6pPr>
            <a:lvl7pPr lvl="6" algn="l">
              <a:lnSpc>
                <a:spcPct val="100000"/>
              </a:lnSpc>
              <a:spcBef>
                <a:spcPts val="0"/>
              </a:spcBef>
              <a:spcAft>
                <a:spcPts val="0"/>
              </a:spcAft>
              <a:buClr>
                <a:srgbClr val="EA8C6D"/>
              </a:buClr>
              <a:buSzPts val="2800"/>
              <a:buNone/>
              <a:defRPr>
                <a:solidFill>
                  <a:srgbClr val="EA8C6D"/>
                </a:solidFill>
              </a:defRPr>
            </a:lvl7pPr>
            <a:lvl8pPr lvl="7" algn="l">
              <a:lnSpc>
                <a:spcPct val="100000"/>
              </a:lnSpc>
              <a:spcBef>
                <a:spcPts val="0"/>
              </a:spcBef>
              <a:spcAft>
                <a:spcPts val="0"/>
              </a:spcAft>
              <a:buClr>
                <a:srgbClr val="EA8C6D"/>
              </a:buClr>
              <a:buSzPts val="2800"/>
              <a:buNone/>
              <a:defRPr>
                <a:solidFill>
                  <a:srgbClr val="EA8C6D"/>
                </a:solidFill>
              </a:defRPr>
            </a:lvl8pPr>
            <a:lvl9pPr lvl="8" algn="l">
              <a:lnSpc>
                <a:spcPct val="100000"/>
              </a:lnSpc>
              <a:spcBef>
                <a:spcPts val="0"/>
              </a:spcBef>
              <a:spcAft>
                <a:spcPts val="0"/>
              </a:spcAft>
              <a:buClr>
                <a:srgbClr val="EA8C6D"/>
              </a:buClr>
              <a:buSzPts val="2800"/>
              <a:buNone/>
              <a:defRPr>
                <a:solidFill>
                  <a:srgbClr val="EA8C6D"/>
                </a:solidFill>
              </a:defRPr>
            </a:lvl9pPr>
          </a:lstStyle>
          <a:p/>
        </p:txBody>
      </p:sp>
      <p:sp>
        <p:nvSpPr>
          <p:cNvPr id="817" name="Google Shape;817;p78"/>
          <p:cNvSpPr txBox="1"/>
          <p:nvPr>
            <p:ph idx="6" type="subTitle"/>
          </p:nvPr>
        </p:nvSpPr>
        <p:spPr>
          <a:xfrm>
            <a:off x="7976072" y="4408333"/>
            <a:ext cx="3134400" cy="17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8" name="Shape 818"/>
        <p:cNvGrpSpPr/>
        <p:nvPr/>
      </p:nvGrpSpPr>
      <p:grpSpPr>
        <a:xfrm>
          <a:off x="0" y="0"/>
          <a:ext cx="0" cy="0"/>
          <a:chOff x="0" y="0"/>
          <a:chExt cx="0" cy="0"/>
        </a:xfrm>
      </p:grpSpPr>
      <p:grpSp>
        <p:nvGrpSpPr>
          <p:cNvPr id="819" name="Google Shape;819;p79"/>
          <p:cNvGrpSpPr/>
          <p:nvPr/>
        </p:nvGrpSpPr>
        <p:grpSpPr>
          <a:xfrm>
            <a:off x="-206633" y="-812790"/>
            <a:ext cx="12398640" cy="7672924"/>
            <a:chOff x="-154975" y="-609593"/>
            <a:chExt cx="9298980" cy="5754693"/>
          </a:xfrm>
        </p:grpSpPr>
        <p:sp>
          <p:nvSpPr>
            <p:cNvPr id="820" name="Google Shape;820;p79"/>
            <p:cNvSpPr/>
            <p:nvPr/>
          </p:nvSpPr>
          <p:spPr>
            <a:xfrm flipH="1" rot="10800000">
              <a:off x="7080900" y="4151542"/>
              <a:ext cx="2063105" cy="9935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821" name="Google Shape;821;p79"/>
            <p:cNvGrpSpPr/>
            <p:nvPr/>
          </p:nvGrpSpPr>
          <p:grpSpPr>
            <a:xfrm>
              <a:off x="-154975" y="-609593"/>
              <a:ext cx="3472736" cy="2184757"/>
              <a:chOff x="5170034" y="2559394"/>
              <a:chExt cx="1210350" cy="761425"/>
            </a:xfrm>
          </p:grpSpPr>
          <p:sp>
            <p:nvSpPr>
              <p:cNvPr id="822" name="Google Shape;822;p79"/>
              <p:cNvSpPr/>
              <p:nvPr/>
            </p:nvSpPr>
            <p:spPr>
              <a:xfrm>
                <a:off x="5170034" y="2559394"/>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23" name="Google Shape;823;p79"/>
              <p:cNvSpPr/>
              <p:nvPr/>
            </p:nvSpPr>
            <p:spPr>
              <a:xfrm>
                <a:off x="5170034" y="2559394"/>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824" name="Google Shape;824;p79"/>
          <p:cNvSpPr txBox="1"/>
          <p:nvPr>
            <p:ph type="title"/>
          </p:nvPr>
        </p:nvSpPr>
        <p:spPr>
          <a:xfrm>
            <a:off x="2687800" y="720000"/>
            <a:ext cx="6816400" cy="57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ctr">
              <a:lnSpc>
                <a:spcPct val="100000"/>
              </a:lnSpc>
              <a:spcBef>
                <a:spcPts val="0"/>
              </a:spcBef>
              <a:spcAft>
                <a:spcPts val="0"/>
              </a:spcAft>
              <a:buSzPts val="2800"/>
              <a:buNone/>
              <a:defRPr b="1" sz="4667">
                <a:solidFill>
                  <a:srgbClr val="EA8C6D"/>
                </a:solidFill>
              </a:defRPr>
            </a:lvl2pPr>
            <a:lvl3pPr lvl="2" algn="ctr">
              <a:lnSpc>
                <a:spcPct val="100000"/>
              </a:lnSpc>
              <a:spcBef>
                <a:spcPts val="0"/>
              </a:spcBef>
              <a:spcAft>
                <a:spcPts val="0"/>
              </a:spcAft>
              <a:buSzPts val="2800"/>
              <a:buNone/>
              <a:defRPr b="1" sz="4667">
                <a:solidFill>
                  <a:srgbClr val="EA8C6D"/>
                </a:solidFill>
              </a:defRPr>
            </a:lvl3pPr>
            <a:lvl4pPr lvl="3" algn="ctr">
              <a:lnSpc>
                <a:spcPct val="100000"/>
              </a:lnSpc>
              <a:spcBef>
                <a:spcPts val="0"/>
              </a:spcBef>
              <a:spcAft>
                <a:spcPts val="0"/>
              </a:spcAft>
              <a:buSzPts val="2800"/>
              <a:buNone/>
              <a:defRPr b="1" sz="4667">
                <a:solidFill>
                  <a:srgbClr val="EA8C6D"/>
                </a:solidFill>
              </a:defRPr>
            </a:lvl4pPr>
            <a:lvl5pPr lvl="4" algn="ctr">
              <a:lnSpc>
                <a:spcPct val="100000"/>
              </a:lnSpc>
              <a:spcBef>
                <a:spcPts val="0"/>
              </a:spcBef>
              <a:spcAft>
                <a:spcPts val="0"/>
              </a:spcAft>
              <a:buSzPts val="2800"/>
              <a:buNone/>
              <a:defRPr b="1" sz="4667">
                <a:solidFill>
                  <a:srgbClr val="EA8C6D"/>
                </a:solidFill>
              </a:defRPr>
            </a:lvl5pPr>
            <a:lvl6pPr lvl="5" algn="ctr">
              <a:lnSpc>
                <a:spcPct val="100000"/>
              </a:lnSpc>
              <a:spcBef>
                <a:spcPts val="0"/>
              </a:spcBef>
              <a:spcAft>
                <a:spcPts val="0"/>
              </a:spcAft>
              <a:buSzPts val="2800"/>
              <a:buNone/>
              <a:defRPr b="1" sz="4667">
                <a:solidFill>
                  <a:srgbClr val="EA8C6D"/>
                </a:solidFill>
              </a:defRPr>
            </a:lvl6pPr>
            <a:lvl7pPr lvl="6" algn="ctr">
              <a:lnSpc>
                <a:spcPct val="100000"/>
              </a:lnSpc>
              <a:spcBef>
                <a:spcPts val="0"/>
              </a:spcBef>
              <a:spcAft>
                <a:spcPts val="0"/>
              </a:spcAft>
              <a:buSzPts val="2800"/>
              <a:buNone/>
              <a:defRPr b="1" sz="4667">
                <a:solidFill>
                  <a:srgbClr val="EA8C6D"/>
                </a:solidFill>
              </a:defRPr>
            </a:lvl7pPr>
            <a:lvl8pPr lvl="7" algn="ctr">
              <a:lnSpc>
                <a:spcPct val="100000"/>
              </a:lnSpc>
              <a:spcBef>
                <a:spcPts val="0"/>
              </a:spcBef>
              <a:spcAft>
                <a:spcPts val="0"/>
              </a:spcAft>
              <a:buSzPts val="2800"/>
              <a:buNone/>
              <a:defRPr b="1" sz="4667">
                <a:solidFill>
                  <a:srgbClr val="EA8C6D"/>
                </a:solidFill>
              </a:defRPr>
            </a:lvl8pPr>
            <a:lvl9pPr lvl="8" algn="ctr">
              <a:lnSpc>
                <a:spcPct val="100000"/>
              </a:lnSpc>
              <a:spcBef>
                <a:spcPts val="0"/>
              </a:spcBef>
              <a:spcAft>
                <a:spcPts val="0"/>
              </a:spcAft>
              <a:buSzPts val="2800"/>
              <a:buNone/>
              <a:defRPr b="1" sz="4667">
                <a:solidFill>
                  <a:srgbClr val="EA8C6D"/>
                </a:solidFil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1">
  <p:cSld name="Title design 1">
    <p:spTree>
      <p:nvGrpSpPr>
        <p:cNvPr id="825" name="Shape 825"/>
        <p:cNvGrpSpPr/>
        <p:nvPr/>
      </p:nvGrpSpPr>
      <p:grpSpPr>
        <a:xfrm>
          <a:off x="0" y="0"/>
          <a:ext cx="0" cy="0"/>
          <a:chOff x="0" y="0"/>
          <a:chExt cx="0" cy="0"/>
        </a:xfrm>
      </p:grpSpPr>
      <p:sp>
        <p:nvSpPr>
          <p:cNvPr id="826" name="Google Shape;826;p80"/>
          <p:cNvSpPr txBox="1"/>
          <p:nvPr>
            <p:ph type="title"/>
          </p:nvPr>
        </p:nvSpPr>
        <p:spPr>
          <a:xfrm>
            <a:off x="2687800" y="720000"/>
            <a:ext cx="6816400" cy="57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ctr">
              <a:lnSpc>
                <a:spcPct val="100000"/>
              </a:lnSpc>
              <a:spcBef>
                <a:spcPts val="0"/>
              </a:spcBef>
              <a:spcAft>
                <a:spcPts val="0"/>
              </a:spcAft>
              <a:buSzPts val="2800"/>
              <a:buNone/>
              <a:defRPr b="1" sz="4667">
                <a:solidFill>
                  <a:srgbClr val="EA8C6D"/>
                </a:solidFill>
              </a:defRPr>
            </a:lvl2pPr>
            <a:lvl3pPr lvl="2" algn="ctr">
              <a:lnSpc>
                <a:spcPct val="100000"/>
              </a:lnSpc>
              <a:spcBef>
                <a:spcPts val="0"/>
              </a:spcBef>
              <a:spcAft>
                <a:spcPts val="0"/>
              </a:spcAft>
              <a:buSzPts val="2800"/>
              <a:buNone/>
              <a:defRPr b="1" sz="4667">
                <a:solidFill>
                  <a:srgbClr val="EA8C6D"/>
                </a:solidFill>
              </a:defRPr>
            </a:lvl3pPr>
            <a:lvl4pPr lvl="3" algn="ctr">
              <a:lnSpc>
                <a:spcPct val="100000"/>
              </a:lnSpc>
              <a:spcBef>
                <a:spcPts val="0"/>
              </a:spcBef>
              <a:spcAft>
                <a:spcPts val="0"/>
              </a:spcAft>
              <a:buSzPts val="2800"/>
              <a:buNone/>
              <a:defRPr b="1" sz="4667">
                <a:solidFill>
                  <a:srgbClr val="EA8C6D"/>
                </a:solidFill>
              </a:defRPr>
            </a:lvl4pPr>
            <a:lvl5pPr lvl="4" algn="ctr">
              <a:lnSpc>
                <a:spcPct val="100000"/>
              </a:lnSpc>
              <a:spcBef>
                <a:spcPts val="0"/>
              </a:spcBef>
              <a:spcAft>
                <a:spcPts val="0"/>
              </a:spcAft>
              <a:buSzPts val="2800"/>
              <a:buNone/>
              <a:defRPr b="1" sz="4667">
                <a:solidFill>
                  <a:srgbClr val="EA8C6D"/>
                </a:solidFill>
              </a:defRPr>
            </a:lvl5pPr>
            <a:lvl6pPr lvl="5" algn="ctr">
              <a:lnSpc>
                <a:spcPct val="100000"/>
              </a:lnSpc>
              <a:spcBef>
                <a:spcPts val="0"/>
              </a:spcBef>
              <a:spcAft>
                <a:spcPts val="0"/>
              </a:spcAft>
              <a:buSzPts val="2800"/>
              <a:buNone/>
              <a:defRPr b="1" sz="4667">
                <a:solidFill>
                  <a:srgbClr val="EA8C6D"/>
                </a:solidFill>
              </a:defRPr>
            </a:lvl6pPr>
            <a:lvl7pPr lvl="6" algn="ctr">
              <a:lnSpc>
                <a:spcPct val="100000"/>
              </a:lnSpc>
              <a:spcBef>
                <a:spcPts val="0"/>
              </a:spcBef>
              <a:spcAft>
                <a:spcPts val="0"/>
              </a:spcAft>
              <a:buSzPts val="2800"/>
              <a:buNone/>
              <a:defRPr b="1" sz="4667">
                <a:solidFill>
                  <a:srgbClr val="EA8C6D"/>
                </a:solidFill>
              </a:defRPr>
            </a:lvl7pPr>
            <a:lvl8pPr lvl="7" algn="ctr">
              <a:lnSpc>
                <a:spcPct val="100000"/>
              </a:lnSpc>
              <a:spcBef>
                <a:spcPts val="0"/>
              </a:spcBef>
              <a:spcAft>
                <a:spcPts val="0"/>
              </a:spcAft>
              <a:buSzPts val="2800"/>
              <a:buNone/>
              <a:defRPr b="1" sz="4667">
                <a:solidFill>
                  <a:srgbClr val="EA8C6D"/>
                </a:solidFill>
              </a:defRPr>
            </a:lvl8pPr>
            <a:lvl9pPr lvl="8" algn="ctr">
              <a:lnSpc>
                <a:spcPct val="100000"/>
              </a:lnSpc>
              <a:spcBef>
                <a:spcPts val="0"/>
              </a:spcBef>
              <a:spcAft>
                <a:spcPts val="0"/>
              </a:spcAft>
              <a:buSzPts val="2800"/>
              <a:buNone/>
              <a:defRPr b="1" sz="4667">
                <a:solidFill>
                  <a:srgbClr val="EA8C6D"/>
                </a:solidFill>
              </a:defRPr>
            </a:lvl9pPr>
          </a:lstStyle>
          <a:p/>
        </p:txBody>
      </p:sp>
      <p:grpSp>
        <p:nvGrpSpPr>
          <p:cNvPr id="827" name="Google Shape;827;p80"/>
          <p:cNvGrpSpPr/>
          <p:nvPr/>
        </p:nvGrpSpPr>
        <p:grpSpPr>
          <a:xfrm>
            <a:off x="-409833" y="-304800"/>
            <a:ext cx="12601833" cy="7164933"/>
            <a:chOff x="-307375" y="-228600"/>
            <a:chExt cx="9451375" cy="5373700"/>
          </a:xfrm>
        </p:grpSpPr>
        <p:sp>
          <p:nvSpPr>
            <p:cNvPr id="828" name="Google Shape;828;p80"/>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829" name="Google Shape;829;p80"/>
            <p:cNvGrpSpPr/>
            <p:nvPr/>
          </p:nvGrpSpPr>
          <p:grpSpPr>
            <a:xfrm>
              <a:off x="-307375" y="-228600"/>
              <a:ext cx="2868133" cy="1881076"/>
              <a:chOff x="5116918" y="2692176"/>
              <a:chExt cx="999628" cy="655587"/>
            </a:xfrm>
          </p:grpSpPr>
          <p:sp>
            <p:nvSpPr>
              <p:cNvPr id="830" name="Google Shape;830;p80"/>
              <p:cNvSpPr/>
              <p:nvPr/>
            </p:nvSpPr>
            <p:spPr>
              <a:xfrm>
                <a:off x="5116918" y="2692176"/>
                <a:ext cx="822658" cy="398428"/>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31" name="Google Shape;831;p80"/>
              <p:cNvSpPr/>
              <p:nvPr/>
            </p:nvSpPr>
            <p:spPr>
              <a:xfrm>
                <a:off x="5116918" y="2692176"/>
                <a:ext cx="999628" cy="655587"/>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2">
  <p:cSld name="Title design 2">
    <p:spTree>
      <p:nvGrpSpPr>
        <p:cNvPr id="832" name="Shape 832"/>
        <p:cNvGrpSpPr/>
        <p:nvPr/>
      </p:nvGrpSpPr>
      <p:grpSpPr>
        <a:xfrm>
          <a:off x="0" y="0"/>
          <a:ext cx="0" cy="0"/>
          <a:chOff x="0" y="0"/>
          <a:chExt cx="0" cy="0"/>
        </a:xfrm>
      </p:grpSpPr>
      <p:grpSp>
        <p:nvGrpSpPr>
          <p:cNvPr id="833" name="Google Shape;833;p81"/>
          <p:cNvGrpSpPr/>
          <p:nvPr/>
        </p:nvGrpSpPr>
        <p:grpSpPr>
          <a:xfrm flipH="1">
            <a:off x="-3433" y="-203200"/>
            <a:ext cx="12805033" cy="7063333"/>
            <a:chOff x="-459775" y="-152400"/>
            <a:chExt cx="9603775" cy="5297500"/>
          </a:xfrm>
        </p:grpSpPr>
        <p:grpSp>
          <p:nvGrpSpPr>
            <p:cNvPr id="834" name="Google Shape;834;p81"/>
            <p:cNvGrpSpPr/>
            <p:nvPr/>
          </p:nvGrpSpPr>
          <p:grpSpPr>
            <a:xfrm>
              <a:off x="-459775" y="-152400"/>
              <a:ext cx="2665672" cy="2184757"/>
              <a:chOff x="5063802" y="2718733"/>
              <a:chExt cx="929065" cy="761425"/>
            </a:xfrm>
          </p:grpSpPr>
          <p:sp>
            <p:nvSpPr>
              <p:cNvPr id="835" name="Google Shape;835;p81"/>
              <p:cNvSpPr/>
              <p:nvPr/>
            </p:nvSpPr>
            <p:spPr>
              <a:xfrm>
                <a:off x="5063802" y="2718733"/>
                <a:ext cx="929065"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36" name="Google Shape;836;p81"/>
              <p:cNvSpPr/>
              <p:nvPr/>
            </p:nvSpPr>
            <p:spPr>
              <a:xfrm>
                <a:off x="5063802" y="2718733"/>
                <a:ext cx="764587"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837" name="Google Shape;837;p81"/>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838" name="Google Shape;838;p81"/>
          <p:cNvSpPr txBox="1"/>
          <p:nvPr>
            <p:ph type="title"/>
          </p:nvPr>
        </p:nvSpPr>
        <p:spPr>
          <a:xfrm>
            <a:off x="2687800" y="725400"/>
            <a:ext cx="6816400" cy="567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ctr">
              <a:lnSpc>
                <a:spcPct val="100000"/>
              </a:lnSpc>
              <a:spcBef>
                <a:spcPts val="0"/>
              </a:spcBef>
              <a:spcAft>
                <a:spcPts val="0"/>
              </a:spcAft>
              <a:buSzPts val="2800"/>
              <a:buNone/>
              <a:defRPr b="1" sz="4667">
                <a:solidFill>
                  <a:srgbClr val="EA8C6D"/>
                </a:solidFill>
              </a:defRPr>
            </a:lvl2pPr>
            <a:lvl3pPr lvl="2" algn="ctr">
              <a:lnSpc>
                <a:spcPct val="100000"/>
              </a:lnSpc>
              <a:spcBef>
                <a:spcPts val="0"/>
              </a:spcBef>
              <a:spcAft>
                <a:spcPts val="0"/>
              </a:spcAft>
              <a:buSzPts val="2800"/>
              <a:buNone/>
              <a:defRPr b="1" sz="4667">
                <a:solidFill>
                  <a:srgbClr val="EA8C6D"/>
                </a:solidFill>
              </a:defRPr>
            </a:lvl3pPr>
            <a:lvl4pPr lvl="3" algn="ctr">
              <a:lnSpc>
                <a:spcPct val="100000"/>
              </a:lnSpc>
              <a:spcBef>
                <a:spcPts val="0"/>
              </a:spcBef>
              <a:spcAft>
                <a:spcPts val="0"/>
              </a:spcAft>
              <a:buSzPts val="2800"/>
              <a:buNone/>
              <a:defRPr b="1" sz="4667">
                <a:solidFill>
                  <a:srgbClr val="EA8C6D"/>
                </a:solidFill>
              </a:defRPr>
            </a:lvl4pPr>
            <a:lvl5pPr lvl="4" algn="ctr">
              <a:lnSpc>
                <a:spcPct val="100000"/>
              </a:lnSpc>
              <a:spcBef>
                <a:spcPts val="0"/>
              </a:spcBef>
              <a:spcAft>
                <a:spcPts val="0"/>
              </a:spcAft>
              <a:buSzPts val="2800"/>
              <a:buNone/>
              <a:defRPr b="1" sz="4667">
                <a:solidFill>
                  <a:srgbClr val="EA8C6D"/>
                </a:solidFill>
              </a:defRPr>
            </a:lvl5pPr>
            <a:lvl6pPr lvl="5" algn="ctr">
              <a:lnSpc>
                <a:spcPct val="100000"/>
              </a:lnSpc>
              <a:spcBef>
                <a:spcPts val="0"/>
              </a:spcBef>
              <a:spcAft>
                <a:spcPts val="0"/>
              </a:spcAft>
              <a:buSzPts val="2800"/>
              <a:buNone/>
              <a:defRPr b="1" sz="4667">
                <a:solidFill>
                  <a:srgbClr val="EA8C6D"/>
                </a:solidFill>
              </a:defRPr>
            </a:lvl6pPr>
            <a:lvl7pPr lvl="6" algn="ctr">
              <a:lnSpc>
                <a:spcPct val="100000"/>
              </a:lnSpc>
              <a:spcBef>
                <a:spcPts val="0"/>
              </a:spcBef>
              <a:spcAft>
                <a:spcPts val="0"/>
              </a:spcAft>
              <a:buSzPts val="2800"/>
              <a:buNone/>
              <a:defRPr b="1" sz="4667">
                <a:solidFill>
                  <a:srgbClr val="EA8C6D"/>
                </a:solidFill>
              </a:defRPr>
            </a:lvl7pPr>
            <a:lvl8pPr lvl="7" algn="ctr">
              <a:lnSpc>
                <a:spcPct val="100000"/>
              </a:lnSpc>
              <a:spcBef>
                <a:spcPts val="0"/>
              </a:spcBef>
              <a:spcAft>
                <a:spcPts val="0"/>
              </a:spcAft>
              <a:buSzPts val="2800"/>
              <a:buNone/>
              <a:defRPr b="1" sz="4667">
                <a:solidFill>
                  <a:srgbClr val="EA8C6D"/>
                </a:solidFill>
              </a:defRPr>
            </a:lvl8pPr>
            <a:lvl9pPr lvl="8" algn="ctr">
              <a:lnSpc>
                <a:spcPct val="100000"/>
              </a:lnSpc>
              <a:spcBef>
                <a:spcPts val="0"/>
              </a:spcBef>
              <a:spcAft>
                <a:spcPts val="0"/>
              </a:spcAft>
              <a:buSzPts val="2800"/>
              <a:buNone/>
              <a:defRPr b="1" sz="4667">
                <a:solidFill>
                  <a:srgbClr val="EA8C6D"/>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and text 1">
  <p:cSld name="Título and text 1">
    <p:spTree>
      <p:nvGrpSpPr>
        <p:cNvPr id="44" name="Shape 44"/>
        <p:cNvGrpSpPr/>
        <p:nvPr/>
      </p:nvGrpSpPr>
      <p:grpSpPr>
        <a:xfrm>
          <a:off x="0" y="0"/>
          <a:ext cx="0" cy="0"/>
          <a:chOff x="0" y="0"/>
          <a:chExt cx="0" cy="0"/>
        </a:xfrm>
      </p:grpSpPr>
      <p:grpSp>
        <p:nvGrpSpPr>
          <p:cNvPr id="45" name="Google Shape;45;p100"/>
          <p:cNvGrpSpPr/>
          <p:nvPr/>
        </p:nvGrpSpPr>
        <p:grpSpPr>
          <a:xfrm>
            <a:off x="24" y="-9"/>
            <a:ext cx="12191977" cy="6860859"/>
            <a:chOff x="17" y="-7"/>
            <a:chExt cx="9143983" cy="5145644"/>
          </a:xfrm>
        </p:grpSpPr>
        <p:grpSp>
          <p:nvGrpSpPr>
            <p:cNvPr id="46" name="Google Shape;46;p100"/>
            <p:cNvGrpSpPr/>
            <p:nvPr/>
          </p:nvGrpSpPr>
          <p:grpSpPr>
            <a:xfrm flipH="1">
              <a:off x="5713554" y="-7"/>
              <a:ext cx="3430446" cy="1998576"/>
              <a:chOff x="2387099" y="3646800"/>
              <a:chExt cx="1386375" cy="807701"/>
            </a:xfrm>
          </p:grpSpPr>
          <p:sp>
            <p:nvSpPr>
              <p:cNvPr id="47" name="Google Shape;47;p100"/>
              <p:cNvSpPr/>
              <p:nvPr/>
            </p:nvSpPr>
            <p:spPr>
              <a:xfrm>
                <a:off x="2387100" y="4186725"/>
                <a:ext cx="122700" cy="91000"/>
              </a:xfrm>
              <a:custGeom>
                <a:rect b="b" l="l" r="r" t="t"/>
                <a:pathLst>
                  <a:path extrusionOk="0" h="3640" w="4908">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8" name="Google Shape;48;p100"/>
              <p:cNvSpPr/>
              <p:nvPr/>
            </p:nvSpPr>
            <p:spPr>
              <a:xfrm>
                <a:off x="3596828" y="3646803"/>
                <a:ext cx="128325" cy="225902"/>
              </a:xfrm>
              <a:custGeom>
                <a:rect b="b" l="l" r="r" t="t"/>
                <a:pathLst>
                  <a:path extrusionOk="0" h="10705" w="5133">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9" name="Google Shape;49;p100"/>
              <p:cNvSpPr/>
              <p:nvPr/>
            </p:nvSpPr>
            <p:spPr>
              <a:xfrm>
                <a:off x="2387100" y="3646800"/>
                <a:ext cx="128650" cy="202075"/>
              </a:xfrm>
              <a:custGeom>
                <a:rect b="b" l="l" r="r" t="t"/>
                <a:pathLst>
                  <a:path extrusionOk="0" h="8083" w="5146">
                    <a:moveTo>
                      <a:pt x="1" y="1"/>
                    </a:moveTo>
                    <a:lnTo>
                      <a:pt x="1" y="8082"/>
                    </a:lnTo>
                    <a:cubicBezTo>
                      <a:pt x="1582" y="5309"/>
                      <a:pt x="3314" y="2548"/>
                      <a:pt x="5146"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0" name="Google Shape;50;p100"/>
              <p:cNvSpPr/>
              <p:nvPr/>
            </p:nvSpPr>
            <p:spPr>
              <a:xfrm>
                <a:off x="2387099" y="3646803"/>
                <a:ext cx="1232950" cy="483564"/>
              </a:xfrm>
              <a:custGeom>
                <a:rect b="b" l="l" r="r" t="t"/>
                <a:pathLst>
                  <a:path extrusionOk="0" h="22915" w="49318">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1" name="Google Shape;51;p100"/>
              <p:cNvSpPr/>
              <p:nvPr/>
            </p:nvSpPr>
            <p:spPr>
              <a:xfrm>
                <a:off x="2387099" y="3646803"/>
                <a:ext cx="1386375" cy="807698"/>
              </a:xfrm>
              <a:custGeom>
                <a:rect b="b" l="l" r="r" t="t"/>
                <a:pathLst>
                  <a:path extrusionOk="0" h="38275" w="55455">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2" name="Google Shape;52;p100"/>
              <p:cNvSpPr/>
              <p:nvPr/>
            </p:nvSpPr>
            <p:spPr>
              <a:xfrm>
                <a:off x="2387100" y="4176675"/>
                <a:ext cx="135250" cy="48350"/>
              </a:xfrm>
              <a:custGeom>
                <a:rect b="b" l="l" r="r" t="t"/>
                <a:pathLst>
                  <a:path extrusionOk="0" h="1934" w="541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53" name="Google Shape;53;p100"/>
            <p:cNvSpPr/>
            <p:nvPr/>
          </p:nvSpPr>
          <p:spPr>
            <a:xfrm rot="10800000">
              <a:off x="17" y="4053222"/>
              <a:ext cx="2065033" cy="1092415"/>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54" name="Google Shape;54;p100"/>
          <p:cNvSpPr txBox="1"/>
          <p:nvPr>
            <p:ph type="title"/>
          </p:nvPr>
        </p:nvSpPr>
        <p:spPr>
          <a:xfrm>
            <a:off x="950967" y="719333"/>
            <a:ext cx="7702000" cy="573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2800"/>
              <a:buNone/>
              <a:defRPr sz="4667"/>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5" name="Google Shape;55;p100"/>
          <p:cNvSpPr txBox="1"/>
          <p:nvPr>
            <p:ph idx="1" type="body"/>
          </p:nvPr>
        </p:nvSpPr>
        <p:spPr>
          <a:xfrm>
            <a:off x="950967" y="1841433"/>
            <a:ext cx="5317600" cy="3730800"/>
          </a:xfrm>
          <a:prstGeom prst="rect">
            <a:avLst/>
          </a:prstGeom>
          <a:noFill/>
          <a:ln>
            <a:noFill/>
          </a:ln>
        </p:spPr>
        <p:txBody>
          <a:bodyPr anchorCtr="0" anchor="t" bIns="91425" lIns="91425" spcFirstLastPara="1" rIns="91425" wrap="square" tIns="91425">
            <a:noAutofit/>
          </a:bodyPr>
          <a:lstStyle>
            <a:lvl1pPr indent="-304800" lvl="0" marL="457200" algn="l">
              <a:lnSpc>
                <a:spcPct val="92000"/>
              </a:lnSpc>
              <a:spcBef>
                <a:spcPts val="0"/>
              </a:spcBef>
              <a:spcAft>
                <a:spcPts val="0"/>
              </a:spcAft>
              <a:buClr>
                <a:schemeClr val="lt1"/>
              </a:buClr>
              <a:buSzPts val="1200"/>
              <a:buFont typeface="Livvic"/>
              <a:buChar char="●"/>
              <a:defRPr sz="1600"/>
            </a:lvl1pPr>
            <a:lvl2pPr indent="-304800" lvl="1" marL="914400" algn="l">
              <a:lnSpc>
                <a:spcPct val="115000"/>
              </a:lnSpc>
              <a:spcBef>
                <a:spcPts val="2133"/>
              </a:spcBef>
              <a:spcAft>
                <a:spcPts val="0"/>
              </a:spcAft>
              <a:buClr>
                <a:srgbClr val="434343"/>
              </a:buClr>
              <a:buSzPts val="1200"/>
              <a:buFont typeface="Roboto Condensed Light"/>
              <a:buChar char="○"/>
              <a:defRPr/>
            </a:lvl2pPr>
            <a:lvl3pPr indent="-304800" lvl="2" marL="1371600" algn="l">
              <a:lnSpc>
                <a:spcPct val="115000"/>
              </a:lnSpc>
              <a:spcBef>
                <a:spcPts val="2133"/>
              </a:spcBef>
              <a:spcAft>
                <a:spcPts val="0"/>
              </a:spcAft>
              <a:buClr>
                <a:srgbClr val="434343"/>
              </a:buClr>
              <a:buSzPts val="1200"/>
              <a:buFont typeface="Roboto Condensed Light"/>
              <a:buChar char="■"/>
              <a:defRPr/>
            </a:lvl3pPr>
            <a:lvl4pPr indent="-304800" lvl="3" marL="1828800" algn="l">
              <a:lnSpc>
                <a:spcPct val="115000"/>
              </a:lnSpc>
              <a:spcBef>
                <a:spcPts val="2133"/>
              </a:spcBef>
              <a:spcAft>
                <a:spcPts val="0"/>
              </a:spcAft>
              <a:buClr>
                <a:srgbClr val="434343"/>
              </a:buClr>
              <a:buSzPts val="1200"/>
              <a:buFont typeface="Roboto Condensed Light"/>
              <a:buChar char="●"/>
              <a:defRPr/>
            </a:lvl4pPr>
            <a:lvl5pPr indent="-304800" lvl="4" marL="2286000" algn="l">
              <a:lnSpc>
                <a:spcPct val="115000"/>
              </a:lnSpc>
              <a:spcBef>
                <a:spcPts val="2133"/>
              </a:spcBef>
              <a:spcAft>
                <a:spcPts val="0"/>
              </a:spcAft>
              <a:buClr>
                <a:srgbClr val="434343"/>
              </a:buClr>
              <a:buSzPts val="1200"/>
              <a:buFont typeface="Roboto Condensed Light"/>
              <a:buChar char="○"/>
              <a:defRPr/>
            </a:lvl5pPr>
            <a:lvl6pPr indent="-304800" lvl="5" marL="2743200" algn="l">
              <a:lnSpc>
                <a:spcPct val="115000"/>
              </a:lnSpc>
              <a:spcBef>
                <a:spcPts val="2133"/>
              </a:spcBef>
              <a:spcAft>
                <a:spcPts val="0"/>
              </a:spcAft>
              <a:buClr>
                <a:srgbClr val="434343"/>
              </a:buClr>
              <a:buSzPts val="1200"/>
              <a:buFont typeface="Roboto Condensed Light"/>
              <a:buChar char="■"/>
              <a:defRPr/>
            </a:lvl6pPr>
            <a:lvl7pPr indent="-304800" lvl="6" marL="3200400" algn="l">
              <a:lnSpc>
                <a:spcPct val="115000"/>
              </a:lnSpc>
              <a:spcBef>
                <a:spcPts val="2133"/>
              </a:spcBef>
              <a:spcAft>
                <a:spcPts val="0"/>
              </a:spcAft>
              <a:buClr>
                <a:srgbClr val="434343"/>
              </a:buClr>
              <a:buSzPts val="1200"/>
              <a:buFont typeface="Roboto Condensed Light"/>
              <a:buChar char="●"/>
              <a:defRPr/>
            </a:lvl7pPr>
            <a:lvl8pPr indent="-304800" lvl="7" marL="3657600" algn="l">
              <a:lnSpc>
                <a:spcPct val="115000"/>
              </a:lnSpc>
              <a:spcBef>
                <a:spcPts val="2133"/>
              </a:spcBef>
              <a:spcAft>
                <a:spcPts val="0"/>
              </a:spcAft>
              <a:buClr>
                <a:srgbClr val="434343"/>
              </a:buClr>
              <a:buSzPts val="1200"/>
              <a:buFont typeface="Roboto Condensed Light"/>
              <a:buChar char="○"/>
              <a:defRPr/>
            </a:lvl8pPr>
            <a:lvl9pPr indent="-304800" lvl="8" marL="4114800" algn="l">
              <a:lnSpc>
                <a:spcPct val="115000"/>
              </a:lnSpc>
              <a:spcBef>
                <a:spcPts val="2133"/>
              </a:spcBef>
              <a:spcAft>
                <a:spcPts val="2133"/>
              </a:spcAft>
              <a:buClr>
                <a:srgbClr val="434343"/>
              </a:buClr>
              <a:buSzPts val="1200"/>
              <a:buFont typeface="Roboto Condensed Light"/>
              <a:buChar char="■"/>
              <a:defRPr/>
            </a:lvl9pPr>
          </a:lstStyle>
          <a:p/>
        </p:txBody>
      </p:sp>
      <p:sp>
        <p:nvSpPr>
          <p:cNvPr id="56" name="Google Shape;56;p100"/>
          <p:cNvSpPr txBox="1"/>
          <p:nvPr>
            <p:ph idx="2" type="body"/>
          </p:nvPr>
        </p:nvSpPr>
        <p:spPr>
          <a:xfrm>
            <a:off x="6429333" y="1841433"/>
            <a:ext cx="4206000" cy="3730800"/>
          </a:xfrm>
          <a:prstGeom prst="rect">
            <a:avLst/>
          </a:prstGeom>
          <a:noFill/>
          <a:ln>
            <a:noFill/>
          </a:ln>
        </p:spPr>
        <p:txBody>
          <a:bodyPr anchorCtr="0" anchor="t" bIns="91425" lIns="91425" spcFirstLastPara="1" rIns="91425" wrap="square" tIns="91425">
            <a:noAutofit/>
          </a:bodyPr>
          <a:lstStyle>
            <a:lvl1pPr indent="-304800" lvl="0" marL="457200" algn="l">
              <a:lnSpc>
                <a:spcPct val="92000"/>
              </a:lnSpc>
              <a:spcBef>
                <a:spcPts val="0"/>
              </a:spcBef>
              <a:spcAft>
                <a:spcPts val="0"/>
              </a:spcAft>
              <a:buClr>
                <a:schemeClr val="lt1"/>
              </a:buClr>
              <a:buSzPts val="1200"/>
              <a:buFont typeface="Livvic"/>
              <a:buChar char="●"/>
              <a:defRPr sz="1600"/>
            </a:lvl1pPr>
            <a:lvl2pPr indent="-304800" lvl="1" marL="914400" algn="l">
              <a:lnSpc>
                <a:spcPct val="115000"/>
              </a:lnSpc>
              <a:spcBef>
                <a:spcPts val="2133"/>
              </a:spcBef>
              <a:spcAft>
                <a:spcPts val="0"/>
              </a:spcAft>
              <a:buClr>
                <a:srgbClr val="434343"/>
              </a:buClr>
              <a:buSzPts val="1200"/>
              <a:buFont typeface="Roboto Condensed Light"/>
              <a:buChar char="○"/>
              <a:defRPr/>
            </a:lvl2pPr>
            <a:lvl3pPr indent="-304800" lvl="2" marL="1371600" algn="l">
              <a:lnSpc>
                <a:spcPct val="115000"/>
              </a:lnSpc>
              <a:spcBef>
                <a:spcPts val="2133"/>
              </a:spcBef>
              <a:spcAft>
                <a:spcPts val="0"/>
              </a:spcAft>
              <a:buClr>
                <a:srgbClr val="434343"/>
              </a:buClr>
              <a:buSzPts val="1200"/>
              <a:buFont typeface="Roboto Condensed Light"/>
              <a:buChar char="■"/>
              <a:defRPr/>
            </a:lvl3pPr>
            <a:lvl4pPr indent="-304800" lvl="3" marL="1828800" algn="l">
              <a:lnSpc>
                <a:spcPct val="115000"/>
              </a:lnSpc>
              <a:spcBef>
                <a:spcPts val="2133"/>
              </a:spcBef>
              <a:spcAft>
                <a:spcPts val="0"/>
              </a:spcAft>
              <a:buClr>
                <a:srgbClr val="434343"/>
              </a:buClr>
              <a:buSzPts val="1200"/>
              <a:buFont typeface="Roboto Condensed Light"/>
              <a:buChar char="●"/>
              <a:defRPr/>
            </a:lvl4pPr>
            <a:lvl5pPr indent="-304800" lvl="4" marL="2286000" algn="l">
              <a:lnSpc>
                <a:spcPct val="115000"/>
              </a:lnSpc>
              <a:spcBef>
                <a:spcPts val="2133"/>
              </a:spcBef>
              <a:spcAft>
                <a:spcPts val="0"/>
              </a:spcAft>
              <a:buClr>
                <a:srgbClr val="434343"/>
              </a:buClr>
              <a:buSzPts val="1200"/>
              <a:buFont typeface="Roboto Condensed Light"/>
              <a:buChar char="○"/>
              <a:defRPr/>
            </a:lvl5pPr>
            <a:lvl6pPr indent="-304800" lvl="5" marL="2743200" algn="l">
              <a:lnSpc>
                <a:spcPct val="115000"/>
              </a:lnSpc>
              <a:spcBef>
                <a:spcPts val="2133"/>
              </a:spcBef>
              <a:spcAft>
                <a:spcPts val="0"/>
              </a:spcAft>
              <a:buClr>
                <a:srgbClr val="434343"/>
              </a:buClr>
              <a:buSzPts val="1200"/>
              <a:buFont typeface="Roboto Condensed Light"/>
              <a:buChar char="■"/>
              <a:defRPr/>
            </a:lvl6pPr>
            <a:lvl7pPr indent="-304800" lvl="6" marL="3200400" algn="l">
              <a:lnSpc>
                <a:spcPct val="115000"/>
              </a:lnSpc>
              <a:spcBef>
                <a:spcPts val="2133"/>
              </a:spcBef>
              <a:spcAft>
                <a:spcPts val="0"/>
              </a:spcAft>
              <a:buClr>
                <a:srgbClr val="434343"/>
              </a:buClr>
              <a:buSzPts val="1200"/>
              <a:buFont typeface="Roboto Condensed Light"/>
              <a:buChar char="●"/>
              <a:defRPr/>
            </a:lvl7pPr>
            <a:lvl8pPr indent="-304800" lvl="7" marL="3657600" algn="l">
              <a:lnSpc>
                <a:spcPct val="115000"/>
              </a:lnSpc>
              <a:spcBef>
                <a:spcPts val="2133"/>
              </a:spcBef>
              <a:spcAft>
                <a:spcPts val="0"/>
              </a:spcAft>
              <a:buClr>
                <a:srgbClr val="434343"/>
              </a:buClr>
              <a:buSzPts val="1200"/>
              <a:buFont typeface="Roboto Condensed Light"/>
              <a:buChar char="○"/>
              <a:defRPr/>
            </a:lvl8pPr>
            <a:lvl9pPr indent="-304800" lvl="8" marL="4114800" algn="l">
              <a:lnSpc>
                <a:spcPct val="115000"/>
              </a:lnSpc>
              <a:spcBef>
                <a:spcPts val="2133"/>
              </a:spcBef>
              <a:spcAft>
                <a:spcPts val="2133"/>
              </a:spcAft>
              <a:buClr>
                <a:srgbClr val="434343"/>
              </a:buClr>
              <a:buSzPts val="1200"/>
              <a:buFont typeface="Roboto Condensed Light"/>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839" name="Shape 839"/>
        <p:cNvGrpSpPr/>
        <p:nvPr/>
      </p:nvGrpSpPr>
      <p:grpSpPr>
        <a:xfrm>
          <a:off x="0" y="0"/>
          <a:ext cx="0" cy="0"/>
          <a:chOff x="0" y="0"/>
          <a:chExt cx="0" cy="0"/>
        </a:xfrm>
      </p:grpSpPr>
      <p:grpSp>
        <p:nvGrpSpPr>
          <p:cNvPr id="840" name="Google Shape;840;p82"/>
          <p:cNvGrpSpPr/>
          <p:nvPr/>
        </p:nvGrpSpPr>
        <p:grpSpPr>
          <a:xfrm>
            <a:off x="-19545" y="-8244"/>
            <a:ext cx="12211545" cy="6890281"/>
            <a:chOff x="-14659" y="-6183"/>
            <a:chExt cx="9158659" cy="5167711"/>
          </a:xfrm>
        </p:grpSpPr>
        <p:sp>
          <p:nvSpPr>
            <p:cNvPr id="841" name="Google Shape;841;p82"/>
            <p:cNvSpPr/>
            <p:nvPr/>
          </p:nvSpPr>
          <p:spPr>
            <a:xfrm>
              <a:off x="708089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842" name="Google Shape;842;p82"/>
            <p:cNvGrpSpPr/>
            <p:nvPr/>
          </p:nvGrpSpPr>
          <p:grpSpPr>
            <a:xfrm>
              <a:off x="-14659" y="2815576"/>
              <a:ext cx="3410268" cy="2345952"/>
              <a:chOff x="529875" y="3526025"/>
              <a:chExt cx="1175225" cy="808475"/>
            </a:xfrm>
          </p:grpSpPr>
          <p:sp>
            <p:nvSpPr>
              <p:cNvPr id="843" name="Google Shape;843;p82"/>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44" name="Google Shape;844;p82"/>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45" name="Google Shape;845;p82"/>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46" name="Google Shape;846;p82"/>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47" name="Google Shape;847;p82"/>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848" name="Google Shape;848;p82"/>
          <p:cNvSpPr txBox="1"/>
          <p:nvPr>
            <p:ph type="ctrTitle"/>
          </p:nvPr>
        </p:nvSpPr>
        <p:spPr>
          <a:xfrm>
            <a:off x="950967" y="719333"/>
            <a:ext cx="4010400" cy="186600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rgbClr val="EA8C6D"/>
              </a:buClr>
              <a:buSzPts val="8300"/>
              <a:buFont typeface="Amatic SC"/>
              <a:buNone/>
              <a:defRPr b="1" sz="6533">
                <a:solidFill>
                  <a:srgbClr val="EA8C6D"/>
                </a:solidFill>
                <a:latin typeface="Amatic SC"/>
                <a:ea typeface="Amatic SC"/>
                <a:cs typeface="Amatic SC"/>
                <a:sym typeface="Amatic SC"/>
              </a:defRPr>
            </a:lvl1pPr>
            <a:lvl2pPr lvl="1" algn="l">
              <a:lnSpc>
                <a:spcPct val="100000"/>
              </a:lnSpc>
              <a:spcBef>
                <a:spcPts val="0"/>
              </a:spcBef>
              <a:spcAft>
                <a:spcPts val="0"/>
              </a:spcAft>
              <a:buSzPts val="5200"/>
              <a:buNone/>
              <a:defRPr sz="6933"/>
            </a:lvl2pPr>
            <a:lvl3pPr lvl="2" algn="l">
              <a:lnSpc>
                <a:spcPct val="100000"/>
              </a:lnSpc>
              <a:spcBef>
                <a:spcPts val="0"/>
              </a:spcBef>
              <a:spcAft>
                <a:spcPts val="0"/>
              </a:spcAft>
              <a:buSzPts val="5200"/>
              <a:buNone/>
              <a:defRPr sz="6933"/>
            </a:lvl3pPr>
            <a:lvl4pPr lvl="3" algn="l">
              <a:lnSpc>
                <a:spcPct val="100000"/>
              </a:lnSpc>
              <a:spcBef>
                <a:spcPts val="0"/>
              </a:spcBef>
              <a:spcAft>
                <a:spcPts val="0"/>
              </a:spcAft>
              <a:buSzPts val="5200"/>
              <a:buNone/>
              <a:defRPr sz="6933"/>
            </a:lvl4pPr>
            <a:lvl5pPr lvl="4" algn="l">
              <a:lnSpc>
                <a:spcPct val="100000"/>
              </a:lnSpc>
              <a:spcBef>
                <a:spcPts val="0"/>
              </a:spcBef>
              <a:spcAft>
                <a:spcPts val="0"/>
              </a:spcAft>
              <a:buSzPts val="5200"/>
              <a:buNone/>
              <a:defRPr sz="6933"/>
            </a:lvl5pPr>
            <a:lvl6pPr lvl="5" algn="l">
              <a:lnSpc>
                <a:spcPct val="100000"/>
              </a:lnSpc>
              <a:spcBef>
                <a:spcPts val="0"/>
              </a:spcBef>
              <a:spcAft>
                <a:spcPts val="0"/>
              </a:spcAft>
              <a:buSzPts val="5200"/>
              <a:buNone/>
              <a:defRPr sz="6933"/>
            </a:lvl6pPr>
            <a:lvl7pPr lvl="6" algn="l">
              <a:lnSpc>
                <a:spcPct val="100000"/>
              </a:lnSpc>
              <a:spcBef>
                <a:spcPts val="0"/>
              </a:spcBef>
              <a:spcAft>
                <a:spcPts val="0"/>
              </a:spcAft>
              <a:buSzPts val="5200"/>
              <a:buNone/>
              <a:defRPr sz="6933"/>
            </a:lvl7pPr>
            <a:lvl8pPr lvl="7" algn="l">
              <a:lnSpc>
                <a:spcPct val="100000"/>
              </a:lnSpc>
              <a:spcBef>
                <a:spcPts val="0"/>
              </a:spcBef>
              <a:spcAft>
                <a:spcPts val="0"/>
              </a:spcAft>
              <a:buSzPts val="5200"/>
              <a:buNone/>
              <a:defRPr sz="6933"/>
            </a:lvl8pPr>
            <a:lvl9pPr lvl="8" algn="l">
              <a:lnSpc>
                <a:spcPct val="100000"/>
              </a:lnSpc>
              <a:spcBef>
                <a:spcPts val="0"/>
              </a:spcBef>
              <a:spcAft>
                <a:spcPts val="0"/>
              </a:spcAft>
              <a:buSzPts val="5200"/>
              <a:buNone/>
              <a:defRPr sz="6933"/>
            </a:lvl9pPr>
          </a:lstStyle>
          <a:p/>
        </p:txBody>
      </p:sp>
      <p:sp>
        <p:nvSpPr>
          <p:cNvPr id="849" name="Google Shape;849;p82"/>
          <p:cNvSpPr txBox="1"/>
          <p:nvPr>
            <p:ph idx="1" type="body"/>
          </p:nvPr>
        </p:nvSpPr>
        <p:spPr>
          <a:xfrm>
            <a:off x="5197067" y="2640000"/>
            <a:ext cx="6044000" cy="3492400"/>
          </a:xfrm>
          <a:prstGeom prst="rect">
            <a:avLst/>
          </a:prstGeom>
          <a:noFill/>
          <a:ln>
            <a:noFill/>
          </a:ln>
        </p:spPr>
        <p:txBody>
          <a:bodyPr anchorCtr="0" anchor="t" bIns="0" lIns="0" spcFirstLastPara="1" rIns="0" wrap="square" tIns="0">
            <a:noAutofit/>
          </a:bodyPr>
          <a:lstStyle>
            <a:lvl1pPr indent="-323850" lvl="0" marL="457200" algn="l">
              <a:lnSpc>
                <a:spcPct val="100000"/>
              </a:lnSpc>
              <a:spcBef>
                <a:spcPts val="0"/>
              </a:spcBef>
              <a:spcAft>
                <a:spcPts val="0"/>
              </a:spcAft>
              <a:buClr>
                <a:srgbClr val="EA8C6D"/>
              </a:buClr>
              <a:buSzPts val="1500"/>
              <a:buChar char="●"/>
              <a:defRPr sz="2267"/>
            </a:lvl1pPr>
            <a:lvl2pPr indent="-323850" lvl="1" marL="914400" algn="l">
              <a:lnSpc>
                <a:spcPct val="100000"/>
              </a:lnSpc>
              <a:spcBef>
                <a:spcPts val="0"/>
              </a:spcBef>
              <a:spcAft>
                <a:spcPts val="0"/>
              </a:spcAft>
              <a:buClr>
                <a:srgbClr val="999999"/>
              </a:buClr>
              <a:buSzPts val="1500"/>
              <a:buChar char="○"/>
              <a:defRPr sz="2000"/>
            </a:lvl2pPr>
            <a:lvl3pPr indent="-323850" lvl="2" marL="1371600" algn="l">
              <a:lnSpc>
                <a:spcPct val="100000"/>
              </a:lnSpc>
              <a:spcBef>
                <a:spcPts val="2133"/>
              </a:spcBef>
              <a:spcAft>
                <a:spcPts val="0"/>
              </a:spcAft>
              <a:buClr>
                <a:srgbClr val="999999"/>
              </a:buClr>
              <a:buSzPts val="1500"/>
              <a:buChar char="■"/>
              <a:defRPr sz="2000"/>
            </a:lvl3pPr>
            <a:lvl4pPr indent="-323850" lvl="3" marL="1828800" algn="l">
              <a:lnSpc>
                <a:spcPct val="100000"/>
              </a:lnSpc>
              <a:spcBef>
                <a:spcPts val="2133"/>
              </a:spcBef>
              <a:spcAft>
                <a:spcPts val="0"/>
              </a:spcAft>
              <a:buClr>
                <a:srgbClr val="999999"/>
              </a:buClr>
              <a:buSzPts val="1500"/>
              <a:buChar char="●"/>
              <a:defRPr sz="2000"/>
            </a:lvl4pPr>
            <a:lvl5pPr indent="-323850" lvl="4" marL="2286000" algn="l">
              <a:lnSpc>
                <a:spcPct val="100000"/>
              </a:lnSpc>
              <a:spcBef>
                <a:spcPts val="2133"/>
              </a:spcBef>
              <a:spcAft>
                <a:spcPts val="0"/>
              </a:spcAft>
              <a:buClr>
                <a:srgbClr val="999999"/>
              </a:buClr>
              <a:buSzPts val="1500"/>
              <a:buChar char="○"/>
              <a:defRPr sz="2000"/>
            </a:lvl5pPr>
            <a:lvl6pPr indent="-323850" lvl="5" marL="2743200" algn="l">
              <a:lnSpc>
                <a:spcPct val="100000"/>
              </a:lnSpc>
              <a:spcBef>
                <a:spcPts val="2133"/>
              </a:spcBef>
              <a:spcAft>
                <a:spcPts val="0"/>
              </a:spcAft>
              <a:buClr>
                <a:srgbClr val="999999"/>
              </a:buClr>
              <a:buSzPts val="1500"/>
              <a:buChar char="■"/>
              <a:defRPr sz="2000"/>
            </a:lvl6pPr>
            <a:lvl7pPr indent="-323850" lvl="6" marL="3200400" algn="l">
              <a:lnSpc>
                <a:spcPct val="100000"/>
              </a:lnSpc>
              <a:spcBef>
                <a:spcPts val="2133"/>
              </a:spcBef>
              <a:spcAft>
                <a:spcPts val="0"/>
              </a:spcAft>
              <a:buClr>
                <a:srgbClr val="999999"/>
              </a:buClr>
              <a:buSzPts val="1500"/>
              <a:buChar char="●"/>
              <a:defRPr sz="2000"/>
            </a:lvl7pPr>
            <a:lvl8pPr indent="-323850" lvl="7" marL="3657600" algn="l">
              <a:lnSpc>
                <a:spcPct val="100000"/>
              </a:lnSpc>
              <a:spcBef>
                <a:spcPts val="2133"/>
              </a:spcBef>
              <a:spcAft>
                <a:spcPts val="0"/>
              </a:spcAft>
              <a:buClr>
                <a:srgbClr val="999999"/>
              </a:buClr>
              <a:buSzPts val="1500"/>
              <a:buChar char="○"/>
              <a:defRPr sz="2000"/>
            </a:lvl8pPr>
            <a:lvl9pPr indent="-323850" lvl="8" marL="4114800" algn="l">
              <a:lnSpc>
                <a:spcPct val="100000"/>
              </a:lnSpc>
              <a:spcBef>
                <a:spcPts val="2133"/>
              </a:spcBef>
              <a:spcAft>
                <a:spcPts val="2133"/>
              </a:spcAft>
              <a:buClr>
                <a:srgbClr val="999999"/>
              </a:buClr>
              <a:buSzPts val="1500"/>
              <a:buChar char="■"/>
              <a:defRPr sz="20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850" name="Shape 850"/>
        <p:cNvGrpSpPr/>
        <p:nvPr/>
      </p:nvGrpSpPr>
      <p:grpSpPr>
        <a:xfrm>
          <a:off x="0" y="0"/>
          <a:ext cx="0" cy="0"/>
          <a:chOff x="0" y="0"/>
          <a:chExt cx="0" cy="0"/>
        </a:xfrm>
      </p:grpSpPr>
      <p:sp>
        <p:nvSpPr>
          <p:cNvPr id="851" name="Google Shape;851;p83"/>
          <p:cNvSpPr/>
          <p:nvPr/>
        </p:nvSpPr>
        <p:spPr>
          <a:xfrm flipH="1" rot="10800000">
            <a:off x="9441194" y="5404989"/>
            <a:ext cx="2750807" cy="1455144"/>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52" name="Google Shape;852;p83"/>
          <p:cNvSpPr txBox="1"/>
          <p:nvPr>
            <p:ph type="title"/>
          </p:nvPr>
        </p:nvSpPr>
        <p:spPr>
          <a:xfrm>
            <a:off x="6096000" y="1295400"/>
            <a:ext cx="5145200" cy="44364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2800"/>
              <a:buNone/>
              <a:defRPr b="1" sz="7333"/>
            </a:lvl1pPr>
            <a:lvl2pPr lvl="1" algn="r">
              <a:lnSpc>
                <a:spcPct val="100000"/>
              </a:lnSpc>
              <a:spcBef>
                <a:spcPts val="0"/>
              </a:spcBef>
              <a:spcAft>
                <a:spcPts val="0"/>
              </a:spcAft>
              <a:buSzPts val="2800"/>
              <a:buNone/>
              <a:defRPr b="1" sz="7333"/>
            </a:lvl2pPr>
            <a:lvl3pPr lvl="2" algn="r">
              <a:lnSpc>
                <a:spcPct val="100000"/>
              </a:lnSpc>
              <a:spcBef>
                <a:spcPts val="0"/>
              </a:spcBef>
              <a:spcAft>
                <a:spcPts val="0"/>
              </a:spcAft>
              <a:buSzPts val="2800"/>
              <a:buNone/>
              <a:defRPr b="1" sz="7333"/>
            </a:lvl3pPr>
            <a:lvl4pPr lvl="3" algn="r">
              <a:lnSpc>
                <a:spcPct val="100000"/>
              </a:lnSpc>
              <a:spcBef>
                <a:spcPts val="0"/>
              </a:spcBef>
              <a:spcAft>
                <a:spcPts val="0"/>
              </a:spcAft>
              <a:buSzPts val="2800"/>
              <a:buNone/>
              <a:defRPr b="1" sz="7333"/>
            </a:lvl4pPr>
            <a:lvl5pPr lvl="4" algn="r">
              <a:lnSpc>
                <a:spcPct val="100000"/>
              </a:lnSpc>
              <a:spcBef>
                <a:spcPts val="0"/>
              </a:spcBef>
              <a:spcAft>
                <a:spcPts val="0"/>
              </a:spcAft>
              <a:buSzPts val="2800"/>
              <a:buNone/>
              <a:defRPr b="1" sz="7333"/>
            </a:lvl5pPr>
            <a:lvl6pPr lvl="5" algn="r">
              <a:lnSpc>
                <a:spcPct val="100000"/>
              </a:lnSpc>
              <a:spcBef>
                <a:spcPts val="0"/>
              </a:spcBef>
              <a:spcAft>
                <a:spcPts val="0"/>
              </a:spcAft>
              <a:buSzPts val="2800"/>
              <a:buNone/>
              <a:defRPr b="1" sz="7333"/>
            </a:lvl6pPr>
            <a:lvl7pPr lvl="6" algn="r">
              <a:lnSpc>
                <a:spcPct val="100000"/>
              </a:lnSpc>
              <a:spcBef>
                <a:spcPts val="0"/>
              </a:spcBef>
              <a:spcAft>
                <a:spcPts val="0"/>
              </a:spcAft>
              <a:buSzPts val="2800"/>
              <a:buNone/>
              <a:defRPr b="1" sz="7333"/>
            </a:lvl7pPr>
            <a:lvl8pPr lvl="7" algn="r">
              <a:lnSpc>
                <a:spcPct val="100000"/>
              </a:lnSpc>
              <a:spcBef>
                <a:spcPts val="0"/>
              </a:spcBef>
              <a:spcAft>
                <a:spcPts val="0"/>
              </a:spcAft>
              <a:buSzPts val="2800"/>
              <a:buNone/>
              <a:defRPr b="1" sz="7333"/>
            </a:lvl8pPr>
            <a:lvl9pPr lvl="8" algn="r">
              <a:lnSpc>
                <a:spcPct val="100000"/>
              </a:lnSpc>
              <a:spcBef>
                <a:spcPts val="0"/>
              </a:spcBef>
              <a:spcAft>
                <a:spcPts val="0"/>
              </a:spcAft>
              <a:buSzPts val="2800"/>
              <a:buNone/>
              <a:defRPr b="1" sz="7333"/>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Title and text 1">
    <p:spTree>
      <p:nvGrpSpPr>
        <p:cNvPr id="853" name="Shape 853"/>
        <p:cNvGrpSpPr/>
        <p:nvPr/>
      </p:nvGrpSpPr>
      <p:grpSpPr>
        <a:xfrm>
          <a:off x="0" y="0"/>
          <a:ext cx="0" cy="0"/>
          <a:chOff x="0" y="0"/>
          <a:chExt cx="0" cy="0"/>
        </a:xfrm>
      </p:grpSpPr>
      <p:grpSp>
        <p:nvGrpSpPr>
          <p:cNvPr id="854" name="Google Shape;854;p84"/>
          <p:cNvGrpSpPr/>
          <p:nvPr/>
        </p:nvGrpSpPr>
        <p:grpSpPr>
          <a:xfrm flipH="1" rot="10800000">
            <a:off x="-320148" y="5413953"/>
            <a:ext cx="3295541" cy="1437875"/>
            <a:chOff x="5223150" y="2771850"/>
            <a:chExt cx="1210350" cy="761425"/>
          </a:xfrm>
        </p:grpSpPr>
        <p:sp>
          <p:nvSpPr>
            <p:cNvPr id="855" name="Google Shape;855;p84"/>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56" name="Google Shape;856;p84"/>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857" name="Google Shape;857;p84"/>
          <p:cNvSpPr txBox="1"/>
          <p:nvPr>
            <p:ph type="title"/>
          </p:nvPr>
        </p:nvSpPr>
        <p:spPr>
          <a:xfrm>
            <a:off x="950967" y="720000"/>
            <a:ext cx="3828400" cy="27036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2800"/>
              <a:buNone/>
              <a:defRPr b="1" sz="4667"/>
            </a:lvl1pPr>
            <a:lvl2pPr lvl="1" algn="l">
              <a:lnSpc>
                <a:spcPct val="115000"/>
              </a:lnSpc>
              <a:spcBef>
                <a:spcPts val="0"/>
              </a:spcBef>
              <a:spcAft>
                <a:spcPts val="0"/>
              </a:spcAft>
              <a:buSzPts val="2800"/>
              <a:buNone/>
              <a:defRPr sz="4667">
                <a:latin typeface="Mallanna"/>
                <a:ea typeface="Mallanna"/>
                <a:cs typeface="Mallanna"/>
                <a:sym typeface="Mallanna"/>
              </a:defRPr>
            </a:lvl2pPr>
            <a:lvl3pPr lvl="2" algn="l">
              <a:lnSpc>
                <a:spcPct val="115000"/>
              </a:lnSpc>
              <a:spcBef>
                <a:spcPts val="0"/>
              </a:spcBef>
              <a:spcAft>
                <a:spcPts val="0"/>
              </a:spcAft>
              <a:buSzPts val="2800"/>
              <a:buNone/>
              <a:defRPr sz="4667">
                <a:latin typeface="Mallanna"/>
                <a:ea typeface="Mallanna"/>
                <a:cs typeface="Mallanna"/>
                <a:sym typeface="Mallanna"/>
              </a:defRPr>
            </a:lvl3pPr>
            <a:lvl4pPr lvl="3" algn="l">
              <a:lnSpc>
                <a:spcPct val="115000"/>
              </a:lnSpc>
              <a:spcBef>
                <a:spcPts val="0"/>
              </a:spcBef>
              <a:spcAft>
                <a:spcPts val="0"/>
              </a:spcAft>
              <a:buSzPts val="2800"/>
              <a:buNone/>
              <a:defRPr sz="4667">
                <a:latin typeface="Mallanna"/>
                <a:ea typeface="Mallanna"/>
                <a:cs typeface="Mallanna"/>
                <a:sym typeface="Mallanna"/>
              </a:defRPr>
            </a:lvl4pPr>
            <a:lvl5pPr lvl="4" algn="l">
              <a:lnSpc>
                <a:spcPct val="115000"/>
              </a:lnSpc>
              <a:spcBef>
                <a:spcPts val="0"/>
              </a:spcBef>
              <a:spcAft>
                <a:spcPts val="0"/>
              </a:spcAft>
              <a:buSzPts val="2800"/>
              <a:buNone/>
              <a:defRPr sz="4667">
                <a:latin typeface="Mallanna"/>
                <a:ea typeface="Mallanna"/>
                <a:cs typeface="Mallanna"/>
                <a:sym typeface="Mallanna"/>
              </a:defRPr>
            </a:lvl5pPr>
            <a:lvl6pPr lvl="5" algn="l">
              <a:lnSpc>
                <a:spcPct val="115000"/>
              </a:lnSpc>
              <a:spcBef>
                <a:spcPts val="0"/>
              </a:spcBef>
              <a:spcAft>
                <a:spcPts val="0"/>
              </a:spcAft>
              <a:buSzPts val="2800"/>
              <a:buNone/>
              <a:defRPr sz="4667">
                <a:latin typeface="Mallanna"/>
                <a:ea typeface="Mallanna"/>
                <a:cs typeface="Mallanna"/>
                <a:sym typeface="Mallanna"/>
              </a:defRPr>
            </a:lvl6pPr>
            <a:lvl7pPr lvl="6" algn="l">
              <a:lnSpc>
                <a:spcPct val="115000"/>
              </a:lnSpc>
              <a:spcBef>
                <a:spcPts val="0"/>
              </a:spcBef>
              <a:spcAft>
                <a:spcPts val="0"/>
              </a:spcAft>
              <a:buSzPts val="2800"/>
              <a:buNone/>
              <a:defRPr sz="4667">
                <a:latin typeface="Mallanna"/>
                <a:ea typeface="Mallanna"/>
                <a:cs typeface="Mallanna"/>
                <a:sym typeface="Mallanna"/>
              </a:defRPr>
            </a:lvl7pPr>
            <a:lvl8pPr lvl="7" algn="l">
              <a:lnSpc>
                <a:spcPct val="115000"/>
              </a:lnSpc>
              <a:spcBef>
                <a:spcPts val="0"/>
              </a:spcBef>
              <a:spcAft>
                <a:spcPts val="0"/>
              </a:spcAft>
              <a:buSzPts val="2800"/>
              <a:buNone/>
              <a:defRPr sz="4667">
                <a:latin typeface="Mallanna"/>
                <a:ea typeface="Mallanna"/>
                <a:cs typeface="Mallanna"/>
                <a:sym typeface="Mallanna"/>
              </a:defRPr>
            </a:lvl8pPr>
            <a:lvl9pPr lvl="8" algn="l">
              <a:lnSpc>
                <a:spcPct val="115000"/>
              </a:lnSpc>
              <a:spcBef>
                <a:spcPts val="0"/>
              </a:spcBef>
              <a:spcAft>
                <a:spcPts val="0"/>
              </a:spcAft>
              <a:buSzPts val="2800"/>
              <a:buNone/>
              <a:defRPr sz="4667">
                <a:latin typeface="Mallanna"/>
                <a:ea typeface="Mallanna"/>
                <a:cs typeface="Mallanna"/>
                <a:sym typeface="Mallanna"/>
              </a:defRPr>
            </a:lvl9pPr>
          </a:lstStyle>
          <a:p/>
        </p:txBody>
      </p:sp>
      <p:sp>
        <p:nvSpPr>
          <p:cNvPr id="858" name="Google Shape;858;p84"/>
          <p:cNvSpPr txBox="1"/>
          <p:nvPr>
            <p:ph idx="1" type="subTitle"/>
          </p:nvPr>
        </p:nvSpPr>
        <p:spPr>
          <a:xfrm>
            <a:off x="950967" y="3429000"/>
            <a:ext cx="5145200" cy="270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5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859" name="Shape 859"/>
        <p:cNvGrpSpPr/>
        <p:nvPr/>
      </p:nvGrpSpPr>
      <p:grpSpPr>
        <a:xfrm>
          <a:off x="0" y="0"/>
          <a:ext cx="0" cy="0"/>
          <a:chOff x="0" y="0"/>
          <a:chExt cx="0" cy="0"/>
        </a:xfrm>
      </p:grpSpPr>
      <p:grpSp>
        <p:nvGrpSpPr>
          <p:cNvPr id="860" name="Google Shape;860;p85"/>
          <p:cNvGrpSpPr/>
          <p:nvPr/>
        </p:nvGrpSpPr>
        <p:grpSpPr>
          <a:xfrm>
            <a:off x="-7" y="-8244"/>
            <a:ext cx="12192005" cy="6860143"/>
            <a:chOff x="-5" y="-6183"/>
            <a:chExt cx="9144004" cy="5145107"/>
          </a:xfrm>
        </p:grpSpPr>
        <p:sp>
          <p:nvSpPr>
            <p:cNvPr id="861" name="Google Shape;861;p85"/>
            <p:cNvSpPr/>
            <p:nvPr/>
          </p:nvSpPr>
          <p:spPr>
            <a:xfrm flipH="1">
              <a:off x="-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862" name="Google Shape;862;p85"/>
            <p:cNvGrpSpPr/>
            <p:nvPr/>
          </p:nvGrpSpPr>
          <p:grpSpPr>
            <a:xfrm flipH="1" rot="5400000">
              <a:off x="-525343" y="2297373"/>
              <a:ext cx="3366902" cy="2316200"/>
              <a:chOff x="529875" y="3526025"/>
              <a:chExt cx="1175225" cy="808475"/>
            </a:xfrm>
          </p:grpSpPr>
          <p:sp>
            <p:nvSpPr>
              <p:cNvPr id="863" name="Google Shape;863;p85"/>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64" name="Google Shape;864;p85"/>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65" name="Google Shape;865;p85"/>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66" name="Google Shape;866;p85"/>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67" name="Google Shape;867;p85"/>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868" name="Google Shape;868;p85"/>
            <p:cNvGrpSpPr/>
            <p:nvPr/>
          </p:nvGrpSpPr>
          <p:grpSpPr>
            <a:xfrm rot="5400000">
              <a:off x="6289362" y="643764"/>
              <a:ext cx="3504568" cy="2204706"/>
              <a:chOff x="5223150" y="2771850"/>
              <a:chExt cx="1210350" cy="761425"/>
            </a:xfrm>
          </p:grpSpPr>
          <p:sp>
            <p:nvSpPr>
              <p:cNvPr id="869" name="Google Shape;869;p85"/>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70" name="Google Shape;870;p85"/>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871" name="Google Shape;871;p85"/>
          <p:cNvSpPr txBox="1"/>
          <p:nvPr>
            <p:ph type="title"/>
          </p:nvPr>
        </p:nvSpPr>
        <p:spPr>
          <a:xfrm>
            <a:off x="2687800" y="3917200"/>
            <a:ext cx="6816400" cy="776400"/>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Clr>
                <a:srgbClr val="EA8C6D"/>
              </a:buClr>
              <a:buSzPts val="5800"/>
              <a:buFont typeface="Amatic SC"/>
              <a:buNone/>
              <a:defRPr b="1" sz="7733">
                <a:solidFill>
                  <a:srgbClr val="EA8C6D"/>
                </a:solidFill>
                <a:latin typeface="Amatic SC"/>
                <a:ea typeface="Amatic SC"/>
                <a:cs typeface="Amatic SC"/>
                <a:sym typeface="Amatic SC"/>
              </a:defRPr>
            </a:lvl1pPr>
            <a:lvl2pPr lvl="1" algn="ctr">
              <a:lnSpc>
                <a:spcPct val="100000"/>
              </a:lnSpc>
              <a:spcBef>
                <a:spcPts val="0"/>
              </a:spcBef>
              <a:spcAft>
                <a:spcPts val="0"/>
              </a:spcAft>
              <a:buSzPts val="4800"/>
              <a:buFont typeface="Amatic SC"/>
              <a:buNone/>
              <a:defRPr sz="6400">
                <a:latin typeface="Amatic SC"/>
                <a:ea typeface="Amatic SC"/>
                <a:cs typeface="Amatic SC"/>
                <a:sym typeface="Amatic SC"/>
              </a:defRPr>
            </a:lvl2pPr>
            <a:lvl3pPr lvl="2" algn="ctr">
              <a:lnSpc>
                <a:spcPct val="100000"/>
              </a:lnSpc>
              <a:spcBef>
                <a:spcPts val="0"/>
              </a:spcBef>
              <a:spcAft>
                <a:spcPts val="0"/>
              </a:spcAft>
              <a:buSzPts val="4800"/>
              <a:buFont typeface="Amatic SC"/>
              <a:buNone/>
              <a:defRPr sz="6400">
                <a:latin typeface="Amatic SC"/>
                <a:ea typeface="Amatic SC"/>
                <a:cs typeface="Amatic SC"/>
                <a:sym typeface="Amatic SC"/>
              </a:defRPr>
            </a:lvl3pPr>
            <a:lvl4pPr lvl="3" algn="ctr">
              <a:lnSpc>
                <a:spcPct val="100000"/>
              </a:lnSpc>
              <a:spcBef>
                <a:spcPts val="0"/>
              </a:spcBef>
              <a:spcAft>
                <a:spcPts val="0"/>
              </a:spcAft>
              <a:buSzPts val="4800"/>
              <a:buFont typeface="Amatic SC"/>
              <a:buNone/>
              <a:defRPr sz="6400">
                <a:latin typeface="Amatic SC"/>
                <a:ea typeface="Amatic SC"/>
                <a:cs typeface="Amatic SC"/>
                <a:sym typeface="Amatic SC"/>
              </a:defRPr>
            </a:lvl4pPr>
            <a:lvl5pPr lvl="4" algn="ctr">
              <a:lnSpc>
                <a:spcPct val="100000"/>
              </a:lnSpc>
              <a:spcBef>
                <a:spcPts val="0"/>
              </a:spcBef>
              <a:spcAft>
                <a:spcPts val="0"/>
              </a:spcAft>
              <a:buSzPts val="4800"/>
              <a:buFont typeface="Amatic SC"/>
              <a:buNone/>
              <a:defRPr sz="6400">
                <a:latin typeface="Amatic SC"/>
                <a:ea typeface="Amatic SC"/>
                <a:cs typeface="Amatic SC"/>
                <a:sym typeface="Amatic SC"/>
              </a:defRPr>
            </a:lvl5pPr>
            <a:lvl6pPr lvl="5" algn="ctr">
              <a:lnSpc>
                <a:spcPct val="100000"/>
              </a:lnSpc>
              <a:spcBef>
                <a:spcPts val="0"/>
              </a:spcBef>
              <a:spcAft>
                <a:spcPts val="0"/>
              </a:spcAft>
              <a:buSzPts val="4800"/>
              <a:buFont typeface="Amatic SC"/>
              <a:buNone/>
              <a:defRPr sz="6400">
                <a:latin typeface="Amatic SC"/>
                <a:ea typeface="Amatic SC"/>
                <a:cs typeface="Amatic SC"/>
                <a:sym typeface="Amatic SC"/>
              </a:defRPr>
            </a:lvl6pPr>
            <a:lvl7pPr lvl="6" algn="ctr">
              <a:lnSpc>
                <a:spcPct val="100000"/>
              </a:lnSpc>
              <a:spcBef>
                <a:spcPts val="0"/>
              </a:spcBef>
              <a:spcAft>
                <a:spcPts val="0"/>
              </a:spcAft>
              <a:buSzPts val="4800"/>
              <a:buFont typeface="Amatic SC"/>
              <a:buNone/>
              <a:defRPr sz="6400">
                <a:latin typeface="Amatic SC"/>
                <a:ea typeface="Amatic SC"/>
                <a:cs typeface="Amatic SC"/>
                <a:sym typeface="Amatic SC"/>
              </a:defRPr>
            </a:lvl7pPr>
            <a:lvl8pPr lvl="7" algn="ctr">
              <a:lnSpc>
                <a:spcPct val="100000"/>
              </a:lnSpc>
              <a:spcBef>
                <a:spcPts val="0"/>
              </a:spcBef>
              <a:spcAft>
                <a:spcPts val="0"/>
              </a:spcAft>
              <a:buSzPts val="4800"/>
              <a:buFont typeface="Amatic SC"/>
              <a:buNone/>
              <a:defRPr sz="6400">
                <a:latin typeface="Amatic SC"/>
                <a:ea typeface="Amatic SC"/>
                <a:cs typeface="Amatic SC"/>
                <a:sym typeface="Amatic SC"/>
              </a:defRPr>
            </a:lvl8pPr>
            <a:lvl9pPr lvl="8" algn="ctr">
              <a:lnSpc>
                <a:spcPct val="100000"/>
              </a:lnSpc>
              <a:spcBef>
                <a:spcPts val="0"/>
              </a:spcBef>
              <a:spcAft>
                <a:spcPts val="0"/>
              </a:spcAft>
              <a:buSzPts val="4800"/>
              <a:buFont typeface="Amatic SC"/>
              <a:buNone/>
              <a:defRPr sz="6400">
                <a:latin typeface="Amatic SC"/>
                <a:ea typeface="Amatic SC"/>
                <a:cs typeface="Amatic SC"/>
                <a:sym typeface="Amatic SC"/>
              </a:defRPr>
            </a:lvl9pPr>
          </a:lstStyle>
          <a:p/>
        </p:txBody>
      </p:sp>
      <p:sp>
        <p:nvSpPr>
          <p:cNvPr id="872" name="Google Shape;872;p85"/>
          <p:cNvSpPr txBox="1"/>
          <p:nvPr>
            <p:ph idx="2" type="title"/>
          </p:nvPr>
        </p:nvSpPr>
        <p:spPr>
          <a:xfrm>
            <a:off x="4669200" y="984800"/>
            <a:ext cx="2853600" cy="2932400"/>
          </a:xfrm>
          <a:prstGeom prst="rect">
            <a:avLst/>
          </a:prstGeom>
          <a:noFill/>
          <a:ln>
            <a:noFill/>
          </a:ln>
        </p:spPr>
        <p:txBody>
          <a:bodyPr anchorCtr="0" anchor="b" bIns="0" lIns="91425" spcFirstLastPara="1" rIns="91425" wrap="square" tIns="0">
            <a:noAutofit/>
          </a:bodyPr>
          <a:lstStyle>
            <a:lvl1pPr lvl="0" algn="ctr">
              <a:lnSpc>
                <a:spcPct val="100000"/>
              </a:lnSpc>
              <a:spcBef>
                <a:spcPts val="0"/>
              </a:spcBef>
              <a:spcAft>
                <a:spcPts val="0"/>
              </a:spcAft>
              <a:buClr>
                <a:srgbClr val="EA8C6D"/>
              </a:buClr>
              <a:buSzPts val="14100"/>
              <a:buFont typeface="Amatic SC"/>
              <a:buNone/>
              <a:defRPr b="1" sz="18800">
                <a:solidFill>
                  <a:srgbClr val="EA8C6D"/>
                </a:solidFill>
                <a:latin typeface="Amatic SC"/>
                <a:ea typeface="Amatic SC"/>
                <a:cs typeface="Amatic SC"/>
                <a:sym typeface="Amatic SC"/>
              </a:defRPr>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873" name="Google Shape;873;p85"/>
          <p:cNvSpPr txBox="1"/>
          <p:nvPr>
            <p:ph idx="1" type="subTitle"/>
          </p:nvPr>
        </p:nvSpPr>
        <p:spPr>
          <a:xfrm>
            <a:off x="2687800" y="4915033"/>
            <a:ext cx="6816400" cy="12176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500"/>
              <a:buFont typeface="Happy Monkey"/>
              <a:buNone/>
              <a:defRPr sz="2667">
                <a:solidFill>
                  <a:schemeClr val="dk1"/>
                </a:solidFill>
                <a:latin typeface="Mallanna"/>
                <a:ea typeface="Mallanna"/>
                <a:cs typeface="Mallanna"/>
                <a:sym typeface="Mallanna"/>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874" name="Shape 874"/>
        <p:cNvGrpSpPr/>
        <p:nvPr/>
      </p:nvGrpSpPr>
      <p:grpSpPr>
        <a:xfrm>
          <a:off x="0" y="0"/>
          <a:ext cx="0" cy="0"/>
          <a:chOff x="0" y="0"/>
          <a:chExt cx="0" cy="0"/>
        </a:xfrm>
      </p:grpSpPr>
      <p:sp>
        <p:nvSpPr>
          <p:cNvPr id="875" name="Google Shape;875;p86"/>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876" name="Shape 876"/>
        <p:cNvGrpSpPr/>
        <p:nvPr/>
      </p:nvGrpSpPr>
      <p:grpSpPr>
        <a:xfrm>
          <a:off x="0" y="0"/>
          <a:ext cx="0" cy="0"/>
          <a:chOff x="0" y="0"/>
          <a:chExt cx="0" cy="0"/>
        </a:xfrm>
      </p:grpSpPr>
      <p:grpSp>
        <p:nvGrpSpPr>
          <p:cNvPr id="877" name="Google Shape;877;p87"/>
          <p:cNvGrpSpPr/>
          <p:nvPr/>
        </p:nvGrpSpPr>
        <p:grpSpPr>
          <a:xfrm flipH="1">
            <a:off x="-19545" y="-8244"/>
            <a:ext cx="12211545" cy="6890281"/>
            <a:chOff x="-14659" y="-6183"/>
            <a:chExt cx="9158659" cy="5167711"/>
          </a:xfrm>
        </p:grpSpPr>
        <p:sp>
          <p:nvSpPr>
            <p:cNvPr id="878" name="Google Shape;878;p87"/>
            <p:cNvSpPr/>
            <p:nvPr/>
          </p:nvSpPr>
          <p:spPr>
            <a:xfrm>
              <a:off x="708089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879" name="Google Shape;879;p87"/>
            <p:cNvGrpSpPr/>
            <p:nvPr/>
          </p:nvGrpSpPr>
          <p:grpSpPr>
            <a:xfrm>
              <a:off x="-14659" y="2815576"/>
              <a:ext cx="3410268" cy="2345952"/>
              <a:chOff x="529875" y="3526025"/>
              <a:chExt cx="1175225" cy="808475"/>
            </a:xfrm>
          </p:grpSpPr>
          <p:sp>
            <p:nvSpPr>
              <p:cNvPr id="880" name="Google Shape;880;p87"/>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81" name="Google Shape;881;p87"/>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82" name="Google Shape;882;p87"/>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83" name="Google Shape;883;p87"/>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84" name="Google Shape;884;p87"/>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885" name="Google Shape;885;p87"/>
          <p:cNvSpPr txBox="1"/>
          <p:nvPr>
            <p:ph idx="1" type="subTitle"/>
          </p:nvPr>
        </p:nvSpPr>
        <p:spPr>
          <a:xfrm>
            <a:off x="1297004" y="3833767"/>
            <a:ext cx="6241600" cy="2298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Happy Monkey"/>
              <a:buNone/>
              <a:defRPr sz="2933">
                <a:solidFill>
                  <a:schemeClr val="dk1"/>
                </a:solidFill>
                <a:latin typeface="Mallanna"/>
                <a:ea typeface="Mallanna"/>
                <a:cs typeface="Mallanna"/>
                <a:sym typeface="Mallanna"/>
              </a:defRPr>
            </a:lvl1pPr>
            <a:lvl2pPr lvl="1" algn="l">
              <a:lnSpc>
                <a:spcPct val="100000"/>
              </a:lnSpc>
              <a:spcBef>
                <a:spcPts val="0"/>
              </a:spcBef>
              <a:spcAft>
                <a:spcPts val="0"/>
              </a:spcAft>
              <a:buSzPts val="1800"/>
              <a:buNone/>
              <a:defRPr sz="2400"/>
            </a:lvl2pPr>
            <a:lvl3pPr lvl="2" algn="l">
              <a:lnSpc>
                <a:spcPct val="100000"/>
              </a:lnSpc>
              <a:spcBef>
                <a:spcPts val="0"/>
              </a:spcBef>
              <a:spcAft>
                <a:spcPts val="0"/>
              </a:spcAft>
              <a:buSzPts val="1800"/>
              <a:buNone/>
              <a:defRPr sz="2400"/>
            </a:lvl3pPr>
            <a:lvl4pPr lvl="3" algn="l">
              <a:lnSpc>
                <a:spcPct val="100000"/>
              </a:lnSpc>
              <a:spcBef>
                <a:spcPts val="0"/>
              </a:spcBef>
              <a:spcAft>
                <a:spcPts val="0"/>
              </a:spcAft>
              <a:buSzPts val="1800"/>
              <a:buNone/>
              <a:defRPr sz="2400"/>
            </a:lvl4pPr>
            <a:lvl5pPr lvl="4" algn="l">
              <a:lnSpc>
                <a:spcPct val="100000"/>
              </a:lnSpc>
              <a:spcBef>
                <a:spcPts val="0"/>
              </a:spcBef>
              <a:spcAft>
                <a:spcPts val="0"/>
              </a:spcAft>
              <a:buSzPts val="1800"/>
              <a:buNone/>
              <a:defRPr sz="2400"/>
            </a:lvl5pPr>
            <a:lvl6pPr lvl="5" algn="l">
              <a:lnSpc>
                <a:spcPct val="100000"/>
              </a:lnSpc>
              <a:spcBef>
                <a:spcPts val="0"/>
              </a:spcBef>
              <a:spcAft>
                <a:spcPts val="0"/>
              </a:spcAft>
              <a:buSzPts val="1800"/>
              <a:buNone/>
              <a:defRPr sz="2400"/>
            </a:lvl6pPr>
            <a:lvl7pPr lvl="6" algn="l">
              <a:lnSpc>
                <a:spcPct val="100000"/>
              </a:lnSpc>
              <a:spcBef>
                <a:spcPts val="0"/>
              </a:spcBef>
              <a:spcAft>
                <a:spcPts val="0"/>
              </a:spcAft>
              <a:buSzPts val="1800"/>
              <a:buNone/>
              <a:defRPr sz="2400"/>
            </a:lvl7pPr>
            <a:lvl8pPr lvl="7" algn="l">
              <a:lnSpc>
                <a:spcPct val="100000"/>
              </a:lnSpc>
              <a:spcBef>
                <a:spcPts val="0"/>
              </a:spcBef>
              <a:spcAft>
                <a:spcPts val="0"/>
              </a:spcAft>
              <a:buSzPts val="1800"/>
              <a:buNone/>
              <a:defRPr sz="2400"/>
            </a:lvl8pPr>
            <a:lvl9pPr lvl="8" algn="l">
              <a:lnSpc>
                <a:spcPct val="100000"/>
              </a:lnSpc>
              <a:spcBef>
                <a:spcPts val="0"/>
              </a:spcBef>
              <a:spcAft>
                <a:spcPts val="0"/>
              </a:spcAft>
              <a:buSzPts val="1800"/>
              <a:buNone/>
              <a:defRPr sz="2400"/>
            </a:lvl9pPr>
          </a:lstStyle>
          <a:p/>
        </p:txBody>
      </p:sp>
      <p:sp>
        <p:nvSpPr>
          <p:cNvPr id="886" name="Google Shape;886;p87"/>
          <p:cNvSpPr txBox="1"/>
          <p:nvPr>
            <p:ph type="title"/>
          </p:nvPr>
        </p:nvSpPr>
        <p:spPr>
          <a:xfrm>
            <a:off x="1069237" y="1818633"/>
            <a:ext cx="7717600" cy="2015200"/>
          </a:xfrm>
          <a:prstGeom prst="rect">
            <a:avLst/>
          </a:prstGeom>
          <a:noFill/>
          <a:ln>
            <a:noFill/>
          </a:ln>
        </p:spPr>
        <p:txBody>
          <a:bodyPr anchorCtr="0" anchor="b" bIns="0" lIns="91425" spcFirstLastPara="1" rIns="91425" wrap="square" tIns="0">
            <a:noAutofit/>
          </a:bodyPr>
          <a:lstStyle>
            <a:lvl1pPr lvl="0" algn="l">
              <a:lnSpc>
                <a:spcPct val="100000"/>
              </a:lnSpc>
              <a:spcBef>
                <a:spcPts val="0"/>
              </a:spcBef>
              <a:spcAft>
                <a:spcPts val="0"/>
              </a:spcAft>
              <a:buClr>
                <a:srgbClr val="EA8C6D"/>
              </a:buClr>
              <a:buSzPts val="10900"/>
              <a:buFont typeface="Amatic SC"/>
              <a:buNone/>
              <a:defRPr b="1" sz="12533">
                <a:solidFill>
                  <a:srgbClr val="EA8C6D"/>
                </a:solidFill>
                <a:latin typeface="Amatic SC"/>
                <a:ea typeface="Amatic SC"/>
                <a:cs typeface="Amatic SC"/>
                <a:sym typeface="Amatic SC"/>
              </a:defRPr>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Numbers and text">
    <p:spTree>
      <p:nvGrpSpPr>
        <p:cNvPr id="887" name="Shape 887"/>
        <p:cNvGrpSpPr/>
        <p:nvPr/>
      </p:nvGrpSpPr>
      <p:grpSpPr>
        <a:xfrm>
          <a:off x="0" y="0"/>
          <a:ext cx="0" cy="0"/>
          <a:chOff x="0" y="0"/>
          <a:chExt cx="0" cy="0"/>
        </a:xfrm>
      </p:grpSpPr>
      <p:grpSp>
        <p:nvGrpSpPr>
          <p:cNvPr id="888" name="Google Shape;888;p88"/>
          <p:cNvGrpSpPr/>
          <p:nvPr/>
        </p:nvGrpSpPr>
        <p:grpSpPr>
          <a:xfrm>
            <a:off x="-19545" y="-8244"/>
            <a:ext cx="12211545" cy="6890281"/>
            <a:chOff x="-14659" y="-6183"/>
            <a:chExt cx="9158659" cy="5167711"/>
          </a:xfrm>
        </p:grpSpPr>
        <p:sp>
          <p:nvSpPr>
            <p:cNvPr id="889" name="Google Shape;889;p88"/>
            <p:cNvSpPr/>
            <p:nvPr/>
          </p:nvSpPr>
          <p:spPr>
            <a:xfrm>
              <a:off x="708089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890" name="Google Shape;890;p88"/>
            <p:cNvGrpSpPr/>
            <p:nvPr/>
          </p:nvGrpSpPr>
          <p:grpSpPr>
            <a:xfrm>
              <a:off x="-14659" y="2815576"/>
              <a:ext cx="3410268" cy="2345952"/>
              <a:chOff x="529875" y="3526025"/>
              <a:chExt cx="1175225" cy="808475"/>
            </a:xfrm>
          </p:grpSpPr>
          <p:sp>
            <p:nvSpPr>
              <p:cNvPr id="891" name="Google Shape;891;p88"/>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92" name="Google Shape;892;p88"/>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93" name="Google Shape;893;p88"/>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94" name="Google Shape;894;p88"/>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95" name="Google Shape;895;p88"/>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896" name="Google Shape;896;p88"/>
          <p:cNvSpPr txBox="1"/>
          <p:nvPr>
            <p:ph idx="1" type="subTitle"/>
          </p:nvPr>
        </p:nvSpPr>
        <p:spPr>
          <a:xfrm>
            <a:off x="6556316" y="2435433"/>
            <a:ext cx="4073600" cy="9448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a:lnSpc>
                <a:spcPct val="100000"/>
              </a:lnSpc>
              <a:spcBef>
                <a:spcPts val="0"/>
              </a:spcBef>
              <a:spcAft>
                <a:spcPts val="0"/>
              </a:spcAft>
              <a:buSzPts val="1800"/>
              <a:buNone/>
              <a:defRPr sz="2400"/>
            </a:lvl2pPr>
            <a:lvl3pPr lvl="2" algn="r">
              <a:lnSpc>
                <a:spcPct val="100000"/>
              </a:lnSpc>
              <a:spcBef>
                <a:spcPts val="0"/>
              </a:spcBef>
              <a:spcAft>
                <a:spcPts val="0"/>
              </a:spcAft>
              <a:buSzPts val="1800"/>
              <a:buNone/>
              <a:defRPr sz="2400"/>
            </a:lvl3pPr>
            <a:lvl4pPr lvl="3" algn="r">
              <a:lnSpc>
                <a:spcPct val="100000"/>
              </a:lnSpc>
              <a:spcBef>
                <a:spcPts val="0"/>
              </a:spcBef>
              <a:spcAft>
                <a:spcPts val="0"/>
              </a:spcAft>
              <a:buSzPts val="1800"/>
              <a:buNone/>
              <a:defRPr sz="2400"/>
            </a:lvl4pPr>
            <a:lvl5pPr lvl="4" algn="r">
              <a:lnSpc>
                <a:spcPct val="100000"/>
              </a:lnSpc>
              <a:spcBef>
                <a:spcPts val="0"/>
              </a:spcBef>
              <a:spcAft>
                <a:spcPts val="0"/>
              </a:spcAft>
              <a:buSzPts val="1800"/>
              <a:buNone/>
              <a:defRPr sz="2400"/>
            </a:lvl5pPr>
            <a:lvl6pPr lvl="5" algn="r">
              <a:lnSpc>
                <a:spcPct val="100000"/>
              </a:lnSpc>
              <a:spcBef>
                <a:spcPts val="0"/>
              </a:spcBef>
              <a:spcAft>
                <a:spcPts val="0"/>
              </a:spcAft>
              <a:buSzPts val="1800"/>
              <a:buNone/>
              <a:defRPr sz="2400"/>
            </a:lvl6pPr>
            <a:lvl7pPr lvl="6" algn="r">
              <a:lnSpc>
                <a:spcPct val="100000"/>
              </a:lnSpc>
              <a:spcBef>
                <a:spcPts val="0"/>
              </a:spcBef>
              <a:spcAft>
                <a:spcPts val="0"/>
              </a:spcAft>
              <a:buSzPts val="1800"/>
              <a:buNone/>
              <a:defRPr sz="2400"/>
            </a:lvl7pPr>
            <a:lvl8pPr lvl="7" algn="r">
              <a:lnSpc>
                <a:spcPct val="100000"/>
              </a:lnSpc>
              <a:spcBef>
                <a:spcPts val="0"/>
              </a:spcBef>
              <a:spcAft>
                <a:spcPts val="0"/>
              </a:spcAft>
              <a:buSzPts val="1800"/>
              <a:buNone/>
              <a:defRPr sz="2400"/>
            </a:lvl8pPr>
            <a:lvl9pPr lvl="8" algn="r">
              <a:lnSpc>
                <a:spcPct val="100000"/>
              </a:lnSpc>
              <a:spcBef>
                <a:spcPts val="0"/>
              </a:spcBef>
              <a:spcAft>
                <a:spcPts val="0"/>
              </a:spcAft>
              <a:buSzPts val="1800"/>
              <a:buNone/>
              <a:defRPr sz="2400"/>
            </a:lvl9pPr>
          </a:lstStyle>
          <a:p/>
        </p:txBody>
      </p:sp>
      <p:sp>
        <p:nvSpPr>
          <p:cNvPr id="897" name="Google Shape;897;p88"/>
          <p:cNvSpPr txBox="1"/>
          <p:nvPr>
            <p:ph type="title"/>
          </p:nvPr>
        </p:nvSpPr>
        <p:spPr>
          <a:xfrm>
            <a:off x="6556244" y="861933"/>
            <a:ext cx="4241600" cy="1471600"/>
          </a:xfrm>
          <a:prstGeom prst="rect">
            <a:avLst/>
          </a:prstGeom>
          <a:noFill/>
          <a:ln>
            <a:noFill/>
          </a:ln>
        </p:spPr>
        <p:txBody>
          <a:bodyPr anchorCtr="0" anchor="b" bIns="0" lIns="91425" spcFirstLastPara="1" rIns="91425" wrap="square" tIns="0">
            <a:noAutofit/>
          </a:bodyPr>
          <a:lstStyle>
            <a:lvl1pPr lvl="0" algn="r">
              <a:lnSpc>
                <a:spcPct val="100000"/>
              </a:lnSpc>
              <a:spcBef>
                <a:spcPts val="0"/>
              </a:spcBef>
              <a:spcAft>
                <a:spcPts val="0"/>
              </a:spcAft>
              <a:buClr>
                <a:srgbClr val="EA8C6D"/>
              </a:buClr>
              <a:buSzPts val="10900"/>
              <a:buFont typeface="Amatic SC"/>
              <a:buNone/>
              <a:defRPr b="1" sz="8000">
                <a:solidFill>
                  <a:srgbClr val="EA8C6D"/>
                </a:solidFill>
                <a:latin typeface="Amatic SC"/>
                <a:ea typeface="Amatic SC"/>
                <a:cs typeface="Amatic SC"/>
                <a:sym typeface="Amatic SC"/>
              </a:defRPr>
            </a:lvl1pPr>
            <a:lvl2pPr lvl="1" algn="r">
              <a:lnSpc>
                <a:spcPct val="100000"/>
              </a:lnSpc>
              <a:spcBef>
                <a:spcPts val="0"/>
              </a:spcBef>
              <a:spcAft>
                <a:spcPts val="0"/>
              </a:spcAft>
              <a:buSzPts val="12000"/>
              <a:buNone/>
              <a:defRPr sz="16000"/>
            </a:lvl2pPr>
            <a:lvl3pPr lvl="2" algn="r">
              <a:lnSpc>
                <a:spcPct val="100000"/>
              </a:lnSpc>
              <a:spcBef>
                <a:spcPts val="0"/>
              </a:spcBef>
              <a:spcAft>
                <a:spcPts val="0"/>
              </a:spcAft>
              <a:buSzPts val="12000"/>
              <a:buNone/>
              <a:defRPr sz="16000"/>
            </a:lvl3pPr>
            <a:lvl4pPr lvl="3" algn="r">
              <a:lnSpc>
                <a:spcPct val="100000"/>
              </a:lnSpc>
              <a:spcBef>
                <a:spcPts val="0"/>
              </a:spcBef>
              <a:spcAft>
                <a:spcPts val="0"/>
              </a:spcAft>
              <a:buSzPts val="12000"/>
              <a:buNone/>
              <a:defRPr sz="16000"/>
            </a:lvl4pPr>
            <a:lvl5pPr lvl="4" algn="r">
              <a:lnSpc>
                <a:spcPct val="100000"/>
              </a:lnSpc>
              <a:spcBef>
                <a:spcPts val="0"/>
              </a:spcBef>
              <a:spcAft>
                <a:spcPts val="0"/>
              </a:spcAft>
              <a:buSzPts val="12000"/>
              <a:buNone/>
              <a:defRPr sz="16000"/>
            </a:lvl5pPr>
            <a:lvl6pPr lvl="5" algn="r">
              <a:lnSpc>
                <a:spcPct val="100000"/>
              </a:lnSpc>
              <a:spcBef>
                <a:spcPts val="0"/>
              </a:spcBef>
              <a:spcAft>
                <a:spcPts val="0"/>
              </a:spcAft>
              <a:buSzPts val="12000"/>
              <a:buNone/>
              <a:defRPr sz="16000"/>
            </a:lvl6pPr>
            <a:lvl7pPr lvl="6" algn="r">
              <a:lnSpc>
                <a:spcPct val="100000"/>
              </a:lnSpc>
              <a:spcBef>
                <a:spcPts val="0"/>
              </a:spcBef>
              <a:spcAft>
                <a:spcPts val="0"/>
              </a:spcAft>
              <a:buSzPts val="12000"/>
              <a:buNone/>
              <a:defRPr sz="16000"/>
            </a:lvl7pPr>
            <a:lvl8pPr lvl="7" algn="r">
              <a:lnSpc>
                <a:spcPct val="100000"/>
              </a:lnSpc>
              <a:spcBef>
                <a:spcPts val="0"/>
              </a:spcBef>
              <a:spcAft>
                <a:spcPts val="0"/>
              </a:spcAft>
              <a:buSzPts val="12000"/>
              <a:buNone/>
              <a:defRPr sz="16000"/>
            </a:lvl8pPr>
            <a:lvl9pPr lvl="8" algn="r">
              <a:lnSpc>
                <a:spcPct val="100000"/>
              </a:lnSpc>
              <a:spcBef>
                <a:spcPts val="0"/>
              </a:spcBef>
              <a:spcAft>
                <a:spcPts val="0"/>
              </a:spcAft>
              <a:buSzPts val="12000"/>
              <a:buNone/>
              <a:defRPr sz="16000"/>
            </a:lvl9pPr>
          </a:lstStyle>
          <a:p/>
        </p:txBody>
      </p:sp>
      <p:sp>
        <p:nvSpPr>
          <p:cNvPr id="898" name="Google Shape;898;p88"/>
          <p:cNvSpPr txBox="1"/>
          <p:nvPr>
            <p:ph idx="2" type="subTitle"/>
          </p:nvPr>
        </p:nvSpPr>
        <p:spPr>
          <a:xfrm>
            <a:off x="1367249" y="2422033"/>
            <a:ext cx="4241600" cy="944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a:lnSpc>
                <a:spcPct val="100000"/>
              </a:lnSpc>
              <a:spcBef>
                <a:spcPts val="0"/>
              </a:spcBef>
              <a:spcAft>
                <a:spcPts val="0"/>
              </a:spcAft>
              <a:buSzPts val="1800"/>
              <a:buNone/>
              <a:defRPr sz="2400"/>
            </a:lvl2pPr>
            <a:lvl3pPr lvl="2" algn="r">
              <a:lnSpc>
                <a:spcPct val="100000"/>
              </a:lnSpc>
              <a:spcBef>
                <a:spcPts val="0"/>
              </a:spcBef>
              <a:spcAft>
                <a:spcPts val="0"/>
              </a:spcAft>
              <a:buSzPts val="1800"/>
              <a:buNone/>
              <a:defRPr sz="2400"/>
            </a:lvl3pPr>
            <a:lvl4pPr lvl="3" algn="r">
              <a:lnSpc>
                <a:spcPct val="100000"/>
              </a:lnSpc>
              <a:spcBef>
                <a:spcPts val="0"/>
              </a:spcBef>
              <a:spcAft>
                <a:spcPts val="0"/>
              </a:spcAft>
              <a:buSzPts val="1800"/>
              <a:buNone/>
              <a:defRPr sz="2400"/>
            </a:lvl4pPr>
            <a:lvl5pPr lvl="4" algn="r">
              <a:lnSpc>
                <a:spcPct val="100000"/>
              </a:lnSpc>
              <a:spcBef>
                <a:spcPts val="0"/>
              </a:spcBef>
              <a:spcAft>
                <a:spcPts val="0"/>
              </a:spcAft>
              <a:buSzPts val="1800"/>
              <a:buNone/>
              <a:defRPr sz="2400"/>
            </a:lvl5pPr>
            <a:lvl6pPr lvl="5" algn="r">
              <a:lnSpc>
                <a:spcPct val="100000"/>
              </a:lnSpc>
              <a:spcBef>
                <a:spcPts val="0"/>
              </a:spcBef>
              <a:spcAft>
                <a:spcPts val="0"/>
              </a:spcAft>
              <a:buSzPts val="1800"/>
              <a:buNone/>
              <a:defRPr sz="2400"/>
            </a:lvl6pPr>
            <a:lvl7pPr lvl="6" algn="r">
              <a:lnSpc>
                <a:spcPct val="100000"/>
              </a:lnSpc>
              <a:spcBef>
                <a:spcPts val="0"/>
              </a:spcBef>
              <a:spcAft>
                <a:spcPts val="0"/>
              </a:spcAft>
              <a:buSzPts val="1800"/>
              <a:buNone/>
              <a:defRPr sz="2400"/>
            </a:lvl7pPr>
            <a:lvl8pPr lvl="7" algn="r">
              <a:lnSpc>
                <a:spcPct val="100000"/>
              </a:lnSpc>
              <a:spcBef>
                <a:spcPts val="0"/>
              </a:spcBef>
              <a:spcAft>
                <a:spcPts val="0"/>
              </a:spcAft>
              <a:buSzPts val="1800"/>
              <a:buNone/>
              <a:defRPr sz="2400"/>
            </a:lvl8pPr>
            <a:lvl9pPr lvl="8" algn="r">
              <a:lnSpc>
                <a:spcPct val="100000"/>
              </a:lnSpc>
              <a:spcBef>
                <a:spcPts val="0"/>
              </a:spcBef>
              <a:spcAft>
                <a:spcPts val="0"/>
              </a:spcAft>
              <a:buSzPts val="1800"/>
              <a:buNone/>
              <a:defRPr sz="2400"/>
            </a:lvl9pPr>
          </a:lstStyle>
          <a:p/>
        </p:txBody>
      </p:sp>
      <p:sp>
        <p:nvSpPr>
          <p:cNvPr id="899" name="Google Shape;899;p88"/>
          <p:cNvSpPr txBox="1"/>
          <p:nvPr>
            <p:ph idx="3" type="title"/>
          </p:nvPr>
        </p:nvSpPr>
        <p:spPr>
          <a:xfrm>
            <a:off x="1233449" y="861933"/>
            <a:ext cx="4584800" cy="1471600"/>
          </a:xfrm>
          <a:prstGeom prst="rect">
            <a:avLst/>
          </a:prstGeom>
          <a:noFill/>
          <a:ln>
            <a:noFill/>
          </a:ln>
        </p:spPr>
        <p:txBody>
          <a:bodyPr anchorCtr="0" anchor="b" bIns="0" lIns="91425" spcFirstLastPara="1" rIns="91425" wrap="square" tIns="0">
            <a:noAutofit/>
          </a:bodyPr>
          <a:lstStyle>
            <a:lvl1pPr lvl="0" algn="l">
              <a:lnSpc>
                <a:spcPct val="100000"/>
              </a:lnSpc>
              <a:spcBef>
                <a:spcPts val="0"/>
              </a:spcBef>
              <a:spcAft>
                <a:spcPts val="0"/>
              </a:spcAft>
              <a:buClr>
                <a:srgbClr val="EA8C6D"/>
              </a:buClr>
              <a:buSzPts val="10900"/>
              <a:buFont typeface="Amatic SC"/>
              <a:buNone/>
              <a:defRPr b="1" sz="8000">
                <a:solidFill>
                  <a:srgbClr val="EA8C6D"/>
                </a:solidFill>
                <a:latin typeface="Amatic SC"/>
                <a:ea typeface="Amatic SC"/>
                <a:cs typeface="Amatic SC"/>
                <a:sym typeface="Amatic SC"/>
              </a:defRPr>
            </a:lvl1pPr>
            <a:lvl2pPr lvl="1" algn="r">
              <a:lnSpc>
                <a:spcPct val="100000"/>
              </a:lnSpc>
              <a:spcBef>
                <a:spcPts val="0"/>
              </a:spcBef>
              <a:spcAft>
                <a:spcPts val="0"/>
              </a:spcAft>
              <a:buSzPts val="12000"/>
              <a:buNone/>
              <a:defRPr sz="16000"/>
            </a:lvl2pPr>
            <a:lvl3pPr lvl="2" algn="r">
              <a:lnSpc>
                <a:spcPct val="100000"/>
              </a:lnSpc>
              <a:spcBef>
                <a:spcPts val="0"/>
              </a:spcBef>
              <a:spcAft>
                <a:spcPts val="0"/>
              </a:spcAft>
              <a:buSzPts val="12000"/>
              <a:buNone/>
              <a:defRPr sz="16000"/>
            </a:lvl3pPr>
            <a:lvl4pPr lvl="3" algn="r">
              <a:lnSpc>
                <a:spcPct val="100000"/>
              </a:lnSpc>
              <a:spcBef>
                <a:spcPts val="0"/>
              </a:spcBef>
              <a:spcAft>
                <a:spcPts val="0"/>
              </a:spcAft>
              <a:buSzPts val="12000"/>
              <a:buNone/>
              <a:defRPr sz="16000"/>
            </a:lvl4pPr>
            <a:lvl5pPr lvl="4" algn="r">
              <a:lnSpc>
                <a:spcPct val="100000"/>
              </a:lnSpc>
              <a:spcBef>
                <a:spcPts val="0"/>
              </a:spcBef>
              <a:spcAft>
                <a:spcPts val="0"/>
              </a:spcAft>
              <a:buSzPts val="12000"/>
              <a:buNone/>
              <a:defRPr sz="16000"/>
            </a:lvl5pPr>
            <a:lvl6pPr lvl="5" algn="r">
              <a:lnSpc>
                <a:spcPct val="100000"/>
              </a:lnSpc>
              <a:spcBef>
                <a:spcPts val="0"/>
              </a:spcBef>
              <a:spcAft>
                <a:spcPts val="0"/>
              </a:spcAft>
              <a:buSzPts val="12000"/>
              <a:buNone/>
              <a:defRPr sz="16000"/>
            </a:lvl6pPr>
            <a:lvl7pPr lvl="6" algn="r">
              <a:lnSpc>
                <a:spcPct val="100000"/>
              </a:lnSpc>
              <a:spcBef>
                <a:spcPts val="0"/>
              </a:spcBef>
              <a:spcAft>
                <a:spcPts val="0"/>
              </a:spcAft>
              <a:buSzPts val="12000"/>
              <a:buNone/>
              <a:defRPr sz="16000"/>
            </a:lvl7pPr>
            <a:lvl8pPr lvl="7" algn="r">
              <a:lnSpc>
                <a:spcPct val="100000"/>
              </a:lnSpc>
              <a:spcBef>
                <a:spcPts val="0"/>
              </a:spcBef>
              <a:spcAft>
                <a:spcPts val="0"/>
              </a:spcAft>
              <a:buSzPts val="12000"/>
              <a:buNone/>
              <a:defRPr sz="16000"/>
            </a:lvl8pPr>
            <a:lvl9pPr lvl="8" algn="r">
              <a:lnSpc>
                <a:spcPct val="100000"/>
              </a:lnSpc>
              <a:spcBef>
                <a:spcPts val="0"/>
              </a:spcBef>
              <a:spcAft>
                <a:spcPts val="0"/>
              </a:spcAft>
              <a:buSzPts val="12000"/>
              <a:buNone/>
              <a:defRPr sz="16000"/>
            </a:lvl9pPr>
          </a:lstStyle>
          <a:p/>
        </p:txBody>
      </p:sp>
      <p:sp>
        <p:nvSpPr>
          <p:cNvPr id="900" name="Google Shape;900;p88"/>
          <p:cNvSpPr txBox="1"/>
          <p:nvPr>
            <p:ph idx="4" type="subTitle"/>
          </p:nvPr>
        </p:nvSpPr>
        <p:spPr>
          <a:xfrm>
            <a:off x="6556516" y="5187667"/>
            <a:ext cx="4241600" cy="9448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a:lnSpc>
                <a:spcPct val="100000"/>
              </a:lnSpc>
              <a:spcBef>
                <a:spcPts val="0"/>
              </a:spcBef>
              <a:spcAft>
                <a:spcPts val="0"/>
              </a:spcAft>
              <a:buSzPts val="1800"/>
              <a:buNone/>
              <a:defRPr sz="2400"/>
            </a:lvl2pPr>
            <a:lvl3pPr lvl="2" algn="r">
              <a:lnSpc>
                <a:spcPct val="100000"/>
              </a:lnSpc>
              <a:spcBef>
                <a:spcPts val="0"/>
              </a:spcBef>
              <a:spcAft>
                <a:spcPts val="0"/>
              </a:spcAft>
              <a:buSzPts val="1800"/>
              <a:buNone/>
              <a:defRPr sz="2400"/>
            </a:lvl3pPr>
            <a:lvl4pPr lvl="3" algn="r">
              <a:lnSpc>
                <a:spcPct val="100000"/>
              </a:lnSpc>
              <a:spcBef>
                <a:spcPts val="0"/>
              </a:spcBef>
              <a:spcAft>
                <a:spcPts val="0"/>
              </a:spcAft>
              <a:buSzPts val="1800"/>
              <a:buNone/>
              <a:defRPr sz="2400"/>
            </a:lvl4pPr>
            <a:lvl5pPr lvl="4" algn="r">
              <a:lnSpc>
                <a:spcPct val="100000"/>
              </a:lnSpc>
              <a:spcBef>
                <a:spcPts val="0"/>
              </a:spcBef>
              <a:spcAft>
                <a:spcPts val="0"/>
              </a:spcAft>
              <a:buSzPts val="1800"/>
              <a:buNone/>
              <a:defRPr sz="2400"/>
            </a:lvl5pPr>
            <a:lvl6pPr lvl="5" algn="r">
              <a:lnSpc>
                <a:spcPct val="100000"/>
              </a:lnSpc>
              <a:spcBef>
                <a:spcPts val="0"/>
              </a:spcBef>
              <a:spcAft>
                <a:spcPts val="0"/>
              </a:spcAft>
              <a:buSzPts val="1800"/>
              <a:buNone/>
              <a:defRPr sz="2400"/>
            </a:lvl6pPr>
            <a:lvl7pPr lvl="6" algn="r">
              <a:lnSpc>
                <a:spcPct val="100000"/>
              </a:lnSpc>
              <a:spcBef>
                <a:spcPts val="0"/>
              </a:spcBef>
              <a:spcAft>
                <a:spcPts val="0"/>
              </a:spcAft>
              <a:buSzPts val="1800"/>
              <a:buNone/>
              <a:defRPr sz="2400"/>
            </a:lvl7pPr>
            <a:lvl8pPr lvl="7" algn="r">
              <a:lnSpc>
                <a:spcPct val="100000"/>
              </a:lnSpc>
              <a:spcBef>
                <a:spcPts val="0"/>
              </a:spcBef>
              <a:spcAft>
                <a:spcPts val="0"/>
              </a:spcAft>
              <a:buSzPts val="1800"/>
              <a:buNone/>
              <a:defRPr sz="2400"/>
            </a:lvl8pPr>
            <a:lvl9pPr lvl="8" algn="r">
              <a:lnSpc>
                <a:spcPct val="100000"/>
              </a:lnSpc>
              <a:spcBef>
                <a:spcPts val="0"/>
              </a:spcBef>
              <a:spcAft>
                <a:spcPts val="0"/>
              </a:spcAft>
              <a:buSzPts val="1800"/>
              <a:buNone/>
              <a:defRPr sz="2400"/>
            </a:lvl9pPr>
          </a:lstStyle>
          <a:p/>
        </p:txBody>
      </p:sp>
      <p:sp>
        <p:nvSpPr>
          <p:cNvPr id="901" name="Google Shape;901;p88"/>
          <p:cNvSpPr txBox="1"/>
          <p:nvPr>
            <p:ph idx="5" type="title"/>
          </p:nvPr>
        </p:nvSpPr>
        <p:spPr>
          <a:xfrm>
            <a:off x="6534551" y="3716067"/>
            <a:ext cx="4424000" cy="1471600"/>
          </a:xfrm>
          <a:prstGeom prst="rect">
            <a:avLst/>
          </a:prstGeom>
          <a:noFill/>
          <a:ln>
            <a:noFill/>
          </a:ln>
        </p:spPr>
        <p:txBody>
          <a:bodyPr anchorCtr="0" anchor="b" bIns="0" lIns="91425" spcFirstLastPara="1" rIns="91425" wrap="square" tIns="0">
            <a:noAutofit/>
          </a:bodyPr>
          <a:lstStyle>
            <a:lvl1pPr lvl="0" algn="r">
              <a:lnSpc>
                <a:spcPct val="100000"/>
              </a:lnSpc>
              <a:spcBef>
                <a:spcPts val="0"/>
              </a:spcBef>
              <a:spcAft>
                <a:spcPts val="0"/>
              </a:spcAft>
              <a:buClr>
                <a:srgbClr val="EA8C6D"/>
              </a:buClr>
              <a:buSzPts val="10900"/>
              <a:buFont typeface="Amatic SC"/>
              <a:buNone/>
              <a:defRPr b="1" sz="8000">
                <a:solidFill>
                  <a:srgbClr val="EA8C6D"/>
                </a:solidFill>
                <a:latin typeface="Amatic SC"/>
                <a:ea typeface="Amatic SC"/>
                <a:cs typeface="Amatic SC"/>
                <a:sym typeface="Amatic SC"/>
              </a:defRPr>
            </a:lvl1pPr>
            <a:lvl2pPr lvl="1" algn="r">
              <a:lnSpc>
                <a:spcPct val="100000"/>
              </a:lnSpc>
              <a:spcBef>
                <a:spcPts val="0"/>
              </a:spcBef>
              <a:spcAft>
                <a:spcPts val="0"/>
              </a:spcAft>
              <a:buSzPts val="12000"/>
              <a:buNone/>
              <a:defRPr sz="16000"/>
            </a:lvl2pPr>
            <a:lvl3pPr lvl="2" algn="r">
              <a:lnSpc>
                <a:spcPct val="100000"/>
              </a:lnSpc>
              <a:spcBef>
                <a:spcPts val="0"/>
              </a:spcBef>
              <a:spcAft>
                <a:spcPts val="0"/>
              </a:spcAft>
              <a:buSzPts val="12000"/>
              <a:buNone/>
              <a:defRPr sz="16000"/>
            </a:lvl3pPr>
            <a:lvl4pPr lvl="3" algn="r">
              <a:lnSpc>
                <a:spcPct val="100000"/>
              </a:lnSpc>
              <a:spcBef>
                <a:spcPts val="0"/>
              </a:spcBef>
              <a:spcAft>
                <a:spcPts val="0"/>
              </a:spcAft>
              <a:buSzPts val="12000"/>
              <a:buNone/>
              <a:defRPr sz="16000"/>
            </a:lvl4pPr>
            <a:lvl5pPr lvl="4" algn="r">
              <a:lnSpc>
                <a:spcPct val="100000"/>
              </a:lnSpc>
              <a:spcBef>
                <a:spcPts val="0"/>
              </a:spcBef>
              <a:spcAft>
                <a:spcPts val="0"/>
              </a:spcAft>
              <a:buSzPts val="12000"/>
              <a:buNone/>
              <a:defRPr sz="16000"/>
            </a:lvl5pPr>
            <a:lvl6pPr lvl="5" algn="r">
              <a:lnSpc>
                <a:spcPct val="100000"/>
              </a:lnSpc>
              <a:spcBef>
                <a:spcPts val="0"/>
              </a:spcBef>
              <a:spcAft>
                <a:spcPts val="0"/>
              </a:spcAft>
              <a:buSzPts val="12000"/>
              <a:buNone/>
              <a:defRPr sz="16000"/>
            </a:lvl6pPr>
            <a:lvl7pPr lvl="6" algn="r">
              <a:lnSpc>
                <a:spcPct val="100000"/>
              </a:lnSpc>
              <a:spcBef>
                <a:spcPts val="0"/>
              </a:spcBef>
              <a:spcAft>
                <a:spcPts val="0"/>
              </a:spcAft>
              <a:buSzPts val="12000"/>
              <a:buNone/>
              <a:defRPr sz="16000"/>
            </a:lvl7pPr>
            <a:lvl8pPr lvl="7" algn="r">
              <a:lnSpc>
                <a:spcPct val="100000"/>
              </a:lnSpc>
              <a:spcBef>
                <a:spcPts val="0"/>
              </a:spcBef>
              <a:spcAft>
                <a:spcPts val="0"/>
              </a:spcAft>
              <a:buSzPts val="12000"/>
              <a:buNone/>
              <a:defRPr sz="16000"/>
            </a:lvl8pPr>
            <a:lvl9pPr lvl="8" algn="r">
              <a:lnSpc>
                <a:spcPct val="100000"/>
              </a:lnSpc>
              <a:spcBef>
                <a:spcPts val="0"/>
              </a:spcBef>
              <a:spcAft>
                <a:spcPts val="0"/>
              </a:spcAft>
              <a:buSzPts val="12000"/>
              <a:buNone/>
              <a:defRPr sz="16000"/>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p:cSld name="Headline">
    <p:spTree>
      <p:nvGrpSpPr>
        <p:cNvPr id="902" name="Shape 902"/>
        <p:cNvGrpSpPr/>
        <p:nvPr/>
      </p:nvGrpSpPr>
      <p:grpSpPr>
        <a:xfrm>
          <a:off x="0" y="0"/>
          <a:ext cx="0" cy="0"/>
          <a:chOff x="0" y="0"/>
          <a:chExt cx="0" cy="0"/>
        </a:xfrm>
      </p:grpSpPr>
      <p:grpSp>
        <p:nvGrpSpPr>
          <p:cNvPr id="903" name="Google Shape;903;p89"/>
          <p:cNvGrpSpPr/>
          <p:nvPr/>
        </p:nvGrpSpPr>
        <p:grpSpPr>
          <a:xfrm flipH="1">
            <a:off x="-508007" y="-414622"/>
            <a:ext cx="12700005" cy="7266521"/>
            <a:chOff x="-5" y="-310967"/>
            <a:chExt cx="9525004" cy="5449891"/>
          </a:xfrm>
        </p:grpSpPr>
        <p:sp>
          <p:nvSpPr>
            <p:cNvPr id="904" name="Google Shape;904;p89"/>
            <p:cNvSpPr/>
            <p:nvPr/>
          </p:nvSpPr>
          <p:spPr>
            <a:xfrm flipH="1">
              <a:off x="-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905" name="Google Shape;905;p89"/>
            <p:cNvGrpSpPr/>
            <p:nvPr/>
          </p:nvGrpSpPr>
          <p:grpSpPr>
            <a:xfrm flipH="1" rot="5400000">
              <a:off x="-525343" y="2297373"/>
              <a:ext cx="3366902" cy="2316200"/>
              <a:chOff x="529875" y="3526025"/>
              <a:chExt cx="1175225" cy="808475"/>
            </a:xfrm>
          </p:grpSpPr>
          <p:sp>
            <p:nvSpPr>
              <p:cNvPr id="906" name="Google Shape;906;p89"/>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07" name="Google Shape;907;p89"/>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08" name="Google Shape;908;p89"/>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09" name="Google Shape;909;p89"/>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10" name="Google Shape;910;p89"/>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911" name="Google Shape;911;p89"/>
            <p:cNvGrpSpPr/>
            <p:nvPr/>
          </p:nvGrpSpPr>
          <p:grpSpPr>
            <a:xfrm rot="5400000">
              <a:off x="6670362" y="338964"/>
              <a:ext cx="3504568" cy="2204706"/>
              <a:chOff x="5117883" y="2640267"/>
              <a:chExt cx="1210350" cy="761425"/>
            </a:xfrm>
          </p:grpSpPr>
          <p:sp>
            <p:nvSpPr>
              <p:cNvPr id="912" name="Google Shape;912;p89"/>
              <p:cNvSpPr/>
              <p:nvPr/>
            </p:nvSpPr>
            <p:spPr>
              <a:xfrm>
                <a:off x="5117883" y="2640267"/>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13" name="Google Shape;913;p89"/>
              <p:cNvSpPr/>
              <p:nvPr/>
            </p:nvSpPr>
            <p:spPr>
              <a:xfrm>
                <a:off x="5117883" y="2640267"/>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914" name="Google Shape;914;p89"/>
          <p:cNvSpPr txBox="1"/>
          <p:nvPr>
            <p:ph type="title"/>
          </p:nvPr>
        </p:nvSpPr>
        <p:spPr>
          <a:xfrm>
            <a:off x="1776400" y="4045133"/>
            <a:ext cx="7728000" cy="616400"/>
          </a:xfrm>
          <a:prstGeom prst="rect">
            <a:avLst/>
          </a:prstGeom>
          <a:noFill/>
          <a:ln>
            <a:noFill/>
          </a:ln>
        </p:spPr>
        <p:txBody>
          <a:bodyPr anchorCtr="0" anchor="ctr" bIns="91425" lIns="91425" spcFirstLastPara="1" rIns="91425" wrap="square" tIns="91425">
            <a:noAutofit/>
          </a:bodyPr>
          <a:lstStyle>
            <a:lvl1pPr lvl="0" algn="l">
              <a:lnSpc>
                <a:spcPct val="80000"/>
              </a:lnSpc>
              <a:spcBef>
                <a:spcPts val="0"/>
              </a:spcBef>
              <a:spcAft>
                <a:spcPts val="0"/>
              </a:spcAft>
              <a:buClr>
                <a:srgbClr val="EA8C6D"/>
              </a:buClr>
              <a:buSzPts val="5800"/>
              <a:buFont typeface="Amatic SC"/>
              <a:buNone/>
              <a:defRPr b="1" sz="7733">
                <a:solidFill>
                  <a:srgbClr val="EA8C6D"/>
                </a:solidFill>
                <a:latin typeface="Amatic SC"/>
                <a:ea typeface="Amatic SC"/>
                <a:cs typeface="Amatic SC"/>
                <a:sym typeface="Amatic SC"/>
              </a:defRPr>
            </a:lvl1pPr>
            <a:lvl2pPr lvl="1" algn="l">
              <a:lnSpc>
                <a:spcPct val="100000"/>
              </a:lnSpc>
              <a:spcBef>
                <a:spcPts val="0"/>
              </a:spcBef>
              <a:spcAft>
                <a:spcPts val="0"/>
              </a:spcAft>
              <a:buSzPts val="4800"/>
              <a:buFont typeface="Amatic SC"/>
              <a:buNone/>
              <a:defRPr sz="6400">
                <a:latin typeface="Amatic SC"/>
                <a:ea typeface="Amatic SC"/>
                <a:cs typeface="Amatic SC"/>
                <a:sym typeface="Amatic SC"/>
              </a:defRPr>
            </a:lvl2pPr>
            <a:lvl3pPr lvl="2" algn="l">
              <a:lnSpc>
                <a:spcPct val="100000"/>
              </a:lnSpc>
              <a:spcBef>
                <a:spcPts val="0"/>
              </a:spcBef>
              <a:spcAft>
                <a:spcPts val="0"/>
              </a:spcAft>
              <a:buSzPts val="4800"/>
              <a:buFont typeface="Amatic SC"/>
              <a:buNone/>
              <a:defRPr sz="6400">
                <a:latin typeface="Amatic SC"/>
                <a:ea typeface="Amatic SC"/>
                <a:cs typeface="Amatic SC"/>
                <a:sym typeface="Amatic SC"/>
              </a:defRPr>
            </a:lvl3pPr>
            <a:lvl4pPr lvl="3" algn="l">
              <a:lnSpc>
                <a:spcPct val="100000"/>
              </a:lnSpc>
              <a:spcBef>
                <a:spcPts val="0"/>
              </a:spcBef>
              <a:spcAft>
                <a:spcPts val="0"/>
              </a:spcAft>
              <a:buSzPts val="4800"/>
              <a:buFont typeface="Amatic SC"/>
              <a:buNone/>
              <a:defRPr sz="6400">
                <a:latin typeface="Amatic SC"/>
                <a:ea typeface="Amatic SC"/>
                <a:cs typeface="Amatic SC"/>
                <a:sym typeface="Amatic SC"/>
              </a:defRPr>
            </a:lvl4pPr>
            <a:lvl5pPr lvl="4" algn="l">
              <a:lnSpc>
                <a:spcPct val="100000"/>
              </a:lnSpc>
              <a:spcBef>
                <a:spcPts val="0"/>
              </a:spcBef>
              <a:spcAft>
                <a:spcPts val="0"/>
              </a:spcAft>
              <a:buSzPts val="4800"/>
              <a:buFont typeface="Amatic SC"/>
              <a:buNone/>
              <a:defRPr sz="6400">
                <a:latin typeface="Amatic SC"/>
                <a:ea typeface="Amatic SC"/>
                <a:cs typeface="Amatic SC"/>
                <a:sym typeface="Amatic SC"/>
              </a:defRPr>
            </a:lvl5pPr>
            <a:lvl6pPr lvl="5" algn="l">
              <a:lnSpc>
                <a:spcPct val="100000"/>
              </a:lnSpc>
              <a:spcBef>
                <a:spcPts val="0"/>
              </a:spcBef>
              <a:spcAft>
                <a:spcPts val="0"/>
              </a:spcAft>
              <a:buSzPts val="4800"/>
              <a:buFont typeface="Amatic SC"/>
              <a:buNone/>
              <a:defRPr sz="6400">
                <a:latin typeface="Amatic SC"/>
                <a:ea typeface="Amatic SC"/>
                <a:cs typeface="Amatic SC"/>
                <a:sym typeface="Amatic SC"/>
              </a:defRPr>
            </a:lvl6pPr>
            <a:lvl7pPr lvl="6" algn="l">
              <a:lnSpc>
                <a:spcPct val="100000"/>
              </a:lnSpc>
              <a:spcBef>
                <a:spcPts val="0"/>
              </a:spcBef>
              <a:spcAft>
                <a:spcPts val="0"/>
              </a:spcAft>
              <a:buSzPts val="4800"/>
              <a:buFont typeface="Amatic SC"/>
              <a:buNone/>
              <a:defRPr sz="6400">
                <a:latin typeface="Amatic SC"/>
                <a:ea typeface="Amatic SC"/>
                <a:cs typeface="Amatic SC"/>
                <a:sym typeface="Amatic SC"/>
              </a:defRPr>
            </a:lvl7pPr>
            <a:lvl8pPr lvl="7" algn="l">
              <a:lnSpc>
                <a:spcPct val="100000"/>
              </a:lnSpc>
              <a:spcBef>
                <a:spcPts val="0"/>
              </a:spcBef>
              <a:spcAft>
                <a:spcPts val="0"/>
              </a:spcAft>
              <a:buSzPts val="4800"/>
              <a:buFont typeface="Amatic SC"/>
              <a:buNone/>
              <a:defRPr sz="6400">
                <a:latin typeface="Amatic SC"/>
                <a:ea typeface="Amatic SC"/>
                <a:cs typeface="Amatic SC"/>
                <a:sym typeface="Amatic SC"/>
              </a:defRPr>
            </a:lvl8pPr>
            <a:lvl9pPr lvl="8" algn="l">
              <a:lnSpc>
                <a:spcPct val="100000"/>
              </a:lnSpc>
              <a:spcBef>
                <a:spcPts val="0"/>
              </a:spcBef>
              <a:spcAft>
                <a:spcPts val="0"/>
              </a:spcAft>
              <a:buSzPts val="4800"/>
              <a:buFont typeface="Amatic SC"/>
              <a:buNone/>
              <a:defRPr sz="6400">
                <a:latin typeface="Amatic SC"/>
                <a:ea typeface="Amatic SC"/>
                <a:cs typeface="Amatic SC"/>
                <a:sym typeface="Amatic SC"/>
              </a:defRPr>
            </a:lvl9pPr>
          </a:lstStyle>
          <a:p/>
        </p:txBody>
      </p:sp>
      <p:sp>
        <p:nvSpPr>
          <p:cNvPr id="915" name="Google Shape;915;p89"/>
          <p:cNvSpPr txBox="1"/>
          <p:nvPr>
            <p:ph idx="2" type="title"/>
          </p:nvPr>
        </p:nvSpPr>
        <p:spPr>
          <a:xfrm>
            <a:off x="1736000" y="1492800"/>
            <a:ext cx="2469600" cy="2444000"/>
          </a:xfrm>
          <a:prstGeom prst="rect">
            <a:avLst/>
          </a:prstGeom>
          <a:noFill/>
          <a:ln>
            <a:noFill/>
          </a:ln>
        </p:spPr>
        <p:txBody>
          <a:bodyPr anchorCtr="0" anchor="b" bIns="0" lIns="91425" spcFirstLastPara="1" rIns="91425" wrap="square" tIns="0">
            <a:noAutofit/>
          </a:bodyPr>
          <a:lstStyle>
            <a:lvl1pPr lvl="0" algn="l">
              <a:lnSpc>
                <a:spcPct val="100000"/>
              </a:lnSpc>
              <a:spcBef>
                <a:spcPts val="0"/>
              </a:spcBef>
              <a:spcAft>
                <a:spcPts val="0"/>
              </a:spcAft>
              <a:buClr>
                <a:srgbClr val="EA8C6D"/>
              </a:buClr>
              <a:buSzPts val="14100"/>
              <a:buFont typeface="Amatic SC"/>
              <a:buNone/>
              <a:defRPr b="1" sz="18800">
                <a:solidFill>
                  <a:srgbClr val="EA8C6D"/>
                </a:solidFill>
                <a:latin typeface="Amatic SC"/>
                <a:ea typeface="Amatic SC"/>
                <a:cs typeface="Amatic SC"/>
                <a:sym typeface="Amatic SC"/>
              </a:defRPr>
            </a:lvl1pPr>
            <a:lvl2pPr lvl="1" algn="l">
              <a:lnSpc>
                <a:spcPct val="100000"/>
              </a:lnSpc>
              <a:spcBef>
                <a:spcPts val="0"/>
              </a:spcBef>
              <a:spcAft>
                <a:spcPts val="0"/>
              </a:spcAft>
              <a:buSzPts val="12000"/>
              <a:buNone/>
              <a:defRPr sz="16000"/>
            </a:lvl2pPr>
            <a:lvl3pPr lvl="2" algn="l">
              <a:lnSpc>
                <a:spcPct val="100000"/>
              </a:lnSpc>
              <a:spcBef>
                <a:spcPts val="0"/>
              </a:spcBef>
              <a:spcAft>
                <a:spcPts val="0"/>
              </a:spcAft>
              <a:buSzPts val="12000"/>
              <a:buNone/>
              <a:defRPr sz="16000"/>
            </a:lvl3pPr>
            <a:lvl4pPr lvl="3" algn="l">
              <a:lnSpc>
                <a:spcPct val="100000"/>
              </a:lnSpc>
              <a:spcBef>
                <a:spcPts val="0"/>
              </a:spcBef>
              <a:spcAft>
                <a:spcPts val="0"/>
              </a:spcAft>
              <a:buSzPts val="12000"/>
              <a:buNone/>
              <a:defRPr sz="16000"/>
            </a:lvl4pPr>
            <a:lvl5pPr lvl="4" algn="l">
              <a:lnSpc>
                <a:spcPct val="100000"/>
              </a:lnSpc>
              <a:spcBef>
                <a:spcPts val="0"/>
              </a:spcBef>
              <a:spcAft>
                <a:spcPts val="0"/>
              </a:spcAft>
              <a:buSzPts val="12000"/>
              <a:buNone/>
              <a:defRPr sz="16000"/>
            </a:lvl5pPr>
            <a:lvl6pPr lvl="5" algn="l">
              <a:lnSpc>
                <a:spcPct val="100000"/>
              </a:lnSpc>
              <a:spcBef>
                <a:spcPts val="0"/>
              </a:spcBef>
              <a:spcAft>
                <a:spcPts val="0"/>
              </a:spcAft>
              <a:buSzPts val="12000"/>
              <a:buNone/>
              <a:defRPr sz="16000"/>
            </a:lvl6pPr>
            <a:lvl7pPr lvl="6" algn="l">
              <a:lnSpc>
                <a:spcPct val="100000"/>
              </a:lnSpc>
              <a:spcBef>
                <a:spcPts val="0"/>
              </a:spcBef>
              <a:spcAft>
                <a:spcPts val="0"/>
              </a:spcAft>
              <a:buSzPts val="12000"/>
              <a:buNone/>
              <a:defRPr sz="16000"/>
            </a:lvl7pPr>
            <a:lvl8pPr lvl="7" algn="l">
              <a:lnSpc>
                <a:spcPct val="100000"/>
              </a:lnSpc>
              <a:spcBef>
                <a:spcPts val="0"/>
              </a:spcBef>
              <a:spcAft>
                <a:spcPts val="0"/>
              </a:spcAft>
              <a:buSzPts val="12000"/>
              <a:buNone/>
              <a:defRPr sz="16000"/>
            </a:lvl8pPr>
            <a:lvl9pPr lvl="8" algn="l">
              <a:lnSpc>
                <a:spcPct val="100000"/>
              </a:lnSpc>
              <a:spcBef>
                <a:spcPts val="0"/>
              </a:spcBef>
              <a:spcAft>
                <a:spcPts val="0"/>
              </a:spcAft>
              <a:buSzPts val="12000"/>
              <a:buNone/>
              <a:defRPr sz="16000"/>
            </a:lvl9pPr>
          </a:lstStyle>
          <a:p/>
        </p:txBody>
      </p:sp>
      <p:sp>
        <p:nvSpPr>
          <p:cNvPr id="916" name="Google Shape;916;p89"/>
          <p:cNvSpPr txBox="1"/>
          <p:nvPr>
            <p:ph idx="1" type="subTitle"/>
          </p:nvPr>
        </p:nvSpPr>
        <p:spPr>
          <a:xfrm>
            <a:off x="1965600" y="4881067"/>
            <a:ext cx="7538800" cy="864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500"/>
              <a:buFont typeface="Happy Monkey"/>
              <a:buNone/>
              <a:defRPr sz="2667">
                <a:solidFill>
                  <a:schemeClr val="dk1"/>
                </a:solidFill>
                <a:latin typeface="Mallanna"/>
                <a:ea typeface="Mallanna"/>
                <a:cs typeface="Mallanna"/>
                <a:sym typeface="Mallanna"/>
              </a:defRPr>
            </a:lvl1pPr>
            <a:lvl2pPr lvl="1" algn="l">
              <a:lnSpc>
                <a:spcPct val="100000"/>
              </a:lnSpc>
              <a:spcBef>
                <a:spcPts val="0"/>
              </a:spcBef>
              <a:spcAft>
                <a:spcPts val="0"/>
              </a:spcAft>
              <a:buSzPts val="2100"/>
              <a:buNone/>
              <a:defRPr sz="2800"/>
            </a:lvl2pPr>
            <a:lvl3pPr lvl="2" algn="l">
              <a:lnSpc>
                <a:spcPct val="100000"/>
              </a:lnSpc>
              <a:spcBef>
                <a:spcPts val="0"/>
              </a:spcBef>
              <a:spcAft>
                <a:spcPts val="0"/>
              </a:spcAft>
              <a:buSzPts val="2100"/>
              <a:buNone/>
              <a:defRPr sz="2800"/>
            </a:lvl3pPr>
            <a:lvl4pPr lvl="3" algn="l">
              <a:lnSpc>
                <a:spcPct val="100000"/>
              </a:lnSpc>
              <a:spcBef>
                <a:spcPts val="0"/>
              </a:spcBef>
              <a:spcAft>
                <a:spcPts val="0"/>
              </a:spcAft>
              <a:buSzPts val="2100"/>
              <a:buNone/>
              <a:defRPr sz="2800"/>
            </a:lvl4pPr>
            <a:lvl5pPr lvl="4" algn="l">
              <a:lnSpc>
                <a:spcPct val="100000"/>
              </a:lnSpc>
              <a:spcBef>
                <a:spcPts val="0"/>
              </a:spcBef>
              <a:spcAft>
                <a:spcPts val="0"/>
              </a:spcAft>
              <a:buSzPts val="2100"/>
              <a:buNone/>
              <a:defRPr sz="2800"/>
            </a:lvl5pPr>
            <a:lvl6pPr lvl="5" algn="l">
              <a:lnSpc>
                <a:spcPct val="100000"/>
              </a:lnSpc>
              <a:spcBef>
                <a:spcPts val="0"/>
              </a:spcBef>
              <a:spcAft>
                <a:spcPts val="0"/>
              </a:spcAft>
              <a:buSzPts val="2100"/>
              <a:buNone/>
              <a:defRPr sz="2800"/>
            </a:lvl6pPr>
            <a:lvl7pPr lvl="6" algn="l">
              <a:lnSpc>
                <a:spcPct val="100000"/>
              </a:lnSpc>
              <a:spcBef>
                <a:spcPts val="0"/>
              </a:spcBef>
              <a:spcAft>
                <a:spcPts val="0"/>
              </a:spcAft>
              <a:buSzPts val="2100"/>
              <a:buNone/>
              <a:defRPr sz="2800"/>
            </a:lvl7pPr>
            <a:lvl8pPr lvl="7" algn="l">
              <a:lnSpc>
                <a:spcPct val="100000"/>
              </a:lnSpc>
              <a:spcBef>
                <a:spcPts val="0"/>
              </a:spcBef>
              <a:spcAft>
                <a:spcPts val="0"/>
              </a:spcAft>
              <a:buSzPts val="2100"/>
              <a:buNone/>
              <a:defRPr sz="2800"/>
            </a:lvl8pPr>
            <a:lvl9pPr lvl="8" algn="l">
              <a:lnSpc>
                <a:spcPct val="100000"/>
              </a:lnSpc>
              <a:spcBef>
                <a:spcPts val="0"/>
              </a:spcBef>
              <a:spcAft>
                <a:spcPts val="0"/>
              </a:spcAft>
              <a:buSzPts val="2100"/>
              <a:buNone/>
              <a:defRPr sz="2800"/>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ig title">
    <p:spTree>
      <p:nvGrpSpPr>
        <p:cNvPr id="917" name="Shape 917"/>
        <p:cNvGrpSpPr/>
        <p:nvPr/>
      </p:nvGrpSpPr>
      <p:grpSpPr>
        <a:xfrm>
          <a:off x="0" y="0"/>
          <a:ext cx="0" cy="0"/>
          <a:chOff x="0" y="0"/>
          <a:chExt cx="0" cy="0"/>
        </a:xfrm>
      </p:grpSpPr>
      <p:grpSp>
        <p:nvGrpSpPr>
          <p:cNvPr id="918" name="Google Shape;918;p90"/>
          <p:cNvGrpSpPr/>
          <p:nvPr/>
        </p:nvGrpSpPr>
        <p:grpSpPr>
          <a:xfrm>
            <a:off x="195664" y="3388869"/>
            <a:ext cx="11996565" cy="3463148"/>
            <a:chOff x="1213475" y="1281350"/>
            <a:chExt cx="3125625" cy="902300"/>
          </a:xfrm>
        </p:grpSpPr>
        <p:sp>
          <p:nvSpPr>
            <p:cNvPr id="919" name="Google Shape;919;p90"/>
            <p:cNvSpPr/>
            <p:nvPr/>
          </p:nvSpPr>
          <p:spPr>
            <a:xfrm>
              <a:off x="1766875" y="1635550"/>
              <a:ext cx="2572225" cy="548100"/>
            </a:xfrm>
            <a:custGeom>
              <a:rect b="b" l="l" r="r" t="t"/>
              <a:pathLst>
                <a:path extrusionOk="0" h="21924" w="102889">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20" name="Google Shape;920;p90"/>
            <p:cNvSpPr/>
            <p:nvPr/>
          </p:nvSpPr>
          <p:spPr>
            <a:xfrm>
              <a:off x="1213475" y="1281350"/>
              <a:ext cx="3125625" cy="902300"/>
            </a:xfrm>
            <a:custGeom>
              <a:rect b="b" l="l" r="r" t="t"/>
              <a:pathLst>
                <a:path extrusionOk="0" h="36092" w="125025">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pic>
        <p:nvPicPr>
          <p:cNvPr id="921" name="Google Shape;921;p90"/>
          <p:cNvPicPr preferRelativeResize="0"/>
          <p:nvPr/>
        </p:nvPicPr>
        <p:blipFill rotWithShape="1">
          <a:blip r:embed="rId2">
            <a:alphaModFix/>
          </a:blip>
          <a:srcRect b="0" l="0" r="0" t="0"/>
          <a:stretch/>
        </p:blipFill>
        <p:spPr>
          <a:xfrm>
            <a:off x="227" y="0"/>
            <a:ext cx="12191996" cy="6855197"/>
          </a:xfrm>
          <a:prstGeom prst="rect">
            <a:avLst/>
          </a:prstGeom>
          <a:noFill/>
          <a:ln>
            <a:noFill/>
          </a:ln>
        </p:spPr>
      </p:pic>
      <p:sp>
        <p:nvSpPr>
          <p:cNvPr id="922" name="Google Shape;922;p90"/>
          <p:cNvSpPr txBox="1"/>
          <p:nvPr>
            <p:ph type="ctrTitle"/>
          </p:nvPr>
        </p:nvSpPr>
        <p:spPr>
          <a:xfrm>
            <a:off x="950967" y="720000"/>
            <a:ext cx="5145200" cy="367320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rgbClr val="EA8C6D"/>
              </a:buClr>
              <a:buSzPts val="8300"/>
              <a:buFont typeface="Amatic SC"/>
              <a:buNone/>
              <a:defRPr b="1" sz="10666">
                <a:solidFill>
                  <a:srgbClr val="EA8C6D"/>
                </a:solidFill>
                <a:latin typeface="Amatic SC"/>
                <a:ea typeface="Amatic SC"/>
                <a:cs typeface="Amatic SC"/>
                <a:sym typeface="Amatic SC"/>
              </a:defRPr>
            </a:lvl1pPr>
            <a:lvl2pPr lvl="1" algn="l">
              <a:lnSpc>
                <a:spcPct val="100000"/>
              </a:lnSpc>
              <a:spcBef>
                <a:spcPts val="0"/>
              </a:spcBef>
              <a:spcAft>
                <a:spcPts val="0"/>
              </a:spcAft>
              <a:buSzPts val="5200"/>
              <a:buNone/>
              <a:defRPr sz="6933"/>
            </a:lvl2pPr>
            <a:lvl3pPr lvl="2" algn="l">
              <a:lnSpc>
                <a:spcPct val="100000"/>
              </a:lnSpc>
              <a:spcBef>
                <a:spcPts val="0"/>
              </a:spcBef>
              <a:spcAft>
                <a:spcPts val="0"/>
              </a:spcAft>
              <a:buSzPts val="5200"/>
              <a:buNone/>
              <a:defRPr sz="6933"/>
            </a:lvl3pPr>
            <a:lvl4pPr lvl="3" algn="l">
              <a:lnSpc>
                <a:spcPct val="100000"/>
              </a:lnSpc>
              <a:spcBef>
                <a:spcPts val="0"/>
              </a:spcBef>
              <a:spcAft>
                <a:spcPts val="0"/>
              </a:spcAft>
              <a:buSzPts val="5200"/>
              <a:buNone/>
              <a:defRPr sz="6933"/>
            </a:lvl4pPr>
            <a:lvl5pPr lvl="4" algn="l">
              <a:lnSpc>
                <a:spcPct val="100000"/>
              </a:lnSpc>
              <a:spcBef>
                <a:spcPts val="0"/>
              </a:spcBef>
              <a:spcAft>
                <a:spcPts val="0"/>
              </a:spcAft>
              <a:buSzPts val="5200"/>
              <a:buNone/>
              <a:defRPr sz="6933"/>
            </a:lvl5pPr>
            <a:lvl6pPr lvl="5" algn="l">
              <a:lnSpc>
                <a:spcPct val="100000"/>
              </a:lnSpc>
              <a:spcBef>
                <a:spcPts val="0"/>
              </a:spcBef>
              <a:spcAft>
                <a:spcPts val="0"/>
              </a:spcAft>
              <a:buSzPts val="5200"/>
              <a:buNone/>
              <a:defRPr sz="6933"/>
            </a:lvl6pPr>
            <a:lvl7pPr lvl="6" algn="l">
              <a:lnSpc>
                <a:spcPct val="100000"/>
              </a:lnSpc>
              <a:spcBef>
                <a:spcPts val="0"/>
              </a:spcBef>
              <a:spcAft>
                <a:spcPts val="0"/>
              </a:spcAft>
              <a:buSzPts val="5200"/>
              <a:buNone/>
              <a:defRPr sz="6933"/>
            </a:lvl7pPr>
            <a:lvl8pPr lvl="7" algn="l">
              <a:lnSpc>
                <a:spcPct val="100000"/>
              </a:lnSpc>
              <a:spcBef>
                <a:spcPts val="0"/>
              </a:spcBef>
              <a:spcAft>
                <a:spcPts val="0"/>
              </a:spcAft>
              <a:buSzPts val="5200"/>
              <a:buNone/>
              <a:defRPr sz="6933"/>
            </a:lvl8pPr>
            <a:lvl9pPr lvl="8" algn="l">
              <a:lnSpc>
                <a:spcPct val="100000"/>
              </a:lnSpc>
              <a:spcBef>
                <a:spcPts val="0"/>
              </a:spcBef>
              <a:spcAft>
                <a:spcPts val="0"/>
              </a:spcAft>
              <a:buSzPts val="5200"/>
              <a:buNone/>
              <a:defRPr sz="6933"/>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3">
  <p:cSld name="Title design 3">
    <p:spTree>
      <p:nvGrpSpPr>
        <p:cNvPr id="923" name="Shape 923"/>
        <p:cNvGrpSpPr/>
        <p:nvPr/>
      </p:nvGrpSpPr>
      <p:grpSpPr>
        <a:xfrm>
          <a:off x="0" y="0"/>
          <a:ext cx="0" cy="0"/>
          <a:chOff x="0" y="0"/>
          <a:chExt cx="0" cy="0"/>
        </a:xfrm>
      </p:grpSpPr>
      <p:grpSp>
        <p:nvGrpSpPr>
          <p:cNvPr id="924" name="Google Shape;924;p91"/>
          <p:cNvGrpSpPr/>
          <p:nvPr/>
        </p:nvGrpSpPr>
        <p:grpSpPr>
          <a:xfrm>
            <a:off x="-308233" y="-304800"/>
            <a:ext cx="12500233" cy="7186837"/>
            <a:chOff x="-231175" y="-228600"/>
            <a:chExt cx="9375175" cy="5390128"/>
          </a:xfrm>
        </p:grpSpPr>
        <p:grpSp>
          <p:nvGrpSpPr>
            <p:cNvPr id="925" name="Google Shape;925;p91"/>
            <p:cNvGrpSpPr/>
            <p:nvPr/>
          </p:nvGrpSpPr>
          <p:grpSpPr>
            <a:xfrm>
              <a:off x="-231175" y="-228600"/>
              <a:ext cx="2931337" cy="1894184"/>
              <a:chOff x="5143476" y="2692176"/>
              <a:chExt cx="1021656" cy="660155"/>
            </a:xfrm>
          </p:grpSpPr>
          <p:sp>
            <p:nvSpPr>
              <p:cNvPr id="926" name="Google Shape;926;p91"/>
              <p:cNvSpPr/>
              <p:nvPr/>
            </p:nvSpPr>
            <p:spPr>
              <a:xfrm>
                <a:off x="5143476" y="2692176"/>
                <a:ext cx="840787" cy="401204"/>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27" name="Google Shape;927;p91"/>
              <p:cNvSpPr/>
              <p:nvPr/>
            </p:nvSpPr>
            <p:spPr>
              <a:xfrm>
                <a:off x="5143476" y="2692176"/>
                <a:ext cx="1021656" cy="66015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928" name="Google Shape;928;p91"/>
            <p:cNvGrpSpPr/>
            <p:nvPr/>
          </p:nvGrpSpPr>
          <p:grpSpPr>
            <a:xfrm flipH="1">
              <a:off x="5733732" y="2815576"/>
              <a:ext cx="3410268" cy="2345952"/>
              <a:chOff x="529875" y="3526025"/>
              <a:chExt cx="1175225" cy="808475"/>
            </a:xfrm>
          </p:grpSpPr>
          <p:sp>
            <p:nvSpPr>
              <p:cNvPr id="929" name="Google Shape;929;p91"/>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30" name="Google Shape;930;p91"/>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31" name="Google Shape;931;p91"/>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32" name="Google Shape;932;p91"/>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33" name="Google Shape;933;p91"/>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934" name="Google Shape;934;p91"/>
          <p:cNvSpPr txBox="1"/>
          <p:nvPr>
            <p:ph type="title"/>
          </p:nvPr>
        </p:nvSpPr>
        <p:spPr>
          <a:xfrm>
            <a:off x="415600" y="720000"/>
            <a:ext cx="11360800" cy="858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ctr">
              <a:lnSpc>
                <a:spcPct val="100000"/>
              </a:lnSpc>
              <a:spcBef>
                <a:spcPts val="0"/>
              </a:spcBef>
              <a:spcAft>
                <a:spcPts val="0"/>
              </a:spcAft>
              <a:buSzPts val="2800"/>
              <a:buNone/>
              <a:defRPr b="1" sz="4667">
                <a:solidFill>
                  <a:srgbClr val="EA8C6D"/>
                </a:solidFill>
              </a:defRPr>
            </a:lvl2pPr>
            <a:lvl3pPr lvl="2" algn="ctr">
              <a:lnSpc>
                <a:spcPct val="100000"/>
              </a:lnSpc>
              <a:spcBef>
                <a:spcPts val="0"/>
              </a:spcBef>
              <a:spcAft>
                <a:spcPts val="0"/>
              </a:spcAft>
              <a:buSzPts val="2800"/>
              <a:buNone/>
              <a:defRPr b="1" sz="4667">
                <a:solidFill>
                  <a:srgbClr val="EA8C6D"/>
                </a:solidFill>
              </a:defRPr>
            </a:lvl3pPr>
            <a:lvl4pPr lvl="3" algn="ctr">
              <a:lnSpc>
                <a:spcPct val="100000"/>
              </a:lnSpc>
              <a:spcBef>
                <a:spcPts val="0"/>
              </a:spcBef>
              <a:spcAft>
                <a:spcPts val="0"/>
              </a:spcAft>
              <a:buSzPts val="2800"/>
              <a:buNone/>
              <a:defRPr b="1" sz="4667">
                <a:solidFill>
                  <a:srgbClr val="EA8C6D"/>
                </a:solidFill>
              </a:defRPr>
            </a:lvl4pPr>
            <a:lvl5pPr lvl="4" algn="ctr">
              <a:lnSpc>
                <a:spcPct val="100000"/>
              </a:lnSpc>
              <a:spcBef>
                <a:spcPts val="0"/>
              </a:spcBef>
              <a:spcAft>
                <a:spcPts val="0"/>
              </a:spcAft>
              <a:buSzPts val="2800"/>
              <a:buNone/>
              <a:defRPr b="1" sz="4667">
                <a:solidFill>
                  <a:srgbClr val="EA8C6D"/>
                </a:solidFill>
              </a:defRPr>
            </a:lvl5pPr>
            <a:lvl6pPr lvl="5" algn="ctr">
              <a:lnSpc>
                <a:spcPct val="100000"/>
              </a:lnSpc>
              <a:spcBef>
                <a:spcPts val="0"/>
              </a:spcBef>
              <a:spcAft>
                <a:spcPts val="0"/>
              </a:spcAft>
              <a:buSzPts val="2800"/>
              <a:buNone/>
              <a:defRPr b="1" sz="4667">
                <a:solidFill>
                  <a:srgbClr val="EA8C6D"/>
                </a:solidFill>
              </a:defRPr>
            </a:lvl6pPr>
            <a:lvl7pPr lvl="6" algn="ctr">
              <a:lnSpc>
                <a:spcPct val="100000"/>
              </a:lnSpc>
              <a:spcBef>
                <a:spcPts val="0"/>
              </a:spcBef>
              <a:spcAft>
                <a:spcPts val="0"/>
              </a:spcAft>
              <a:buSzPts val="2800"/>
              <a:buNone/>
              <a:defRPr b="1" sz="4667">
                <a:solidFill>
                  <a:srgbClr val="EA8C6D"/>
                </a:solidFill>
              </a:defRPr>
            </a:lvl7pPr>
            <a:lvl8pPr lvl="7" algn="ctr">
              <a:lnSpc>
                <a:spcPct val="100000"/>
              </a:lnSpc>
              <a:spcBef>
                <a:spcPts val="0"/>
              </a:spcBef>
              <a:spcAft>
                <a:spcPts val="0"/>
              </a:spcAft>
              <a:buSzPts val="2800"/>
              <a:buNone/>
              <a:defRPr b="1" sz="4667">
                <a:solidFill>
                  <a:srgbClr val="EA8C6D"/>
                </a:solidFill>
              </a:defRPr>
            </a:lvl8pPr>
            <a:lvl9pPr lvl="8" algn="ctr">
              <a:lnSpc>
                <a:spcPct val="100000"/>
              </a:lnSpc>
              <a:spcBef>
                <a:spcPts val="0"/>
              </a:spcBef>
              <a:spcAft>
                <a:spcPts val="0"/>
              </a:spcAft>
              <a:buSzPts val="2800"/>
              <a:buNone/>
              <a:defRPr b="1" sz="4667">
                <a:solidFill>
                  <a:srgbClr val="EA8C6D"/>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57" name="Shape 57"/>
        <p:cNvGrpSpPr/>
        <p:nvPr/>
      </p:nvGrpSpPr>
      <p:grpSpPr>
        <a:xfrm>
          <a:off x="0" y="0"/>
          <a:ext cx="0" cy="0"/>
          <a:chOff x="0" y="0"/>
          <a:chExt cx="0" cy="0"/>
        </a:xfrm>
      </p:grpSpPr>
      <p:grpSp>
        <p:nvGrpSpPr>
          <p:cNvPr id="58" name="Google Shape;58;p101"/>
          <p:cNvGrpSpPr/>
          <p:nvPr/>
        </p:nvGrpSpPr>
        <p:grpSpPr>
          <a:xfrm flipH="1">
            <a:off x="-15" y="3388869"/>
            <a:ext cx="11996565" cy="3463148"/>
            <a:chOff x="1213475" y="1281350"/>
            <a:chExt cx="3125625" cy="902300"/>
          </a:xfrm>
        </p:grpSpPr>
        <p:sp>
          <p:nvSpPr>
            <p:cNvPr id="59" name="Google Shape;59;p101"/>
            <p:cNvSpPr/>
            <p:nvPr/>
          </p:nvSpPr>
          <p:spPr>
            <a:xfrm>
              <a:off x="1766875" y="1635550"/>
              <a:ext cx="2572225" cy="548100"/>
            </a:xfrm>
            <a:custGeom>
              <a:rect b="b" l="l" r="r" t="t"/>
              <a:pathLst>
                <a:path extrusionOk="0" h="21924" w="102889">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0" name="Google Shape;60;p101"/>
            <p:cNvSpPr/>
            <p:nvPr/>
          </p:nvSpPr>
          <p:spPr>
            <a:xfrm>
              <a:off x="1213475" y="1281350"/>
              <a:ext cx="3125625" cy="902300"/>
            </a:xfrm>
            <a:custGeom>
              <a:rect b="b" l="l" r="r" t="t"/>
              <a:pathLst>
                <a:path extrusionOk="0" h="36092" w="125025">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pic>
        <p:nvPicPr>
          <p:cNvPr id="61" name="Google Shape;61;p101"/>
          <p:cNvPicPr preferRelativeResize="0"/>
          <p:nvPr/>
        </p:nvPicPr>
        <p:blipFill rotWithShape="1">
          <a:blip r:embed="rId2">
            <a:alphaModFix/>
          </a:blip>
          <a:srcRect b="0" l="0" r="0" t="0"/>
          <a:stretch/>
        </p:blipFill>
        <p:spPr>
          <a:xfrm>
            <a:off x="1" y="0"/>
            <a:ext cx="12191999" cy="6856371"/>
          </a:xfrm>
          <a:prstGeom prst="rect">
            <a:avLst/>
          </a:prstGeom>
          <a:noFill/>
          <a:ln>
            <a:noFill/>
          </a:ln>
        </p:spPr>
      </p:pic>
      <p:sp>
        <p:nvSpPr>
          <p:cNvPr id="62" name="Google Shape;62;p101"/>
          <p:cNvSpPr txBox="1"/>
          <p:nvPr>
            <p:ph type="ctrTitle"/>
          </p:nvPr>
        </p:nvSpPr>
        <p:spPr>
          <a:xfrm>
            <a:off x="950967" y="719333"/>
            <a:ext cx="4599200" cy="149720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rgbClr val="EA8C6D"/>
              </a:buClr>
              <a:buSzPts val="8300"/>
              <a:buFont typeface="Amatic SC"/>
              <a:buNone/>
              <a:defRPr sz="10666">
                <a:solidFill>
                  <a:srgbClr val="EA8C6D"/>
                </a:solidFill>
                <a:latin typeface="Amatic SC"/>
                <a:ea typeface="Amatic SC"/>
                <a:cs typeface="Amatic SC"/>
                <a:sym typeface="Amatic SC"/>
              </a:defRPr>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63" name="Google Shape;63;p101"/>
          <p:cNvSpPr txBox="1"/>
          <p:nvPr>
            <p:ph idx="1" type="subTitle"/>
          </p:nvPr>
        </p:nvSpPr>
        <p:spPr>
          <a:xfrm>
            <a:off x="6268233" y="790267"/>
            <a:ext cx="4972800" cy="26388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Clr>
                <a:schemeClr val="dk1"/>
              </a:buClr>
              <a:buSzPts val="1500"/>
              <a:buFont typeface="Happy Monkey"/>
              <a:buNone/>
              <a:defRPr>
                <a:solidFill>
                  <a:schemeClr val="dk1"/>
                </a:solidFill>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Title and text 2">
    <p:spTree>
      <p:nvGrpSpPr>
        <p:cNvPr id="935" name="Shape 935"/>
        <p:cNvGrpSpPr/>
        <p:nvPr/>
      </p:nvGrpSpPr>
      <p:grpSpPr>
        <a:xfrm>
          <a:off x="0" y="0"/>
          <a:ext cx="0" cy="0"/>
          <a:chOff x="0" y="0"/>
          <a:chExt cx="0" cy="0"/>
        </a:xfrm>
      </p:grpSpPr>
      <p:grpSp>
        <p:nvGrpSpPr>
          <p:cNvPr id="936" name="Google Shape;936;p92"/>
          <p:cNvGrpSpPr/>
          <p:nvPr/>
        </p:nvGrpSpPr>
        <p:grpSpPr>
          <a:xfrm flipH="1">
            <a:off x="-3433" y="10"/>
            <a:ext cx="12195433" cy="6860124"/>
            <a:chOff x="-2575" y="7"/>
            <a:chExt cx="9146575" cy="5145093"/>
          </a:xfrm>
        </p:grpSpPr>
        <p:grpSp>
          <p:nvGrpSpPr>
            <p:cNvPr id="937" name="Google Shape;937;p92"/>
            <p:cNvGrpSpPr/>
            <p:nvPr/>
          </p:nvGrpSpPr>
          <p:grpSpPr>
            <a:xfrm>
              <a:off x="-2575" y="7"/>
              <a:ext cx="3472736" cy="2184757"/>
              <a:chOff x="5223150" y="2771850"/>
              <a:chExt cx="1210350" cy="761425"/>
            </a:xfrm>
          </p:grpSpPr>
          <p:sp>
            <p:nvSpPr>
              <p:cNvPr id="938" name="Google Shape;938;p92"/>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39" name="Google Shape;939;p92"/>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940" name="Google Shape;940;p92"/>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941" name="Google Shape;941;p92"/>
          <p:cNvSpPr txBox="1"/>
          <p:nvPr>
            <p:ph type="title"/>
          </p:nvPr>
        </p:nvSpPr>
        <p:spPr>
          <a:xfrm>
            <a:off x="950967" y="720000"/>
            <a:ext cx="7717600" cy="5728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SzPts val="2800"/>
              <a:buNone/>
              <a:defRPr b="1" sz="4667"/>
            </a:lvl1pPr>
            <a:lvl2pPr lvl="1" algn="l">
              <a:lnSpc>
                <a:spcPct val="115000"/>
              </a:lnSpc>
              <a:spcBef>
                <a:spcPts val="0"/>
              </a:spcBef>
              <a:spcAft>
                <a:spcPts val="0"/>
              </a:spcAft>
              <a:buSzPts val="2800"/>
              <a:buNone/>
              <a:defRPr sz="4667">
                <a:latin typeface="Mallanna"/>
                <a:ea typeface="Mallanna"/>
                <a:cs typeface="Mallanna"/>
                <a:sym typeface="Mallanna"/>
              </a:defRPr>
            </a:lvl2pPr>
            <a:lvl3pPr lvl="2" algn="l">
              <a:lnSpc>
                <a:spcPct val="115000"/>
              </a:lnSpc>
              <a:spcBef>
                <a:spcPts val="0"/>
              </a:spcBef>
              <a:spcAft>
                <a:spcPts val="0"/>
              </a:spcAft>
              <a:buSzPts val="2800"/>
              <a:buNone/>
              <a:defRPr sz="4667">
                <a:latin typeface="Mallanna"/>
                <a:ea typeface="Mallanna"/>
                <a:cs typeface="Mallanna"/>
                <a:sym typeface="Mallanna"/>
              </a:defRPr>
            </a:lvl3pPr>
            <a:lvl4pPr lvl="3" algn="l">
              <a:lnSpc>
                <a:spcPct val="115000"/>
              </a:lnSpc>
              <a:spcBef>
                <a:spcPts val="0"/>
              </a:spcBef>
              <a:spcAft>
                <a:spcPts val="0"/>
              </a:spcAft>
              <a:buSzPts val="2800"/>
              <a:buNone/>
              <a:defRPr sz="4667">
                <a:latin typeface="Mallanna"/>
                <a:ea typeface="Mallanna"/>
                <a:cs typeface="Mallanna"/>
                <a:sym typeface="Mallanna"/>
              </a:defRPr>
            </a:lvl4pPr>
            <a:lvl5pPr lvl="4" algn="l">
              <a:lnSpc>
                <a:spcPct val="115000"/>
              </a:lnSpc>
              <a:spcBef>
                <a:spcPts val="0"/>
              </a:spcBef>
              <a:spcAft>
                <a:spcPts val="0"/>
              </a:spcAft>
              <a:buSzPts val="2800"/>
              <a:buNone/>
              <a:defRPr sz="4667">
                <a:latin typeface="Mallanna"/>
                <a:ea typeface="Mallanna"/>
                <a:cs typeface="Mallanna"/>
                <a:sym typeface="Mallanna"/>
              </a:defRPr>
            </a:lvl5pPr>
            <a:lvl6pPr lvl="5" algn="l">
              <a:lnSpc>
                <a:spcPct val="115000"/>
              </a:lnSpc>
              <a:spcBef>
                <a:spcPts val="0"/>
              </a:spcBef>
              <a:spcAft>
                <a:spcPts val="0"/>
              </a:spcAft>
              <a:buSzPts val="2800"/>
              <a:buNone/>
              <a:defRPr sz="4667">
                <a:latin typeface="Mallanna"/>
                <a:ea typeface="Mallanna"/>
                <a:cs typeface="Mallanna"/>
                <a:sym typeface="Mallanna"/>
              </a:defRPr>
            </a:lvl6pPr>
            <a:lvl7pPr lvl="6" algn="l">
              <a:lnSpc>
                <a:spcPct val="115000"/>
              </a:lnSpc>
              <a:spcBef>
                <a:spcPts val="0"/>
              </a:spcBef>
              <a:spcAft>
                <a:spcPts val="0"/>
              </a:spcAft>
              <a:buSzPts val="2800"/>
              <a:buNone/>
              <a:defRPr sz="4667">
                <a:latin typeface="Mallanna"/>
                <a:ea typeface="Mallanna"/>
                <a:cs typeface="Mallanna"/>
                <a:sym typeface="Mallanna"/>
              </a:defRPr>
            </a:lvl7pPr>
            <a:lvl8pPr lvl="7" algn="l">
              <a:lnSpc>
                <a:spcPct val="115000"/>
              </a:lnSpc>
              <a:spcBef>
                <a:spcPts val="0"/>
              </a:spcBef>
              <a:spcAft>
                <a:spcPts val="0"/>
              </a:spcAft>
              <a:buSzPts val="2800"/>
              <a:buNone/>
              <a:defRPr sz="4667">
                <a:latin typeface="Mallanna"/>
                <a:ea typeface="Mallanna"/>
                <a:cs typeface="Mallanna"/>
                <a:sym typeface="Mallanna"/>
              </a:defRPr>
            </a:lvl8pPr>
            <a:lvl9pPr lvl="8" algn="l">
              <a:lnSpc>
                <a:spcPct val="115000"/>
              </a:lnSpc>
              <a:spcBef>
                <a:spcPts val="0"/>
              </a:spcBef>
              <a:spcAft>
                <a:spcPts val="0"/>
              </a:spcAft>
              <a:buSzPts val="2800"/>
              <a:buNone/>
              <a:defRPr sz="4667">
                <a:latin typeface="Mallanna"/>
                <a:ea typeface="Mallanna"/>
                <a:cs typeface="Mallanna"/>
                <a:sym typeface="Mallanna"/>
              </a:defRPr>
            </a:lvl9pPr>
          </a:lstStyle>
          <a:p/>
        </p:txBody>
      </p:sp>
      <p:sp>
        <p:nvSpPr>
          <p:cNvPr id="942" name="Google Shape;942;p92"/>
          <p:cNvSpPr txBox="1"/>
          <p:nvPr>
            <p:ph idx="2" type="title"/>
          </p:nvPr>
        </p:nvSpPr>
        <p:spPr>
          <a:xfrm>
            <a:off x="7432233" y="2370667"/>
            <a:ext cx="2072000" cy="119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300"/>
              <a:buNone/>
              <a:defRPr b="1" sz="4000"/>
            </a:lvl1pPr>
            <a:lvl2pPr lvl="1" algn="l">
              <a:lnSpc>
                <a:spcPct val="100000"/>
              </a:lnSpc>
              <a:spcBef>
                <a:spcPts val="0"/>
              </a:spcBef>
              <a:spcAft>
                <a:spcPts val="0"/>
              </a:spcAft>
              <a:buClr>
                <a:srgbClr val="EA8C6D"/>
              </a:buClr>
              <a:buSzPts val="2800"/>
              <a:buNone/>
              <a:defRPr b="1">
                <a:solidFill>
                  <a:srgbClr val="EA8C6D"/>
                </a:solidFill>
              </a:defRPr>
            </a:lvl2pPr>
            <a:lvl3pPr lvl="2" algn="l">
              <a:lnSpc>
                <a:spcPct val="100000"/>
              </a:lnSpc>
              <a:spcBef>
                <a:spcPts val="0"/>
              </a:spcBef>
              <a:spcAft>
                <a:spcPts val="0"/>
              </a:spcAft>
              <a:buClr>
                <a:srgbClr val="EA8C6D"/>
              </a:buClr>
              <a:buSzPts val="2800"/>
              <a:buNone/>
              <a:defRPr b="1">
                <a:solidFill>
                  <a:srgbClr val="EA8C6D"/>
                </a:solidFill>
              </a:defRPr>
            </a:lvl3pPr>
            <a:lvl4pPr lvl="3" algn="l">
              <a:lnSpc>
                <a:spcPct val="100000"/>
              </a:lnSpc>
              <a:spcBef>
                <a:spcPts val="0"/>
              </a:spcBef>
              <a:spcAft>
                <a:spcPts val="0"/>
              </a:spcAft>
              <a:buClr>
                <a:srgbClr val="EA8C6D"/>
              </a:buClr>
              <a:buSzPts val="2800"/>
              <a:buNone/>
              <a:defRPr b="1">
                <a:solidFill>
                  <a:srgbClr val="EA8C6D"/>
                </a:solidFill>
              </a:defRPr>
            </a:lvl4pPr>
            <a:lvl5pPr lvl="4" algn="l">
              <a:lnSpc>
                <a:spcPct val="100000"/>
              </a:lnSpc>
              <a:spcBef>
                <a:spcPts val="0"/>
              </a:spcBef>
              <a:spcAft>
                <a:spcPts val="0"/>
              </a:spcAft>
              <a:buClr>
                <a:srgbClr val="EA8C6D"/>
              </a:buClr>
              <a:buSzPts val="2800"/>
              <a:buNone/>
              <a:defRPr b="1">
                <a:solidFill>
                  <a:srgbClr val="EA8C6D"/>
                </a:solidFill>
              </a:defRPr>
            </a:lvl5pPr>
            <a:lvl6pPr lvl="5" algn="l">
              <a:lnSpc>
                <a:spcPct val="100000"/>
              </a:lnSpc>
              <a:spcBef>
                <a:spcPts val="0"/>
              </a:spcBef>
              <a:spcAft>
                <a:spcPts val="0"/>
              </a:spcAft>
              <a:buClr>
                <a:srgbClr val="EA8C6D"/>
              </a:buClr>
              <a:buSzPts val="2800"/>
              <a:buNone/>
              <a:defRPr b="1">
                <a:solidFill>
                  <a:srgbClr val="EA8C6D"/>
                </a:solidFill>
              </a:defRPr>
            </a:lvl6pPr>
            <a:lvl7pPr lvl="6" algn="l">
              <a:lnSpc>
                <a:spcPct val="100000"/>
              </a:lnSpc>
              <a:spcBef>
                <a:spcPts val="0"/>
              </a:spcBef>
              <a:spcAft>
                <a:spcPts val="0"/>
              </a:spcAft>
              <a:buClr>
                <a:srgbClr val="EA8C6D"/>
              </a:buClr>
              <a:buSzPts val="2800"/>
              <a:buNone/>
              <a:defRPr b="1">
                <a:solidFill>
                  <a:srgbClr val="EA8C6D"/>
                </a:solidFill>
              </a:defRPr>
            </a:lvl7pPr>
            <a:lvl8pPr lvl="7" algn="l">
              <a:lnSpc>
                <a:spcPct val="100000"/>
              </a:lnSpc>
              <a:spcBef>
                <a:spcPts val="0"/>
              </a:spcBef>
              <a:spcAft>
                <a:spcPts val="0"/>
              </a:spcAft>
              <a:buClr>
                <a:srgbClr val="EA8C6D"/>
              </a:buClr>
              <a:buSzPts val="2800"/>
              <a:buNone/>
              <a:defRPr b="1">
                <a:solidFill>
                  <a:srgbClr val="EA8C6D"/>
                </a:solidFill>
              </a:defRPr>
            </a:lvl8pPr>
            <a:lvl9pPr lvl="8" algn="l">
              <a:lnSpc>
                <a:spcPct val="100000"/>
              </a:lnSpc>
              <a:spcBef>
                <a:spcPts val="0"/>
              </a:spcBef>
              <a:spcAft>
                <a:spcPts val="0"/>
              </a:spcAft>
              <a:buClr>
                <a:srgbClr val="EA8C6D"/>
              </a:buClr>
              <a:buSzPts val="2800"/>
              <a:buNone/>
              <a:defRPr b="1">
                <a:solidFill>
                  <a:srgbClr val="EA8C6D"/>
                </a:solidFill>
              </a:defRPr>
            </a:lvl9pPr>
          </a:lstStyle>
          <a:p/>
        </p:txBody>
      </p:sp>
      <p:sp>
        <p:nvSpPr>
          <p:cNvPr id="943" name="Google Shape;943;p92"/>
          <p:cNvSpPr txBox="1"/>
          <p:nvPr>
            <p:ph idx="1" type="subTitle"/>
          </p:nvPr>
        </p:nvSpPr>
        <p:spPr>
          <a:xfrm>
            <a:off x="7432233" y="3803633"/>
            <a:ext cx="3808800" cy="1540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200"/>
              <a:buFont typeface="Happy Monkey"/>
              <a:buNone/>
              <a:defRPr sz="2133"/>
            </a:lvl1pPr>
            <a:lvl2pPr lvl="1" algn="ctr">
              <a:lnSpc>
                <a:spcPct val="100000"/>
              </a:lnSpc>
              <a:spcBef>
                <a:spcPts val="0"/>
              </a:spcBef>
              <a:spcAft>
                <a:spcPts val="0"/>
              </a:spcAft>
              <a:buClr>
                <a:srgbClr val="EA8C6D"/>
              </a:buClr>
              <a:buSzPts val="2800"/>
              <a:buNone/>
              <a:defRPr sz="3733">
                <a:solidFill>
                  <a:srgbClr val="EA8C6D"/>
                </a:solidFill>
              </a:defRPr>
            </a:lvl2pPr>
            <a:lvl3pPr lvl="2" algn="ctr">
              <a:lnSpc>
                <a:spcPct val="100000"/>
              </a:lnSpc>
              <a:spcBef>
                <a:spcPts val="0"/>
              </a:spcBef>
              <a:spcAft>
                <a:spcPts val="0"/>
              </a:spcAft>
              <a:buClr>
                <a:srgbClr val="EA8C6D"/>
              </a:buClr>
              <a:buSzPts val="2800"/>
              <a:buNone/>
              <a:defRPr sz="3733">
                <a:solidFill>
                  <a:srgbClr val="EA8C6D"/>
                </a:solidFill>
              </a:defRPr>
            </a:lvl3pPr>
            <a:lvl4pPr lvl="3" algn="ctr">
              <a:lnSpc>
                <a:spcPct val="100000"/>
              </a:lnSpc>
              <a:spcBef>
                <a:spcPts val="0"/>
              </a:spcBef>
              <a:spcAft>
                <a:spcPts val="0"/>
              </a:spcAft>
              <a:buClr>
                <a:srgbClr val="EA8C6D"/>
              </a:buClr>
              <a:buSzPts val="2800"/>
              <a:buNone/>
              <a:defRPr sz="3733">
                <a:solidFill>
                  <a:srgbClr val="EA8C6D"/>
                </a:solidFill>
              </a:defRPr>
            </a:lvl4pPr>
            <a:lvl5pPr lvl="4" algn="ctr">
              <a:lnSpc>
                <a:spcPct val="100000"/>
              </a:lnSpc>
              <a:spcBef>
                <a:spcPts val="0"/>
              </a:spcBef>
              <a:spcAft>
                <a:spcPts val="0"/>
              </a:spcAft>
              <a:buClr>
                <a:srgbClr val="EA8C6D"/>
              </a:buClr>
              <a:buSzPts val="2800"/>
              <a:buNone/>
              <a:defRPr sz="3733">
                <a:solidFill>
                  <a:srgbClr val="EA8C6D"/>
                </a:solidFill>
              </a:defRPr>
            </a:lvl5pPr>
            <a:lvl6pPr lvl="5" algn="ctr">
              <a:lnSpc>
                <a:spcPct val="100000"/>
              </a:lnSpc>
              <a:spcBef>
                <a:spcPts val="0"/>
              </a:spcBef>
              <a:spcAft>
                <a:spcPts val="0"/>
              </a:spcAft>
              <a:buClr>
                <a:srgbClr val="EA8C6D"/>
              </a:buClr>
              <a:buSzPts val="2800"/>
              <a:buNone/>
              <a:defRPr sz="3733">
                <a:solidFill>
                  <a:srgbClr val="EA8C6D"/>
                </a:solidFill>
              </a:defRPr>
            </a:lvl6pPr>
            <a:lvl7pPr lvl="6" algn="ctr">
              <a:lnSpc>
                <a:spcPct val="100000"/>
              </a:lnSpc>
              <a:spcBef>
                <a:spcPts val="0"/>
              </a:spcBef>
              <a:spcAft>
                <a:spcPts val="0"/>
              </a:spcAft>
              <a:buClr>
                <a:srgbClr val="EA8C6D"/>
              </a:buClr>
              <a:buSzPts val="2800"/>
              <a:buNone/>
              <a:defRPr sz="3733">
                <a:solidFill>
                  <a:srgbClr val="EA8C6D"/>
                </a:solidFill>
              </a:defRPr>
            </a:lvl7pPr>
            <a:lvl8pPr lvl="7" algn="ctr">
              <a:lnSpc>
                <a:spcPct val="100000"/>
              </a:lnSpc>
              <a:spcBef>
                <a:spcPts val="0"/>
              </a:spcBef>
              <a:spcAft>
                <a:spcPts val="0"/>
              </a:spcAft>
              <a:buClr>
                <a:srgbClr val="EA8C6D"/>
              </a:buClr>
              <a:buSzPts val="2800"/>
              <a:buNone/>
              <a:defRPr sz="3733">
                <a:solidFill>
                  <a:srgbClr val="EA8C6D"/>
                </a:solidFill>
              </a:defRPr>
            </a:lvl8pPr>
            <a:lvl9pPr lvl="8" algn="ctr">
              <a:lnSpc>
                <a:spcPct val="100000"/>
              </a:lnSpc>
              <a:spcBef>
                <a:spcPts val="0"/>
              </a:spcBef>
              <a:spcAft>
                <a:spcPts val="0"/>
              </a:spcAft>
              <a:buClr>
                <a:srgbClr val="EA8C6D"/>
              </a:buClr>
              <a:buSzPts val="2800"/>
              <a:buNone/>
              <a:defRPr sz="3733">
                <a:solidFill>
                  <a:srgbClr val="EA8C6D"/>
                </a:solidFil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 and text 3">
    <p:spTree>
      <p:nvGrpSpPr>
        <p:cNvPr id="944" name="Shape 944"/>
        <p:cNvGrpSpPr/>
        <p:nvPr/>
      </p:nvGrpSpPr>
      <p:grpSpPr>
        <a:xfrm>
          <a:off x="0" y="0"/>
          <a:ext cx="0" cy="0"/>
          <a:chOff x="0" y="0"/>
          <a:chExt cx="0" cy="0"/>
        </a:xfrm>
      </p:grpSpPr>
      <p:grpSp>
        <p:nvGrpSpPr>
          <p:cNvPr id="945" name="Google Shape;945;p93"/>
          <p:cNvGrpSpPr/>
          <p:nvPr/>
        </p:nvGrpSpPr>
        <p:grpSpPr>
          <a:xfrm flipH="1">
            <a:off x="-19545" y="-8244"/>
            <a:ext cx="12211545" cy="6890281"/>
            <a:chOff x="-14659" y="-6183"/>
            <a:chExt cx="9158659" cy="5167711"/>
          </a:xfrm>
        </p:grpSpPr>
        <p:sp>
          <p:nvSpPr>
            <p:cNvPr id="946" name="Google Shape;946;p93"/>
            <p:cNvSpPr/>
            <p:nvPr/>
          </p:nvSpPr>
          <p:spPr>
            <a:xfrm>
              <a:off x="7080895" y="-6183"/>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947" name="Google Shape;947;p93"/>
            <p:cNvGrpSpPr/>
            <p:nvPr/>
          </p:nvGrpSpPr>
          <p:grpSpPr>
            <a:xfrm>
              <a:off x="-14659" y="2815576"/>
              <a:ext cx="3410268" cy="2345952"/>
              <a:chOff x="529875" y="3526025"/>
              <a:chExt cx="1175225" cy="808475"/>
            </a:xfrm>
          </p:grpSpPr>
          <p:sp>
            <p:nvSpPr>
              <p:cNvPr id="948" name="Google Shape;948;p93"/>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49" name="Google Shape;949;p93"/>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50" name="Google Shape;950;p93"/>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51" name="Google Shape;951;p93"/>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52" name="Google Shape;952;p93"/>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953" name="Google Shape;953;p93"/>
          <p:cNvSpPr txBox="1"/>
          <p:nvPr>
            <p:ph type="title"/>
          </p:nvPr>
        </p:nvSpPr>
        <p:spPr>
          <a:xfrm>
            <a:off x="2687800" y="719333"/>
            <a:ext cx="8553200" cy="573200"/>
          </a:xfrm>
          <a:prstGeom prst="rect">
            <a:avLst/>
          </a:prstGeom>
          <a:noFill/>
          <a:ln>
            <a:noFill/>
          </a:ln>
        </p:spPr>
        <p:txBody>
          <a:bodyPr anchorCtr="0" anchor="t" bIns="0" lIns="0" spcFirstLastPara="1" rIns="0" wrap="square" tIns="0">
            <a:noAutofit/>
          </a:bodyPr>
          <a:lstStyle>
            <a:lvl1pPr lvl="0" algn="r">
              <a:lnSpc>
                <a:spcPct val="115000"/>
              </a:lnSpc>
              <a:spcBef>
                <a:spcPts val="0"/>
              </a:spcBef>
              <a:spcAft>
                <a:spcPts val="0"/>
              </a:spcAft>
              <a:buSzPts val="2800"/>
              <a:buNone/>
              <a:defRPr b="1" sz="4667"/>
            </a:lvl1pPr>
            <a:lvl2pPr lvl="1" algn="r">
              <a:lnSpc>
                <a:spcPct val="115000"/>
              </a:lnSpc>
              <a:spcBef>
                <a:spcPts val="0"/>
              </a:spcBef>
              <a:spcAft>
                <a:spcPts val="0"/>
              </a:spcAft>
              <a:buSzPts val="2800"/>
              <a:buNone/>
              <a:defRPr sz="4667">
                <a:latin typeface="Mallanna"/>
                <a:ea typeface="Mallanna"/>
                <a:cs typeface="Mallanna"/>
                <a:sym typeface="Mallanna"/>
              </a:defRPr>
            </a:lvl2pPr>
            <a:lvl3pPr lvl="2" algn="r">
              <a:lnSpc>
                <a:spcPct val="115000"/>
              </a:lnSpc>
              <a:spcBef>
                <a:spcPts val="0"/>
              </a:spcBef>
              <a:spcAft>
                <a:spcPts val="0"/>
              </a:spcAft>
              <a:buSzPts val="2800"/>
              <a:buNone/>
              <a:defRPr sz="4667">
                <a:latin typeface="Mallanna"/>
                <a:ea typeface="Mallanna"/>
                <a:cs typeface="Mallanna"/>
                <a:sym typeface="Mallanna"/>
              </a:defRPr>
            </a:lvl3pPr>
            <a:lvl4pPr lvl="3" algn="r">
              <a:lnSpc>
                <a:spcPct val="115000"/>
              </a:lnSpc>
              <a:spcBef>
                <a:spcPts val="0"/>
              </a:spcBef>
              <a:spcAft>
                <a:spcPts val="0"/>
              </a:spcAft>
              <a:buSzPts val="2800"/>
              <a:buNone/>
              <a:defRPr sz="4667">
                <a:latin typeface="Mallanna"/>
                <a:ea typeface="Mallanna"/>
                <a:cs typeface="Mallanna"/>
                <a:sym typeface="Mallanna"/>
              </a:defRPr>
            </a:lvl4pPr>
            <a:lvl5pPr lvl="4" algn="r">
              <a:lnSpc>
                <a:spcPct val="115000"/>
              </a:lnSpc>
              <a:spcBef>
                <a:spcPts val="0"/>
              </a:spcBef>
              <a:spcAft>
                <a:spcPts val="0"/>
              </a:spcAft>
              <a:buSzPts val="2800"/>
              <a:buNone/>
              <a:defRPr sz="4667">
                <a:latin typeface="Mallanna"/>
                <a:ea typeface="Mallanna"/>
                <a:cs typeface="Mallanna"/>
                <a:sym typeface="Mallanna"/>
              </a:defRPr>
            </a:lvl5pPr>
            <a:lvl6pPr lvl="5" algn="r">
              <a:lnSpc>
                <a:spcPct val="115000"/>
              </a:lnSpc>
              <a:spcBef>
                <a:spcPts val="0"/>
              </a:spcBef>
              <a:spcAft>
                <a:spcPts val="0"/>
              </a:spcAft>
              <a:buSzPts val="2800"/>
              <a:buNone/>
              <a:defRPr sz="4667">
                <a:latin typeface="Mallanna"/>
                <a:ea typeface="Mallanna"/>
                <a:cs typeface="Mallanna"/>
                <a:sym typeface="Mallanna"/>
              </a:defRPr>
            </a:lvl6pPr>
            <a:lvl7pPr lvl="6" algn="r">
              <a:lnSpc>
                <a:spcPct val="115000"/>
              </a:lnSpc>
              <a:spcBef>
                <a:spcPts val="0"/>
              </a:spcBef>
              <a:spcAft>
                <a:spcPts val="0"/>
              </a:spcAft>
              <a:buSzPts val="2800"/>
              <a:buNone/>
              <a:defRPr sz="4667">
                <a:latin typeface="Mallanna"/>
                <a:ea typeface="Mallanna"/>
                <a:cs typeface="Mallanna"/>
                <a:sym typeface="Mallanna"/>
              </a:defRPr>
            </a:lvl7pPr>
            <a:lvl8pPr lvl="7" algn="r">
              <a:lnSpc>
                <a:spcPct val="115000"/>
              </a:lnSpc>
              <a:spcBef>
                <a:spcPts val="0"/>
              </a:spcBef>
              <a:spcAft>
                <a:spcPts val="0"/>
              </a:spcAft>
              <a:buSzPts val="2800"/>
              <a:buNone/>
              <a:defRPr sz="4667">
                <a:latin typeface="Mallanna"/>
                <a:ea typeface="Mallanna"/>
                <a:cs typeface="Mallanna"/>
                <a:sym typeface="Mallanna"/>
              </a:defRPr>
            </a:lvl8pPr>
            <a:lvl9pPr lvl="8" algn="r">
              <a:lnSpc>
                <a:spcPct val="115000"/>
              </a:lnSpc>
              <a:spcBef>
                <a:spcPts val="0"/>
              </a:spcBef>
              <a:spcAft>
                <a:spcPts val="0"/>
              </a:spcAft>
              <a:buSzPts val="2800"/>
              <a:buNone/>
              <a:defRPr sz="4667">
                <a:latin typeface="Mallanna"/>
                <a:ea typeface="Mallanna"/>
                <a:cs typeface="Mallanna"/>
                <a:sym typeface="Mallanna"/>
              </a:defRPr>
            </a:lvl9pPr>
          </a:lstStyle>
          <a:p/>
        </p:txBody>
      </p:sp>
      <p:sp>
        <p:nvSpPr>
          <p:cNvPr id="954" name="Google Shape;954;p93"/>
          <p:cNvSpPr txBox="1"/>
          <p:nvPr>
            <p:ph idx="2" type="title"/>
          </p:nvPr>
        </p:nvSpPr>
        <p:spPr>
          <a:xfrm>
            <a:off x="3161100" y="2381600"/>
            <a:ext cx="1263200" cy="13616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3300"/>
              <a:buNone/>
              <a:defRPr b="1" sz="4000"/>
            </a:lvl1pPr>
            <a:lvl2pPr lvl="1" algn="l">
              <a:lnSpc>
                <a:spcPct val="100000"/>
              </a:lnSpc>
              <a:spcBef>
                <a:spcPts val="0"/>
              </a:spcBef>
              <a:spcAft>
                <a:spcPts val="0"/>
              </a:spcAft>
              <a:buClr>
                <a:srgbClr val="EA8C6D"/>
              </a:buClr>
              <a:buSzPts val="2800"/>
              <a:buNone/>
              <a:defRPr b="1">
                <a:solidFill>
                  <a:srgbClr val="EA8C6D"/>
                </a:solidFill>
              </a:defRPr>
            </a:lvl2pPr>
            <a:lvl3pPr lvl="2" algn="l">
              <a:lnSpc>
                <a:spcPct val="100000"/>
              </a:lnSpc>
              <a:spcBef>
                <a:spcPts val="0"/>
              </a:spcBef>
              <a:spcAft>
                <a:spcPts val="0"/>
              </a:spcAft>
              <a:buClr>
                <a:srgbClr val="EA8C6D"/>
              </a:buClr>
              <a:buSzPts val="2800"/>
              <a:buNone/>
              <a:defRPr b="1">
                <a:solidFill>
                  <a:srgbClr val="EA8C6D"/>
                </a:solidFill>
              </a:defRPr>
            </a:lvl3pPr>
            <a:lvl4pPr lvl="3" algn="l">
              <a:lnSpc>
                <a:spcPct val="100000"/>
              </a:lnSpc>
              <a:spcBef>
                <a:spcPts val="0"/>
              </a:spcBef>
              <a:spcAft>
                <a:spcPts val="0"/>
              </a:spcAft>
              <a:buClr>
                <a:srgbClr val="EA8C6D"/>
              </a:buClr>
              <a:buSzPts val="2800"/>
              <a:buNone/>
              <a:defRPr b="1">
                <a:solidFill>
                  <a:srgbClr val="EA8C6D"/>
                </a:solidFill>
              </a:defRPr>
            </a:lvl4pPr>
            <a:lvl5pPr lvl="4" algn="l">
              <a:lnSpc>
                <a:spcPct val="100000"/>
              </a:lnSpc>
              <a:spcBef>
                <a:spcPts val="0"/>
              </a:spcBef>
              <a:spcAft>
                <a:spcPts val="0"/>
              </a:spcAft>
              <a:buClr>
                <a:srgbClr val="EA8C6D"/>
              </a:buClr>
              <a:buSzPts val="2800"/>
              <a:buNone/>
              <a:defRPr b="1">
                <a:solidFill>
                  <a:srgbClr val="EA8C6D"/>
                </a:solidFill>
              </a:defRPr>
            </a:lvl5pPr>
            <a:lvl6pPr lvl="5" algn="l">
              <a:lnSpc>
                <a:spcPct val="100000"/>
              </a:lnSpc>
              <a:spcBef>
                <a:spcPts val="0"/>
              </a:spcBef>
              <a:spcAft>
                <a:spcPts val="0"/>
              </a:spcAft>
              <a:buClr>
                <a:srgbClr val="EA8C6D"/>
              </a:buClr>
              <a:buSzPts val="2800"/>
              <a:buNone/>
              <a:defRPr b="1">
                <a:solidFill>
                  <a:srgbClr val="EA8C6D"/>
                </a:solidFill>
              </a:defRPr>
            </a:lvl6pPr>
            <a:lvl7pPr lvl="6" algn="l">
              <a:lnSpc>
                <a:spcPct val="100000"/>
              </a:lnSpc>
              <a:spcBef>
                <a:spcPts val="0"/>
              </a:spcBef>
              <a:spcAft>
                <a:spcPts val="0"/>
              </a:spcAft>
              <a:buClr>
                <a:srgbClr val="EA8C6D"/>
              </a:buClr>
              <a:buSzPts val="2800"/>
              <a:buNone/>
              <a:defRPr b="1">
                <a:solidFill>
                  <a:srgbClr val="EA8C6D"/>
                </a:solidFill>
              </a:defRPr>
            </a:lvl7pPr>
            <a:lvl8pPr lvl="7" algn="l">
              <a:lnSpc>
                <a:spcPct val="100000"/>
              </a:lnSpc>
              <a:spcBef>
                <a:spcPts val="0"/>
              </a:spcBef>
              <a:spcAft>
                <a:spcPts val="0"/>
              </a:spcAft>
              <a:buClr>
                <a:srgbClr val="EA8C6D"/>
              </a:buClr>
              <a:buSzPts val="2800"/>
              <a:buNone/>
              <a:defRPr b="1">
                <a:solidFill>
                  <a:srgbClr val="EA8C6D"/>
                </a:solidFill>
              </a:defRPr>
            </a:lvl8pPr>
            <a:lvl9pPr lvl="8" algn="l">
              <a:lnSpc>
                <a:spcPct val="100000"/>
              </a:lnSpc>
              <a:spcBef>
                <a:spcPts val="0"/>
              </a:spcBef>
              <a:spcAft>
                <a:spcPts val="0"/>
              </a:spcAft>
              <a:buClr>
                <a:srgbClr val="EA8C6D"/>
              </a:buClr>
              <a:buSzPts val="2800"/>
              <a:buNone/>
              <a:defRPr b="1">
                <a:solidFill>
                  <a:srgbClr val="EA8C6D"/>
                </a:solidFill>
              </a:defRPr>
            </a:lvl9pPr>
          </a:lstStyle>
          <a:p/>
        </p:txBody>
      </p:sp>
      <p:sp>
        <p:nvSpPr>
          <p:cNvPr id="955" name="Google Shape;955;p93"/>
          <p:cNvSpPr txBox="1"/>
          <p:nvPr>
            <p:ph idx="1" type="subTitle"/>
          </p:nvPr>
        </p:nvSpPr>
        <p:spPr>
          <a:xfrm>
            <a:off x="950967" y="3814567"/>
            <a:ext cx="3473200" cy="1776800"/>
          </a:xfrm>
          <a:prstGeom prst="rect">
            <a:avLst/>
          </a:prstGeom>
          <a:noFill/>
          <a:ln>
            <a:noFill/>
          </a:ln>
        </p:spPr>
        <p:txBody>
          <a:bodyPr anchorCtr="0" anchor="t" bIns="0" lIns="0" spcFirstLastPara="1" rIns="0" wrap="square" tIns="0">
            <a:noAutofit/>
          </a:bodyPr>
          <a:lstStyle>
            <a:lvl1pPr lvl="0" algn="r">
              <a:lnSpc>
                <a:spcPct val="100000"/>
              </a:lnSpc>
              <a:spcBef>
                <a:spcPts val="0"/>
              </a:spcBef>
              <a:spcAft>
                <a:spcPts val="0"/>
              </a:spcAft>
              <a:buSzPts val="1200"/>
              <a:buFont typeface="Happy Monkey"/>
              <a:buNone/>
              <a:defRPr sz="2133"/>
            </a:lvl1pPr>
            <a:lvl2pPr lvl="1" algn="ctr">
              <a:lnSpc>
                <a:spcPct val="100000"/>
              </a:lnSpc>
              <a:spcBef>
                <a:spcPts val="0"/>
              </a:spcBef>
              <a:spcAft>
                <a:spcPts val="0"/>
              </a:spcAft>
              <a:buClr>
                <a:srgbClr val="EA8C6D"/>
              </a:buClr>
              <a:buSzPts val="2800"/>
              <a:buNone/>
              <a:defRPr sz="3733">
                <a:solidFill>
                  <a:srgbClr val="EA8C6D"/>
                </a:solidFill>
              </a:defRPr>
            </a:lvl2pPr>
            <a:lvl3pPr lvl="2" algn="ctr">
              <a:lnSpc>
                <a:spcPct val="100000"/>
              </a:lnSpc>
              <a:spcBef>
                <a:spcPts val="0"/>
              </a:spcBef>
              <a:spcAft>
                <a:spcPts val="0"/>
              </a:spcAft>
              <a:buClr>
                <a:srgbClr val="EA8C6D"/>
              </a:buClr>
              <a:buSzPts val="2800"/>
              <a:buNone/>
              <a:defRPr sz="3733">
                <a:solidFill>
                  <a:srgbClr val="EA8C6D"/>
                </a:solidFill>
              </a:defRPr>
            </a:lvl3pPr>
            <a:lvl4pPr lvl="3" algn="ctr">
              <a:lnSpc>
                <a:spcPct val="100000"/>
              </a:lnSpc>
              <a:spcBef>
                <a:spcPts val="0"/>
              </a:spcBef>
              <a:spcAft>
                <a:spcPts val="0"/>
              </a:spcAft>
              <a:buClr>
                <a:srgbClr val="EA8C6D"/>
              </a:buClr>
              <a:buSzPts val="2800"/>
              <a:buNone/>
              <a:defRPr sz="3733">
                <a:solidFill>
                  <a:srgbClr val="EA8C6D"/>
                </a:solidFill>
              </a:defRPr>
            </a:lvl4pPr>
            <a:lvl5pPr lvl="4" algn="ctr">
              <a:lnSpc>
                <a:spcPct val="100000"/>
              </a:lnSpc>
              <a:spcBef>
                <a:spcPts val="0"/>
              </a:spcBef>
              <a:spcAft>
                <a:spcPts val="0"/>
              </a:spcAft>
              <a:buClr>
                <a:srgbClr val="EA8C6D"/>
              </a:buClr>
              <a:buSzPts val="2800"/>
              <a:buNone/>
              <a:defRPr sz="3733">
                <a:solidFill>
                  <a:srgbClr val="EA8C6D"/>
                </a:solidFill>
              </a:defRPr>
            </a:lvl5pPr>
            <a:lvl6pPr lvl="5" algn="ctr">
              <a:lnSpc>
                <a:spcPct val="100000"/>
              </a:lnSpc>
              <a:spcBef>
                <a:spcPts val="0"/>
              </a:spcBef>
              <a:spcAft>
                <a:spcPts val="0"/>
              </a:spcAft>
              <a:buClr>
                <a:srgbClr val="EA8C6D"/>
              </a:buClr>
              <a:buSzPts val="2800"/>
              <a:buNone/>
              <a:defRPr sz="3733">
                <a:solidFill>
                  <a:srgbClr val="EA8C6D"/>
                </a:solidFill>
              </a:defRPr>
            </a:lvl6pPr>
            <a:lvl7pPr lvl="6" algn="ctr">
              <a:lnSpc>
                <a:spcPct val="100000"/>
              </a:lnSpc>
              <a:spcBef>
                <a:spcPts val="0"/>
              </a:spcBef>
              <a:spcAft>
                <a:spcPts val="0"/>
              </a:spcAft>
              <a:buClr>
                <a:srgbClr val="EA8C6D"/>
              </a:buClr>
              <a:buSzPts val="2800"/>
              <a:buNone/>
              <a:defRPr sz="3733">
                <a:solidFill>
                  <a:srgbClr val="EA8C6D"/>
                </a:solidFill>
              </a:defRPr>
            </a:lvl7pPr>
            <a:lvl8pPr lvl="7" algn="ctr">
              <a:lnSpc>
                <a:spcPct val="100000"/>
              </a:lnSpc>
              <a:spcBef>
                <a:spcPts val="0"/>
              </a:spcBef>
              <a:spcAft>
                <a:spcPts val="0"/>
              </a:spcAft>
              <a:buClr>
                <a:srgbClr val="EA8C6D"/>
              </a:buClr>
              <a:buSzPts val="2800"/>
              <a:buNone/>
              <a:defRPr sz="3733">
                <a:solidFill>
                  <a:srgbClr val="EA8C6D"/>
                </a:solidFill>
              </a:defRPr>
            </a:lvl8pPr>
            <a:lvl9pPr lvl="8" algn="ctr">
              <a:lnSpc>
                <a:spcPct val="100000"/>
              </a:lnSpc>
              <a:spcBef>
                <a:spcPts val="0"/>
              </a:spcBef>
              <a:spcAft>
                <a:spcPts val="0"/>
              </a:spcAft>
              <a:buClr>
                <a:srgbClr val="EA8C6D"/>
              </a:buClr>
              <a:buSzPts val="2800"/>
              <a:buNone/>
              <a:defRPr sz="3733">
                <a:solidFill>
                  <a:srgbClr val="EA8C6D"/>
                </a:solidFill>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 and text 4">
    <p:spTree>
      <p:nvGrpSpPr>
        <p:cNvPr id="956" name="Shape 956"/>
        <p:cNvGrpSpPr/>
        <p:nvPr/>
      </p:nvGrpSpPr>
      <p:grpSpPr>
        <a:xfrm>
          <a:off x="0" y="0"/>
          <a:ext cx="0" cy="0"/>
          <a:chOff x="0" y="0"/>
          <a:chExt cx="0" cy="0"/>
        </a:xfrm>
      </p:grpSpPr>
      <p:grpSp>
        <p:nvGrpSpPr>
          <p:cNvPr id="957" name="Google Shape;957;p94"/>
          <p:cNvGrpSpPr/>
          <p:nvPr/>
        </p:nvGrpSpPr>
        <p:grpSpPr>
          <a:xfrm>
            <a:off x="-3433" y="10"/>
            <a:ext cx="12195433" cy="6860124"/>
            <a:chOff x="-2575" y="7"/>
            <a:chExt cx="9146575" cy="5145093"/>
          </a:xfrm>
        </p:grpSpPr>
        <p:grpSp>
          <p:nvGrpSpPr>
            <p:cNvPr id="958" name="Google Shape;958;p94"/>
            <p:cNvGrpSpPr/>
            <p:nvPr/>
          </p:nvGrpSpPr>
          <p:grpSpPr>
            <a:xfrm>
              <a:off x="-2575" y="7"/>
              <a:ext cx="3472736" cy="2184757"/>
              <a:chOff x="5223150" y="2771850"/>
              <a:chExt cx="1210350" cy="761425"/>
            </a:xfrm>
          </p:grpSpPr>
          <p:sp>
            <p:nvSpPr>
              <p:cNvPr id="959" name="Google Shape;959;p94"/>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60" name="Google Shape;960;p94"/>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961" name="Google Shape;961;p94"/>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962" name="Google Shape;962;p94"/>
          <p:cNvSpPr txBox="1"/>
          <p:nvPr>
            <p:ph type="title"/>
          </p:nvPr>
        </p:nvSpPr>
        <p:spPr>
          <a:xfrm>
            <a:off x="2692900" y="720000"/>
            <a:ext cx="8548000" cy="572800"/>
          </a:xfrm>
          <a:prstGeom prst="rect">
            <a:avLst/>
          </a:prstGeom>
          <a:noFill/>
          <a:ln>
            <a:noFill/>
          </a:ln>
        </p:spPr>
        <p:txBody>
          <a:bodyPr anchorCtr="0" anchor="t" bIns="0" lIns="0" spcFirstLastPara="1" rIns="0" wrap="square" tIns="0">
            <a:noAutofit/>
          </a:bodyPr>
          <a:lstStyle>
            <a:lvl1pPr lvl="0" algn="r">
              <a:lnSpc>
                <a:spcPct val="115000"/>
              </a:lnSpc>
              <a:spcBef>
                <a:spcPts val="0"/>
              </a:spcBef>
              <a:spcAft>
                <a:spcPts val="0"/>
              </a:spcAft>
              <a:buSzPts val="2800"/>
              <a:buNone/>
              <a:defRPr b="1" sz="4667"/>
            </a:lvl1pPr>
            <a:lvl2pPr lvl="1" algn="r">
              <a:lnSpc>
                <a:spcPct val="115000"/>
              </a:lnSpc>
              <a:spcBef>
                <a:spcPts val="0"/>
              </a:spcBef>
              <a:spcAft>
                <a:spcPts val="0"/>
              </a:spcAft>
              <a:buSzPts val="2800"/>
              <a:buNone/>
              <a:defRPr sz="4667">
                <a:latin typeface="Mallanna"/>
                <a:ea typeface="Mallanna"/>
                <a:cs typeface="Mallanna"/>
                <a:sym typeface="Mallanna"/>
              </a:defRPr>
            </a:lvl2pPr>
            <a:lvl3pPr lvl="2" algn="r">
              <a:lnSpc>
                <a:spcPct val="115000"/>
              </a:lnSpc>
              <a:spcBef>
                <a:spcPts val="0"/>
              </a:spcBef>
              <a:spcAft>
                <a:spcPts val="0"/>
              </a:spcAft>
              <a:buSzPts val="2800"/>
              <a:buNone/>
              <a:defRPr sz="4667">
                <a:latin typeface="Mallanna"/>
                <a:ea typeface="Mallanna"/>
                <a:cs typeface="Mallanna"/>
                <a:sym typeface="Mallanna"/>
              </a:defRPr>
            </a:lvl3pPr>
            <a:lvl4pPr lvl="3" algn="r">
              <a:lnSpc>
                <a:spcPct val="115000"/>
              </a:lnSpc>
              <a:spcBef>
                <a:spcPts val="0"/>
              </a:spcBef>
              <a:spcAft>
                <a:spcPts val="0"/>
              </a:spcAft>
              <a:buSzPts val="2800"/>
              <a:buNone/>
              <a:defRPr sz="4667">
                <a:latin typeface="Mallanna"/>
                <a:ea typeface="Mallanna"/>
                <a:cs typeface="Mallanna"/>
                <a:sym typeface="Mallanna"/>
              </a:defRPr>
            </a:lvl4pPr>
            <a:lvl5pPr lvl="4" algn="r">
              <a:lnSpc>
                <a:spcPct val="115000"/>
              </a:lnSpc>
              <a:spcBef>
                <a:spcPts val="0"/>
              </a:spcBef>
              <a:spcAft>
                <a:spcPts val="0"/>
              </a:spcAft>
              <a:buSzPts val="2800"/>
              <a:buNone/>
              <a:defRPr sz="4667">
                <a:latin typeface="Mallanna"/>
                <a:ea typeface="Mallanna"/>
                <a:cs typeface="Mallanna"/>
                <a:sym typeface="Mallanna"/>
              </a:defRPr>
            </a:lvl5pPr>
            <a:lvl6pPr lvl="5" algn="r">
              <a:lnSpc>
                <a:spcPct val="115000"/>
              </a:lnSpc>
              <a:spcBef>
                <a:spcPts val="0"/>
              </a:spcBef>
              <a:spcAft>
                <a:spcPts val="0"/>
              </a:spcAft>
              <a:buSzPts val="2800"/>
              <a:buNone/>
              <a:defRPr sz="4667">
                <a:latin typeface="Mallanna"/>
                <a:ea typeface="Mallanna"/>
                <a:cs typeface="Mallanna"/>
                <a:sym typeface="Mallanna"/>
              </a:defRPr>
            </a:lvl6pPr>
            <a:lvl7pPr lvl="6" algn="r">
              <a:lnSpc>
                <a:spcPct val="115000"/>
              </a:lnSpc>
              <a:spcBef>
                <a:spcPts val="0"/>
              </a:spcBef>
              <a:spcAft>
                <a:spcPts val="0"/>
              </a:spcAft>
              <a:buSzPts val="2800"/>
              <a:buNone/>
              <a:defRPr sz="4667">
                <a:latin typeface="Mallanna"/>
                <a:ea typeface="Mallanna"/>
                <a:cs typeface="Mallanna"/>
                <a:sym typeface="Mallanna"/>
              </a:defRPr>
            </a:lvl7pPr>
            <a:lvl8pPr lvl="7" algn="r">
              <a:lnSpc>
                <a:spcPct val="115000"/>
              </a:lnSpc>
              <a:spcBef>
                <a:spcPts val="0"/>
              </a:spcBef>
              <a:spcAft>
                <a:spcPts val="0"/>
              </a:spcAft>
              <a:buSzPts val="2800"/>
              <a:buNone/>
              <a:defRPr sz="4667">
                <a:latin typeface="Mallanna"/>
                <a:ea typeface="Mallanna"/>
                <a:cs typeface="Mallanna"/>
                <a:sym typeface="Mallanna"/>
              </a:defRPr>
            </a:lvl8pPr>
            <a:lvl9pPr lvl="8" algn="r">
              <a:lnSpc>
                <a:spcPct val="115000"/>
              </a:lnSpc>
              <a:spcBef>
                <a:spcPts val="0"/>
              </a:spcBef>
              <a:spcAft>
                <a:spcPts val="0"/>
              </a:spcAft>
              <a:buSzPts val="2800"/>
              <a:buNone/>
              <a:defRPr sz="4667">
                <a:latin typeface="Mallanna"/>
                <a:ea typeface="Mallanna"/>
                <a:cs typeface="Mallanna"/>
                <a:sym typeface="Mallanna"/>
              </a:defRPr>
            </a:lvl9pPr>
          </a:lstStyle>
          <a:p/>
        </p:txBody>
      </p:sp>
      <p:sp>
        <p:nvSpPr>
          <p:cNvPr id="963" name="Google Shape;963;p94"/>
          <p:cNvSpPr txBox="1"/>
          <p:nvPr>
            <p:ph idx="2" type="title"/>
          </p:nvPr>
        </p:nvSpPr>
        <p:spPr>
          <a:xfrm>
            <a:off x="5281000" y="2651933"/>
            <a:ext cx="1563600" cy="1361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300"/>
              <a:buNone/>
              <a:defRPr b="1" sz="4000"/>
            </a:lvl1pPr>
            <a:lvl2pPr lvl="1" algn="l">
              <a:lnSpc>
                <a:spcPct val="100000"/>
              </a:lnSpc>
              <a:spcBef>
                <a:spcPts val="0"/>
              </a:spcBef>
              <a:spcAft>
                <a:spcPts val="0"/>
              </a:spcAft>
              <a:buClr>
                <a:srgbClr val="EA8C6D"/>
              </a:buClr>
              <a:buSzPts val="2800"/>
              <a:buNone/>
              <a:defRPr b="1">
                <a:solidFill>
                  <a:srgbClr val="EA8C6D"/>
                </a:solidFill>
              </a:defRPr>
            </a:lvl2pPr>
            <a:lvl3pPr lvl="2" algn="l">
              <a:lnSpc>
                <a:spcPct val="100000"/>
              </a:lnSpc>
              <a:spcBef>
                <a:spcPts val="0"/>
              </a:spcBef>
              <a:spcAft>
                <a:spcPts val="0"/>
              </a:spcAft>
              <a:buClr>
                <a:srgbClr val="EA8C6D"/>
              </a:buClr>
              <a:buSzPts val="2800"/>
              <a:buNone/>
              <a:defRPr b="1">
                <a:solidFill>
                  <a:srgbClr val="EA8C6D"/>
                </a:solidFill>
              </a:defRPr>
            </a:lvl3pPr>
            <a:lvl4pPr lvl="3" algn="l">
              <a:lnSpc>
                <a:spcPct val="100000"/>
              </a:lnSpc>
              <a:spcBef>
                <a:spcPts val="0"/>
              </a:spcBef>
              <a:spcAft>
                <a:spcPts val="0"/>
              </a:spcAft>
              <a:buClr>
                <a:srgbClr val="EA8C6D"/>
              </a:buClr>
              <a:buSzPts val="2800"/>
              <a:buNone/>
              <a:defRPr b="1">
                <a:solidFill>
                  <a:srgbClr val="EA8C6D"/>
                </a:solidFill>
              </a:defRPr>
            </a:lvl4pPr>
            <a:lvl5pPr lvl="4" algn="l">
              <a:lnSpc>
                <a:spcPct val="100000"/>
              </a:lnSpc>
              <a:spcBef>
                <a:spcPts val="0"/>
              </a:spcBef>
              <a:spcAft>
                <a:spcPts val="0"/>
              </a:spcAft>
              <a:buClr>
                <a:srgbClr val="EA8C6D"/>
              </a:buClr>
              <a:buSzPts val="2800"/>
              <a:buNone/>
              <a:defRPr b="1">
                <a:solidFill>
                  <a:srgbClr val="EA8C6D"/>
                </a:solidFill>
              </a:defRPr>
            </a:lvl5pPr>
            <a:lvl6pPr lvl="5" algn="l">
              <a:lnSpc>
                <a:spcPct val="100000"/>
              </a:lnSpc>
              <a:spcBef>
                <a:spcPts val="0"/>
              </a:spcBef>
              <a:spcAft>
                <a:spcPts val="0"/>
              </a:spcAft>
              <a:buClr>
                <a:srgbClr val="EA8C6D"/>
              </a:buClr>
              <a:buSzPts val="2800"/>
              <a:buNone/>
              <a:defRPr b="1">
                <a:solidFill>
                  <a:srgbClr val="EA8C6D"/>
                </a:solidFill>
              </a:defRPr>
            </a:lvl6pPr>
            <a:lvl7pPr lvl="6" algn="l">
              <a:lnSpc>
                <a:spcPct val="100000"/>
              </a:lnSpc>
              <a:spcBef>
                <a:spcPts val="0"/>
              </a:spcBef>
              <a:spcAft>
                <a:spcPts val="0"/>
              </a:spcAft>
              <a:buClr>
                <a:srgbClr val="EA8C6D"/>
              </a:buClr>
              <a:buSzPts val="2800"/>
              <a:buNone/>
              <a:defRPr b="1">
                <a:solidFill>
                  <a:srgbClr val="EA8C6D"/>
                </a:solidFill>
              </a:defRPr>
            </a:lvl7pPr>
            <a:lvl8pPr lvl="7" algn="l">
              <a:lnSpc>
                <a:spcPct val="100000"/>
              </a:lnSpc>
              <a:spcBef>
                <a:spcPts val="0"/>
              </a:spcBef>
              <a:spcAft>
                <a:spcPts val="0"/>
              </a:spcAft>
              <a:buClr>
                <a:srgbClr val="EA8C6D"/>
              </a:buClr>
              <a:buSzPts val="2800"/>
              <a:buNone/>
              <a:defRPr b="1">
                <a:solidFill>
                  <a:srgbClr val="EA8C6D"/>
                </a:solidFill>
              </a:defRPr>
            </a:lvl8pPr>
            <a:lvl9pPr lvl="8" algn="l">
              <a:lnSpc>
                <a:spcPct val="100000"/>
              </a:lnSpc>
              <a:spcBef>
                <a:spcPts val="0"/>
              </a:spcBef>
              <a:spcAft>
                <a:spcPts val="0"/>
              </a:spcAft>
              <a:buClr>
                <a:srgbClr val="EA8C6D"/>
              </a:buClr>
              <a:buSzPts val="2800"/>
              <a:buNone/>
              <a:defRPr b="1">
                <a:solidFill>
                  <a:srgbClr val="EA8C6D"/>
                </a:solidFill>
              </a:defRPr>
            </a:lvl9pPr>
          </a:lstStyle>
          <a:p/>
        </p:txBody>
      </p:sp>
      <p:sp>
        <p:nvSpPr>
          <p:cNvPr id="964" name="Google Shape;964;p94"/>
          <p:cNvSpPr txBox="1"/>
          <p:nvPr>
            <p:ph idx="1" type="subTitle"/>
          </p:nvPr>
        </p:nvSpPr>
        <p:spPr>
          <a:xfrm>
            <a:off x="5281000" y="4084900"/>
            <a:ext cx="4223200" cy="17768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200"/>
              <a:buFont typeface="Happy Monkey"/>
              <a:buNone/>
              <a:defRPr sz="2133"/>
            </a:lvl1pPr>
            <a:lvl2pPr lvl="1" algn="ctr">
              <a:lnSpc>
                <a:spcPct val="100000"/>
              </a:lnSpc>
              <a:spcBef>
                <a:spcPts val="0"/>
              </a:spcBef>
              <a:spcAft>
                <a:spcPts val="0"/>
              </a:spcAft>
              <a:buClr>
                <a:srgbClr val="EA8C6D"/>
              </a:buClr>
              <a:buSzPts val="2800"/>
              <a:buNone/>
              <a:defRPr sz="3733">
                <a:solidFill>
                  <a:srgbClr val="EA8C6D"/>
                </a:solidFill>
              </a:defRPr>
            </a:lvl2pPr>
            <a:lvl3pPr lvl="2" algn="ctr">
              <a:lnSpc>
                <a:spcPct val="100000"/>
              </a:lnSpc>
              <a:spcBef>
                <a:spcPts val="0"/>
              </a:spcBef>
              <a:spcAft>
                <a:spcPts val="0"/>
              </a:spcAft>
              <a:buClr>
                <a:srgbClr val="EA8C6D"/>
              </a:buClr>
              <a:buSzPts val="2800"/>
              <a:buNone/>
              <a:defRPr sz="3733">
                <a:solidFill>
                  <a:srgbClr val="EA8C6D"/>
                </a:solidFill>
              </a:defRPr>
            </a:lvl3pPr>
            <a:lvl4pPr lvl="3" algn="ctr">
              <a:lnSpc>
                <a:spcPct val="100000"/>
              </a:lnSpc>
              <a:spcBef>
                <a:spcPts val="0"/>
              </a:spcBef>
              <a:spcAft>
                <a:spcPts val="0"/>
              </a:spcAft>
              <a:buClr>
                <a:srgbClr val="EA8C6D"/>
              </a:buClr>
              <a:buSzPts val="2800"/>
              <a:buNone/>
              <a:defRPr sz="3733">
                <a:solidFill>
                  <a:srgbClr val="EA8C6D"/>
                </a:solidFill>
              </a:defRPr>
            </a:lvl4pPr>
            <a:lvl5pPr lvl="4" algn="ctr">
              <a:lnSpc>
                <a:spcPct val="100000"/>
              </a:lnSpc>
              <a:spcBef>
                <a:spcPts val="0"/>
              </a:spcBef>
              <a:spcAft>
                <a:spcPts val="0"/>
              </a:spcAft>
              <a:buClr>
                <a:srgbClr val="EA8C6D"/>
              </a:buClr>
              <a:buSzPts val="2800"/>
              <a:buNone/>
              <a:defRPr sz="3733">
                <a:solidFill>
                  <a:srgbClr val="EA8C6D"/>
                </a:solidFill>
              </a:defRPr>
            </a:lvl5pPr>
            <a:lvl6pPr lvl="5" algn="ctr">
              <a:lnSpc>
                <a:spcPct val="100000"/>
              </a:lnSpc>
              <a:spcBef>
                <a:spcPts val="0"/>
              </a:spcBef>
              <a:spcAft>
                <a:spcPts val="0"/>
              </a:spcAft>
              <a:buClr>
                <a:srgbClr val="EA8C6D"/>
              </a:buClr>
              <a:buSzPts val="2800"/>
              <a:buNone/>
              <a:defRPr sz="3733">
                <a:solidFill>
                  <a:srgbClr val="EA8C6D"/>
                </a:solidFill>
              </a:defRPr>
            </a:lvl6pPr>
            <a:lvl7pPr lvl="6" algn="ctr">
              <a:lnSpc>
                <a:spcPct val="100000"/>
              </a:lnSpc>
              <a:spcBef>
                <a:spcPts val="0"/>
              </a:spcBef>
              <a:spcAft>
                <a:spcPts val="0"/>
              </a:spcAft>
              <a:buClr>
                <a:srgbClr val="EA8C6D"/>
              </a:buClr>
              <a:buSzPts val="2800"/>
              <a:buNone/>
              <a:defRPr sz="3733">
                <a:solidFill>
                  <a:srgbClr val="EA8C6D"/>
                </a:solidFill>
              </a:defRPr>
            </a:lvl7pPr>
            <a:lvl8pPr lvl="7" algn="ctr">
              <a:lnSpc>
                <a:spcPct val="100000"/>
              </a:lnSpc>
              <a:spcBef>
                <a:spcPts val="0"/>
              </a:spcBef>
              <a:spcAft>
                <a:spcPts val="0"/>
              </a:spcAft>
              <a:buClr>
                <a:srgbClr val="EA8C6D"/>
              </a:buClr>
              <a:buSzPts val="2800"/>
              <a:buNone/>
              <a:defRPr sz="3733">
                <a:solidFill>
                  <a:srgbClr val="EA8C6D"/>
                </a:solidFill>
              </a:defRPr>
            </a:lvl8pPr>
            <a:lvl9pPr lvl="8" algn="ctr">
              <a:lnSpc>
                <a:spcPct val="100000"/>
              </a:lnSpc>
              <a:spcBef>
                <a:spcPts val="0"/>
              </a:spcBef>
              <a:spcAft>
                <a:spcPts val="0"/>
              </a:spcAft>
              <a:buClr>
                <a:srgbClr val="EA8C6D"/>
              </a:buClr>
              <a:buSzPts val="2800"/>
              <a:buNone/>
              <a:defRPr sz="3733">
                <a:solidFill>
                  <a:srgbClr val="EA8C6D"/>
                </a:solidFil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hanks">
    <p:spTree>
      <p:nvGrpSpPr>
        <p:cNvPr id="965" name="Shape 965"/>
        <p:cNvGrpSpPr/>
        <p:nvPr/>
      </p:nvGrpSpPr>
      <p:grpSpPr>
        <a:xfrm>
          <a:off x="0" y="0"/>
          <a:ext cx="0" cy="0"/>
          <a:chOff x="0" y="0"/>
          <a:chExt cx="0" cy="0"/>
        </a:xfrm>
      </p:grpSpPr>
      <p:grpSp>
        <p:nvGrpSpPr>
          <p:cNvPr id="966" name="Google Shape;966;p95"/>
          <p:cNvGrpSpPr/>
          <p:nvPr/>
        </p:nvGrpSpPr>
        <p:grpSpPr>
          <a:xfrm>
            <a:off x="-3434" y="10"/>
            <a:ext cx="12195418" cy="6851906"/>
            <a:chOff x="-2575" y="7"/>
            <a:chExt cx="9146563" cy="5138930"/>
          </a:xfrm>
        </p:grpSpPr>
        <p:grpSp>
          <p:nvGrpSpPr>
            <p:cNvPr id="967" name="Google Shape;967;p95"/>
            <p:cNvGrpSpPr/>
            <p:nvPr/>
          </p:nvGrpSpPr>
          <p:grpSpPr>
            <a:xfrm>
              <a:off x="-2575" y="7"/>
              <a:ext cx="3472736" cy="2184757"/>
              <a:chOff x="5223150" y="2771850"/>
              <a:chExt cx="1210350" cy="761425"/>
            </a:xfrm>
          </p:grpSpPr>
          <p:sp>
            <p:nvSpPr>
              <p:cNvPr id="968" name="Google Shape;968;p95"/>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69" name="Google Shape;969;p95"/>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970" name="Google Shape;970;p95"/>
            <p:cNvGrpSpPr/>
            <p:nvPr/>
          </p:nvGrpSpPr>
          <p:grpSpPr>
            <a:xfrm>
              <a:off x="146564" y="2541576"/>
              <a:ext cx="8997424" cy="2597361"/>
              <a:chOff x="1213475" y="1281350"/>
              <a:chExt cx="3125625" cy="902300"/>
            </a:xfrm>
          </p:grpSpPr>
          <p:sp>
            <p:nvSpPr>
              <p:cNvPr id="971" name="Google Shape;971;p95"/>
              <p:cNvSpPr/>
              <p:nvPr/>
            </p:nvSpPr>
            <p:spPr>
              <a:xfrm>
                <a:off x="1766875" y="1635550"/>
                <a:ext cx="2572225" cy="548100"/>
              </a:xfrm>
              <a:custGeom>
                <a:rect b="b" l="l" r="r" t="t"/>
                <a:pathLst>
                  <a:path extrusionOk="0" h="21924" w="102889">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72" name="Google Shape;972;p95"/>
              <p:cNvSpPr/>
              <p:nvPr/>
            </p:nvSpPr>
            <p:spPr>
              <a:xfrm>
                <a:off x="1213475" y="1281350"/>
                <a:ext cx="3125625" cy="902300"/>
              </a:xfrm>
              <a:custGeom>
                <a:rect b="b" l="l" r="r" t="t"/>
                <a:pathLst>
                  <a:path extrusionOk="0" h="36092" w="125025">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pic>
        <p:nvPicPr>
          <p:cNvPr id="973" name="Google Shape;973;p95"/>
          <p:cNvPicPr preferRelativeResize="0"/>
          <p:nvPr/>
        </p:nvPicPr>
        <p:blipFill rotWithShape="1">
          <a:blip r:embed="rId2">
            <a:alphaModFix/>
          </a:blip>
          <a:srcRect b="0" l="0" r="0" t="0"/>
          <a:stretch/>
        </p:blipFill>
        <p:spPr>
          <a:xfrm>
            <a:off x="1" y="1405"/>
            <a:ext cx="12191996" cy="6855187"/>
          </a:xfrm>
          <a:prstGeom prst="rect">
            <a:avLst/>
          </a:prstGeom>
          <a:noFill/>
          <a:ln>
            <a:noFill/>
          </a:ln>
        </p:spPr>
      </p:pic>
      <p:sp>
        <p:nvSpPr>
          <p:cNvPr id="974" name="Google Shape;974;p95"/>
          <p:cNvSpPr txBox="1"/>
          <p:nvPr>
            <p:ph type="title"/>
          </p:nvPr>
        </p:nvSpPr>
        <p:spPr>
          <a:xfrm>
            <a:off x="3596800" y="1394400"/>
            <a:ext cx="4998400" cy="971600"/>
          </a:xfrm>
          <a:prstGeom prst="rect">
            <a:avLst/>
          </a:prstGeom>
          <a:noFill/>
          <a:ln>
            <a:noFill/>
          </a:ln>
        </p:spPr>
        <p:txBody>
          <a:bodyPr anchorCtr="0" anchor="ctr" bIns="0" lIns="0" spcFirstLastPara="1" rIns="0" wrap="square" tIns="0">
            <a:noAutofit/>
          </a:bodyPr>
          <a:lstStyle>
            <a:lvl1pPr lvl="0" algn="ctr">
              <a:lnSpc>
                <a:spcPct val="80000"/>
              </a:lnSpc>
              <a:spcBef>
                <a:spcPts val="0"/>
              </a:spcBef>
              <a:spcAft>
                <a:spcPts val="0"/>
              </a:spcAft>
              <a:buClr>
                <a:srgbClr val="FAF2DD"/>
              </a:buClr>
              <a:buSzPts val="7700"/>
              <a:buFont typeface="Amatic SC"/>
              <a:buNone/>
              <a:defRPr b="1" sz="8000">
                <a:solidFill>
                  <a:srgbClr val="FAF2DD"/>
                </a:solidFill>
                <a:latin typeface="Amatic SC"/>
                <a:ea typeface="Amatic SC"/>
                <a:cs typeface="Amatic SC"/>
                <a:sym typeface="Amatic SC"/>
              </a:defRPr>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975" name="Google Shape;975;p95"/>
          <p:cNvSpPr txBox="1"/>
          <p:nvPr>
            <p:ph idx="1" type="subTitle"/>
          </p:nvPr>
        </p:nvSpPr>
        <p:spPr>
          <a:xfrm>
            <a:off x="3596800" y="3041751"/>
            <a:ext cx="4998400" cy="144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rgbClr val="FAF2DD"/>
              </a:buClr>
              <a:buSzPts val="1200"/>
              <a:buFont typeface="Happy Monkey"/>
              <a:buNone/>
              <a:defRPr sz="2000">
                <a:solidFill>
                  <a:srgbClr val="FAF2DD"/>
                </a:solidFill>
                <a:latin typeface="Mallanna"/>
                <a:ea typeface="Mallanna"/>
                <a:cs typeface="Mallanna"/>
                <a:sym typeface="Mallanna"/>
              </a:defRPr>
            </a:lvl1pPr>
            <a:lvl2pPr lvl="1" algn="l">
              <a:lnSpc>
                <a:spcPct val="100000"/>
              </a:lnSpc>
              <a:spcBef>
                <a:spcPts val="0"/>
              </a:spcBef>
              <a:spcAft>
                <a:spcPts val="0"/>
              </a:spcAft>
              <a:buSzPts val="1800"/>
              <a:buNone/>
              <a:defRPr sz="2400"/>
            </a:lvl2pPr>
            <a:lvl3pPr lvl="2" algn="l">
              <a:lnSpc>
                <a:spcPct val="100000"/>
              </a:lnSpc>
              <a:spcBef>
                <a:spcPts val="0"/>
              </a:spcBef>
              <a:spcAft>
                <a:spcPts val="0"/>
              </a:spcAft>
              <a:buSzPts val="1800"/>
              <a:buNone/>
              <a:defRPr sz="2400"/>
            </a:lvl3pPr>
            <a:lvl4pPr lvl="3" algn="l">
              <a:lnSpc>
                <a:spcPct val="100000"/>
              </a:lnSpc>
              <a:spcBef>
                <a:spcPts val="0"/>
              </a:spcBef>
              <a:spcAft>
                <a:spcPts val="0"/>
              </a:spcAft>
              <a:buSzPts val="1800"/>
              <a:buNone/>
              <a:defRPr sz="2400"/>
            </a:lvl4pPr>
            <a:lvl5pPr lvl="4" algn="l">
              <a:lnSpc>
                <a:spcPct val="100000"/>
              </a:lnSpc>
              <a:spcBef>
                <a:spcPts val="0"/>
              </a:spcBef>
              <a:spcAft>
                <a:spcPts val="0"/>
              </a:spcAft>
              <a:buSzPts val="1800"/>
              <a:buNone/>
              <a:defRPr sz="2400"/>
            </a:lvl5pPr>
            <a:lvl6pPr lvl="5" algn="l">
              <a:lnSpc>
                <a:spcPct val="100000"/>
              </a:lnSpc>
              <a:spcBef>
                <a:spcPts val="0"/>
              </a:spcBef>
              <a:spcAft>
                <a:spcPts val="0"/>
              </a:spcAft>
              <a:buSzPts val="1800"/>
              <a:buNone/>
              <a:defRPr sz="2400"/>
            </a:lvl6pPr>
            <a:lvl7pPr lvl="6" algn="l">
              <a:lnSpc>
                <a:spcPct val="100000"/>
              </a:lnSpc>
              <a:spcBef>
                <a:spcPts val="0"/>
              </a:spcBef>
              <a:spcAft>
                <a:spcPts val="0"/>
              </a:spcAft>
              <a:buSzPts val="1800"/>
              <a:buNone/>
              <a:defRPr sz="2400"/>
            </a:lvl7pPr>
            <a:lvl8pPr lvl="7" algn="l">
              <a:lnSpc>
                <a:spcPct val="100000"/>
              </a:lnSpc>
              <a:spcBef>
                <a:spcPts val="0"/>
              </a:spcBef>
              <a:spcAft>
                <a:spcPts val="0"/>
              </a:spcAft>
              <a:buSzPts val="1800"/>
              <a:buNone/>
              <a:defRPr sz="2400"/>
            </a:lvl8pPr>
            <a:lvl9pPr lvl="8" algn="l">
              <a:lnSpc>
                <a:spcPct val="100000"/>
              </a:lnSpc>
              <a:spcBef>
                <a:spcPts val="0"/>
              </a:spcBef>
              <a:spcAft>
                <a:spcPts val="0"/>
              </a:spcAft>
              <a:buSzPts val="1800"/>
              <a:buNone/>
              <a:defRPr sz="2400"/>
            </a:lvl9pPr>
          </a:lstStyle>
          <a:p/>
        </p:txBody>
      </p:sp>
      <p:sp>
        <p:nvSpPr>
          <p:cNvPr id="976" name="Google Shape;976;p95"/>
          <p:cNvSpPr txBox="1"/>
          <p:nvPr/>
        </p:nvSpPr>
        <p:spPr>
          <a:xfrm>
            <a:off x="3134800" y="4576351"/>
            <a:ext cx="5922400" cy="7484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Clr>
                <a:srgbClr val="FAF2DD"/>
              </a:buClr>
              <a:buSzPts val="1600"/>
              <a:buFont typeface="Mallanna"/>
              <a:buNone/>
            </a:pPr>
            <a:r>
              <a:rPr lang="en-US" sz="1600">
                <a:solidFill>
                  <a:srgbClr val="FAF2DD"/>
                </a:solidFill>
                <a:latin typeface="Mallanna"/>
                <a:ea typeface="Mallanna"/>
                <a:cs typeface="Mallanna"/>
                <a:sym typeface="Mallanna"/>
              </a:rPr>
              <a:t>CREDITS: This presentation template was created by ​</a:t>
            </a:r>
            <a:r>
              <a:rPr b="1" lang="en-US" sz="1600">
                <a:solidFill>
                  <a:srgbClr val="FAF2DD"/>
                </a:solidFill>
                <a:latin typeface="Mallanna"/>
                <a:ea typeface="Mallanna"/>
                <a:cs typeface="Mallanna"/>
                <a:sym typeface="Mallanna"/>
              </a:rPr>
              <a:t>Slidesgo</a:t>
            </a:r>
            <a:r>
              <a:rPr lang="en-US" sz="1600">
                <a:solidFill>
                  <a:srgbClr val="FAF2DD"/>
                </a:solidFill>
                <a:latin typeface="Mallanna"/>
                <a:ea typeface="Mallanna"/>
                <a:cs typeface="Mallanna"/>
                <a:sym typeface="Mallanna"/>
              </a:rPr>
              <a:t>​,  including icons by </a:t>
            </a:r>
            <a:r>
              <a:rPr b="1" lang="en-US" sz="1600">
                <a:solidFill>
                  <a:srgbClr val="FAF2DD"/>
                </a:solidFill>
                <a:latin typeface="Mallanna"/>
                <a:ea typeface="Mallanna"/>
                <a:cs typeface="Mallanna"/>
                <a:sym typeface="Mallanna"/>
              </a:rPr>
              <a:t>Flaticon</a:t>
            </a:r>
            <a:r>
              <a:rPr lang="en-US" sz="1600">
                <a:solidFill>
                  <a:srgbClr val="FAF2DD"/>
                </a:solidFill>
                <a:latin typeface="Mallanna"/>
                <a:ea typeface="Mallanna"/>
                <a:cs typeface="Mallanna"/>
                <a:sym typeface="Mallanna"/>
              </a:rPr>
              <a:t>​, infographics &amp; images by </a:t>
            </a:r>
            <a:r>
              <a:rPr b="1" lang="en-US" sz="1600">
                <a:solidFill>
                  <a:srgbClr val="FAF2DD"/>
                </a:solidFill>
                <a:latin typeface="Mallanna"/>
                <a:ea typeface="Mallanna"/>
                <a:cs typeface="Mallanna"/>
                <a:sym typeface="Mallanna"/>
              </a:rPr>
              <a:t>​Freepik</a:t>
            </a:r>
            <a:endParaRPr b="1" sz="1600">
              <a:solidFill>
                <a:srgbClr val="FAF2DD"/>
              </a:solidFill>
              <a:latin typeface="Mallanna"/>
              <a:ea typeface="Mallanna"/>
              <a:cs typeface="Mallanna"/>
              <a:sym typeface="Mallanna"/>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977" name="Shape 977"/>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ackground">
    <p:spTree>
      <p:nvGrpSpPr>
        <p:cNvPr id="978" name="Shape 978"/>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Background 2">
    <p:spTree>
      <p:nvGrpSpPr>
        <p:cNvPr id="979" name="Shape 979"/>
        <p:cNvGrpSpPr/>
        <p:nvPr/>
      </p:nvGrpSpPr>
      <p:grpSpPr>
        <a:xfrm>
          <a:off x="0" y="0"/>
          <a:ext cx="0" cy="0"/>
          <a:chOff x="0" y="0"/>
          <a:chExt cx="0" cy="0"/>
        </a:xfrm>
      </p:grpSpPr>
      <p:grpSp>
        <p:nvGrpSpPr>
          <p:cNvPr id="980" name="Google Shape;980;p98"/>
          <p:cNvGrpSpPr/>
          <p:nvPr/>
        </p:nvGrpSpPr>
        <p:grpSpPr>
          <a:xfrm>
            <a:off x="-14" y="-9"/>
            <a:ext cx="12192244" cy="6852025"/>
            <a:chOff x="-11" y="-7"/>
            <a:chExt cx="9144183" cy="5139019"/>
          </a:xfrm>
        </p:grpSpPr>
        <p:grpSp>
          <p:nvGrpSpPr>
            <p:cNvPr id="981" name="Google Shape;981;p98"/>
            <p:cNvGrpSpPr/>
            <p:nvPr/>
          </p:nvGrpSpPr>
          <p:grpSpPr>
            <a:xfrm>
              <a:off x="146748" y="2541651"/>
              <a:ext cx="8997424" cy="2597361"/>
              <a:chOff x="1213475" y="1281350"/>
              <a:chExt cx="3125625" cy="902300"/>
            </a:xfrm>
          </p:grpSpPr>
          <p:sp>
            <p:nvSpPr>
              <p:cNvPr id="982" name="Google Shape;982;p98"/>
              <p:cNvSpPr/>
              <p:nvPr/>
            </p:nvSpPr>
            <p:spPr>
              <a:xfrm>
                <a:off x="1766875" y="1635550"/>
                <a:ext cx="2572225" cy="548100"/>
              </a:xfrm>
              <a:custGeom>
                <a:rect b="b" l="l" r="r" t="t"/>
                <a:pathLst>
                  <a:path extrusionOk="0" h="21924" w="102889">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83" name="Google Shape;983;p98"/>
              <p:cNvSpPr/>
              <p:nvPr/>
            </p:nvSpPr>
            <p:spPr>
              <a:xfrm>
                <a:off x="1213475" y="1281350"/>
                <a:ext cx="3125625" cy="902300"/>
              </a:xfrm>
              <a:custGeom>
                <a:rect b="b" l="l" r="r" t="t"/>
                <a:pathLst>
                  <a:path extrusionOk="0" h="36092" w="125025">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984" name="Google Shape;984;p98"/>
            <p:cNvGrpSpPr/>
            <p:nvPr/>
          </p:nvGrpSpPr>
          <p:grpSpPr>
            <a:xfrm>
              <a:off x="-11" y="-7"/>
              <a:ext cx="3516067" cy="2211940"/>
              <a:chOff x="5223150" y="2771850"/>
              <a:chExt cx="1210350" cy="761425"/>
            </a:xfrm>
          </p:grpSpPr>
          <p:sp>
            <p:nvSpPr>
              <p:cNvPr id="985" name="Google Shape;985;p98"/>
              <p:cNvSpPr/>
              <p:nvPr/>
            </p:nvSpPr>
            <p:spPr>
              <a:xfrm>
                <a:off x="5223150" y="2771850"/>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86" name="Google Shape;986;p98"/>
              <p:cNvSpPr/>
              <p:nvPr/>
            </p:nvSpPr>
            <p:spPr>
              <a:xfrm>
                <a:off x="5223150" y="2771850"/>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pic>
        <p:nvPicPr>
          <p:cNvPr id="987" name="Google Shape;987;p98"/>
          <p:cNvPicPr preferRelativeResize="0"/>
          <p:nvPr/>
        </p:nvPicPr>
        <p:blipFill rotWithShape="1">
          <a:blip r:embed="rId2">
            <a:alphaModFix/>
          </a:blip>
          <a:srcRect b="0" l="0" r="0" t="0"/>
          <a:stretch/>
        </p:blipFill>
        <p:spPr>
          <a:xfrm flipH="1">
            <a:off x="1" y="0"/>
            <a:ext cx="12191999" cy="6856371"/>
          </a:xfrm>
          <a:prstGeom prst="rect">
            <a:avLst/>
          </a:prstGeom>
          <a:noFill/>
          <a:ln>
            <a:noFill/>
          </a:ln>
        </p:spPr>
      </p:pic>
      <p:grpSp>
        <p:nvGrpSpPr>
          <p:cNvPr id="988" name="Google Shape;988;p98"/>
          <p:cNvGrpSpPr/>
          <p:nvPr/>
        </p:nvGrpSpPr>
        <p:grpSpPr>
          <a:xfrm flipH="1" rot="10800000">
            <a:off x="-212062" y="-457497"/>
            <a:ext cx="3327935" cy="2927781"/>
            <a:chOff x="3312900" y="2468375"/>
            <a:chExt cx="1021800" cy="898975"/>
          </a:xfrm>
        </p:grpSpPr>
        <p:sp>
          <p:nvSpPr>
            <p:cNvPr id="989" name="Google Shape;989;p98"/>
            <p:cNvSpPr/>
            <p:nvPr/>
          </p:nvSpPr>
          <p:spPr>
            <a:xfrm>
              <a:off x="3799175" y="2641950"/>
              <a:ext cx="218375" cy="171725"/>
            </a:xfrm>
            <a:custGeom>
              <a:rect b="b" l="l" r="r" t="t"/>
              <a:pathLst>
                <a:path extrusionOk="0" h="6869" w="8735">
                  <a:moveTo>
                    <a:pt x="7178" y="1"/>
                  </a:moveTo>
                  <a:cubicBezTo>
                    <a:pt x="7027" y="202"/>
                    <a:pt x="6940" y="453"/>
                    <a:pt x="6940" y="716"/>
                  </a:cubicBezTo>
                  <a:cubicBezTo>
                    <a:pt x="6312" y="402"/>
                    <a:pt x="5617" y="254"/>
                    <a:pt x="4931" y="254"/>
                  </a:cubicBezTo>
                  <a:cubicBezTo>
                    <a:pt x="4547" y="254"/>
                    <a:pt x="4167" y="300"/>
                    <a:pt x="3802" y="390"/>
                  </a:cubicBezTo>
                  <a:cubicBezTo>
                    <a:pt x="2773" y="628"/>
                    <a:pt x="1870" y="1218"/>
                    <a:pt x="1167" y="1984"/>
                  </a:cubicBezTo>
                  <a:cubicBezTo>
                    <a:pt x="728" y="2461"/>
                    <a:pt x="364" y="3025"/>
                    <a:pt x="176" y="3653"/>
                  </a:cubicBezTo>
                  <a:cubicBezTo>
                    <a:pt x="0" y="4280"/>
                    <a:pt x="13" y="4995"/>
                    <a:pt x="289" y="5623"/>
                  </a:cubicBezTo>
                  <a:cubicBezTo>
                    <a:pt x="1065" y="6379"/>
                    <a:pt x="2044" y="6868"/>
                    <a:pt x="3057" y="6868"/>
                  </a:cubicBezTo>
                  <a:cubicBezTo>
                    <a:pt x="3304" y="6868"/>
                    <a:pt x="3554" y="6839"/>
                    <a:pt x="3802" y="6777"/>
                  </a:cubicBezTo>
                  <a:cubicBezTo>
                    <a:pt x="4995" y="6476"/>
                    <a:pt x="6162" y="5598"/>
                    <a:pt x="6864" y="4669"/>
                  </a:cubicBezTo>
                  <a:cubicBezTo>
                    <a:pt x="7467" y="3904"/>
                    <a:pt x="7743" y="3075"/>
                    <a:pt x="7805" y="2084"/>
                  </a:cubicBezTo>
                  <a:cubicBezTo>
                    <a:pt x="7970" y="2113"/>
                    <a:pt x="8262" y="2307"/>
                    <a:pt x="8462" y="2307"/>
                  </a:cubicBezTo>
                  <a:cubicBezTo>
                    <a:pt x="8521" y="2307"/>
                    <a:pt x="8571" y="2290"/>
                    <a:pt x="8609" y="2247"/>
                  </a:cubicBezTo>
                  <a:cubicBezTo>
                    <a:pt x="8734" y="2109"/>
                    <a:pt x="8646" y="1871"/>
                    <a:pt x="8496" y="1745"/>
                  </a:cubicBezTo>
                  <a:cubicBezTo>
                    <a:pt x="8333" y="1632"/>
                    <a:pt x="8132" y="1607"/>
                    <a:pt x="7943" y="1570"/>
                  </a:cubicBezTo>
                  <a:cubicBezTo>
                    <a:pt x="8169" y="1519"/>
                    <a:pt x="8408" y="1344"/>
                    <a:pt x="8358" y="1105"/>
                  </a:cubicBezTo>
                  <a:cubicBezTo>
                    <a:pt x="8320" y="942"/>
                    <a:pt x="8132" y="842"/>
                    <a:pt x="7956" y="829"/>
                  </a:cubicBezTo>
                  <a:cubicBezTo>
                    <a:pt x="7793" y="829"/>
                    <a:pt x="7642" y="904"/>
                    <a:pt x="7492" y="967"/>
                  </a:cubicBezTo>
                  <a:cubicBezTo>
                    <a:pt x="7517" y="792"/>
                    <a:pt x="7542" y="616"/>
                    <a:pt x="7504" y="428"/>
                  </a:cubicBezTo>
                  <a:cubicBezTo>
                    <a:pt x="7467" y="252"/>
                    <a:pt x="7354" y="76"/>
                    <a:pt x="7178" y="1"/>
                  </a:cubicBezTo>
                  <a:close/>
                </a:path>
              </a:pathLst>
            </a:custGeom>
            <a:solidFill>
              <a:srgbClr val="E98B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0" name="Google Shape;990;p98"/>
            <p:cNvSpPr/>
            <p:nvPr/>
          </p:nvSpPr>
          <p:spPr>
            <a:xfrm>
              <a:off x="3800500" y="2657400"/>
              <a:ext cx="154925" cy="107200"/>
            </a:xfrm>
            <a:custGeom>
              <a:rect b="b" l="l" r="r" t="t"/>
              <a:pathLst>
                <a:path extrusionOk="0" h="4288" w="6197">
                  <a:moveTo>
                    <a:pt x="5793" y="0"/>
                  </a:moveTo>
                  <a:cubicBezTo>
                    <a:pt x="3134" y="0"/>
                    <a:pt x="875" y="1752"/>
                    <a:pt x="10" y="4252"/>
                  </a:cubicBezTo>
                  <a:cubicBezTo>
                    <a:pt x="1" y="4270"/>
                    <a:pt x="23" y="4287"/>
                    <a:pt x="42" y="4287"/>
                  </a:cubicBezTo>
                  <a:cubicBezTo>
                    <a:pt x="49" y="4287"/>
                    <a:pt x="56" y="4284"/>
                    <a:pt x="60" y="4277"/>
                  </a:cubicBezTo>
                  <a:cubicBezTo>
                    <a:pt x="537" y="3160"/>
                    <a:pt x="1139" y="2094"/>
                    <a:pt x="2131" y="1341"/>
                  </a:cubicBezTo>
                  <a:cubicBezTo>
                    <a:pt x="3241" y="499"/>
                    <a:pt x="4636" y="72"/>
                    <a:pt x="6027" y="72"/>
                  </a:cubicBezTo>
                  <a:cubicBezTo>
                    <a:pt x="6067" y="72"/>
                    <a:pt x="6106" y="72"/>
                    <a:pt x="6146" y="73"/>
                  </a:cubicBezTo>
                  <a:cubicBezTo>
                    <a:pt x="6196" y="73"/>
                    <a:pt x="6196" y="10"/>
                    <a:pt x="6146" y="10"/>
                  </a:cubicBezTo>
                  <a:cubicBezTo>
                    <a:pt x="6028" y="4"/>
                    <a:pt x="5910" y="0"/>
                    <a:pt x="5793" y="0"/>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1" name="Google Shape;991;p98"/>
            <p:cNvSpPr/>
            <p:nvPr/>
          </p:nvSpPr>
          <p:spPr>
            <a:xfrm>
              <a:off x="3803025" y="2662350"/>
              <a:ext cx="162750" cy="104125"/>
            </a:xfrm>
            <a:custGeom>
              <a:rect b="b" l="l" r="r" t="t"/>
              <a:pathLst>
                <a:path extrusionOk="0" h="4165" w="6510">
                  <a:moveTo>
                    <a:pt x="6484" y="1"/>
                  </a:moveTo>
                  <a:cubicBezTo>
                    <a:pt x="3824" y="252"/>
                    <a:pt x="1565" y="2046"/>
                    <a:pt x="9" y="4129"/>
                  </a:cubicBezTo>
                  <a:cubicBezTo>
                    <a:pt x="0" y="4147"/>
                    <a:pt x="17" y="4165"/>
                    <a:pt x="31" y="4165"/>
                  </a:cubicBezTo>
                  <a:cubicBezTo>
                    <a:pt x="37" y="4165"/>
                    <a:pt x="43" y="4162"/>
                    <a:pt x="47" y="4154"/>
                  </a:cubicBezTo>
                  <a:cubicBezTo>
                    <a:pt x="1791" y="2159"/>
                    <a:pt x="3761" y="415"/>
                    <a:pt x="6484" y="38"/>
                  </a:cubicBezTo>
                  <a:cubicBezTo>
                    <a:pt x="6510" y="38"/>
                    <a:pt x="6510" y="1"/>
                    <a:pt x="6484" y="1"/>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2" name="Google Shape;992;p98"/>
            <p:cNvSpPr/>
            <p:nvPr/>
          </p:nvSpPr>
          <p:spPr>
            <a:xfrm>
              <a:off x="3807150" y="2676725"/>
              <a:ext cx="162000" cy="95650"/>
            </a:xfrm>
            <a:custGeom>
              <a:rect b="b" l="l" r="r" t="t"/>
              <a:pathLst>
                <a:path extrusionOk="0" h="3826" w="6480">
                  <a:moveTo>
                    <a:pt x="6455" y="0"/>
                  </a:moveTo>
                  <a:cubicBezTo>
                    <a:pt x="6452" y="0"/>
                    <a:pt x="6448" y="1"/>
                    <a:pt x="6445" y="3"/>
                  </a:cubicBezTo>
                  <a:cubicBezTo>
                    <a:pt x="4123" y="756"/>
                    <a:pt x="1814" y="2136"/>
                    <a:pt x="20" y="3780"/>
                  </a:cubicBezTo>
                  <a:cubicBezTo>
                    <a:pt x="1" y="3799"/>
                    <a:pt x="18" y="3826"/>
                    <a:pt x="39" y="3826"/>
                  </a:cubicBezTo>
                  <a:cubicBezTo>
                    <a:pt x="45" y="3826"/>
                    <a:pt x="52" y="3824"/>
                    <a:pt x="58" y="3818"/>
                  </a:cubicBezTo>
                  <a:cubicBezTo>
                    <a:pt x="2015" y="2287"/>
                    <a:pt x="4111" y="894"/>
                    <a:pt x="6457" y="41"/>
                  </a:cubicBezTo>
                  <a:cubicBezTo>
                    <a:pt x="6479" y="30"/>
                    <a:pt x="6473" y="0"/>
                    <a:pt x="6455" y="0"/>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3" name="Google Shape;993;p98"/>
            <p:cNvSpPr/>
            <p:nvPr/>
          </p:nvSpPr>
          <p:spPr>
            <a:xfrm>
              <a:off x="3811825" y="2691075"/>
              <a:ext cx="157250" cy="85850"/>
            </a:xfrm>
            <a:custGeom>
              <a:rect b="b" l="l" r="r" t="t"/>
              <a:pathLst>
                <a:path extrusionOk="0" h="3434" w="6290">
                  <a:moveTo>
                    <a:pt x="6238" y="0"/>
                  </a:moveTo>
                  <a:cubicBezTo>
                    <a:pt x="6233" y="0"/>
                    <a:pt x="6226" y="2"/>
                    <a:pt x="6220" y="6"/>
                  </a:cubicBezTo>
                  <a:cubicBezTo>
                    <a:pt x="4162" y="1110"/>
                    <a:pt x="2041" y="2165"/>
                    <a:pt x="34" y="3382"/>
                  </a:cubicBezTo>
                  <a:cubicBezTo>
                    <a:pt x="0" y="3393"/>
                    <a:pt x="26" y="3434"/>
                    <a:pt x="59" y="3434"/>
                  </a:cubicBezTo>
                  <a:cubicBezTo>
                    <a:pt x="63" y="3434"/>
                    <a:pt x="67" y="3433"/>
                    <a:pt x="71" y="3432"/>
                  </a:cubicBezTo>
                  <a:cubicBezTo>
                    <a:pt x="2180" y="2403"/>
                    <a:pt x="4200" y="1186"/>
                    <a:pt x="6258" y="56"/>
                  </a:cubicBezTo>
                  <a:cubicBezTo>
                    <a:pt x="6289" y="46"/>
                    <a:pt x="6268" y="0"/>
                    <a:pt x="6238" y="0"/>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4" name="Google Shape;994;p98"/>
            <p:cNvSpPr/>
            <p:nvPr/>
          </p:nvSpPr>
          <p:spPr>
            <a:xfrm>
              <a:off x="3815800" y="2697550"/>
              <a:ext cx="162350" cy="84050"/>
            </a:xfrm>
            <a:custGeom>
              <a:rect b="b" l="l" r="r" t="t"/>
              <a:pathLst>
                <a:path extrusionOk="0" h="3362" w="6494">
                  <a:moveTo>
                    <a:pt x="6466" y="0"/>
                  </a:moveTo>
                  <a:cubicBezTo>
                    <a:pt x="6460" y="0"/>
                    <a:pt x="6454" y="3"/>
                    <a:pt x="6450" y="11"/>
                  </a:cubicBezTo>
                  <a:cubicBezTo>
                    <a:pt x="4631" y="1642"/>
                    <a:pt x="2422" y="2759"/>
                    <a:pt x="38" y="3298"/>
                  </a:cubicBezTo>
                  <a:cubicBezTo>
                    <a:pt x="0" y="3311"/>
                    <a:pt x="25" y="3361"/>
                    <a:pt x="50" y="3361"/>
                  </a:cubicBezTo>
                  <a:cubicBezTo>
                    <a:pt x="2435" y="3010"/>
                    <a:pt x="4756" y="1667"/>
                    <a:pt x="6475" y="36"/>
                  </a:cubicBezTo>
                  <a:cubicBezTo>
                    <a:pt x="6493" y="18"/>
                    <a:pt x="6479" y="0"/>
                    <a:pt x="6466" y="0"/>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5" name="Google Shape;995;p98"/>
            <p:cNvSpPr/>
            <p:nvPr/>
          </p:nvSpPr>
          <p:spPr>
            <a:xfrm>
              <a:off x="3821550" y="2707000"/>
              <a:ext cx="161650" cy="83225"/>
            </a:xfrm>
            <a:custGeom>
              <a:rect b="b" l="l" r="r" t="t"/>
              <a:pathLst>
                <a:path extrusionOk="0" h="3329" w="6466">
                  <a:moveTo>
                    <a:pt x="6427" y="1"/>
                  </a:moveTo>
                  <a:cubicBezTo>
                    <a:pt x="6421" y="1"/>
                    <a:pt x="6414" y="3"/>
                    <a:pt x="6409" y="9"/>
                  </a:cubicBezTo>
                  <a:cubicBezTo>
                    <a:pt x="5133" y="1566"/>
                    <a:pt x="3178" y="3206"/>
                    <a:pt x="1073" y="3206"/>
                  </a:cubicBezTo>
                  <a:cubicBezTo>
                    <a:pt x="734" y="3206"/>
                    <a:pt x="391" y="3163"/>
                    <a:pt x="46" y="3071"/>
                  </a:cubicBezTo>
                  <a:cubicBezTo>
                    <a:pt x="42" y="3070"/>
                    <a:pt x="38" y="3069"/>
                    <a:pt x="35" y="3069"/>
                  </a:cubicBezTo>
                  <a:cubicBezTo>
                    <a:pt x="6" y="3069"/>
                    <a:pt x="0" y="3110"/>
                    <a:pt x="34" y="3121"/>
                  </a:cubicBezTo>
                  <a:cubicBezTo>
                    <a:pt x="428" y="3264"/>
                    <a:pt x="826" y="3329"/>
                    <a:pt x="1220" y="3329"/>
                  </a:cubicBezTo>
                  <a:cubicBezTo>
                    <a:pt x="3285" y="3329"/>
                    <a:pt x="5277" y="1564"/>
                    <a:pt x="6446" y="47"/>
                  </a:cubicBezTo>
                  <a:cubicBezTo>
                    <a:pt x="6465" y="28"/>
                    <a:pt x="6448" y="1"/>
                    <a:pt x="6427" y="1"/>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6" name="Google Shape;996;p98"/>
            <p:cNvSpPr/>
            <p:nvPr/>
          </p:nvSpPr>
          <p:spPr>
            <a:xfrm>
              <a:off x="3826325" y="2713450"/>
              <a:ext cx="162550" cy="89300"/>
            </a:xfrm>
            <a:custGeom>
              <a:rect b="b" l="l" r="r" t="t"/>
              <a:pathLst>
                <a:path extrusionOk="0" h="3572" w="6502">
                  <a:moveTo>
                    <a:pt x="6477" y="1"/>
                  </a:moveTo>
                  <a:cubicBezTo>
                    <a:pt x="6469" y="1"/>
                    <a:pt x="6461" y="5"/>
                    <a:pt x="6456" y="15"/>
                  </a:cubicBezTo>
                  <a:cubicBezTo>
                    <a:pt x="5404" y="1738"/>
                    <a:pt x="3494" y="3401"/>
                    <a:pt x="1426" y="3401"/>
                  </a:cubicBezTo>
                  <a:cubicBezTo>
                    <a:pt x="978" y="3401"/>
                    <a:pt x="524" y="3324"/>
                    <a:pt x="69" y="3152"/>
                  </a:cubicBezTo>
                  <a:cubicBezTo>
                    <a:pt x="63" y="3148"/>
                    <a:pt x="58" y="3147"/>
                    <a:pt x="53" y="3147"/>
                  </a:cubicBezTo>
                  <a:cubicBezTo>
                    <a:pt x="22" y="3147"/>
                    <a:pt x="0" y="3206"/>
                    <a:pt x="43" y="3227"/>
                  </a:cubicBezTo>
                  <a:cubicBezTo>
                    <a:pt x="521" y="3466"/>
                    <a:pt x="1006" y="3571"/>
                    <a:pt x="1488" y="3571"/>
                  </a:cubicBezTo>
                  <a:cubicBezTo>
                    <a:pt x="3538" y="3571"/>
                    <a:pt x="5518" y="1663"/>
                    <a:pt x="6494" y="27"/>
                  </a:cubicBezTo>
                  <a:cubicBezTo>
                    <a:pt x="6501" y="12"/>
                    <a:pt x="6490" y="1"/>
                    <a:pt x="6477" y="1"/>
                  </a:cubicBezTo>
                  <a:close/>
                </a:path>
              </a:pathLst>
            </a:custGeom>
            <a:solidFill>
              <a:srgbClr val="FDD58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7" name="Google Shape;997;p98"/>
            <p:cNvSpPr/>
            <p:nvPr/>
          </p:nvSpPr>
          <p:spPr>
            <a:xfrm>
              <a:off x="3529675" y="2773300"/>
              <a:ext cx="286775" cy="384675"/>
            </a:xfrm>
            <a:custGeom>
              <a:rect b="b" l="l" r="r" t="t"/>
              <a:pathLst>
                <a:path extrusionOk="0" h="15387" w="11471">
                  <a:moveTo>
                    <a:pt x="11218" y="0"/>
                  </a:moveTo>
                  <a:cubicBezTo>
                    <a:pt x="11194" y="0"/>
                    <a:pt x="11169" y="6"/>
                    <a:pt x="11144" y="17"/>
                  </a:cubicBezTo>
                  <a:cubicBezTo>
                    <a:pt x="8885" y="1185"/>
                    <a:pt x="6877" y="2854"/>
                    <a:pt x="5133" y="4698"/>
                  </a:cubicBezTo>
                  <a:cubicBezTo>
                    <a:pt x="3301" y="6643"/>
                    <a:pt x="1657" y="8889"/>
                    <a:pt x="716" y="11412"/>
                  </a:cubicBezTo>
                  <a:cubicBezTo>
                    <a:pt x="264" y="12654"/>
                    <a:pt x="1" y="13972"/>
                    <a:pt x="114" y="15302"/>
                  </a:cubicBezTo>
                  <a:cubicBezTo>
                    <a:pt x="120" y="15358"/>
                    <a:pt x="167" y="15387"/>
                    <a:pt x="211" y="15387"/>
                  </a:cubicBezTo>
                  <a:cubicBezTo>
                    <a:pt x="255" y="15387"/>
                    <a:pt x="296" y="15358"/>
                    <a:pt x="289" y="15302"/>
                  </a:cubicBezTo>
                  <a:cubicBezTo>
                    <a:pt x="126" y="12842"/>
                    <a:pt x="1193" y="10458"/>
                    <a:pt x="2510" y="8438"/>
                  </a:cubicBezTo>
                  <a:cubicBezTo>
                    <a:pt x="3966" y="6191"/>
                    <a:pt x="5848" y="4209"/>
                    <a:pt x="7931" y="2527"/>
                  </a:cubicBezTo>
                  <a:cubicBezTo>
                    <a:pt x="8986" y="1674"/>
                    <a:pt x="10102" y="908"/>
                    <a:pt x="11307" y="294"/>
                  </a:cubicBezTo>
                  <a:cubicBezTo>
                    <a:pt x="11470" y="218"/>
                    <a:pt x="11370" y="0"/>
                    <a:pt x="11218"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8" name="Google Shape;998;p98"/>
            <p:cNvSpPr/>
            <p:nvPr/>
          </p:nvSpPr>
          <p:spPr>
            <a:xfrm>
              <a:off x="3615950" y="2793500"/>
              <a:ext cx="60575" cy="147775"/>
            </a:xfrm>
            <a:custGeom>
              <a:rect b="b" l="l" r="r" t="t"/>
              <a:pathLst>
                <a:path extrusionOk="0" h="5911" w="2423">
                  <a:moveTo>
                    <a:pt x="685" y="0"/>
                  </a:moveTo>
                  <a:cubicBezTo>
                    <a:pt x="657" y="0"/>
                    <a:pt x="630" y="4"/>
                    <a:pt x="603" y="13"/>
                  </a:cubicBezTo>
                  <a:cubicBezTo>
                    <a:pt x="528" y="38"/>
                    <a:pt x="465" y="100"/>
                    <a:pt x="415" y="163"/>
                  </a:cubicBezTo>
                  <a:cubicBezTo>
                    <a:pt x="1" y="728"/>
                    <a:pt x="214" y="1493"/>
                    <a:pt x="364" y="2171"/>
                  </a:cubicBezTo>
                  <a:cubicBezTo>
                    <a:pt x="653" y="3514"/>
                    <a:pt x="590" y="5057"/>
                    <a:pt x="113" y="5911"/>
                  </a:cubicBezTo>
                  <a:lnTo>
                    <a:pt x="327" y="5634"/>
                  </a:lnTo>
                  <a:cubicBezTo>
                    <a:pt x="1230" y="4342"/>
                    <a:pt x="2422" y="1757"/>
                    <a:pt x="1055" y="213"/>
                  </a:cubicBezTo>
                  <a:cubicBezTo>
                    <a:pt x="960" y="98"/>
                    <a:pt x="822" y="0"/>
                    <a:pt x="685"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99" name="Google Shape;999;p98"/>
            <p:cNvSpPr/>
            <p:nvPr/>
          </p:nvSpPr>
          <p:spPr>
            <a:xfrm>
              <a:off x="3532500" y="2868850"/>
              <a:ext cx="65275" cy="146150"/>
            </a:xfrm>
            <a:custGeom>
              <a:rect b="b" l="l" r="r" t="t"/>
              <a:pathLst>
                <a:path extrusionOk="0" h="5846" w="2611">
                  <a:moveTo>
                    <a:pt x="535" y="0"/>
                  </a:moveTo>
                  <a:cubicBezTo>
                    <a:pt x="478" y="0"/>
                    <a:pt x="424" y="14"/>
                    <a:pt x="377" y="48"/>
                  </a:cubicBezTo>
                  <a:cubicBezTo>
                    <a:pt x="314" y="98"/>
                    <a:pt x="277" y="173"/>
                    <a:pt x="252" y="249"/>
                  </a:cubicBezTo>
                  <a:cubicBezTo>
                    <a:pt x="1" y="901"/>
                    <a:pt x="415" y="1579"/>
                    <a:pt x="741" y="2194"/>
                  </a:cubicBezTo>
                  <a:cubicBezTo>
                    <a:pt x="1393" y="3398"/>
                    <a:pt x="1757" y="4904"/>
                    <a:pt x="1544" y="5846"/>
                  </a:cubicBezTo>
                  <a:lnTo>
                    <a:pt x="1670" y="5532"/>
                  </a:lnTo>
                  <a:cubicBezTo>
                    <a:pt x="2184" y="4038"/>
                    <a:pt x="2611" y="1215"/>
                    <a:pt x="866" y="111"/>
                  </a:cubicBezTo>
                  <a:cubicBezTo>
                    <a:pt x="767" y="53"/>
                    <a:pt x="645" y="0"/>
                    <a:pt x="535"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0" name="Google Shape;1000;p98"/>
            <p:cNvSpPr/>
            <p:nvPr/>
          </p:nvSpPr>
          <p:spPr>
            <a:xfrm>
              <a:off x="3677750" y="2740175"/>
              <a:ext cx="55550" cy="132075"/>
            </a:xfrm>
            <a:custGeom>
              <a:rect b="b" l="l" r="r" t="t"/>
              <a:pathLst>
                <a:path extrusionOk="0" h="5283" w="2222">
                  <a:moveTo>
                    <a:pt x="698" y="0"/>
                  </a:moveTo>
                  <a:cubicBezTo>
                    <a:pt x="675" y="0"/>
                    <a:pt x="651" y="4"/>
                    <a:pt x="628" y="12"/>
                  </a:cubicBezTo>
                  <a:cubicBezTo>
                    <a:pt x="553" y="37"/>
                    <a:pt x="503" y="100"/>
                    <a:pt x="465" y="150"/>
                  </a:cubicBezTo>
                  <a:cubicBezTo>
                    <a:pt x="114" y="640"/>
                    <a:pt x="289" y="1317"/>
                    <a:pt x="415" y="1895"/>
                  </a:cubicBezTo>
                  <a:cubicBezTo>
                    <a:pt x="678" y="3074"/>
                    <a:pt x="528" y="4317"/>
                    <a:pt x="1" y="5283"/>
                  </a:cubicBezTo>
                  <a:lnTo>
                    <a:pt x="76" y="5195"/>
                  </a:lnTo>
                  <a:cubicBezTo>
                    <a:pt x="942" y="4003"/>
                    <a:pt x="2222" y="1531"/>
                    <a:pt x="1017" y="188"/>
                  </a:cubicBezTo>
                  <a:cubicBezTo>
                    <a:pt x="934" y="94"/>
                    <a:pt x="815" y="0"/>
                    <a:pt x="698"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1" name="Google Shape;1001;p98"/>
            <p:cNvSpPr/>
            <p:nvPr/>
          </p:nvSpPr>
          <p:spPr>
            <a:xfrm>
              <a:off x="3736100" y="2710125"/>
              <a:ext cx="51925" cy="111000"/>
            </a:xfrm>
            <a:custGeom>
              <a:rect b="b" l="l" r="r" t="t"/>
              <a:pathLst>
                <a:path extrusionOk="0" h="4440" w="2077">
                  <a:moveTo>
                    <a:pt x="885" y="1"/>
                  </a:moveTo>
                  <a:cubicBezTo>
                    <a:pt x="866" y="1"/>
                    <a:pt x="847" y="4"/>
                    <a:pt x="829" y="10"/>
                  </a:cubicBezTo>
                  <a:cubicBezTo>
                    <a:pt x="766" y="22"/>
                    <a:pt x="729" y="60"/>
                    <a:pt x="691" y="110"/>
                  </a:cubicBezTo>
                  <a:cubicBezTo>
                    <a:pt x="365" y="499"/>
                    <a:pt x="478" y="1064"/>
                    <a:pt x="553" y="1566"/>
                  </a:cubicBezTo>
                  <a:cubicBezTo>
                    <a:pt x="693" y="2491"/>
                    <a:pt x="637" y="3515"/>
                    <a:pt x="119" y="4280"/>
                  </a:cubicBezTo>
                  <a:lnTo>
                    <a:pt x="119" y="4280"/>
                  </a:lnTo>
                  <a:cubicBezTo>
                    <a:pt x="897" y="3330"/>
                    <a:pt x="2077" y="1344"/>
                    <a:pt x="1143" y="160"/>
                  </a:cubicBezTo>
                  <a:cubicBezTo>
                    <a:pt x="1080" y="76"/>
                    <a:pt x="981" y="1"/>
                    <a:pt x="885" y="1"/>
                  </a:cubicBezTo>
                  <a:close/>
                  <a:moveTo>
                    <a:pt x="119" y="4280"/>
                  </a:moveTo>
                  <a:lnTo>
                    <a:pt x="119" y="4280"/>
                  </a:lnTo>
                  <a:cubicBezTo>
                    <a:pt x="113" y="4287"/>
                    <a:pt x="107" y="4294"/>
                    <a:pt x="101" y="4301"/>
                  </a:cubicBezTo>
                  <a:lnTo>
                    <a:pt x="1" y="4439"/>
                  </a:lnTo>
                  <a:cubicBezTo>
                    <a:pt x="42" y="4388"/>
                    <a:pt x="82" y="4335"/>
                    <a:pt x="119" y="428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2" name="Google Shape;1002;p98"/>
            <p:cNvSpPr/>
            <p:nvPr/>
          </p:nvSpPr>
          <p:spPr>
            <a:xfrm>
              <a:off x="3601825" y="2926575"/>
              <a:ext cx="155950" cy="39175"/>
            </a:xfrm>
            <a:custGeom>
              <a:rect b="b" l="l" r="r" t="t"/>
              <a:pathLst>
                <a:path extrusionOk="0" h="1567" w="6238">
                  <a:moveTo>
                    <a:pt x="4204" y="1"/>
                  </a:moveTo>
                  <a:cubicBezTo>
                    <a:pt x="2781" y="1"/>
                    <a:pt x="1139" y="788"/>
                    <a:pt x="189" y="1416"/>
                  </a:cubicBezTo>
                  <a:lnTo>
                    <a:pt x="1" y="1566"/>
                  </a:lnTo>
                  <a:cubicBezTo>
                    <a:pt x="747" y="1261"/>
                    <a:pt x="1637" y="1075"/>
                    <a:pt x="2526" y="1075"/>
                  </a:cubicBezTo>
                  <a:cubicBezTo>
                    <a:pt x="3028" y="1075"/>
                    <a:pt x="3529" y="1134"/>
                    <a:pt x="4004" y="1265"/>
                  </a:cubicBezTo>
                  <a:cubicBezTo>
                    <a:pt x="4413" y="1371"/>
                    <a:pt x="4849" y="1500"/>
                    <a:pt x="5258" y="1500"/>
                  </a:cubicBezTo>
                  <a:cubicBezTo>
                    <a:pt x="5526" y="1500"/>
                    <a:pt x="5783" y="1444"/>
                    <a:pt x="6012" y="1290"/>
                  </a:cubicBezTo>
                  <a:cubicBezTo>
                    <a:pt x="6074" y="1240"/>
                    <a:pt x="6137" y="1190"/>
                    <a:pt x="6175" y="1115"/>
                  </a:cubicBezTo>
                  <a:cubicBezTo>
                    <a:pt x="6238" y="951"/>
                    <a:pt x="6125" y="776"/>
                    <a:pt x="5999" y="650"/>
                  </a:cubicBezTo>
                  <a:cubicBezTo>
                    <a:pt x="5519" y="182"/>
                    <a:pt x="4887" y="1"/>
                    <a:pt x="4204" y="1"/>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3" name="Google Shape;1003;p98"/>
            <p:cNvSpPr/>
            <p:nvPr/>
          </p:nvSpPr>
          <p:spPr>
            <a:xfrm>
              <a:off x="3647950" y="2868850"/>
              <a:ext cx="135875" cy="34475"/>
            </a:xfrm>
            <a:custGeom>
              <a:rect b="b" l="l" r="r" t="t"/>
              <a:pathLst>
                <a:path extrusionOk="0" h="1379" w="5435">
                  <a:moveTo>
                    <a:pt x="3712" y="1"/>
                  </a:moveTo>
                  <a:cubicBezTo>
                    <a:pt x="2476" y="1"/>
                    <a:pt x="1039" y="718"/>
                    <a:pt x="194" y="1266"/>
                  </a:cubicBezTo>
                  <a:lnTo>
                    <a:pt x="194" y="1266"/>
                  </a:lnTo>
                  <a:cubicBezTo>
                    <a:pt x="725" y="985"/>
                    <a:pt x="1323" y="870"/>
                    <a:pt x="1933" y="870"/>
                  </a:cubicBezTo>
                  <a:cubicBezTo>
                    <a:pt x="2454" y="870"/>
                    <a:pt x="2985" y="954"/>
                    <a:pt x="3489" y="1090"/>
                  </a:cubicBezTo>
                  <a:cubicBezTo>
                    <a:pt x="3840" y="1181"/>
                    <a:pt x="4223" y="1296"/>
                    <a:pt x="4582" y="1296"/>
                  </a:cubicBezTo>
                  <a:cubicBezTo>
                    <a:pt x="4814" y="1296"/>
                    <a:pt x="5036" y="1248"/>
                    <a:pt x="5233" y="1115"/>
                  </a:cubicBezTo>
                  <a:cubicBezTo>
                    <a:pt x="5296" y="1077"/>
                    <a:pt x="5346" y="1027"/>
                    <a:pt x="5371" y="964"/>
                  </a:cubicBezTo>
                  <a:cubicBezTo>
                    <a:pt x="5434" y="813"/>
                    <a:pt x="5334" y="663"/>
                    <a:pt x="5221" y="550"/>
                  </a:cubicBezTo>
                  <a:cubicBezTo>
                    <a:pt x="4814" y="155"/>
                    <a:pt x="4284" y="1"/>
                    <a:pt x="3712" y="1"/>
                  </a:cubicBezTo>
                  <a:close/>
                  <a:moveTo>
                    <a:pt x="194" y="1266"/>
                  </a:moveTo>
                  <a:lnTo>
                    <a:pt x="194" y="1266"/>
                  </a:lnTo>
                  <a:cubicBezTo>
                    <a:pt x="128" y="1301"/>
                    <a:pt x="64" y="1338"/>
                    <a:pt x="1" y="1378"/>
                  </a:cubicBezTo>
                  <a:lnTo>
                    <a:pt x="176" y="1278"/>
                  </a:lnTo>
                  <a:cubicBezTo>
                    <a:pt x="182" y="1274"/>
                    <a:pt x="188" y="1270"/>
                    <a:pt x="194" y="1266"/>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4" name="Google Shape;1004;p98"/>
            <p:cNvSpPr/>
            <p:nvPr/>
          </p:nvSpPr>
          <p:spPr>
            <a:xfrm>
              <a:off x="3711950" y="2808800"/>
              <a:ext cx="112650" cy="33650"/>
            </a:xfrm>
            <a:custGeom>
              <a:rect b="b" l="l" r="r" t="t"/>
              <a:pathLst>
                <a:path extrusionOk="0" h="1346" w="4506">
                  <a:moveTo>
                    <a:pt x="3172" y="0"/>
                  </a:moveTo>
                  <a:cubicBezTo>
                    <a:pt x="2118" y="0"/>
                    <a:pt x="897" y="694"/>
                    <a:pt x="186" y="1222"/>
                  </a:cubicBezTo>
                  <a:lnTo>
                    <a:pt x="186" y="1222"/>
                  </a:lnTo>
                  <a:cubicBezTo>
                    <a:pt x="678" y="926"/>
                    <a:pt x="1261" y="809"/>
                    <a:pt x="1851" y="809"/>
                  </a:cubicBezTo>
                  <a:cubicBezTo>
                    <a:pt x="2200" y="809"/>
                    <a:pt x="2551" y="850"/>
                    <a:pt x="2887" y="919"/>
                  </a:cubicBezTo>
                  <a:cubicBezTo>
                    <a:pt x="3160" y="974"/>
                    <a:pt x="3452" y="1039"/>
                    <a:pt x="3726" y="1039"/>
                  </a:cubicBezTo>
                  <a:cubicBezTo>
                    <a:pt x="3955" y="1039"/>
                    <a:pt x="4172" y="993"/>
                    <a:pt x="4355" y="856"/>
                  </a:cubicBezTo>
                  <a:cubicBezTo>
                    <a:pt x="4405" y="819"/>
                    <a:pt x="4443" y="781"/>
                    <a:pt x="4468" y="718"/>
                  </a:cubicBezTo>
                  <a:cubicBezTo>
                    <a:pt x="4506" y="593"/>
                    <a:pt x="4418" y="467"/>
                    <a:pt x="4317" y="392"/>
                  </a:cubicBezTo>
                  <a:cubicBezTo>
                    <a:pt x="3992" y="112"/>
                    <a:pt x="3595" y="0"/>
                    <a:pt x="3172" y="0"/>
                  </a:cubicBezTo>
                  <a:close/>
                  <a:moveTo>
                    <a:pt x="186" y="1222"/>
                  </a:moveTo>
                  <a:cubicBezTo>
                    <a:pt x="123" y="1260"/>
                    <a:pt x="61" y="1301"/>
                    <a:pt x="0" y="1346"/>
                  </a:cubicBezTo>
                  <a:lnTo>
                    <a:pt x="139" y="1258"/>
                  </a:lnTo>
                  <a:cubicBezTo>
                    <a:pt x="154" y="1246"/>
                    <a:pt x="170" y="1234"/>
                    <a:pt x="186" y="1222"/>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5" name="Google Shape;1005;p98"/>
            <p:cNvSpPr/>
            <p:nvPr/>
          </p:nvSpPr>
          <p:spPr>
            <a:xfrm>
              <a:off x="3795400" y="2752675"/>
              <a:ext cx="37675" cy="43725"/>
            </a:xfrm>
            <a:custGeom>
              <a:rect b="b" l="l" r="r" t="t"/>
              <a:pathLst>
                <a:path extrusionOk="0" h="1749" w="1507">
                  <a:moveTo>
                    <a:pt x="199" y="0"/>
                  </a:moveTo>
                  <a:cubicBezTo>
                    <a:pt x="132" y="0"/>
                    <a:pt x="88" y="82"/>
                    <a:pt x="76" y="152"/>
                  </a:cubicBezTo>
                  <a:cubicBezTo>
                    <a:pt x="0" y="491"/>
                    <a:pt x="51" y="855"/>
                    <a:pt x="214" y="1156"/>
                  </a:cubicBezTo>
                  <a:cubicBezTo>
                    <a:pt x="565" y="1545"/>
                    <a:pt x="879" y="1583"/>
                    <a:pt x="1092" y="1683"/>
                  </a:cubicBezTo>
                  <a:cubicBezTo>
                    <a:pt x="1147" y="1716"/>
                    <a:pt x="1210" y="1748"/>
                    <a:pt x="1267" y="1748"/>
                  </a:cubicBezTo>
                  <a:cubicBezTo>
                    <a:pt x="1276" y="1748"/>
                    <a:pt x="1285" y="1748"/>
                    <a:pt x="1293" y="1746"/>
                  </a:cubicBezTo>
                  <a:cubicBezTo>
                    <a:pt x="1431" y="1733"/>
                    <a:pt x="1506" y="1595"/>
                    <a:pt x="1494" y="1470"/>
                  </a:cubicBezTo>
                  <a:cubicBezTo>
                    <a:pt x="1469" y="1332"/>
                    <a:pt x="1356" y="1244"/>
                    <a:pt x="1243" y="1194"/>
                  </a:cubicBezTo>
                  <a:cubicBezTo>
                    <a:pt x="1117" y="1144"/>
                    <a:pt x="992" y="1131"/>
                    <a:pt x="866" y="1119"/>
                  </a:cubicBezTo>
                  <a:cubicBezTo>
                    <a:pt x="954" y="1031"/>
                    <a:pt x="1080" y="1018"/>
                    <a:pt x="1193" y="981"/>
                  </a:cubicBezTo>
                  <a:cubicBezTo>
                    <a:pt x="1306" y="930"/>
                    <a:pt x="1419" y="805"/>
                    <a:pt x="1356" y="692"/>
                  </a:cubicBezTo>
                  <a:cubicBezTo>
                    <a:pt x="1331" y="629"/>
                    <a:pt x="1255" y="604"/>
                    <a:pt x="1193" y="591"/>
                  </a:cubicBezTo>
                  <a:cubicBezTo>
                    <a:pt x="1167" y="588"/>
                    <a:pt x="1141" y="586"/>
                    <a:pt x="1116" y="586"/>
                  </a:cubicBezTo>
                  <a:cubicBezTo>
                    <a:pt x="883" y="586"/>
                    <a:pt x="671" y="734"/>
                    <a:pt x="490" y="893"/>
                  </a:cubicBezTo>
                  <a:cubicBezTo>
                    <a:pt x="553" y="604"/>
                    <a:pt x="477" y="290"/>
                    <a:pt x="289" y="52"/>
                  </a:cubicBezTo>
                  <a:cubicBezTo>
                    <a:pt x="264" y="39"/>
                    <a:pt x="251" y="14"/>
                    <a:pt x="214" y="2"/>
                  </a:cubicBezTo>
                  <a:cubicBezTo>
                    <a:pt x="209" y="1"/>
                    <a:pt x="204" y="0"/>
                    <a:pt x="199"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6" name="Google Shape;1006;p98"/>
            <p:cNvSpPr/>
            <p:nvPr/>
          </p:nvSpPr>
          <p:spPr>
            <a:xfrm>
              <a:off x="3617725" y="2813825"/>
              <a:ext cx="31500" cy="128225"/>
            </a:xfrm>
            <a:custGeom>
              <a:rect b="b" l="l" r="r" t="t"/>
              <a:pathLst>
                <a:path extrusionOk="0" h="5129" w="1260">
                  <a:moveTo>
                    <a:pt x="725" y="1"/>
                  </a:moveTo>
                  <a:cubicBezTo>
                    <a:pt x="716" y="1"/>
                    <a:pt x="708" y="8"/>
                    <a:pt x="708" y="15"/>
                  </a:cubicBezTo>
                  <a:cubicBezTo>
                    <a:pt x="896" y="906"/>
                    <a:pt x="996" y="1785"/>
                    <a:pt x="858" y="2688"/>
                  </a:cubicBezTo>
                  <a:cubicBezTo>
                    <a:pt x="733" y="3541"/>
                    <a:pt x="369" y="4294"/>
                    <a:pt x="17" y="5072"/>
                  </a:cubicBezTo>
                  <a:cubicBezTo>
                    <a:pt x="1" y="5106"/>
                    <a:pt x="23" y="5128"/>
                    <a:pt x="47" y="5128"/>
                  </a:cubicBezTo>
                  <a:cubicBezTo>
                    <a:pt x="59" y="5128"/>
                    <a:pt x="72" y="5123"/>
                    <a:pt x="80" y="5110"/>
                  </a:cubicBezTo>
                  <a:cubicBezTo>
                    <a:pt x="1097" y="3604"/>
                    <a:pt x="1260" y="1722"/>
                    <a:pt x="745" y="15"/>
                  </a:cubicBezTo>
                  <a:cubicBezTo>
                    <a:pt x="740" y="5"/>
                    <a:pt x="732" y="1"/>
                    <a:pt x="725"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7" name="Google Shape;1007;p98"/>
            <p:cNvSpPr/>
            <p:nvPr/>
          </p:nvSpPr>
          <p:spPr>
            <a:xfrm>
              <a:off x="3551950" y="2888100"/>
              <a:ext cx="33900" cy="127900"/>
            </a:xfrm>
            <a:custGeom>
              <a:rect b="b" l="l" r="r" t="t"/>
              <a:pathLst>
                <a:path extrusionOk="0" h="5116" w="1356">
                  <a:moveTo>
                    <a:pt x="15" y="1"/>
                  </a:moveTo>
                  <a:cubicBezTo>
                    <a:pt x="7" y="1"/>
                    <a:pt x="1" y="9"/>
                    <a:pt x="1" y="18"/>
                  </a:cubicBezTo>
                  <a:cubicBezTo>
                    <a:pt x="402" y="771"/>
                    <a:pt x="728" y="1549"/>
                    <a:pt x="866" y="2403"/>
                  </a:cubicBezTo>
                  <a:cubicBezTo>
                    <a:pt x="1004" y="3306"/>
                    <a:pt x="854" y="4172"/>
                    <a:pt x="728" y="5063"/>
                  </a:cubicBezTo>
                  <a:cubicBezTo>
                    <a:pt x="721" y="5094"/>
                    <a:pt x="742" y="5115"/>
                    <a:pt x="762" y="5115"/>
                  </a:cubicBezTo>
                  <a:cubicBezTo>
                    <a:pt x="774" y="5115"/>
                    <a:pt x="786" y="5107"/>
                    <a:pt x="791" y="5088"/>
                  </a:cubicBezTo>
                  <a:cubicBezTo>
                    <a:pt x="1356" y="3369"/>
                    <a:pt x="1004" y="1499"/>
                    <a:pt x="26" y="6"/>
                  </a:cubicBezTo>
                  <a:cubicBezTo>
                    <a:pt x="22" y="2"/>
                    <a:pt x="18" y="1"/>
                    <a:pt x="15"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8" name="Google Shape;1008;p98"/>
            <p:cNvSpPr/>
            <p:nvPr/>
          </p:nvSpPr>
          <p:spPr>
            <a:xfrm>
              <a:off x="3677525" y="2758000"/>
              <a:ext cx="32250" cy="117475"/>
            </a:xfrm>
            <a:custGeom>
              <a:rect b="b" l="l" r="r" t="t"/>
              <a:pathLst>
                <a:path extrusionOk="0" h="4699" w="1290">
                  <a:moveTo>
                    <a:pt x="806" y="0"/>
                  </a:moveTo>
                  <a:cubicBezTo>
                    <a:pt x="796" y="0"/>
                    <a:pt x="788" y="7"/>
                    <a:pt x="788" y="15"/>
                  </a:cubicBezTo>
                  <a:cubicBezTo>
                    <a:pt x="963" y="843"/>
                    <a:pt x="988" y="1646"/>
                    <a:pt x="825" y="2474"/>
                  </a:cubicBezTo>
                  <a:cubicBezTo>
                    <a:pt x="675" y="3240"/>
                    <a:pt x="336" y="3930"/>
                    <a:pt x="10" y="4645"/>
                  </a:cubicBezTo>
                  <a:cubicBezTo>
                    <a:pt x="1" y="4672"/>
                    <a:pt x="23" y="4698"/>
                    <a:pt x="46" y="4698"/>
                  </a:cubicBezTo>
                  <a:cubicBezTo>
                    <a:pt x="56" y="4698"/>
                    <a:pt x="65" y="4694"/>
                    <a:pt x="72" y="4683"/>
                  </a:cubicBezTo>
                  <a:cubicBezTo>
                    <a:pt x="988" y="3353"/>
                    <a:pt x="1290" y="1558"/>
                    <a:pt x="825" y="15"/>
                  </a:cubicBezTo>
                  <a:cubicBezTo>
                    <a:pt x="820" y="4"/>
                    <a:pt x="812" y="0"/>
                    <a:pt x="806"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09" name="Google Shape;1009;p98"/>
            <p:cNvSpPr/>
            <p:nvPr/>
          </p:nvSpPr>
          <p:spPr>
            <a:xfrm>
              <a:off x="3736300" y="2724900"/>
              <a:ext cx="31525" cy="96925"/>
            </a:xfrm>
            <a:custGeom>
              <a:rect b="b" l="l" r="r" t="t"/>
              <a:pathLst>
                <a:path extrusionOk="0" h="3877" w="1261">
                  <a:moveTo>
                    <a:pt x="925" y="0"/>
                  </a:moveTo>
                  <a:cubicBezTo>
                    <a:pt x="917" y="0"/>
                    <a:pt x="909" y="6"/>
                    <a:pt x="909" y="21"/>
                  </a:cubicBezTo>
                  <a:cubicBezTo>
                    <a:pt x="997" y="686"/>
                    <a:pt x="984" y="1339"/>
                    <a:pt x="821" y="1991"/>
                  </a:cubicBezTo>
                  <a:cubicBezTo>
                    <a:pt x="645" y="2656"/>
                    <a:pt x="319" y="3221"/>
                    <a:pt x="18" y="3823"/>
                  </a:cubicBezTo>
                  <a:cubicBezTo>
                    <a:pt x="0" y="3850"/>
                    <a:pt x="20" y="3876"/>
                    <a:pt x="42" y="3876"/>
                  </a:cubicBezTo>
                  <a:cubicBezTo>
                    <a:pt x="51" y="3876"/>
                    <a:pt x="61" y="3872"/>
                    <a:pt x="68" y="3861"/>
                  </a:cubicBezTo>
                  <a:cubicBezTo>
                    <a:pt x="921" y="2807"/>
                    <a:pt x="1260" y="1326"/>
                    <a:pt x="934" y="8"/>
                  </a:cubicBezTo>
                  <a:cubicBezTo>
                    <a:pt x="934" y="3"/>
                    <a:pt x="930" y="0"/>
                    <a:pt x="925"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0" name="Google Shape;1010;p98"/>
            <p:cNvSpPr/>
            <p:nvPr/>
          </p:nvSpPr>
          <p:spPr>
            <a:xfrm>
              <a:off x="3600725" y="2941350"/>
              <a:ext cx="133525" cy="25175"/>
            </a:xfrm>
            <a:custGeom>
              <a:rect b="b" l="l" r="r" t="t"/>
              <a:pathLst>
                <a:path extrusionOk="0" h="1007" w="5341">
                  <a:moveTo>
                    <a:pt x="3376" y="1"/>
                  </a:moveTo>
                  <a:cubicBezTo>
                    <a:pt x="2206" y="1"/>
                    <a:pt x="1035" y="328"/>
                    <a:pt x="32" y="938"/>
                  </a:cubicBezTo>
                  <a:cubicBezTo>
                    <a:pt x="1" y="959"/>
                    <a:pt x="13" y="1006"/>
                    <a:pt x="40" y="1006"/>
                  </a:cubicBezTo>
                  <a:cubicBezTo>
                    <a:pt x="46" y="1006"/>
                    <a:pt x="51" y="1004"/>
                    <a:pt x="57" y="1000"/>
                  </a:cubicBezTo>
                  <a:cubicBezTo>
                    <a:pt x="861" y="687"/>
                    <a:pt x="1626" y="335"/>
                    <a:pt x="2479" y="185"/>
                  </a:cubicBezTo>
                  <a:cubicBezTo>
                    <a:pt x="2813" y="132"/>
                    <a:pt x="3148" y="107"/>
                    <a:pt x="3481" y="107"/>
                  </a:cubicBezTo>
                  <a:cubicBezTo>
                    <a:pt x="4098" y="107"/>
                    <a:pt x="4712" y="193"/>
                    <a:pt x="5315" y="348"/>
                  </a:cubicBezTo>
                  <a:cubicBezTo>
                    <a:pt x="5340" y="348"/>
                    <a:pt x="5340" y="323"/>
                    <a:pt x="5328" y="323"/>
                  </a:cubicBezTo>
                  <a:cubicBezTo>
                    <a:pt x="4698" y="105"/>
                    <a:pt x="4037" y="1"/>
                    <a:pt x="3376"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1" name="Google Shape;1011;p98"/>
            <p:cNvSpPr/>
            <p:nvPr/>
          </p:nvSpPr>
          <p:spPr>
            <a:xfrm>
              <a:off x="3648675" y="2880725"/>
              <a:ext cx="116625" cy="24525"/>
            </a:xfrm>
            <a:custGeom>
              <a:rect b="b" l="l" r="r" t="t"/>
              <a:pathLst>
                <a:path extrusionOk="0" h="981" w="4665">
                  <a:moveTo>
                    <a:pt x="3044" y="0"/>
                  </a:moveTo>
                  <a:cubicBezTo>
                    <a:pt x="1982" y="0"/>
                    <a:pt x="915" y="326"/>
                    <a:pt x="34" y="916"/>
                  </a:cubicBezTo>
                  <a:cubicBezTo>
                    <a:pt x="1" y="938"/>
                    <a:pt x="27" y="980"/>
                    <a:pt x="60" y="980"/>
                  </a:cubicBezTo>
                  <a:cubicBezTo>
                    <a:pt x="64" y="980"/>
                    <a:pt x="68" y="980"/>
                    <a:pt x="72" y="978"/>
                  </a:cubicBezTo>
                  <a:cubicBezTo>
                    <a:pt x="787" y="677"/>
                    <a:pt x="1465" y="338"/>
                    <a:pt x="2230" y="188"/>
                  </a:cubicBezTo>
                  <a:cubicBezTo>
                    <a:pt x="2539" y="131"/>
                    <a:pt x="2844" y="104"/>
                    <a:pt x="3147" y="104"/>
                  </a:cubicBezTo>
                  <a:cubicBezTo>
                    <a:pt x="3646" y="104"/>
                    <a:pt x="4140" y="176"/>
                    <a:pt x="4640" y="301"/>
                  </a:cubicBezTo>
                  <a:cubicBezTo>
                    <a:pt x="4652" y="301"/>
                    <a:pt x="4665" y="276"/>
                    <a:pt x="4640" y="263"/>
                  </a:cubicBezTo>
                  <a:cubicBezTo>
                    <a:pt x="4126" y="85"/>
                    <a:pt x="3586" y="0"/>
                    <a:pt x="3044"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2" name="Google Shape;1012;p98"/>
            <p:cNvSpPr/>
            <p:nvPr/>
          </p:nvSpPr>
          <p:spPr>
            <a:xfrm>
              <a:off x="3716100" y="2818975"/>
              <a:ext cx="93000" cy="20700"/>
            </a:xfrm>
            <a:custGeom>
              <a:rect b="b" l="l" r="r" t="t"/>
              <a:pathLst>
                <a:path extrusionOk="0" h="828" w="3720">
                  <a:moveTo>
                    <a:pt x="2546" y="0"/>
                  </a:moveTo>
                  <a:cubicBezTo>
                    <a:pt x="1663" y="0"/>
                    <a:pt x="765" y="264"/>
                    <a:pt x="35" y="750"/>
                  </a:cubicBezTo>
                  <a:cubicBezTo>
                    <a:pt x="1" y="773"/>
                    <a:pt x="19" y="827"/>
                    <a:pt x="51" y="827"/>
                  </a:cubicBezTo>
                  <a:cubicBezTo>
                    <a:pt x="54" y="827"/>
                    <a:pt x="57" y="827"/>
                    <a:pt x="60" y="826"/>
                  </a:cubicBezTo>
                  <a:cubicBezTo>
                    <a:pt x="587" y="625"/>
                    <a:pt x="1077" y="374"/>
                    <a:pt x="1616" y="236"/>
                  </a:cubicBezTo>
                  <a:cubicBezTo>
                    <a:pt x="1993" y="147"/>
                    <a:pt x="2370" y="106"/>
                    <a:pt x="2749" y="106"/>
                  </a:cubicBezTo>
                  <a:cubicBezTo>
                    <a:pt x="3064" y="106"/>
                    <a:pt x="3380" y="134"/>
                    <a:pt x="3700" y="186"/>
                  </a:cubicBezTo>
                  <a:cubicBezTo>
                    <a:pt x="3702" y="188"/>
                    <a:pt x="3704" y="189"/>
                    <a:pt x="3706" y="189"/>
                  </a:cubicBezTo>
                  <a:cubicBezTo>
                    <a:pt x="3716" y="189"/>
                    <a:pt x="3720" y="171"/>
                    <a:pt x="3700" y="161"/>
                  </a:cubicBezTo>
                  <a:cubicBezTo>
                    <a:pt x="3329" y="52"/>
                    <a:pt x="2938" y="0"/>
                    <a:pt x="2546"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3" name="Google Shape;1013;p98"/>
            <p:cNvSpPr/>
            <p:nvPr/>
          </p:nvSpPr>
          <p:spPr>
            <a:xfrm>
              <a:off x="3559800" y="2639050"/>
              <a:ext cx="63825" cy="384575"/>
            </a:xfrm>
            <a:custGeom>
              <a:rect b="b" l="l" r="r" t="t"/>
              <a:pathLst>
                <a:path extrusionOk="0" h="15383" w="2553">
                  <a:moveTo>
                    <a:pt x="2501" y="1"/>
                  </a:moveTo>
                  <a:cubicBezTo>
                    <a:pt x="2490" y="1"/>
                    <a:pt x="2480" y="6"/>
                    <a:pt x="2472" y="17"/>
                  </a:cubicBezTo>
                  <a:cubicBezTo>
                    <a:pt x="979" y="1999"/>
                    <a:pt x="527" y="4785"/>
                    <a:pt x="276" y="7182"/>
                  </a:cubicBezTo>
                  <a:cubicBezTo>
                    <a:pt x="0" y="9880"/>
                    <a:pt x="50" y="12616"/>
                    <a:pt x="239" y="15326"/>
                  </a:cubicBezTo>
                  <a:cubicBezTo>
                    <a:pt x="239" y="15364"/>
                    <a:pt x="267" y="15383"/>
                    <a:pt x="295" y="15383"/>
                  </a:cubicBezTo>
                  <a:cubicBezTo>
                    <a:pt x="323" y="15383"/>
                    <a:pt x="352" y="15364"/>
                    <a:pt x="352" y="15326"/>
                  </a:cubicBezTo>
                  <a:cubicBezTo>
                    <a:pt x="251" y="12716"/>
                    <a:pt x="189" y="10106"/>
                    <a:pt x="427" y="7508"/>
                  </a:cubicBezTo>
                  <a:cubicBezTo>
                    <a:pt x="540" y="6165"/>
                    <a:pt x="753" y="4835"/>
                    <a:pt x="1105" y="3530"/>
                  </a:cubicBezTo>
                  <a:cubicBezTo>
                    <a:pt x="1431" y="2300"/>
                    <a:pt x="1933" y="1184"/>
                    <a:pt x="2535" y="54"/>
                  </a:cubicBezTo>
                  <a:cubicBezTo>
                    <a:pt x="2553" y="28"/>
                    <a:pt x="2527" y="1"/>
                    <a:pt x="2501" y="1"/>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4" name="Google Shape;1014;p98"/>
            <p:cNvSpPr/>
            <p:nvPr/>
          </p:nvSpPr>
          <p:spPr>
            <a:xfrm>
              <a:off x="3586775" y="2468375"/>
              <a:ext cx="133975" cy="174875"/>
            </a:xfrm>
            <a:custGeom>
              <a:rect b="b" l="l" r="r" t="t"/>
              <a:pathLst>
                <a:path extrusionOk="0" h="6995" w="5359">
                  <a:moveTo>
                    <a:pt x="3567" y="1"/>
                  </a:moveTo>
                  <a:cubicBezTo>
                    <a:pt x="3514" y="1"/>
                    <a:pt x="3464" y="17"/>
                    <a:pt x="3426" y="55"/>
                  </a:cubicBezTo>
                  <a:cubicBezTo>
                    <a:pt x="3288" y="205"/>
                    <a:pt x="3552" y="519"/>
                    <a:pt x="3602" y="682"/>
                  </a:cubicBezTo>
                  <a:cubicBezTo>
                    <a:pt x="2824" y="795"/>
                    <a:pt x="2197" y="1084"/>
                    <a:pt x="1619" y="1598"/>
                  </a:cubicBezTo>
                  <a:cubicBezTo>
                    <a:pt x="942" y="2226"/>
                    <a:pt x="314" y="3217"/>
                    <a:pt x="164" y="4171"/>
                  </a:cubicBezTo>
                  <a:cubicBezTo>
                    <a:pt x="0" y="5200"/>
                    <a:pt x="502" y="6178"/>
                    <a:pt x="1318" y="6881"/>
                  </a:cubicBezTo>
                  <a:cubicBezTo>
                    <a:pt x="1545" y="6959"/>
                    <a:pt x="1781" y="6995"/>
                    <a:pt x="2016" y="6995"/>
                  </a:cubicBezTo>
                  <a:cubicBezTo>
                    <a:pt x="2315" y="6995"/>
                    <a:pt x="2613" y="6936"/>
                    <a:pt x="2887" y="6831"/>
                  </a:cubicBezTo>
                  <a:cubicBezTo>
                    <a:pt x="3376" y="6643"/>
                    <a:pt x="3790" y="6317"/>
                    <a:pt x="4142" y="5928"/>
                  </a:cubicBezTo>
                  <a:cubicBezTo>
                    <a:pt x="4706" y="5325"/>
                    <a:pt x="5095" y="4572"/>
                    <a:pt x="5221" y="3744"/>
                  </a:cubicBezTo>
                  <a:cubicBezTo>
                    <a:pt x="5359" y="2916"/>
                    <a:pt x="5196" y="2025"/>
                    <a:pt x="4744" y="1272"/>
                  </a:cubicBezTo>
                  <a:cubicBezTo>
                    <a:pt x="4957" y="1259"/>
                    <a:pt x="5146" y="1172"/>
                    <a:pt x="5296" y="1033"/>
                  </a:cubicBezTo>
                  <a:cubicBezTo>
                    <a:pt x="5233" y="908"/>
                    <a:pt x="5083" y="820"/>
                    <a:pt x="4932" y="808"/>
                  </a:cubicBezTo>
                  <a:cubicBezTo>
                    <a:pt x="4908" y="805"/>
                    <a:pt x="4883" y="804"/>
                    <a:pt x="4858" y="804"/>
                  </a:cubicBezTo>
                  <a:cubicBezTo>
                    <a:pt x="4741" y="804"/>
                    <a:pt x="4619" y="827"/>
                    <a:pt x="4506" y="858"/>
                  </a:cubicBezTo>
                  <a:cubicBezTo>
                    <a:pt x="4556" y="732"/>
                    <a:pt x="4606" y="607"/>
                    <a:pt x="4581" y="481"/>
                  </a:cubicBezTo>
                  <a:cubicBezTo>
                    <a:pt x="4568" y="343"/>
                    <a:pt x="4480" y="205"/>
                    <a:pt x="4342" y="180"/>
                  </a:cubicBezTo>
                  <a:cubicBezTo>
                    <a:pt x="4332" y="179"/>
                    <a:pt x="4321" y="178"/>
                    <a:pt x="4311" y="178"/>
                  </a:cubicBezTo>
                  <a:cubicBezTo>
                    <a:pt x="4140" y="178"/>
                    <a:pt x="4027" y="367"/>
                    <a:pt x="4004" y="544"/>
                  </a:cubicBezTo>
                  <a:cubicBezTo>
                    <a:pt x="3966" y="393"/>
                    <a:pt x="3928" y="230"/>
                    <a:pt x="3828" y="117"/>
                  </a:cubicBezTo>
                  <a:cubicBezTo>
                    <a:pt x="3757" y="47"/>
                    <a:pt x="3657" y="1"/>
                    <a:pt x="3567" y="1"/>
                  </a:cubicBezTo>
                  <a:close/>
                </a:path>
              </a:pathLst>
            </a:custGeom>
            <a:solidFill>
              <a:srgbClr val="AD5A4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5" name="Google Shape;1015;p98"/>
            <p:cNvSpPr/>
            <p:nvPr/>
          </p:nvSpPr>
          <p:spPr>
            <a:xfrm>
              <a:off x="3633675" y="2513800"/>
              <a:ext cx="83625" cy="129900"/>
            </a:xfrm>
            <a:custGeom>
              <a:rect b="b" l="l" r="r" t="t"/>
              <a:pathLst>
                <a:path extrusionOk="0" h="5196" w="3345">
                  <a:moveTo>
                    <a:pt x="2966" y="0"/>
                  </a:moveTo>
                  <a:cubicBezTo>
                    <a:pt x="2944" y="0"/>
                    <a:pt x="2924" y="17"/>
                    <a:pt x="2931" y="45"/>
                  </a:cubicBezTo>
                  <a:cubicBezTo>
                    <a:pt x="3031" y="1149"/>
                    <a:pt x="2818" y="2266"/>
                    <a:pt x="2241" y="3232"/>
                  </a:cubicBezTo>
                  <a:cubicBezTo>
                    <a:pt x="1726" y="4098"/>
                    <a:pt x="898" y="4650"/>
                    <a:pt x="32" y="5140"/>
                  </a:cubicBezTo>
                  <a:cubicBezTo>
                    <a:pt x="0" y="5150"/>
                    <a:pt x="22" y="5196"/>
                    <a:pt x="51" y="5196"/>
                  </a:cubicBezTo>
                  <a:cubicBezTo>
                    <a:pt x="57" y="5196"/>
                    <a:pt x="63" y="5194"/>
                    <a:pt x="70" y="5190"/>
                  </a:cubicBezTo>
                  <a:cubicBezTo>
                    <a:pt x="2090" y="4324"/>
                    <a:pt x="3345" y="2228"/>
                    <a:pt x="3006" y="32"/>
                  </a:cubicBezTo>
                  <a:cubicBezTo>
                    <a:pt x="3000" y="10"/>
                    <a:pt x="2983" y="0"/>
                    <a:pt x="2966" y="0"/>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6" name="Google Shape;1016;p98"/>
            <p:cNvSpPr/>
            <p:nvPr/>
          </p:nvSpPr>
          <p:spPr>
            <a:xfrm>
              <a:off x="3632100" y="2505725"/>
              <a:ext cx="72350" cy="136150"/>
            </a:xfrm>
            <a:custGeom>
              <a:rect b="b" l="l" r="r" t="t"/>
              <a:pathLst>
                <a:path extrusionOk="0" h="5446" w="2894">
                  <a:moveTo>
                    <a:pt x="2856" y="1"/>
                  </a:moveTo>
                  <a:cubicBezTo>
                    <a:pt x="2843" y="1"/>
                    <a:pt x="2831" y="10"/>
                    <a:pt x="2831" y="29"/>
                  </a:cubicBezTo>
                  <a:cubicBezTo>
                    <a:pt x="2693" y="2225"/>
                    <a:pt x="1475" y="3844"/>
                    <a:pt x="20" y="5400"/>
                  </a:cubicBezTo>
                  <a:cubicBezTo>
                    <a:pt x="0" y="5419"/>
                    <a:pt x="18" y="5446"/>
                    <a:pt x="39" y="5446"/>
                  </a:cubicBezTo>
                  <a:cubicBezTo>
                    <a:pt x="45" y="5446"/>
                    <a:pt x="51" y="5443"/>
                    <a:pt x="57" y="5437"/>
                  </a:cubicBezTo>
                  <a:cubicBezTo>
                    <a:pt x="1613" y="4095"/>
                    <a:pt x="2893" y="2150"/>
                    <a:pt x="2881" y="29"/>
                  </a:cubicBezTo>
                  <a:cubicBezTo>
                    <a:pt x="2881" y="10"/>
                    <a:pt x="2868" y="1"/>
                    <a:pt x="2856"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7" name="Google Shape;1017;p98"/>
            <p:cNvSpPr/>
            <p:nvPr/>
          </p:nvSpPr>
          <p:spPr>
            <a:xfrm>
              <a:off x="3627325" y="2504200"/>
              <a:ext cx="65400" cy="134850"/>
            </a:xfrm>
            <a:custGeom>
              <a:rect b="b" l="l" r="r" t="t"/>
              <a:pathLst>
                <a:path extrusionOk="0" h="5394" w="2616">
                  <a:moveTo>
                    <a:pt x="2585" y="1"/>
                  </a:moveTo>
                  <a:cubicBezTo>
                    <a:pt x="2577" y="1"/>
                    <a:pt x="2570" y="5"/>
                    <a:pt x="2570" y="15"/>
                  </a:cubicBezTo>
                  <a:cubicBezTo>
                    <a:pt x="2030" y="1935"/>
                    <a:pt x="1064" y="3666"/>
                    <a:pt x="10" y="5348"/>
                  </a:cubicBezTo>
                  <a:cubicBezTo>
                    <a:pt x="0" y="5367"/>
                    <a:pt x="20" y="5394"/>
                    <a:pt x="41" y="5394"/>
                  </a:cubicBezTo>
                  <a:cubicBezTo>
                    <a:pt x="48" y="5394"/>
                    <a:pt x="54" y="5391"/>
                    <a:pt x="60" y="5385"/>
                  </a:cubicBezTo>
                  <a:cubicBezTo>
                    <a:pt x="1252" y="3867"/>
                    <a:pt x="2193" y="1909"/>
                    <a:pt x="2607" y="27"/>
                  </a:cubicBezTo>
                  <a:cubicBezTo>
                    <a:pt x="2615" y="12"/>
                    <a:pt x="2599" y="1"/>
                    <a:pt x="2585"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8" name="Google Shape;1018;p98"/>
            <p:cNvSpPr/>
            <p:nvPr/>
          </p:nvSpPr>
          <p:spPr>
            <a:xfrm>
              <a:off x="3623275" y="2505275"/>
              <a:ext cx="58400" cy="130275"/>
            </a:xfrm>
            <a:custGeom>
              <a:rect b="b" l="l" r="r" t="t"/>
              <a:pathLst>
                <a:path extrusionOk="0" h="5211" w="2336">
                  <a:moveTo>
                    <a:pt x="2284" y="1"/>
                  </a:moveTo>
                  <a:cubicBezTo>
                    <a:pt x="2273" y="1"/>
                    <a:pt x="2263" y="7"/>
                    <a:pt x="2255" y="22"/>
                  </a:cubicBezTo>
                  <a:cubicBezTo>
                    <a:pt x="1502" y="1716"/>
                    <a:pt x="649" y="3410"/>
                    <a:pt x="9" y="5167"/>
                  </a:cubicBezTo>
                  <a:cubicBezTo>
                    <a:pt x="1" y="5191"/>
                    <a:pt x="24" y="5211"/>
                    <a:pt x="45" y="5211"/>
                  </a:cubicBezTo>
                  <a:cubicBezTo>
                    <a:pt x="57" y="5211"/>
                    <a:pt x="67" y="5205"/>
                    <a:pt x="71" y="5192"/>
                  </a:cubicBezTo>
                  <a:cubicBezTo>
                    <a:pt x="925" y="3535"/>
                    <a:pt x="1590" y="1766"/>
                    <a:pt x="2318" y="59"/>
                  </a:cubicBezTo>
                  <a:cubicBezTo>
                    <a:pt x="2335" y="33"/>
                    <a:pt x="2310" y="1"/>
                    <a:pt x="2284"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19" name="Google Shape;1019;p98"/>
            <p:cNvSpPr/>
            <p:nvPr/>
          </p:nvSpPr>
          <p:spPr>
            <a:xfrm>
              <a:off x="3619400" y="2498500"/>
              <a:ext cx="56450" cy="134275"/>
            </a:xfrm>
            <a:custGeom>
              <a:rect b="b" l="l" r="r" t="t"/>
              <a:pathLst>
                <a:path extrusionOk="0" h="5371" w="2258">
                  <a:moveTo>
                    <a:pt x="2218" y="1"/>
                  </a:moveTo>
                  <a:cubicBezTo>
                    <a:pt x="2215" y="1"/>
                    <a:pt x="2211" y="2"/>
                    <a:pt x="2209" y="4"/>
                  </a:cubicBezTo>
                  <a:cubicBezTo>
                    <a:pt x="1017" y="1472"/>
                    <a:pt x="88" y="3417"/>
                    <a:pt x="1" y="5337"/>
                  </a:cubicBezTo>
                  <a:cubicBezTo>
                    <a:pt x="1" y="5358"/>
                    <a:pt x="22" y="5371"/>
                    <a:pt x="42" y="5371"/>
                  </a:cubicBezTo>
                  <a:cubicBezTo>
                    <a:pt x="60" y="5371"/>
                    <a:pt x="76" y="5361"/>
                    <a:pt x="76" y="5337"/>
                  </a:cubicBezTo>
                  <a:cubicBezTo>
                    <a:pt x="364" y="3417"/>
                    <a:pt x="1080" y="1610"/>
                    <a:pt x="2247" y="42"/>
                  </a:cubicBezTo>
                  <a:cubicBezTo>
                    <a:pt x="2257" y="21"/>
                    <a:pt x="2234" y="1"/>
                    <a:pt x="2218"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0" name="Google Shape;1020;p98"/>
            <p:cNvSpPr/>
            <p:nvPr/>
          </p:nvSpPr>
          <p:spPr>
            <a:xfrm>
              <a:off x="3593675" y="2495250"/>
              <a:ext cx="74475" cy="133400"/>
            </a:xfrm>
            <a:custGeom>
              <a:rect b="b" l="l" r="r" t="t"/>
              <a:pathLst>
                <a:path extrusionOk="0" h="5336" w="2979">
                  <a:moveTo>
                    <a:pt x="2926" y="1"/>
                  </a:moveTo>
                  <a:cubicBezTo>
                    <a:pt x="2917" y="1"/>
                    <a:pt x="2908" y="3"/>
                    <a:pt x="2899" y="9"/>
                  </a:cubicBezTo>
                  <a:cubicBezTo>
                    <a:pt x="1544" y="1238"/>
                    <a:pt x="1" y="3434"/>
                    <a:pt x="904" y="5317"/>
                  </a:cubicBezTo>
                  <a:cubicBezTo>
                    <a:pt x="913" y="5330"/>
                    <a:pt x="926" y="5335"/>
                    <a:pt x="939" y="5335"/>
                  </a:cubicBezTo>
                  <a:cubicBezTo>
                    <a:pt x="964" y="5335"/>
                    <a:pt x="988" y="5316"/>
                    <a:pt x="979" y="5292"/>
                  </a:cubicBezTo>
                  <a:cubicBezTo>
                    <a:pt x="327" y="3347"/>
                    <a:pt x="1632" y="1376"/>
                    <a:pt x="2950" y="59"/>
                  </a:cubicBezTo>
                  <a:cubicBezTo>
                    <a:pt x="2979" y="30"/>
                    <a:pt x="2955" y="1"/>
                    <a:pt x="2926" y="1"/>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1" name="Google Shape;1021;p98"/>
            <p:cNvSpPr/>
            <p:nvPr/>
          </p:nvSpPr>
          <p:spPr>
            <a:xfrm>
              <a:off x="3578625" y="2491000"/>
              <a:ext cx="83700" cy="134250"/>
            </a:xfrm>
            <a:custGeom>
              <a:rect b="b" l="l" r="r" t="t"/>
              <a:pathLst>
                <a:path extrusionOk="0" h="5370" w="3348">
                  <a:moveTo>
                    <a:pt x="3323" y="0"/>
                  </a:moveTo>
                  <a:cubicBezTo>
                    <a:pt x="3320" y="0"/>
                    <a:pt x="3317" y="1"/>
                    <a:pt x="3313" y="3"/>
                  </a:cubicBezTo>
                  <a:cubicBezTo>
                    <a:pt x="1795" y="1095"/>
                    <a:pt x="0" y="3441"/>
                    <a:pt x="1205" y="5349"/>
                  </a:cubicBezTo>
                  <a:cubicBezTo>
                    <a:pt x="1216" y="5363"/>
                    <a:pt x="1230" y="5370"/>
                    <a:pt x="1244" y="5370"/>
                  </a:cubicBezTo>
                  <a:cubicBezTo>
                    <a:pt x="1278" y="5370"/>
                    <a:pt x="1311" y="5334"/>
                    <a:pt x="1293" y="5299"/>
                  </a:cubicBezTo>
                  <a:cubicBezTo>
                    <a:pt x="402" y="3328"/>
                    <a:pt x="1757" y="1220"/>
                    <a:pt x="3326" y="41"/>
                  </a:cubicBezTo>
                  <a:cubicBezTo>
                    <a:pt x="3347" y="30"/>
                    <a:pt x="3341" y="0"/>
                    <a:pt x="3323" y="0"/>
                  </a:cubicBezTo>
                  <a:close/>
                </a:path>
              </a:pathLst>
            </a:custGeom>
            <a:solidFill>
              <a:srgbClr val="9345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2" name="Google Shape;1022;p98"/>
            <p:cNvSpPr/>
            <p:nvPr/>
          </p:nvSpPr>
          <p:spPr>
            <a:xfrm>
              <a:off x="3605600" y="2617150"/>
              <a:ext cx="43625" cy="31900"/>
            </a:xfrm>
            <a:custGeom>
              <a:rect b="b" l="l" r="r" t="t"/>
              <a:pathLst>
                <a:path extrusionOk="0" h="1276" w="1745">
                  <a:moveTo>
                    <a:pt x="230" y="0"/>
                  </a:moveTo>
                  <a:cubicBezTo>
                    <a:pt x="121" y="0"/>
                    <a:pt x="0" y="85"/>
                    <a:pt x="0" y="202"/>
                  </a:cubicBezTo>
                  <a:cubicBezTo>
                    <a:pt x="0" y="265"/>
                    <a:pt x="38" y="328"/>
                    <a:pt x="76" y="391"/>
                  </a:cubicBezTo>
                  <a:cubicBezTo>
                    <a:pt x="201" y="579"/>
                    <a:pt x="251" y="867"/>
                    <a:pt x="653" y="1169"/>
                  </a:cubicBezTo>
                  <a:cubicBezTo>
                    <a:pt x="819" y="1241"/>
                    <a:pt x="1001" y="1275"/>
                    <a:pt x="1185" y="1275"/>
                  </a:cubicBezTo>
                  <a:cubicBezTo>
                    <a:pt x="1322" y="1275"/>
                    <a:pt x="1460" y="1256"/>
                    <a:pt x="1594" y="1219"/>
                  </a:cubicBezTo>
                  <a:cubicBezTo>
                    <a:pt x="1669" y="1194"/>
                    <a:pt x="1745" y="1144"/>
                    <a:pt x="1720" y="1068"/>
                  </a:cubicBezTo>
                  <a:cubicBezTo>
                    <a:pt x="1720" y="1043"/>
                    <a:pt x="1695" y="1031"/>
                    <a:pt x="1669" y="1006"/>
                  </a:cubicBezTo>
                  <a:cubicBezTo>
                    <a:pt x="1519" y="905"/>
                    <a:pt x="1335" y="849"/>
                    <a:pt x="1151" y="849"/>
                  </a:cubicBezTo>
                  <a:cubicBezTo>
                    <a:pt x="1059" y="849"/>
                    <a:pt x="967" y="863"/>
                    <a:pt x="879" y="893"/>
                  </a:cubicBezTo>
                  <a:cubicBezTo>
                    <a:pt x="1017" y="692"/>
                    <a:pt x="1155" y="453"/>
                    <a:pt x="1092" y="215"/>
                  </a:cubicBezTo>
                  <a:cubicBezTo>
                    <a:pt x="1080" y="152"/>
                    <a:pt x="1042" y="77"/>
                    <a:pt x="992" y="52"/>
                  </a:cubicBezTo>
                  <a:cubicBezTo>
                    <a:pt x="977" y="47"/>
                    <a:pt x="961" y="44"/>
                    <a:pt x="946" y="44"/>
                  </a:cubicBezTo>
                  <a:cubicBezTo>
                    <a:pt x="850" y="44"/>
                    <a:pt x="763" y="141"/>
                    <a:pt x="741" y="227"/>
                  </a:cubicBezTo>
                  <a:cubicBezTo>
                    <a:pt x="703" y="340"/>
                    <a:pt x="703" y="466"/>
                    <a:pt x="628" y="554"/>
                  </a:cubicBezTo>
                  <a:cubicBezTo>
                    <a:pt x="603" y="441"/>
                    <a:pt x="590" y="315"/>
                    <a:pt x="527" y="202"/>
                  </a:cubicBezTo>
                  <a:cubicBezTo>
                    <a:pt x="477" y="102"/>
                    <a:pt x="377" y="14"/>
                    <a:pt x="251" y="2"/>
                  </a:cubicBezTo>
                  <a:cubicBezTo>
                    <a:pt x="244" y="1"/>
                    <a:pt x="237" y="0"/>
                    <a:pt x="230"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3" name="Google Shape;1023;p98"/>
            <p:cNvSpPr/>
            <p:nvPr/>
          </p:nvSpPr>
          <p:spPr>
            <a:xfrm>
              <a:off x="3566700" y="2710025"/>
              <a:ext cx="144950" cy="125525"/>
            </a:xfrm>
            <a:custGeom>
              <a:rect b="b" l="l" r="r" t="t"/>
              <a:pathLst>
                <a:path extrusionOk="0" h="5021" w="5798">
                  <a:moveTo>
                    <a:pt x="4855" y="0"/>
                  </a:moveTo>
                  <a:cubicBezTo>
                    <a:pt x="2487" y="0"/>
                    <a:pt x="792" y="2857"/>
                    <a:pt x="126" y="4619"/>
                  </a:cubicBezTo>
                  <a:lnTo>
                    <a:pt x="0" y="5021"/>
                  </a:lnTo>
                  <a:cubicBezTo>
                    <a:pt x="553" y="3929"/>
                    <a:pt x="2096" y="2774"/>
                    <a:pt x="3702" y="2134"/>
                  </a:cubicBezTo>
                  <a:cubicBezTo>
                    <a:pt x="4505" y="1808"/>
                    <a:pt x="5459" y="1482"/>
                    <a:pt x="5735" y="654"/>
                  </a:cubicBezTo>
                  <a:cubicBezTo>
                    <a:pt x="5773" y="566"/>
                    <a:pt x="5798" y="465"/>
                    <a:pt x="5773" y="365"/>
                  </a:cubicBezTo>
                  <a:cubicBezTo>
                    <a:pt x="5710" y="152"/>
                    <a:pt x="5472" y="51"/>
                    <a:pt x="5246" y="26"/>
                  </a:cubicBezTo>
                  <a:cubicBezTo>
                    <a:pt x="5113" y="9"/>
                    <a:pt x="4983" y="0"/>
                    <a:pt x="4855"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4" name="Google Shape;1024;p98"/>
            <p:cNvSpPr/>
            <p:nvPr/>
          </p:nvSpPr>
          <p:spPr>
            <a:xfrm>
              <a:off x="3565025" y="2727850"/>
              <a:ext cx="122075" cy="108925"/>
            </a:xfrm>
            <a:custGeom>
              <a:rect b="b" l="l" r="r" t="t"/>
              <a:pathLst>
                <a:path extrusionOk="0" h="4357" w="4883">
                  <a:moveTo>
                    <a:pt x="4858" y="1"/>
                  </a:moveTo>
                  <a:cubicBezTo>
                    <a:pt x="4855" y="1"/>
                    <a:pt x="4852" y="2"/>
                    <a:pt x="4848" y="3"/>
                  </a:cubicBezTo>
                  <a:cubicBezTo>
                    <a:pt x="2715" y="643"/>
                    <a:pt x="820" y="2174"/>
                    <a:pt x="17" y="4295"/>
                  </a:cubicBezTo>
                  <a:cubicBezTo>
                    <a:pt x="0" y="4329"/>
                    <a:pt x="34" y="4356"/>
                    <a:pt x="66" y="4356"/>
                  </a:cubicBezTo>
                  <a:cubicBezTo>
                    <a:pt x="81" y="4356"/>
                    <a:pt x="97" y="4349"/>
                    <a:pt x="105" y="4333"/>
                  </a:cubicBezTo>
                  <a:cubicBezTo>
                    <a:pt x="682" y="3404"/>
                    <a:pt x="1197" y="2501"/>
                    <a:pt x="2012" y="1748"/>
                  </a:cubicBezTo>
                  <a:cubicBezTo>
                    <a:pt x="2841" y="982"/>
                    <a:pt x="3819" y="468"/>
                    <a:pt x="4861" y="41"/>
                  </a:cubicBezTo>
                  <a:cubicBezTo>
                    <a:pt x="4883" y="30"/>
                    <a:pt x="4876" y="1"/>
                    <a:pt x="4858" y="1"/>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5" name="Google Shape;1025;p98"/>
            <p:cNvSpPr/>
            <p:nvPr/>
          </p:nvSpPr>
          <p:spPr>
            <a:xfrm>
              <a:off x="3565125" y="2782100"/>
              <a:ext cx="148725" cy="148200"/>
            </a:xfrm>
            <a:custGeom>
              <a:rect b="b" l="l" r="r" t="t"/>
              <a:pathLst>
                <a:path extrusionOk="0" h="5928" w="5949">
                  <a:moveTo>
                    <a:pt x="5152" y="0"/>
                  </a:moveTo>
                  <a:cubicBezTo>
                    <a:pt x="2404" y="0"/>
                    <a:pt x="592" y="3544"/>
                    <a:pt x="1" y="5601"/>
                  </a:cubicBezTo>
                  <a:lnTo>
                    <a:pt x="1" y="5927"/>
                  </a:lnTo>
                  <a:cubicBezTo>
                    <a:pt x="515" y="4685"/>
                    <a:pt x="2109" y="3280"/>
                    <a:pt x="3803" y="2439"/>
                  </a:cubicBezTo>
                  <a:cubicBezTo>
                    <a:pt x="4656" y="2025"/>
                    <a:pt x="5660" y="1573"/>
                    <a:pt x="5899" y="657"/>
                  </a:cubicBezTo>
                  <a:cubicBezTo>
                    <a:pt x="5936" y="544"/>
                    <a:pt x="5949" y="431"/>
                    <a:pt x="5911" y="331"/>
                  </a:cubicBezTo>
                  <a:cubicBezTo>
                    <a:pt x="5836" y="105"/>
                    <a:pt x="5560" y="17"/>
                    <a:pt x="5309" y="4"/>
                  </a:cubicBezTo>
                  <a:cubicBezTo>
                    <a:pt x="5256" y="2"/>
                    <a:pt x="5204" y="0"/>
                    <a:pt x="5152"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6" name="Google Shape;1026;p98"/>
            <p:cNvSpPr/>
            <p:nvPr/>
          </p:nvSpPr>
          <p:spPr>
            <a:xfrm>
              <a:off x="3563775" y="2801950"/>
              <a:ext cx="123725" cy="129575"/>
            </a:xfrm>
            <a:custGeom>
              <a:rect b="b" l="l" r="r" t="t"/>
              <a:pathLst>
                <a:path extrusionOk="0" h="5183" w="4949">
                  <a:moveTo>
                    <a:pt x="4911" y="1"/>
                  </a:moveTo>
                  <a:cubicBezTo>
                    <a:pt x="2652" y="904"/>
                    <a:pt x="720" y="2737"/>
                    <a:pt x="17" y="5121"/>
                  </a:cubicBezTo>
                  <a:cubicBezTo>
                    <a:pt x="0" y="5154"/>
                    <a:pt x="34" y="5182"/>
                    <a:pt x="65" y="5182"/>
                  </a:cubicBezTo>
                  <a:cubicBezTo>
                    <a:pt x="81" y="5182"/>
                    <a:pt x="96" y="5175"/>
                    <a:pt x="105" y="5158"/>
                  </a:cubicBezTo>
                  <a:cubicBezTo>
                    <a:pt x="657" y="4067"/>
                    <a:pt x="1159" y="3000"/>
                    <a:pt x="2000" y="2109"/>
                  </a:cubicBezTo>
                  <a:cubicBezTo>
                    <a:pt x="2840" y="1218"/>
                    <a:pt x="3857" y="578"/>
                    <a:pt x="4936" y="39"/>
                  </a:cubicBezTo>
                  <a:cubicBezTo>
                    <a:pt x="4949" y="26"/>
                    <a:pt x="4936" y="1"/>
                    <a:pt x="4911" y="1"/>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7" name="Google Shape;1027;p98"/>
            <p:cNvSpPr/>
            <p:nvPr/>
          </p:nvSpPr>
          <p:spPr>
            <a:xfrm>
              <a:off x="3561675" y="2865525"/>
              <a:ext cx="180100" cy="179275"/>
            </a:xfrm>
            <a:custGeom>
              <a:rect b="b" l="l" r="r" t="t"/>
              <a:pathLst>
                <a:path extrusionOk="0" h="7171" w="7204">
                  <a:moveTo>
                    <a:pt x="6253" y="1"/>
                  </a:moveTo>
                  <a:cubicBezTo>
                    <a:pt x="2919" y="1"/>
                    <a:pt x="728" y="4292"/>
                    <a:pt x="1" y="6769"/>
                  </a:cubicBezTo>
                  <a:lnTo>
                    <a:pt x="13" y="7171"/>
                  </a:lnTo>
                  <a:cubicBezTo>
                    <a:pt x="628" y="5677"/>
                    <a:pt x="2561" y="3971"/>
                    <a:pt x="4606" y="2954"/>
                  </a:cubicBezTo>
                  <a:cubicBezTo>
                    <a:pt x="5648" y="2452"/>
                    <a:pt x="6865" y="1913"/>
                    <a:pt x="7153" y="796"/>
                  </a:cubicBezTo>
                  <a:cubicBezTo>
                    <a:pt x="7191" y="670"/>
                    <a:pt x="7204" y="532"/>
                    <a:pt x="7166" y="407"/>
                  </a:cubicBezTo>
                  <a:cubicBezTo>
                    <a:pt x="7066" y="131"/>
                    <a:pt x="6727" y="30"/>
                    <a:pt x="6438" y="5"/>
                  </a:cubicBezTo>
                  <a:cubicBezTo>
                    <a:pt x="6376" y="2"/>
                    <a:pt x="6314" y="1"/>
                    <a:pt x="6253" y="1"/>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8" name="Google Shape;1028;p98"/>
            <p:cNvSpPr/>
            <p:nvPr/>
          </p:nvSpPr>
          <p:spPr>
            <a:xfrm>
              <a:off x="3560525" y="2889750"/>
              <a:ext cx="149200" cy="156275"/>
            </a:xfrm>
            <a:custGeom>
              <a:rect b="b" l="l" r="r" t="t"/>
              <a:pathLst>
                <a:path extrusionOk="0" h="6251" w="5968">
                  <a:moveTo>
                    <a:pt x="5950" y="0"/>
                  </a:moveTo>
                  <a:cubicBezTo>
                    <a:pt x="5948" y="0"/>
                    <a:pt x="5946" y="1"/>
                    <a:pt x="5945" y="3"/>
                  </a:cubicBezTo>
                  <a:cubicBezTo>
                    <a:pt x="3196" y="1107"/>
                    <a:pt x="900" y="3315"/>
                    <a:pt x="9" y="6189"/>
                  </a:cubicBezTo>
                  <a:cubicBezTo>
                    <a:pt x="1" y="6223"/>
                    <a:pt x="31" y="6250"/>
                    <a:pt x="60" y="6250"/>
                  </a:cubicBezTo>
                  <a:cubicBezTo>
                    <a:pt x="74" y="6250"/>
                    <a:pt x="88" y="6243"/>
                    <a:pt x="97" y="6227"/>
                  </a:cubicBezTo>
                  <a:cubicBezTo>
                    <a:pt x="749" y="4897"/>
                    <a:pt x="1377" y="3617"/>
                    <a:pt x="2406" y="2537"/>
                  </a:cubicBezTo>
                  <a:cubicBezTo>
                    <a:pt x="3410" y="1458"/>
                    <a:pt x="4639" y="680"/>
                    <a:pt x="5957" y="40"/>
                  </a:cubicBezTo>
                  <a:cubicBezTo>
                    <a:pt x="5968" y="29"/>
                    <a:pt x="5960" y="0"/>
                    <a:pt x="5950"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29" name="Google Shape;1029;p98"/>
            <p:cNvSpPr/>
            <p:nvPr/>
          </p:nvSpPr>
          <p:spPr>
            <a:xfrm>
              <a:off x="3468200" y="2674900"/>
              <a:ext cx="99475" cy="172250"/>
            </a:xfrm>
            <a:custGeom>
              <a:rect b="b" l="l" r="r" t="t"/>
              <a:pathLst>
                <a:path extrusionOk="0" h="6890" w="3979">
                  <a:moveTo>
                    <a:pt x="456" y="0"/>
                  </a:moveTo>
                  <a:cubicBezTo>
                    <a:pt x="299" y="0"/>
                    <a:pt x="152" y="44"/>
                    <a:pt x="75" y="164"/>
                  </a:cubicBezTo>
                  <a:cubicBezTo>
                    <a:pt x="13" y="252"/>
                    <a:pt x="0" y="352"/>
                    <a:pt x="0" y="452"/>
                  </a:cubicBezTo>
                  <a:cubicBezTo>
                    <a:pt x="13" y="1331"/>
                    <a:pt x="791" y="1946"/>
                    <a:pt x="1456" y="2510"/>
                  </a:cubicBezTo>
                  <a:cubicBezTo>
                    <a:pt x="2761" y="3640"/>
                    <a:pt x="3639" y="5334"/>
                    <a:pt x="3965" y="6890"/>
                  </a:cubicBezTo>
                  <a:lnTo>
                    <a:pt x="3978" y="6589"/>
                  </a:lnTo>
                  <a:cubicBezTo>
                    <a:pt x="3953" y="4481"/>
                    <a:pt x="3213" y="540"/>
                    <a:pt x="678" y="26"/>
                  </a:cubicBezTo>
                  <a:cubicBezTo>
                    <a:pt x="606" y="10"/>
                    <a:pt x="530" y="0"/>
                    <a:pt x="456"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0" name="Google Shape;1030;p98"/>
            <p:cNvSpPr/>
            <p:nvPr/>
          </p:nvSpPr>
          <p:spPr>
            <a:xfrm>
              <a:off x="3489925" y="2698375"/>
              <a:ext cx="78675" cy="149900"/>
            </a:xfrm>
            <a:custGeom>
              <a:rect b="b" l="l" r="r" t="t"/>
              <a:pathLst>
                <a:path extrusionOk="0" h="5996" w="3147">
                  <a:moveTo>
                    <a:pt x="29" y="0"/>
                  </a:moveTo>
                  <a:cubicBezTo>
                    <a:pt x="16" y="0"/>
                    <a:pt x="0" y="30"/>
                    <a:pt x="22" y="40"/>
                  </a:cubicBezTo>
                  <a:cubicBezTo>
                    <a:pt x="875" y="793"/>
                    <a:pt x="1591" y="1659"/>
                    <a:pt x="2093" y="2688"/>
                  </a:cubicBezTo>
                  <a:cubicBezTo>
                    <a:pt x="2607" y="3730"/>
                    <a:pt x="2795" y="4834"/>
                    <a:pt x="3046" y="5963"/>
                  </a:cubicBezTo>
                  <a:cubicBezTo>
                    <a:pt x="3052" y="5985"/>
                    <a:pt x="3072" y="5995"/>
                    <a:pt x="3092" y="5995"/>
                  </a:cubicBezTo>
                  <a:cubicBezTo>
                    <a:pt x="3119" y="5995"/>
                    <a:pt x="3147" y="5979"/>
                    <a:pt x="3147" y="5951"/>
                  </a:cubicBezTo>
                  <a:cubicBezTo>
                    <a:pt x="3071" y="3654"/>
                    <a:pt x="1892" y="1358"/>
                    <a:pt x="35" y="3"/>
                  </a:cubicBezTo>
                  <a:cubicBezTo>
                    <a:pt x="33" y="1"/>
                    <a:pt x="31" y="0"/>
                    <a:pt x="29"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1" name="Google Shape;1031;p98"/>
            <p:cNvSpPr/>
            <p:nvPr/>
          </p:nvSpPr>
          <p:spPr>
            <a:xfrm>
              <a:off x="3502075" y="2613125"/>
              <a:ext cx="77825" cy="146200"/>
            </a:xfrm>
            <a:custGeom>
              <a:rect b="b" l="l" r="r" t="t"/>
              <a:pathLst>
                <a:path extrusionOk="0" h="5848" w="3113">
                  <a:moveTo>
                    <a:pt x="408" y="0"/>
                  </a:moveTo>
                  <a:cubicBezTo>
                    <a:pt x="289" y="0"/>
                    <a:pt x="176" y="30"/>
                    <a:pt x="113" y="125"/>
                  </a:cubicBezTo>
                  <a:cubicBezTo>
                    <a:pt x="63" y="188"/>
                    <a:pt x="51" y="276"/>
                    <a:pt x="38" y="363"/>
                  </a:cubicBezTo>
                  <a:cubicBezTo>
                    <a:pt x="0" y="1079"/>
                    <a:pt x="665" y="1593"/>
                    <a:pt x="1142" y="2120"/>
                  </a:cubicBezTo>
                  <a:cubicBezTo>
                    <a:pt x="2171" y="3300"/>
                    <a:pt x="2711" y="4643"/>
                    <a:pt x="3012" y="5847"/>
                  </a:cubicBezTo>
                  <a:lnTo>
                    <a:pt x="3050" y="5609"/>
                  </a:lnTo>
                  <a:cubicBezTo>
                    <a:pt x="3112" y="3865"/>
                    <a:pt x="2686" y="577"/>
                    <a:pt x="615" y="25"/>
                  </a:cubicBezTo>
                  <a:cubicBezTo>
                    <a:pt x="550" y="11"/>
                    <a:pt x="478" y="0"/>
                    <a:pt x="408"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2" name="Google Shape;1032;p98"/>
            <p:cNvSpPr/>
            <p:nvPr/>
          </p:nvSpPr>
          <p:spPr>
            <a:xfrm>
              <a:off x="3520325" y="2633100"/>
              <a:ext cx="60200" cy="127450"/>
            </a:xfrm>
            <a:custGeom>
              <a:rect b="b" l="l" r="r" t="t"/>
              <a:pathLst>
                <a:path extrusionOk="0" h="5098" w="2408">
                  <a:moveTo>
                    <a:pt x="28" y="0"/>
                  </a:moveTo>
                  <a:cubicBezTo>
                    <a:pt x="15" y="0"/>
                    <a:pt x="1" y="19"/>
                    <a:pt x="11" y="29"/>
                  </a:cubicBezTo>
                  <a:cubicBezTo>
                    <a:pt x="713" y="744"/>
                    <a:pt x="1278" y="1522"/>
                    <a:pt x="1642" y="2438"/>
                  </a:cubicBezTo>
                  <a:cubicBezTo>
                    <a:pt x="1981" y="3291"/>
                    <a:pt x="2081" y="4170"/>
                    <a:pt x="2244" y="5061"/>
                  </a:cubicBezTo>
                  <a:cubicBezTo>
                    <a:pt x="2250" y="5087"/>
                    <a:pt x="2266" y="5098"/>
                    <a:pt x="2283" y="5098"/>
                  </a:cubicBezTo>
                  <a:cubicBezTo>
                    <a:pt x="2307" y="5098"/>
                    <a:pt x="2332" y="5077"/>
                    <a:pt x="2332" y="5048"/>
                  </a:cubicBezTo>
                  <a:cubicBezTo>
                    <a:pt x="2408" y="3166"/>
                    <a:pt x="1504" y="1183"/>
                    <a:pt x="36" y="4"/>
                  </a:cubicBezTo>
                  <a:cubicBezTo>
                    <a:pt x="33" y="1"/>
                    <a:pt x="31" y="0"/>
                    <a:pt x="28"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3" name="Google Shape;1033;p98"/>
            <p:cNvSpPr/>
            <p:nvPr/>
          </p:nvSpPr>
          <p:spPr>
            <a:xfrm>
              <a:off x="3582700" y="2658550"/>
              <a:ext cx="107625" cy="81625"/>
            </a:xfrm>
            <a:custGeom>
              <a:rect b="b" l="l" r="r" t="t"/>
              <a:pathLst>
                <a:path extrusionOk="0" h="3265" w="4305">
                  <a:moveTo>
                    <a:pt x="3549" y="1"/>
                  </a:moveTo>
                  <a:cubicBezTo>
                    <a:pt x="2022" y="1"/>
                    <a:pt x="650" y="1917"/>
                    <a:pt x="76" y="3077"/>
                  </a:cubicBezTo>
                  <a:lnTo>
                    <a:pt x="0" y="3265"/>
                  </a:lnTo>
                  <a:cubicBezTo>
                    <a:pt x="691" y="2512"/>
                    <a:pt x="1594" y="1771"/>
                    <a:pt x="2786" y="1345"/>
                  </a:cubicBezTo>
                  <a:cubicBezTo>
                    <a:pt x="3326" y="1144"/>
                    <a:pt x="4003" y="1031"/>
                    <a:pt x="4254" y="504"/>
                  </a:cubicBezTo>
                  <a:cubicBezTo>
                    <a:pt x="4280" y="454"/>
                    <a:pt x="4305" y="379"/>
                    <a:pt x="4292" y="316"/>
                  </a:cubicBezTo>
                  <a:cubicBezTo>
                    <a:pt x="4280" y="165"/>
                    <a:pt x="4116" y="90"/>
                    <a:pt x="3978" y="52"/>
                  </a:cubicBezTo>
                  <a:cubicBezTo>
                    <a:pt x="3834" y="17"/>
                    <a:pt x="3691" y="1"/>
                    <a:pt x="3549" y="1"/>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4" name="Google Shape;1034;p98"/>
            <p:cNvSpPr/>
            <p:nvPr/>
          </p:nvSpPr>
          <p:spPr>
            <a:xfrm>
              <a:off x="3581300" y="2672025"/>
              <a:ext cx="91375" cy="69250"/>
            </a:xfrm>
            <a:custGeom>
              <a:rect b="b" l="l" r="r" t="t"/>
              <a:pathLst>
                <a:path extrusionOk="0" h="2770" w="3655">
                  <a:moveTo>
                    <a:pt x="3630" y="0"/>
                  </a:moveTo>
                  <a:cubicBezTo>
                    <a:pt x="3627" y="0"/>
                    <a:pt x="3624" y="1"/>
                    <a:pt x="3620" y="3"/>
                  </a:cubicBezTo>
                  <a:cubicBezTo>
                    <a:pt x="2127" y="254"/>
                    <a:pt x="671" y="1308"/>
                    <a:pt x="19" y="2701"/>
                  </a:cubicBezTo>
                  <a:cubicBezTo>
                    <a:pt x="0" y="2728"/>
                    <a:pt x="29" y="2770"/>
                    <a:pt x="61" y="2770"/>
                  </a:cubicBezTo>
                  <a:cubicBezTo>
                    <a:pt x="72" y="2770"/>
                    <a:pt x="84" y="2764"/>
                    <a:pt x="94" y="2751"/>
                  </a:cubicBezTo>
                  <a:cubicBezTo>
                    <a:pt x="558" y="2199"/>
                    <a:pt x="960" y="1609"/>
                    <a:pt x="1525" y="1145"/>
                  </a:cubicBezTo>
                  <a:cubicBezTo>
                    <a:pt x="2152" y="618"/>
                    <a:pt x="2855" y="279"/>
                    <a:pt x="3633" y="40"/>
                  </a:cubicBezTo>
                  <a:cubicBezTo>
                    <a:pt x="3654" y="30"/>
                    <a:pt x="3648" y="0"/>
                    <a:pt x="3630"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5" name="Google Shape;1035;p98"/>
            <p:cNvSpPr/>
            <p:nvPr/>
          </p:nvSpPr>
          <p:spPr>
            <a:xfrm>
              <a:off x="3426150" y="2770775"/>
              <a:ext cx="138700" cy="181800"/>
            </a:xfrm>
            <a:custGeom>
              <a:rect b="b" l="l" r="r" t="t"/>
              <a:pathLst>
                <a:path extrusionOk="0" h="7272" w="5548">
                  <a:moveTo>
                    <a:pt x="600" y="0"/>
                  </a:moveTo>
                  <a:cubicBezTo>
                    <a:pt x="377" y="0"/>
                    <a:pt x="148" y="74"/>
                    <a:pt x="51" y="269"/>
                  </a:cubicBezTo>
                  <a:cubicBezTo>
                    <a:pt x="0" y="369"/>
                    <a:pt x="0" y="495"/>
                    <a:pt x="26" y="608"/>
                  </a:cubicBezTo>
                  <a:cubicBezTo>
                    <a:pt x="164" y="1587"/>
                    <a:pt x="1155" y="2176"/>
                    <a:pt x="1996" y="2716"/>
                  </a:cubicBezTo>
                  <a:cubicBezTo>
                    <a:pt x="3652" y="3783"/>
                    <a:pt x="4920" y="5565"/>
                    <a:pt x="5547" y="7271"/>
                  </a:cubicBezTo>
                  <a:lnTo>
                    <a:pt x="5522" y="6932"/>
                  </a:lnTo>
                  <a:cubicBezTo>
                    <a:pt x="5146" y="4536"/>
                    <a:pt x="3677" y="181"/>
                    <a:pt x="703" y="6"/>
                  </a:cubicBezTo>
                  <a:cubicBezTo>
                    <a:pt x="669" y="2"/>
                    <a:pt x="635" y="0"/>
                    <a:pt x="600" y="0"/>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6" name="Google Shape;1036;p98"/>
            <p:cNvSpPr/>
            <p:nvPr/>
          </p:nvSpPr>
          <p:spPr>
            <a:xfrm>
              <a:off x="3453500" y="2796225"/>
              <a:ext cx="112775" cy="157575"/>
            </a:xfrm>
            <a:custGeom>
              <a:rect b="b" l="l" r="r" t="t"/>
              <a:pathLst>
                <a:path extrusionOk="0" h="6303" w="4511">
                  <a:moveTo>
                    <a:pt x="23" y="1"/>
                  </a:moveTo>
                  <a:cubicBezTo>
                    <a:pt x="7" y="1"/>
                    <a:pt x="1" y="21"/>
                    <a:pt x="11" y="42"/>
                  </a:cubicBezTo>
                  <a:cubicBezTo>
                    <a:pt x="1128" y="757"/>
                    <a:pt x="2094" y="1648"/>
                    <a:pt x="2834" y="2752"/>
                  </a:cubicBezTo>
                  <a:cubicBezTo>
                    <a:pt x="3562" y="3844"/>
                    <a:pt x="3964" y="5049"/>
                    <a:pt x="4403" y="6266"/>
                  </a:cubicBezTo>
                  <a:cubicBezTo>
                    <a:pt x="4413" y="6291"/>
                    <a:pt x="4433" y="6302"/>
                    <a:pt x="4453" y="6302"/>
                  </a:cubicBezTo>
                  <a:cubicBezTo>
                    <a:pt x="4483" y="6302"/>
                    <a:pt x="4511" y="6278"/>
                    <a:pt x="4503" y="6241"/>
                  </a:cubicBezTo>
                  <a:cubicBezTo>
                    <a:pt x="4026" y="3656"/>
                    <a:pt x="2345" y="1246"/>
                    <a:pt x="36" y="4"/>
                  </a:cubicBezTo>
                  <a:cubicBezTo>
                    <a:pt x="31" y="2"/>
                    <a:pt x="27" y="1"/>
                    <a:pt x="23" y="1"/>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7" name="Google Shape;1037;p98"/>
            <p:cNvSpPr/>
            <p:nvPr/>
          </p:nvSpPr>
          <p:spPr>
            <a:xfrm>
              <a:off x="3380650" y="2857475"/>
              <a:ext cx="195800" cy="184825"/>
            </a:xfrm>
            <a:custGeom>
              <a:rect b="b" l="l" r="r" t="t"/>
              <a:pathLst>
                <a:path extrusionOk="0" h="7393" w="7832">
                  <a:moveTo>
                    <a:pt x="1168" y="1"/>
                  </a:moveTo>
                  <a:cubicBezTo>
                    <a:pt x="1028" y="1"/>
                    <a:pt x="885" y="9"/>
                    <a:pt x="741" y="26"/>
                  </a:cubicBezTo>
                  <a:cubicBezTo>
                    <a:pt x="440" y="51"/>
                    <a:pt x="101" y="177"/>
                    <a:pt x="26" y="465"/>
                  </a:cubicBezTo>
                  <a:cubicBezTo>
                    <a:pt x="1" y="591"/>
                    <a:pt x="26" y="729"/>
                    <a:pt x="64" y="854"/>
                  </a:cubicBezTo>
                  <a:cubicBezTo>
                    <a:pt x="440" y="1959"/>
                    <a:pt x="1708" y="2435"/>
                    <a:pt x="2774" y="2875"/>
                  </a:cubicBezTo>
                  <a:cubicBezTo>
                    <a:pt x="4920" y="3766"/>
                    <a:pt x="6752" y="5548"/>
                    <a:pt x="7831" y="7392"/>
                  </a:cubicBezTo>
                  <a:lnTo>
                    <a:pt x="7718" y="7003"/>
                  </a:lnTo>
                  <a:cubicBezTo>
                    <a:pt x="6840" y="4441"/>
                    <a:pt x="4418" y="1"/>
                    <a:pt x="1168" y="1"/>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8" name="Google Shape;1038;p98"/>
            <p:cNvSpPr/>
            <p:nvPr/>
          </p:nvSpPr>
          <p:spPr>
            <a:xfrm>
              <a:off x="3415475" y="2885100"/>
              <a:ext cx="162325" cy="158275"/>
            </a:xfrm>
            <a:custGeom>
              <a:rect b="b" l="l" r="r" t="t"/>
              <a:pathLst>
                <a:path extrusionOk="0" h="6331" w="6493">
                  <a:moveTo>
                    <a:pt x="38" y="0"/>
                  </a:moveTo>
                  <a:cubicBezTo>
                    <a:pt x="13" y="0"/>
                    <a:pt x="1" y="38"/>
                    <a:pt x="26" y="38"/>
                  </a:cubicBezTo>
                  <a:cubicBezTo>
                    <a:pt x="1456" y="628"/>
                    <a:pt x="2762" y="1456"/>
                    <a:pt x="3841" y="2573"/>
                  </a:cubicBezTo>
                  <a:cubicBezTo>
                    <a:pt x="4920" y="3677"/>
                    <a:pt x="5635" y="4982"/>
                    <a:pt x="6388" y="6312"/>
                  </a:cubicBezTo>
                  <a:cubicBezTo>
                    <a:pt x="6397" y="6325"/>
                    <a:pt x="6412" y="6330"/>
                    <a:pt x="6428" y="6330"/>
                  </a:cubicBezTo>
                  <a:cubicBezTo>
                    <a:pt x="6459" y="6330"/>
                    <a:pt x="6493" y="6308"/>
                    <a:pt x="6476" y="6275"/>
                  </a:cubicBezTo>
                  <a:cubicBezTo>
                    <a:pt x="5372" y="3388"/>
                    <a:pt x="2962" y="979"/>
                    <a:pt x="38" y="0"/>
                  </a:cubicBezTo>
                  <a:close/>
                </a:path>
              </a:pathLst>
            </a:custGeom>
            <a:solidFill>
              <a:srgbClr val="66C0B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9" name="Google Shape;1039;p98"/>
            <p:cNvSpPr/>
            <p:nvPr/>
          </p:nvSpPr>
          <p:spPr>
            <a:xfrm>
              <a:off x="3565950" y="3120625"/>
              <a:ext cx="658950" cy="62400"/>
            </a:xfrm>
            <a:custGeom>
              <a:rect b="b" l="l" r="r" t="t"/>
              <a:pathLst>
                <a:path extrusionOk="0" h="2496" w="26358">
                  <a:moveTo>
                    <a:pt x="97" y="0"/>
                  </a:moveTo>
                  <a:cubicBezTo>
                    <a:pt x="25" y="0"/>
                    <a:pt x="0" y="117"/>
                    <a:pt x="81" y="129"/>
                  </a:cubicBezTo>
                  <a:cubicBezTo>
                    <a:pt x="6108" y="1406"/>
                    <a:pt x="12342" y="2496"/>
                    <a:pt x="18539" y="2496"/>
                  </a:cubicBezTo>
                  <a:cubicBezTo>
                    <a:pt x="19348" y="2496"/>
                    <a:pt x="20155" y="2477"/>
                    <a:pt x="20962" y="2438"/>
                  </a:cubicBezTo>
                  <a:cubicBezTo>
                    <a:pt x="22744" y="2350"/>
                    <a:pt x="24588" y="2200"/>
                    <a:pt x="26308" y="1698"/>
                  </a:cubicBezTo>
                  <a:cubicBezTo>
                    <a:pt x="26358" y="1685"/>
                    <a:pt x="26333" y="1610"/>
                    <a:pt x="26283" y="1610"/>
                  </a:cubicBezTo>
                  <a:cubicBezTo>
                    <a:pt x="24676" y="1886"/>
                    <a:pt x="23083" y="2124"/>
                    <a:pt x="21464" y="2212"/>
                  </a:cubicBezTo>
                  <a:cubicBezTo>
                    <a:pt x="20627" y="2261"/>
                    <a:pt x="19787" y="2283"/>
                    <a:pt x="18948" y="2283"/>
                  </a:cubicBezTo>
                  <a:cubicBezTo>
                    <a:pt x="18052" y="2283"/>
                    <a:pt x="17157" y="2257"/>
                    <a:pt x="16269" y="2212"/>
                  </a:cubicBezTo>
                  <a:cubicBezTo>
                    <a:pt x="12680" y="2036"/>
                    <a:pt x="9103" y="1560"/>
                    <a:pt x="5564" y="970"/>
                  </a:cubicBezTo>
                  <a:cubicBezTo>
                    <a:pt x="3745" y="669"/>
                    <a:pt x="1925" y="330"/>
                    <a:pt x="118" y="3"/>
                  </a:cubicBezTo>
                  <a:cubicBezTo>
                    <a:pt x="111" y="1"/>
                    <a:pt x="104" y="0"/>
                    <a:pt x="97"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0" name="Google Shape;1040;p98"/>
            <p:cNvSpPr/>
            <p:nvPr/>
          </p:nvSpPr>
          <p:spPr>
            <a:xfrm>
              <a:off x="3875700" y="3042150"/>
              <a:ext cx="266700" cy="130025"/>
            </a:xfrm>
            <a:custGeom>
              <a:rect b="b" l="l" r="r" t="t"/>
              <a:pathLst>
                <a:path extrusionOk="0" h="5201" w="10668">
                  <a:moveTo>
                    <a:pt x="9926" y="1"/>
                  </a:moveTo>
                  <a:cubicBezTo>
                    <a:pt x="9885" y="1"/>
                    <a:pt x="9843" y="2"/>
                    <a:pt x="9802" y="5"/>
                  </a:cubicBezTo>
                  <a:cubicBezTo>
                    <a:pt x="8321" y="106"/>
                    <a:pt x="7342" y="1059"/>
                    <a:pt x="6439" y="1862"/>
                  </a:cubicBezTo>
                  <a:cubicBezTo>
                    <a:pt x="4657" y="3469"/>
                    <a:pt x="2046" y="4874"/>
                    <a:pt x="1" y="5200"/>
                  </a:cubicBezTo>
                  <a:lnTo>
                    <a:pt x="729" y="5163"/>
                  </a:lnTo>
                  <a:cubicBezTo>
                    <a:pt x="4104" y="4862"/>
                    <a:pt x="10002" y="3644"/>
                    <a:pt x="10617" y="721"/>
                  </a:cubicBezTo>
                  <a:cubicBezTo>
                    <a:pt x="10668" y="470"/>
                    <a:pt x="10630" y="168"/>
                    <a:pt x="10304" y="55"/>
                  </a:cubicBezTo>
                  <a:cubicBezTo>
                    <a:pt x="10189" y="17"/>
                    <a:pt x="10059" y="1"/>
                    <a:pt x="9926"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1" name="Google Shape;1041;p98"/>
            <p:cNvSpPr/>
            <p:nvPr/>
          </p:nvSpPr>
          <p:spPr>
            <a:xfrm>
              <a:off x="3873600" y="3067600"/>
              <a:ext cx="234175" cy="105850"/>
            </a:xfrm>
            <a:custGeom>
              <a:rect b="b" l="l" r="r" t="t"/>
              <a:pathLst>
                <a:path extrusionOk="0" h="4234" w="9367">
                  <a:moveTo>
                    <a:pt x="9323" y="0"/>
                  </a:moveTo>
                  <a:cubicBezTo>
                    <a:pt x="9318" y="0"/>
                    <a:pt x="9313" y="1"/>
                    <a:pt x="9308" y="4"/>
                  </a:cubicBezTo>
                  <a:cubicBezTo>
                    <a:pt x="8116" y="1095"/>
                    <a:pt x="6786" y="1999"/>
                    <a:pt x="5305" y="2652"/>
                  </a:cubicBezTo>
                  <a:cubicBezTo>
                    <a:pt x="3611" y="3404"/>
                    <a:pt x="1842" y="3706"/>
                    <a:pt x="60" y="4120"/>
                  </a:cubicBezTo>
                  <a:cubicBezTo>
                    <a:pt x="0" y="4132"/>
                    <a:pt x="9" y="4234"/>
                    <a:pt x="74" y="4234"/>
                  </a:cubicBezTo>
                  <a:cubicBezTo>
                    <a:pt x="77" y="4234"/>
                    <a:pt x="81" y="4233"/>
                    <a:pt x="85" y="4233"/>
                  </a:cubicBezTo>
                  <a:cubicBezTo>
                    <a:pt x="3486" y="4019"/>
                    <a:pt x="6987" y="2513"/>
                    <a:pt x="9346" y="41"/>
                  </a:cubicBezTo>
                  <a:cubicBezTo>
                    <a:pt x="9367" y="21"/>
                    <a:pt x="9345" y="0"/>
                    <a:pt x="9323"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2" name="Google Shape;1042;p98"/>
            <p:cNvSpPr/>
            <p:nvPr/>
          </p:nvSpPr>
          <p:spPr>
            <a:xfrm>
              <a:off x="3719175" y="3020625"/>
              <a:ext cx="306525" cy="130525"/>
            </a:xfrm>
            <a:custGeom>
              <a:rect b="b" l="l" r="r" t="t"/>
              <a:pathLst>
                <a:path extrusionOk="0" h="5221" w="12261">
                  <a:moveTo>
                    <a:pt x="11369" y="0"/>
                  </a:moveTo>
                  <a:cubicBezTo>
                    <a:pt x="9738" y="25"/>
                    <a:pt x="8546" y="1017"/>
                    <a:pt x="7467" y="1845"/>
                  </a:cubicBezTo>
                  <a:cubicBezTo>
                    <a:pt x="5308" y="3489"/>
                    <a:pt x="2271" y="4882"/>
                    <a:pt x="0" y="5120"/>
                  </a:cubicBezTo>
                  <a:lnTo>
                    <a:pt x="527" y="5221"/>
                  </a:lnTo>
                  <a:cubicBezTo>
                    <a:pt x="4254" y="5095"/>
                    <a:pt x="11106" y="3991"/>
                    <a:pt x="12160" y="816"/>
                  </a:cubicBezTo>
                  <a:cubicBezTo>
                    <a:pt x="12260" y="553"/>
                    <a:pt x="12248" y="226"/>
                    <a:pt x="11909" y="76"/>
                  </a:cubicBezTo>
                  <a:cubicBezTo>
                    <a:pt x="11746" y="13"/>
                    <a:pt x="11558" y="0"/>
                    <a:pt x="11369"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3" name="Google Shape;1043;p98"/>
            <p:cNvSpPr/>
            <p:nvPr/>
          </p:nvSpPr>
          <p:spPr>
            <a:xfrm>
              <a:off x="3716975" y="3047525"/>
              <a:ext cx="268775" cy="102700"/>
            </a:xfrm>
            <a:custGeom>
              <a:rect b="b" l="l" r="r" t="t"/>
              <a:pathLst>
                <a:path extrusionOk="0" h="4108" w="10751">
                  <a:moveTo>
                    <a:pt x="10707" y="0"/>
                  </a:moveTo>
                  <a:cubicBezTo>
                    <a:pt x="10702" y="0"/>
                    <a:pt x="10697" y="1"/>
                    <a:pt x="10692" y="4"/>
                  </a:cubicBezTo>
                  <a:cubicBezTo>
                    <a:pt x="9224" y="1146"/>
                    <a:pt x="7617" y="2087"/>
                    <a:pt x="5861" y="2727"/>
                  </a:cubicBezTo>
                  <a:cubicBezTo>
                    <a:pt x="3966" y="3417"/>
                    <a:pt x="2033" y="3643"/>
                    <a:pt x="76" y="3982"/>
                  </a:cubicBezTo>
                  <a:cubicBezTo>
                    <a:pt x="0" y="3994"/>
                    <a:pt x="13" y="4107"/>
                    <a:pt x="88" y="4107"/>
                  </a:cubicBezTo>
                  <a:cubicBezTo>
                    <a:pt x="3903" y="4032"/>
                    <a:pt x="7868" y="2576"/>
                    <a:pt x="10730" y="41"/>
                  </a:cubicBezTo>
                  <a:cubicBezTo>
                    <a:pt x="10750" y="21"/>
                    <a:pt x="10729" y="0"/>
                    <a:pt x="10707"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4" name="Google Shape;1044;p98"/>
            <p:cNvSpPr/>
            <p:nvPr/>
          </p:nvSpPr>
          <p:spPr>
            <a:xfrm>
              <a:off x="3528725" y="2966975"/>
              <a:ext cx="370850" cy="157825"/>
            </a:xfrm>
            <a:custGeom>
              <a:rect b="b" l="l" r="r" t="t"/>
              <a:pathLst>
                <a:path extrusionOk="0" h="6313" w="14834">
                  <a:moveTo>
                    <a:pt x="13767" y="1"/>
                  </a:moveTo>
                  <a:cubicBezTo>
                    <a:pt x="11797" y="38"/>
                    <a:pt x="10354" y="1230"/>
                    <a:pt x="9036" y="2234"/>
                  </a:cubicBezTo>
                  <a:cubicBezTo>
                    <a:pt x="6439" y="4229"/>
                    <a:pt x="2749" y="5911"/>
                    <a:pt x="1" y="6200"/>
                  </a:cubicBezTo>
                  <a:lnTo>
                    <a:pt x="653" y="6313"/>
                  </a:lnTo>
                  <a:cubicBezTo>
                    <a:pt x="5146" y="6162"/>
                    <a:pt x="13453" y="4844"/>
                    <a:pt x="14733" y="1004"/>
                  </a:cubicBezTo>
                  <a:cubicBezTo>
                    <a:pt x="14834" y="678"/>
                    <a:pt x="14834" y="277"/>
                    <a:pt x="14420" y="101"/>
                  </a:cubicBezTo>
                  <a:cubicBezTo>
                    <a:pt x="14231" y="13"/>
                    <a:pt x="13993" y="1"/>
                    <a:pt x="13767" y="1"/>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5" name="Google Shape;1045;p98"/>
            <p:cNvSpPr/>
            <p:nvPr/>
          </p:nvSpPr>
          <p:spPr>
            <a:xfrm>
              <a:off x="3526850" y="2999825"/>
              <a:ext cx="324625" cy="123725"/>
            </a:xfrm>
            <a:custGeom>
              <a:rect b="b" l="l" r="r" t="t"/>
              <a:pathLst>
                <a:path extrusionOk="0" h="4949" w="12985">
                  <a:moveTo>
                    <a:pt x="12941" y="1"/>
                  </a:moveTo>
                  <a:cubicBezTo>
                    <a:pt x="12936" y="1"/>
                    <a:pt x="12931" y="2"/>
                    <a:pt x="12926" y="4"/>
                  </a:cubicBezTo>
                  <a:cubicBezTo>
                    <a:pt x="11144" y="1397"/>
                    <a:pt x="9212" y="2526"/>
                    <a:pt x="7103" y="3305"/>
                  </a:cubicBezTo>
                  <a:cubicBezTo>
                    <a:pt x="4807" y="4145"/>
                    <a:pt x="2448" y="4434"/>
                    <a:pt x="63" y="4823"/>
                  </a:cubicBezTo>
                  <a:cubicBezTo>
                    <a:pt x="1" y="4835"/>
                    <a:pt x="13" y="4948"/>
                    <a:pt x="76" y="4948"/>
                  </a:cubicBezTo>
                  <a:cubicBezTo>
                    <a:pt x="2536" y="4886"/>
                    <a:pt x="5083" y="4308"/>
                    <a:pt x="7367" y="3430"/>
                  </a:cubicBezTo>
                  <a:cubicBezTo>
                    <a:pt x="9412" y="2639"/>
                    <a:pt x="11307" y="1497"/>
                    <a:pt x="12964" y="42"/>
                  </a:cubicBezTo>
                  <a:cubicBezTo>
                    <a:pt x="12984" y="21"/>
                    <a:pt x="12963" y="1"/>
                    <a:pt x="12941" y="1"/>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6" name="Google Shape;1046;p98"/>
            <p:cNvSpPr/>
            <p:nvPr/>
          </p:nvSpPr>
          <p:spPr>
            <a:xfrm>
              <a:off x="3856900" y="3168375"/>
              <a:ext cx="252875" cy="151975"/>
            </a:xfrm>
            <a:custGeom>
              <a:rect b="b" l="l" r="r" t="t"/>
              <a:pathLst>
                <a:path extrusionOk="0" h="6079" w="10115">
                  <a:moveTo>
                    <a:pt x="0" y="1"/>
                  </a:moveTo>
                  <a:lnTo>
                    <a:pt x="0" y="1"/>
                  </a:lnTo>
                  <a:cubicBezTo>
                    <a:pt x="2409" y="766"/>
                    <a:pt x="4794" y="2184"/>
                    <a:pt x="6061" y="3916"/>
                  </a:cubicBezTo>
                  <a:cubicBezTo>
                    <a:pt x="6689" y="4795"/>
                    <a:pt x="7366" y="5824"/>
                    <a:pt x="8797" y="6049"/>
                  </a:cubicBezTo>
                  <a:cubicBezTo>
                    <a:pt x="8891" y="6064"/>
                    <a:pt x="8989" y="6078"/>
                    <a:pt x="9087" y="6078"/>
                  </a:cubicBezTo>
                  <a:cubicBezTo>
                    <a:pt x="9159" y="6078"/>
                    <a:pt x="9230" y="6071"/>
                    <a:pt x="9299" y="6049"/>
                  </a:cubicBezTo>
                  <a:cubicBezTo>
                    <a:pt x="9650" y="5974"/>
                    <a:pt x="9788" y="5686"/>
                    <a:pt x="9813" y="5435"/>
                  </a:cubicBezTo>
                  <a:cubicBezTo>
                    <a:pt x="10114" y="2486"/>
                    <a:pt x="3966" y="641"/>
                    <a:pt x="502" y="51"/>
                  </a:cubicBezTo>
                  <a:lnTo>
                    <a:pt x="0" y="1"/>
                  </a:ln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7" name="Google Shape;1047;p98"/>
            <p:cNvSpPr/>
            <p:nvPr/>
          </p:nvSpPr>
          <p:spPr>
            <a:xfrm>
              <a:off x="3854800" y="3166800"/>
              <a:ext cx="211900" cy="125475"/>
            </a:xfrm>
            <a:custGeom>
              <a:rect b="b" l="l" r="r" t="t"/>
              <a:pathLst>
                <a:path extrusionOk="0" h="5019" w="8476">
                  <a:moveTo>
                    <a:pt x="96" y="0"/>
                  </a:moveTo>
                  <a:cubicBezTo>
                    <a:pt x="30" y="0"/>
                    <a:pt x="1" y="90"/>
                    <a:pt x="72" y="114"/>
                  </a:cubicBezTo>
                  <a:cubicBezTo>
                    <a:pt x="1753" y="691"/>
                    <a:pt x="3435" y="1143"/>
                    <a:pt x="4991" y="2009"/>
                  </a:cubicBezTo>
                  <a:cubicBezTo>
                    <a:pt x="6346" y="2749"/>
                    <a:pt x="7526" y="3741"/>
                    <a:pt x="8429" y="5008"/>
                  </a:cubicBezTo>
                  <a:cubicBezTo>
                    <a:pt x="8433" y="5015"/>
                    <a:pt x="8439" y="5019"/>
                    <a:pt x="8445" y="5019"/>
                  </a:cubicBezTo>
                  <a:cubicBezTo>
                    <a:pt x="8459" y="5019"/>
                    <a:pt x="8476" y="5001"/>
                    <a:pt x="8467" y="4983"/>
                  </a:cubicBezTo>
                  <a:cubicBezTo>
                    <a:pt x="7689" y="3678"/>
                    <a:pt x="6534" y="2661"/>
                    <a:pt x="5229" y="1896"/>
                  </a:cubicBezTo>
                  <a:cubicBezTo>
                    <a:pt x="3686" y="992"/>
                    <a:pt x="1866" y="290"/>
                    <a:pt x="109" y="1"/>
                  </a:cubicBezTo>
                  <a:cubicBezTo>
                    <a:pt x="105" y="0"/>
                    <a:pt x="100" y="0"/>
                    <a:pt x="96"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8" name="Google Shape;1048;p98"/>
            <p:cNvSpPr/>
            <p:nvPr/>
          </p:nvSpPr>
          <p:spPr>
            <a:xfrm>
              <a:off x="4006225" y="3180000"/>
              <a:ext cx="213350" cy="118600"/>
            </a:xfrm>
            <a:custGeom>
              <a:rect b="b" l="l" r="r" t="t"/>
              <a:pathLst>
                <a:path extrusionOk="0" h="4744" w="8534">
                  <a:moveTo>
                    <a:pt x="0" y="0"/>
                  </a:moveTo>
                  <a:cubicBezTo>
                    <a:pt x="1845" y="653"/>
                    <a:pt x="3815" y="1606"/>
                    <a:pt x="5271" y="3050"/>
                  </a:cubicBezTo>
                  <a:cubicBezTo>
                    <a:pt x="5948" y="3715"/>
                    <a:pt x="6488" y="4581"/>
                    <a:pt x="7680" y="4731"/>
                  </a:cubicBezTo>
                  <a:cubicBezTo>
                    <a:pt x="7749" y="4737"/>
                    <a:pt x="7821" y="4744"/>
                    <a:pt x="7894" y="4744"/>
                  </a:cubicBezTo>
                  <a:cubicBezTo>
                    <a:pt x="7966" y="4744"/>
                    <a:pt x="8038" y="4737"/>
                    <a:pt x="8107" y="4719"/>
                  </a:cubicBezTo>
                  <a:cubicBezTo>
                    <a:pt x="8396" y="4631"/>
                    <a:pt x="8483" y="4392"/>
                    <a:pt x="8496" y="4192"/>
                  </a:cubicBezTo>
                  <a:cubicBezTo>
                    <a:pt x="8534" y="1744"/>
                    <a:pt x="3313" y="414"/>
                    <a:pt x="414" y="38"/>
                  </a:cubicBezTo>
                  <a:lnTo>
                    <a:pt x="0" y="0"/>
                  </a:ln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9" name="Google Shape;1049;p98"/>
            <p:cNvSpPr/>
            <p:nvPr/>
          </p:nvSpPr>
          <p:spPr>
            <a:xfrm>
              <a:off x="4004025" y="3178425"/>
              <a:ext cx="184425" cy="97675"/>
            </a:xfrm>
            <a:custGeom>
              <a:rect b="b" l="l" r="r" t="t"/>
              <a:pathLst>
                <a:path extrusionOk="0" h="3907" w="7377">
                  <a:moveTo>
                    <a:pt x="88" y="0"/>
                  </a:moveTo>
                  <a:cubicBezTo>
                    <a:pt x="13" y="0"/>
                    <a:pt x="0" y="101"/>
                    <a:pt x="63" y="126"/>
                  </a:cubicBezTo>
                  <a:cubicBezTo>
                    <a:pt x="1506" y="578"/>
                    <a:pt x="2949" y="879"/>
                    <a:pt x="4317" y="1557"/>
                  </a:cubicBezTo>
                  <a:cubicBezTo>
                    <a:pt x="5472" y="2134"/>
                    <a:pt x="6488" y="2912"/>
                    <a:pt x="7329" y="3903"/>
                  </a:cubicBezTo>
                  <a:cubicBezTo>
                    <a:pt x="7331" y="3905"/>
                    <a:pt x="7334" y="3906"/>
                    <a:pt x="7338" y="3906"/>
                  </a:cubicBezTo>
                  <a:cubicBezTo>
                    <a:pt x="7354" y="3906"/>
                    <a:pt x="7377" y="3886"/>
                    <a:pt x="7367" y="3865"/>
                  </a:cubicBezTo>
                  <a:cubicBezTo>
                    <a:pt x="6614" y="2786"/>
                    <a:pt x="5572" y="1983"/>
                    <a:pt x="4418" y="1381"/>
                  </a:cubicBezTo>
                  <a:cubicBezTo>
                    <a:pt x="3100" y="703"/>
                    <a:pt x="1569" y="176"/>
                    <a:pt x="88"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0" name="Google Shape;1050;p98"/>
            <p:cNvSpPr/>
            <p:nvPr/>
          </p:nvSpPr>
          <p:spPr>
            <a:xfrm>
              <a:off x="4040425" y="3079875"/>
              <a:ext cx="177575" cy="99525"/>
            </a:xfrm>
            <a:custGeom>
              <a:rect b="b" l="l" r="r" t="t"/>
              <a:pathLst>
                <a:path extrusionOk="0" h="3981" w="7103">
                  <a:moveTo>
                    <a:pt x="6664" y="0"/>
                  </a:moveTo>
                  <a:cubicBezTo>
                    <a:pt x="6597" y="0"/>
                    <a:pt x="6528" y="7"/>
                    <a:pt x="6463" y="15"/>
                  </a:cubicBezTo>
                  <a:cubicBezTo>
                    <a:pt x="5484" y="153"/>
                    <a:pt x="5007" y="868"/>
                    <a:pt x="4430" y="1420"/>
                  </a:cubicBezTo>
                  <a:cubicBezTo>
                    <a:pt x="3175" y="2612"/>
                    <a:pt x="1531" y="3415"/>
                    <a:pt x="0" y="3980"/>
                  </a:cubicBezTo>
                  <a:lnTo>
                    <a:pt x="339" y="3942"/>
                  </a:lnTo>
                  <a:cubicBezTo>
                    <a:pt x="2711" y="3591"/>
                    <a:pt x="7015" y="2411"/>
                    <a:pt x="7090" y="441"/>
                  </a:cubicBezTo>
                  <a:cubicBezTo>
                    <a:pt x="7103" y="278"/>
                    <a:pt x="7040" y="77"/>
                    <a:pt x="6802" y="15"/>
                  </a:cubicBezTo>
                  <a:cubicBezTo>
                    <a:pt x="6759" y="4"/>
                    <a:pt x="6712" y="0"/>
                    <a:pt x="6664"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1" name="Google Shape;1051;p98"/>
            <p:cNvSpPr/>
            <p:nvPr/>
          </p:nvSpPr>
          <p:spPr>
            <a:xfrm>
              <a:off x="4038525" y="3098225"/>
              <a:ext cx="154625" cy="82725"/>
            </a:xfrm>
            <a:custGeom>
              <a:rect b="b" l="l" r="r" t="t"/>
              <a:pathLst>
                <a:path extrusionOk="0" h="3309" w="6185">
                  <a:moveTo>
                    <a:pt x="6144" y="0"/>
                  </a:moveTo>
                  <a:cubicBezTo>
                    <a:pt x="6137" y="0"/>
                    <a:pt x="6131" y="2"/>
                    <a:pt x="6125" y="8"/>
                  </a:cubicBezTo>
                  <a:cubicBezTo>
                    <a:pt x="5397" y="812"/>
                    <a:pt x="4544" y="1452"/>
                    <a:pt x="3565" y="1941"/>
                  </a:cubicBezTo>
                  <a:cubicBezTo>
                    <a:pt x="2435" y="2506"/>
                    <a:pt x="1243" y="2769"/>
                    <a:pt x="64" y="3183"/>
                  </a:cubicBezTo>
                  <a:cubicBezTo>
                    <a:pt x="1" y="3208"/>
                    <a:pt x="1" y="3309"/>
                    <a:pt x="76" y="3309"/>
                  </a:cubicBezTo>
                  <a:cubicBezTo>
                    <a:pt x="2297" y="3045"/>
                    <a:pt x="4832" y="1891"/>
                    <a:pt x="6175" y="34"/>
                  </a:cubicBezTo>
                  <a:cubicBezTo>
                    <a:pt x="6184" y="24"/>
                    <a:pt x="6165" y="0"/>
                    <a:pt x="6144"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2" name="Google Shape;1052;p98"/>
            <p:cNvSpPr/>
            <p:nvPr/>
          </p:nvSpPr>
          <p:spPr>
            <a:xfrm>
              <a:off x="4132975" y="3100000"/>
              <a:ext cx="201725" cy="75300"/>
            </a:xfrm>
            <a:custGeom>
              <a:rect b="b" l="l" r="r" t="t"/>
              <a:pathLst>
                <a:path extrusionOk="0" h="3012" w="8069">
                  <a:moveTo>
                    <a:pt x="7529" y="0"/>
                  </a:moveTo>
                  <a:cubicBezTo>
                    <a:pt x="6538" y="0"/>
                    <a:pt x="5848" y="640"/>
                    <a:pt x="5107" y="1105"/>
                  </a:cubicBezTo>
                  <a:cubicBezTo>
                    <a:pt x="3514" y="2108"/>
                    <a:pt x="1669" y="2661"/>
                    <a:pt x="0" y="3012"/>
                  </a:cubicBezTo>
                  <a:lnTo>
                    <a:pt x="339" y="3012"/>
                  </a:lnTo>
                  <a:cubicBezTo>
                    <a:pt x="2761" y="2999"/>
                    <a:pt x="7303" y="2447"/>
                    <a:pt x="8006" y="515"/>
                  </a:cubicBezTo>
                  <a:cubicBezTo>
                    <a:pt x="8069" y="352"/>
                    <a:pt x="8069" y="138"/>
                    <a:pt x="7856" y="50"/>
                  </a:cubicBezTo>
                  <a:cubicBezTo>
                    <a:pt x="7768" y="13"/>
                    <a:pt x="7642" y="0"/>
                    <a:pt x="7529" y="0"/>
                  </a:cubicBez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3" name="Google Shape;1053;p98"/>
            <p:cNvSpPr/>
            <p:nvPr/>
          </p:nvSpPr>
          <p:spPr>
            <a:xfrm>
              <a:off x="4130775" y="3116425"/>
              <a:ext cx="175875" cy="60225"/>
            </a:xfrm>
            <a:custGeom>
              <a:rect b="b" l="l" r="r" t="t"/>
              <a:pathLst>
                <a:path extrusionOk="0" h="2409" w="7035">
                  <a:moveTo>
                    <a:pt x="7007" y="0"/>
                  </a:moveTo>
                  <a:cubicBezTo>
                    <a:pt x="7002" y="0"/>
                    <a:pt x="6996" y="2"/>
                    <a:pt x="6990" y="8"/>
                  </a:cubicBezTo>
                  <a:cubicBezTo>
                    <a:pt x="6011" y="699"/>
                    <a:pt x="4957" y="1213"/>
                    <a:pt x="3803" y="1564"/>
                  </a:cubicBezTo>
                  <a:cubicBezTo>
                    <a:pt x="2585" y="1953"/>
                    <a:pt x="1330" y="2054"/>
                    <a:pt x="76" y="2292"/>
                  </a:cubicBezTo>
                  <a:cubicBezTo>
                    <a:pt x="0" y="2305"/>
                    <a:pt x="25" y="2405"/>
                    <a:pt x="88" y="2405"/>
                  </a:cubicBezTo>
                  <a:cubicBezTo>
                    <a:pt x="162" y="2407"/>
                    <a:pt x="236" y="2408"/>
                    <a:pt x="311" y="2408"/>
                  </a:cubicBezTo>
                  <a:cubicBezTo>
                    <a:pt x="1550" y="2408"/>
                    <a:pt x="2856" y="2118"/>
                    <a:pt x="4016" y="1728"/>
                  </a:cubicBezTo>
                  <a:cubicBezTo>
                    <a:pt x="5108" y="1351"/>
                    <a:pt x="6149" y="811"/>
                    <a:pt x="7015" y="46"/>
                  </a:cubicBezTo>
                  <a:cubicBezTo>
                    <a:pt x="7034" y="27"/>
                    <a:pt x="7024" y="0"/>
                    <a:pt x="7007"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4" name="Google Shape;1054;p98"/>
            <p:cNvSpPr/>
            <p:nvPr/>
          </p:nvSpPr>
          <p:spPr>
            <a:xfrm>
              <a:off x="3682150" y="3143275"/>
              <a:ext cx="270450" cy="197875"/>
            </a:xfrm>
            <a:custGeom>
              <a:rect b="b" l="l" r="r" t="t"/>
              <a:pathLst>
                <a:path extrusionOk="0" h="7915" w="10818">
                  <a:moveTo>
                    <a:pt x="0" y="1"/>
                  </a:moveTo>
                  <a:cubicBezTo>
                    <a:pt x="2535" y="1130"/>
                    <a:pt x="4894" y="3000"/>
                    <a:pt x="5886" y="5121"/>
                  </a:cubicBezTo>
                  <a:cubicBezTo>
                    <a:pt x="6400" y="6175"/>
                    <a:pt x="6902" y="7430"/>
                    <a:pt x="8458" y="7844"/>
                  </a:cubicBezTo>
                  <a:cubicBezTo>
                    <a:pt x="8605" y="7883"/>
                    <a:pt x="8752" y="7915"/>
                    <a:pt x="8905" y="7915"/>
                  </a:cubicBezTo>
                  <a:cubicBezTo>
                    <a:pt x="8948" y="7915"/>
                    <a:pt x="8992" y="7912"/>
                    <a:pt x="9036" y="7907"/>
                  </a:cubicBezTo>
                  <a:cubicBezTo>
                    <a:pt x="9462" y="7844"/>
                    <a:pt x="9676" y="7530"/>
                    <a:pt x="9776" y="7242"/>
                  </a:cubicBezTo>
                  <a:cubicBezTo>
                    <a:pt x="10817" y="3916"/>
                    <a:pt x="4317" y="1155"/>
                    <a:pt x="540" y="114"/>
                  </a:cubicBezTo>
                  <a:lnTo>
                    <a:pt x="0" y="1"/>
                  </a:ln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5" name="Google Shape;1055;p98"/>
            <p:cNvSpPr/>
            <p:nvPr/>
          </p:nvSpPr>
          <p:spPr>
            <a:xfrm>
              <a:off x="3680050" y="3141700"/>
              <a:ext cx="209075" cy="165325"/>
            </a:xfrm>
            <a:custGeom>
              <a:rect b="b" l="l" r="r" t="t"/>
              <a:pathLst>
                <a:path extrusionOk="0" h="6613" w="8363">
                  <a:moveTo>
                    <a:pt x="85" y="0"/>
                  </a:moveTo>
                  <a:cubicBezTo>
                    <a:pt x="30" y="0"/>
                    <a:pt x="1" y="79"/>
                    <a:pt x="59" y="114"/>
                  </a:cubicBezTo>
                  <a:cubicBezTo>
                    <a:pt x="1804" y="917"/>
                    <a:pt x="3573" y="1607"/>
                    <a:pt x="5129" y="2762"/>
                  </a:cubicBezTo>
                  <a:cubicBezTo>
                    <a:pt x="6497" y="3766"/>
                    <a:pt x="7614" y="5046"/>
                    <a:pt x="8316" y="6602"/>
                  </a:cubicBezTo>
                  <a:cubicBezTo>
                    <a:pt x="8320" y="6609"/>
                    <a:pt x="8326" y="6612"/>
                    <a:pt x="8332" y="6612"/>
                  </a:cubicBezTo>
                  <a:cubicBezTo>
                    <a:pt x="8347" y="6612"/>
                    <a:pt x="8363" y="6595"/>
                    <a:pt x="8354" y="6577"/>
                  </a:cubicBezTo>
                  <a:cubicBezTo>
                    <a:pt x="7777" y="4996"/>
                    <a:pt x="6685" y="3703"/>
                    <a:pt x="5367" y="2687"/>
                  </a:cubicBezTo>
                  <a:cubicBezTo>
                    <a:pt x="3849" y="1495"/>
                    <a:pt x="1967" y="528"/>
                    <a:pt x="97" y="1"/>
                  </a:cubicBezTo>
                  <a:cubicBezTo>
                    <a:pt x="93" y="0"/>
                    <a:pt x="89" y="0"/>
                    <a:pt x="85" y="0"/>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6" name="Google Shape;1056;p98"/>
            <p:cNvSpPr/>
            <p:nvPr/>
          </p:nvSpPr>
          <p:spPr>
            <a:xfrm>
              <a:off x="3539725" y="3106900"/>
              <a:ext cx="278925" cy="260450"/>
            </a:xfrm>
            <a:custGeom>
              <a:rect b="b" l="l" r="r" t="t"/>
              <a:pathLst>
                <a:path extrusionOk="0" h="10418" w="11157">
                  <a:moveTo>
                    <a:pt x="0" y="0"/>
                  </a:moveTo>
                  <a:cubicBezTo>
                    <a:pt x="2535" y="1669"/>
                    <a:pt x="4643" y="4167"/>
                    <a:pt x="5133" y="6752"/>
                  </a:cubicBezTo>
                  <a:cubicBezTo>
                    <a:pt x="5371" y="8057"/>
                    <a:pt x="5559" y="9575"/>
                    <a:pt x="7216" y="10278"/>
                  </a:cubicBezTo>
                  <a:cubicBezTo>
                    <a:pt x="7390" y="10348"/>
                    <a:pt x="7586" y="10417"/>
                    <a:pt x="7803" y="10417"/>
                  </a:cubicBezTo>
                  <a:cubicBezTo>
                    <a:pt x="7821" y="10417"/>
                    <a:pt x="7838" y="10417"/>
                    <a:pt x="7856" y="10416"/>
                  </a:cubicBezTo>
                  <a:cubicBezTo>
                    <a:pt x="8358" y="10416"/>
                    <a:pt x="8709" y="10077"/>
                    <a:pt x="8897" y="9763"/>
                  </a:cubicBezTo>
                  <a:cubicBezTo>
                    <a:pt x="11156" y="6049"/>
                    <a:pt x="4568" y="1945"/>
                    <a:pt x="577" y="214"/>
                  </a:cubicBezTo>
                  <a:lnTo>
                    <a:pt x="0" y="0"/>
                  </a:lnTo>
                  <a:close/>
                </a:path>
              </a:pathLst>
            </a:custGeom>
            <a:solidFill>
              <a:srgbClr val="0B5E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7" name="Google Shape;1057;p98"/>
            <p:cNvSpPr/>
            <p:nvPr/>
          </p:nvSpPr>
          <p:spPr>
            <a:xfrm>
              <a:off x="3537450" y="3105425"/>
              <a:ext cx="187700" cy="219875"/>
            </a:xfrm>
            <a:custGeom>
              <a:rect b="b" l="l" r="r" t="t"/>
              <a:pathLst>
                <a:path extrusionOk="0" h="8795" w="7508">
                  <a:moveTo>
                    <a:pt x="88" y="1"/>
                  </a:moveTo>
                  <a:cubicBezTo>
                    <a:pt x="37" y="1"/>
                    <a:pt x="0" y="78"/>
                    <a:pt x="54" y="110"/>
                  </a:cubicBezTo>
                  <a:cubicBezTo>
                    <a:pt x="1848" y="1277"/>
                    <a:pt x="3642" y="2331"/>
                    <a:pt x="5086" y="3924"/>
                  </a:cubicBezTo>
                  <a:cubicBezTo>
                    <a:pt x="6328" y="5305"/>
                    <a:pt x="7169" y="6936"/>
                    <a:pt x="7457" y="8781"/>
                  </a:cubicBezTo>
                  <a:cubicBezTo>
                    <a:pt x="7457" y="8790"/>
                    <a:pt x="7465" y="8794"/>
                    <a:pt x="7474" y="8794"/>
                  </a:cubicBezTo>
                  <a:cubicBezTo>
                    <a:pt x="7488" y="8794"/>
                    <a:pt x="7508" y="8784"/>
                    <a:pt x="7508" y="8768"/>
                  </a:cubicBezTo>
                  <a:cubicBezTo>
                    <a:pt x="7332" y="6961"/>
                    <a:pt x="6541" y="5317"/>
                    <a:pt x="5374" y="3937"/>
                  </a:cubicBezTo>
                  <a:cubicBezTo>
                    <a:pt x="3981" y="2306"/>
                    <a:pt x="2074" y="900"/>
                    <a:pt x="116" y="9"/>
                  </a:cubicBezTo>
                  <a:cubicBezTo>
                    <a:pt x="107" y="3"/>
                    <a:pt x="97" y="1"/>
                    <a:pt x="88" y="1"/>
                  </a:cubicBezTo>
                  <a:close/>
                </a:path>
              </a:pathLst>
            </a:custGeom>
            <a:solidFill>
              <a:srgbClr val="07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8" name="Google Shape;1058;p98"/>
            <p:cNvSpPr/>
            <p:nvPr/>
          </p:nvSpPr>
          <p:spPr>
            <a:xfrm>
              <a:off x="4195700" y="3173625"/>
              <a:ext cx="52750" cy="26200"/>
            </a:xfrm>
            <a:custGeom>
              <a:rect b="b" l="l" r="r" t="t"/>
              <a:pathLst>
                <a:path extrusionOk="0" h="1048" w="2110">
                  <a:moveTo>
                    <a:pt x="763" y="1"/>
                  </a:moveTo>
                  <a:cubicBezTo>
                    <a:pt x="507" y="1"/>
                    <a:pt x="251" y="19"/>
                    <a:pt x="1" y="54"/>
                  </a:cubicBezTo>
                  <a:lnTo>
                    <a:pt x="340" y="1033"/>
                  </a:lnTo>
                  <a:cubicBezTo>
                    <a:pt x="443" y="1042"/>
                    <a:pt x="547" y="1047"/>
                    <a:pt x="651" y="1047"/>
                  </a:cubicBezTo>
                  <a:cubicBezTo>
                    <a:pt x="1115" y="1047"/>
                    <a:pt x="1572" y="948"/>
                    <a:pt x="1921" y="682"/>
                  </a:cubicBezTo>
                  <a:cubicBezTo>
                    <a:pt x="2021" y="619"/>
                    <a:pt x="2109" y="519"/>
                    <a:pt x="2096" y="406"/>
                  </a:cubicBezTo>
                  <a:cubicBezTo>
                    <a:pt x="2096" y="305"/>
                    <a:pt x="2021" y="218"/>
                    <a:pt x="1933" y="167"/>
                  </a:cubicBezTo>
                  <a:cubicBezTo>
                    <a:pt x="1846" y="117"/>
                    <a:pt x="1745" y="92"/>
                    <a:pt x="1645" y="80"/>
                  </a:cubicBezTo>
                  <a:cubicBezTo>
                    <a:pt x="1356" y="26"/>
                    <a:pt x="1059" y="1"/>
                    <a:pt x="763"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9" name="Google Shape;1059;p98"/>
            <p:cNvSpPr/>
            <p:nvPr/>
          </p:nvSpPr>
          <p:spPr>
            <a:xfrm>
              <a:off x="4190700" y="3180150"/>
              <a:ext cx="43300" cy="11675"/>
            </a:xfrm>
            <a:custGeom>
              <a:rect b="b" l="l" r="r" t="t"/>
              <a:pathLst>
                <a:path extrusionOk="0" h="467" w="1732">
                  <a:moveTo>
                    <a:pt x="1065" y="1"/>
                  </a:moveTo>
                  <a:cubicBezTo>
                    <a:pt x="682" y="1"/>
                    <a:pt x="368" y="121"/>
                    <a:pt x="0" y="195"/>
                  </a:cubicBezTo>
                  <a:cubicBezTo>
                    <a:pt x="0" y="195"/>
                    <a:pt x="825" y="467"/>
                    <a:pt x="1351" y="467"/>
                  </a:cubicBezTo>
                  <a:cubicBezTo>
                    <a:pt x="1402" y="467"/>
                    <a:pt x="1449" y="464"/>
                    <a:pt x="1493" y="458"/>
                  </a:cubicBezTo>
                  <a:cubicBezTo>
                    <a:pt x="1581" y="446"/>
                    <a:pt x="1682" y="408"/>
                    <a:pt x="1719" y="333"/>
                  </a:cubicBezTo>
                  <a:cubicBezTo>
                    <a:pt x="1732" y="270"/>
                    <a:pt x="1707" y="208"/>
                    <a:pt x="1669" y="157"/>
                  </a:cubicBezTo>
                  <a:cubicBezTo>
                    <a:pt x="1631" y="120"/>
                    <a:pt x="1581" y="69"/>
                    <a:pt x="1518" y="57"/>
                  </a:cubicBezTo>
                  <a:cubicBezTo>
                    <a:pt x="1354" y="17"/>
                    <a:pt x="1205" y="1"/>
                    <a:pt x="1065"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0" name="Google Shape;1060;p98"/>
            <p:cNvSpPr/>
            <p:nvPr/>
          </p:nvSpPr>
          <p:spPr>
            <a:xfrm>
              <a:off x="4191325" y="3144625"/>
              <a:ext cx="61200" cy="30375"/>
            </a:xfrm>
            <a:custGeom>
              <a:rect b="b" l="l" r="r" t="t"/>
              <a:pathLst>
                <a:path extrusionOk="0" h="1215" w="2448">
                  <a:moveTo>
                    <a:pt x="1741" y="1"/>
                  </a:moveTo>
                  <a:cubicBezTo>
                    <a:pt x="1146" y="1"/>
                    <a:pt x="578" y="245"/>
                    <a:pt x="0" y="336"/>
                  </a:cubicBezTo>
                  <a:lnTo>
                    <a:pt x="289" y="1214"/>
                  </a:lnTo>
                  <a:cubicBezTo>
                    <a:pt x="979" y="1202"/>
                    <a:pt x="1694" y="1114"/>
                    <a:pt x="2209" y="700"/>
                  </a:cubicBezTo>
                  <a:cubicBezTo>
                    <a:pt x="2334" y="600"/>
                    <a:pt x="2447" y="461"/>
                    <a:pt x="2410" y="311"/>
                  </a:cubicBezTo>
                  <a:cubicBezTo>
                    <a:pt x="2397" y="211"/>
                    <a:pt x="2322" y="135"/>
                    <a:pt x="2221" y="85"/>
                  </a:cubicBezTo>
                  <a:cubicBezTo>
                    <a:pt x="2133" y="35"/>
                    <a:pt x="2033" y="22"/>
                    <a:pt x="1933" y="10"/>
                  </a:cubicBezTo>
                  <a:cubicBezTo>
                    <a:pt x="1869" y="4"/>
                    <a:pt x="1805" y="1"/>
                    <a:pt x="1741"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1" name="Google Shape;1061;p98"/>
            <p:cNvSpPr/>
            <p:nvPr/>
          </p:nvSpPr>
          <p:spPr>
            <a:xfrm>
              <a:off x="4197900" y="3151125"/>
              <a:ext cx="42375" cy="13900"/>
            </a:xfrm>
            <a:custGeom>
              <a:rect b="b" l="l" r="r" t="t"/>
              <a:pathLst>
                <a:path extrusionOk="0" h="556" w="1695">
                  <a:moveTo>
                    <a:pt x="1431" y="1"/>
                  </a:moveTo>
                  <a:cubicBezTo>
                    <a:pt x="791" y="26"/>
                    <a:pt x="452" y="327"/>
                    <a:pt x="1" y="553"/>
                  </a:cubicBezTo>
                  <a:cubicBezTo>
                    <a:pt x="1" y="553"/>
                    <a:pt x="87" y="556"/>
                    <a:pt x="220" y="556"/>
                  </a:cubicBezTo>
                  <a:cubicBezTo>
                    <a:pt x="554" y="556"/>
                    <a:pt x="1184" y="537"/>
                    <a:pt x="1507" y="402"/>
                  </a:cubicBezTo>
                  <a:cubicBezTo>
                    <a:pt x="1594" y="365"/>
                    <a:pt x="1682" y="302"/>
                    <a:pt x="1682" y="214"/>
                  </a:cubicBezTo>
                  <a:cubicBezTo>
                    <a:pt x="1695" y="151"/>
                    <a:pt x="1645" y="101"/>
                    <a:pt x="1594" y="63"/>
                  </a:cubicBezTo>
                  <a:cubicBezTo>
                    <a:pt x="1544" y="26"/>
                    <a:pt x="1494" y="1"/>
                    <a:pt x="1431"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2" name="Google Shape;1062;p98"/>
            <p:cNvSpPr/>
            <p:nvPr/>
          </p:nvSpPr>
          <p:spPr>
            <a:xfrm>
              <a:off x="4182850" y="3116750"/>
              <a:ext cx="66850" cy="32200"/>
            </a:xfrm>
            <a:custGeom>
              <a:rect b="b" l="l" r="r" t="t"/>
              <a:pathLst>
                <a:path extrusionOk="0" h="1288" w="2674">
                  <a:moveTo>
                    <a:pt x="1924" y="1"/>
                  </a:moveTo>
                  <a:cubicBezTo>
                    <a:pt x="1859" y="1"/>
                    <a:pt x="1795" y="4"/>
                    <a:pt x="1732" y="8"/>
                  </a:cubicBezTo>
                  <a:cubicBezTo>
                    <a:pt x="1130" y="33"/>
                    <a:pt x="565" y="184"/>
                    <a:pt x="0" y="334"/>
                  </a:cubicBezTo>
                  <a:lnTo>
                    <a:pt x="578" y="1288"/>
                  </a:lnTo>
                  <a:cubicBezTo>
                    <a:pt x="1280" y="1137"/>
                    <a:pt x="1996" y="987"/>
                    <a:pt x="2523" y="573"/>
                  </a:cubicBezTo>
                  <a:cubicBezTo>
                    <a:pt x="2598" y="522"/>
                    <a:pt x="2661" y="460"/>
                    <a:pt x="2661" y="372"/>
                  </a:cubicBezTo>
                  <a:cubicBezTo>
                    <a:pt x="2673" y="284"/>
                    <a:pt x="2623" y="209"/>
                    <a:pt x="2548" y="146"/>
                  </a:cubicBezTo>
                  <a:cubicBezTo>
                    <a:pt x="2485" y="96"/>
                    <a:pt x="2397" y="58"/>
                    <a:pt x="2309" y="46"/>
                  </a:cubicBezTo>
                  <a:cubicBezTo>
                    <a:pt x="2184" y="12"/>
                    <a:pt x="2053" y="1"/>
                    <a:pt x="1924"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3" name="Google Shape;1063;p98"/>
            <p:cNvSpPr/>
            <p:nvPr/>
          </p:nvSpPr>
          <p:spPr>
            <a:xfrm>
              <a:off x="4191325" y="3121900"/>
              <a:ext cx="43000" cy="14275"/>
            </a:xfrm>
            <a:custGeom>
              <a:rect b="b" l="l" r="r" t="t"/>
              <a:pathLst>
                <a:path extrusionOk="0" h="571" w="1720">
                  <a:moveTo>
                    <a:pt x="1456" y="0"/>
                  </a:moveTo>
                  <a:cubicBezTo>
                    <a:pt x="1448" y="0"/>
                    <a:pt x="1439" y="1"/>
                    <a:pt x="1431" y="3"/>
                  </a:cubicBezTo>
                  <a:cubicBezTo>
                    <a:pt x="778" y="28"/>
                    <a:pt x="452" y="329"/>
                    <a:pt x="0" y="567"/>
                  </a:cubicBezTo>
                  <a:cubicBezTo>
                    <a:pt x="0" y="567"/>
                    <a:pt x="81" y="570"/>
                    <a:pt x="209" y="570"/>
                  </a:cubicBezTo>
                  <a:cubicBezTo>
                    <a:pt x="548" y="570"/>
                    <a:pt x="1215" y="550"/>
                    <a:pt x="1544" y="404"/>
                  </a:cubicBezTo>
                  <a:cubicBezTo>
                    <a:pt x="1631" y="367"/>
                    <a:pt x="1719" y="304"/>
                    <a:pt x="1719" y="216"/>
                  </a:cubicBezTo>
                  <a:cubicBezTo>
                    <a:pt x="1719" y="153"/>
                    <a:pt x="1669" y="91"/>
                    <a:pt x="1619" y="65"/>
                  </a:cubicBezTo>
                  <a:cubicBezTo>
                    <a:pt x="1565" y="33"/>
                    <a:pt x="1510" y="0"/>
                    <a:pt x="1456"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4" name="Google Shape;1064;p98"/>
            <p:cNvSpPr/>
            <p:nvPr/>
          </p:nvSpPr>
          <p:spPr>
            <a:xfrm>
              <a:off x="4171250" y="3089550"/>
              <a:ext cx="64325" cy="34000"/>
            </a:xfrm>
            <a:custGeom>
              <a:rect b="b" l="l" r="r" t="t"/>
              <a:pathLst>
                <a:path extrusionOk="0" h="1360" w="2573">
                  <a:moveTo>
                    <a:pt x="2126" y="0"/>
                  </a:moveTo>
                  <a:cubicBezTo>
                    <a:pt x="2095" y="0"/>
                    <a:pt x="2064" y="2"/>
                    <a:pt x="2033" y="4"/>
                  </a:cubicBezTo>
                  <a:cubicBezTo>
                    <a:pt x="1330" y="29"/>
                    <a:pt x="640" y="180"/>
                    <a:pt x="0" y="431"/>
                  </a:cubicBezTo>
                  <a:lnTo>
                    <a:pt x="602" y="1359"/>
                  </a:lnTo>
                  <a:cubicBezTo>
                    <a:pt x="619" y="1360"/>
                    <a:pt x="635" y="1360"/>
                    <a:pt x="652" y="1360"/>
                  </a:cubicBezTo>
                  <a:cubicBezTo>
                    <a:pt x="1263" y="1360"/>
                    <a:pt x="1869" y="1135"/>
                    <a:pt x="2322" y="732"/>
                  </a:cubicBezTo>
                  <a:cubicBezTo>
                    <a:pt x="2409" y="657"/>
                    <a:pt x="2485" y="569"/>
                    <a:pt x="2522" y="456"/>
                  </a:cubicBezTo>
                  <a:cubicBezTo>
                    <a:pt x="2573" y="355"/>
                    <a:pt x="2560" y="217"/>
                    <a:pt x="2485" y="130"/>
                  </a:cubicBezTo>
                  <a:cubicBezTo>
                    <a:pt x="2393" y="28"/>
                    <a:pt x="2260" y="0"/>
                    <a:pt x="2126" y="0"/>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5" name="Google Shape;1065;p98"/>
            <p:cNvSpPr/>
            <p:nvPr/>
          </p:nvSpPr>
          <p:spPr>
            <a:xfrm>
              <a:off x="4181275" y="3098975"/>
              <a:ext cx="41450" cy="16425"/>
            </a:xfrm>
            <a:custGeom>
              <a:rect b="b" l="l" r="r" t="t"/>
              <a:pathLst>
                <a:path extrusionOk="0" h="657" w="1658">
                  <a:moveTo>
                    <a:pt x="1415" y="0"/>
                  </a:moveTo>
                  <a:cubicBezTo>
                    <a:pt x="1404" y="0"/>
                    <a:pt x="1392" y="1"/>
                    <a:pt x="1381" y="4"/>
                  </a:cubicBezTo>
                  <a:cubicBezTo>
                    <a:pt x="754" y="66"/>
                    <a:pt x="440" y="393"/>
                    <a:pt x="1" y="656"/>
                  </a:cubicBezTo>
                  <a:cubicBezTo>
                    <a:pt x="1" y="656"/>
                    <a:pt x="1055" y="618"/>
                    <a:pt x="1494" y="380"/>
                  </a:cubicBezTo>
                  <a:cubicBezTo>
                    <a:pt x="1569" y="342"/>
                    <a:pt x="1657" y="280"/>
                    <a:pt x="1657" y="179"/>
                  </a:cubicBezTo>
                  <a:cubicBezTo>
                    <a:pt x="1657" y="129"/>
                    <a:pt x="1607" y="79"/>
                    <a:pt x="1557" y="41"/>
                  </a:cubicBezTo>
                  <a:cubicBezTo>
                    <a:pt x="1516" y="21"/>
                    <a:pt x="1466" y="0"/>
                    <a:pt x="1415"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6" name="Google Shape;1066;p98"/>
            <p:cNvSpPr/>
            <p:nvPr/>
          </p:nvSpPr>
          <p:spPr>
            <a:xfrm>
              <a:off x="4155550" y="3063300"/>
              <a:ext cx="60250" cy="39550"/>
            </a:xfrm>
            <a:custGeom>
              <a:rect b="b" l="l" r="r" t="t"/>
              <a:pathLst>
                <a:path extrusionOk="0" h="1582" w="2410">
                  <a:moveTo>
                    <a:pt x="2109" y="0"/>
                  </a:moveTo>
                  <a:cubicBezTo>
                    <a:pt x="1958" y="0"/>
                    <a:pt x="1820" y="25"/>
                    <a:pt x="1682" y="63"/>
                  </a:cubicBezTo>
                  <a:cubicBezTo>
                    <a:pt x="1230" y="188"/>
                    <a:pt x="540" y="464"/>
                    <a:pt x="1" y="1054"/>
                  </a:cubicBezTo>
                  <a:lnTo>
                    <a:pt x="841" y="1581"/>
                  </a:lnTo>
                  <a:cubicBezTo>
                    <a:pt x="1406" y="1330"/>
                    <a:pt x="1908" y="941"/>
                    <a:pt x="2272" y="464"/>
                  </a:cubicBezTo>
                  <a:cubicBezTo>
                    <a:pt x="2347" y="351"/>
                    <a:pt x="2410" y="213"/>
                    <a:pt x="2335" y="100"/>
                  </a:cubicBezTo>
                  <a:cubicBezTo>
                    <a:pt x="2284" y="38"/>
                    <a:pt x="2184" y="13"/>
                    <a:pt x="2109" y="0"/>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7" name="Google Shape;1067;p98"/>
            <p:cNvSpPr/>
            <p:nvPr/>
          </p:nvSpPr>
          <p:spPr>
            <a:xfrm>
              <a:off x="4165600" y="3071400"/>
              <a:ext cx="38925" cy="23275"/>
            </a:xfrm>
            <a:custGeom>
              <a:rect b="b" l="l" r="r" t="t"/>
              <a:pathLst>
                <a:path extrusionOk="0" h="931" w="1557">
                  <a:moveTo>
                    <a:pt x="1309" y="0"/>
                  </a:moveTo>
                  <a:cubicBezTo>
                    <a:pt x="1283" y="0"/>
                    <a:pt x="1256" y="4"/>
                    <a:pt x="1230" y="15"/>
                  </a:cubicBezTo>
                  <a:cubicBezTo>
                    <a:pt x="628" y="203"/>
                    <a:pt x="377" y="580"/>
                    <a:pt x="0" y="931"/>
                  </a:cubicBezTo>
                  <a:cubicBezTo>
                    <a:pt x="0" y="931"/>
                    <a:pt x="1029" y="680"/>
                    <a:pt x="1406" y="366"/>
                  </a:cubicBezTo>
                  <a:cubicBezTo>
                    <a:pt x="1481" y="303"/>
                    <a:pt x="1556" y="228"/>
                    <a:pt x="1531" y="140"/>
                  </a:cubicBezTo>
                  <a:cubicBezTo>
                    <a:pt x="1519" y="78"/>
                    <a:pt x="1468" y="40"/>
                    <a:pt x="1418" y="15"/>
                  </a:cubicBezTo>
                  <a:cubicBezTo>
                    <a:pt x="1382" y="8"/>
                    <a:pt x="1346" y="0"/>
                    <a:pt x="1309"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8" name="Google Shape;1068;p98"/>
            <p:cNvSpPr/>
            <p:nvPr/>
          </p:nvSpPr>
          <p:spPr>
            <a:xfrm>
              <a:off x="4196975" y="3185000"/>
              <a:ext cx="18500" cy="5450"/>
            </a:xfrm>
            <a:custGeom>
              <a:rect b="b" l="l" r="r" t="t"/>
              <a:pathLst>
                <a:path extrusionOk="0" h="218" w="740">
                  <a:moveTo>
                    <a:pt x="25" y="1"/>
                  </a:moveTo>
                  <a:cubicBezTo>
                    <a:pt x="13" y="1"/>
                    <a:pt x="0" y="14"/>
                    <a:pt x="13" y="26"/>
                  </a:cubicBezTo>
                  <a:cubicBezTo>
                    <a:pt x="226" y="139"/>
                    <a:pt x="489" y="189"/>
                    <a:pt x="728" y="214"/>
                  </a:cubicBezTo>
                  <a:cubicBezTo>
                    <a:pt x="730" y="217"/>
                    <a:pt x="732" y="218"/>
                    <a:pt x="734" y="218"/>
                  </a:cubicBezTo>
                  <a:cubicBezTo>
                    <a:pt x="740" y="218"/>
                    <a:pt x="738" y="202"/>
                    <a:pt x="728" y="202"/>
                  </a:cubicBezTo>
                  <a:cubicBezTo>
                    <a:pt x="489" y="152"/>
                    <a:pt x="264" y="76"/>
                    <a:pt x="2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9" name="Google Shape;1069;p98"/>
            <p:cNvSpPr/>
            <p:nvPr/>
          </p:nvSpPr>
          <p:spPr>
            <a:xfrm>
              <a:off x="4201975" y="3176225"/>
              <a:ext cx="11000" cy="2625"/>
            </a:xfrm>
            <a:custGeom>
              <a:rect b="b" l="l" r="r" t="t"/>
              <a:pathLst>
                <a:path extrusionOk="0" h="105" w="440">
                  <a:moveTo>
                    <a:pt x="26" y="1"/>
                  </a:moveTo>
                  <a:cubicBezTo>
                    <a:pt x="13" y="1"/>
                    <a:pt x="1" y="13"/>
                    <a:pt x="13" y="13"/>
                  </a:cubicBezTo>
                  <a:cubicBezTo>
                    <a:pt x="118" y="76"/>
                    <a:pt x="241" y="104"/>
                    <a:pt x="359" y="104"/>
                  </a:cubicBezTo>
                  <a:cubicBezTo>
                    <a:pt x="382" y="104"/>
                    <a:pt x="405" y="103"/>
                    <a:pt x="427" y="101"/>
                  </a:cubicBezTo>
                  <a:cubicBezTo>
                    <a:pt x="440" y="101"/>
                    <a:pt x="440" y="88"/>
                    <a:pt x="427" y="88"/>
                  </a:cubicBezTo>
                  <a:cubicBezTo>
                    <a:pt x="277" y="88"/>
                    <a:pt x="151" y="38"/>
                    <a:pt x="26"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0" name="Google Shape;1070;p98"/>
            <p:cNvSpPr/>
            <p:nvPr/>
          </p:nvSpPr>
          <p:spPr>
            <a:xfrm>
              <a:off x="4198525" y="3160225"/>
              <a:ext cx="22000" cy="2525"/>
            </a:xfrm>
            <a:custGeom>
              <a:rect b="b" l="l" r="r" t="t"/>
              <a:pathLst>
                <a:path extrusionOk="0" h="101" w="880">
                  <a:moveTo>
                    <a:pt x="867" y="1"/>
                  </a:moveTo>
                  <a:cubicBezTo>
                    <a:pt x="578" y="26"/>
                    <a:pt x="302" y="38"/>
                    <a:pt x="26" y="76"/>
                  </a:cubicBezTo>
                  <a:cubicBezTo>
                    <a:pt x="1" y="76"/>
                    <a:pt x="13" y="101"/>
                    <a:pt x="26" y="101"/>
                  </a:cubicBezTo>
                  <a:cubicBezTo>
                    <a:pt x="302" y="101"/>
                    <a:pt x="591" y="63"/>
                    <a:pt x="867" y="26"/>
                  </a:cubicBezTo>
                  <a:cubicBezTo>
                    <a:pt x="879" y="26"/>
                    <a:pt x="879" y="1"/>
                    <a:pt x="86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1" name="Google Shape;1071;p98"/>
            <p:cNvSpPr/>
            <p:nvPr/>
          </p:nvSpPr>
          <p:spPr>
            <a:xfrm>
              <a:off x="4196325" y="3148225"/>
              <a:ext cx="14775" cy="2475"/>
            </a:xfrm>
            <a:custGeom>
              <a:rect b="b" l="l" r="r" t="t"/>
              <a:pathLst>
                <a:path extrusionOk="0" h="99" w="591">
                  <a:moveTo>
                    <a:pt x="584" y="0"/>
                  </a:moveTo>
                  <a:cubicBezTo>
                    <a:pt x="583" y="0"/>
                    <a:pt x="581" y="1"/>
                    <a:pt x="578" y="4"/>
                  </a:cubicBezTo>
                  <a:cubicBezTo>
                    <a:pt x="390" y="41"/>
                    <a:pt x="202" y="41"/>
                    <a:pt x="13" y="67"/>
                  </a:cubicBezTo>
                  <a:cubicBezTo>
                    <a:pt x="1" y="67"/>
                    <a:pt x="1" y="92"/>
                    <a:pt x="13" y="92"/>
                  </a:cubicBezTo>
                  <a:cubicBezTo>
                    <a:pt x="49" y="96"/>
                    <a:pt x="84" y="98"/>
                    <a:pt x="120" y="98"/>
                  </a:cubicBezTo>
                  <a:cubicBezTo>
                    <a:pt x="276" y="98"/>
                    <a:pt x="435" y="59"/>
                    <a:pt x="578" y="29"/>
                  </a:cubicBezTo>
                  <a:cubicBezTo>
                    <a:pt x="588" y="19"/>
                    <a:pt x="590" y="0"/>
                    <a:pt x="58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2" name="Google Shape;1072;p98"/>
            <p:cNvSpPr/>
            <p:nvPr/>
          </p:nvSpPr>
          <p:spPr>
            <a:xfrm>
              <a:off x="4191000" y="3133875"/>
              <a:ext cx="26375" cy="5975"/>
            </a:xfrm>
            <a:custGeom>
              <a:rect b="b" l="l" r="r" t="t"/>
              <a:pathLst>
                <a:path extrusionOk="0" h="239" w="1055">
                  <a:moveTo>
                    <a:pt x="1030" y="1"/>
                  </a:moveTo>
                  <a:cubicBezTo>
                    <a:pt x="691" y="38"/>
                    <a:pt x="339" y="101"/>
                    <a:pt x="13" y="214"/>
                  </a:cubicBezTo>
                  <a:cubicBezTo>
                    <a:pt x="1" y="214"/>
                    <a:pt x="1" y="239"/>
                    <a:pt x="26" y="239"/>
                  </a:cubicBezTo>
                  <a:cubicBezTo>
                    <a:pt x="365" y="164"/>
                    <a:pt x="691" y="76"/>
                    <a:pt x="1042" y="26"/>
                  </a:cubicBezTo>
                  <a:cubicBezTo>
                    <a:pt x="1055" y="26"/>
                    <a:pt x="1042" y="1"/>
                    <a:pt x="103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3" name="Google Shape;1073;p98"/>
            <p:cNvSpPr/>
            <p:nvPr/>
          </p:nvSpPr>
          <p:spPr>
            <a:xfrm>
              <a:off x="4182225" y="3110575"/>
              <a:ext cx="17250" cy="4200"/>
            </a:xfrm>
            <a:custGeom>
              <a:rect b="b" l="l" r="r" t="t"/>
              <a:pathLst>
                <a:path extrusionOk="0" h="168" w="690">
                  <a:moveTo>
                    <a:pt x="684" y="0"/>
                  </a:moveTo>
                  <a:cubicBezTo>
                    <a:pt x="682" y="0"/>
                    <a:pt x="680" y="2"/>
                    <a:pt x="678" y="4"/>
                  </a:cubicBezTo>
                  <a:cubicBezTo>
                    <a:pt x="452" y="42"/>
                    <a:pt x="226" y="79"/>
                    <a:pt x="13" y="142"/>
                  </a:cubicBezTo>
                  <a:cubicBezTo>
                    <a:pt x="0" y="154"/>
                    <a:pt x="0" y="167"/>
                    <a:pt x="13" y="167"/>
                  </a:cubicBezTo>
                  <a:cubicBezTo>
                    <a:pt x="239" y="142"/>
                    <a:pt x="465" y="79"/>
                    <a:pt x="678" y="29"/>
                  </a:cubicBezTo>
                  <a:cubicBezTo>
                    <a:pt x="688" y="19"/>
                    <a:pt x="690" y="0"/>
                    <a:pt x="68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4" name="Google Shape;1074;p98"/>
            <p:cNvSpPr/>
            <p:nvPr/>
          </p:nvSpPr>
          <p:spPr>
            <a:xfrm>
              <a:off x="4178825" y="3100000"/>
              <a:ext cx="25700" cy="11075"/>
            </a:xfrm>
            <a:custGeom>
              <a:rect b="b" l="l" r="r" t="t"/>
              <a:pathLst>
                <a:path extrusionOk="0" h="443" w="1028">
                  <a:moveTo>
                    <a:pt x="990" y="0"/>
                  </a:moveTo>
                  <a:cubicBezTo>
                    <a:pt x="651" y="63"/>
                    <a:pt x="287" y="201"/>
                    <a:pt x="11" y="414"/>
                  </a:cubicBezTo>
                  <a:cubicBezTo>
                    <a:pt x="1" y="425"/>
                    <a:pt x="7" y="443"/>
                    <a:pt x="16" y="443"/>
                  </a:cubicBezTo>
                  <a:cubicBezTo>
                    <a:pt x="18" y="443"/>
                    <a:pt x="21" y="442"/>
                    <a:pt x="23" y="439"/>
                  </a:cubicBezTo>
                  <a:cubicBezTo>
                    <a:pt x="337" y="264"/>
                    <a:pt x="651" y="113"/>
                    <a:pt x="1002" y="25"/>
                  </a:cubicBezTo>
                  <a:cubicBezTo>
                    <a:pt x="1027" y="25"/>
                    <a:pt x="1015" y="0"/>
                    <a:pt x="990"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5" name="Google Shape;1075;p98"/>
            <p:cNvSpPr/>
            <p:nvPr/>
          </p:nvSpPr>
          <p:spPr>
            <a:xfrm>
              <a:off x="4169100" y="3091450"/>
              <a:ext cx="21250" cy="8975"/>
            </a:xfrm>
            <a:custGeom>
              <a:rect b="b" l="l" r="r" t="t"/>
              <a:pathLst>
                <a:path extrusionOk="0" h="359" w="850">
                  <a:moveTo>
                    <a:pt x="833" y="0"/>
                  </a:moveTo>
                  <a:cubicBezTo>
                    <a:pt x="831" y="0"/>
                    <a:pt x="829" y="1"/>
                    <a:pt x="826" y="3"/>
                  </a:cubicBezTo>
                  <a:cubicBezTo>
                    <a:pt x="550" y="104"/>
                    <a:pt x="274" y="204"/>
                    <a:pt x="11" y="330"/>
                  </a:cubicBezTo>
                  <a:cubicBezTo>
                    <a:pt x="1" y="340"/>
                    <a:pt x="7" y="358"/>
                    <a:pt x="16" y="358"/>
                  </a:cubicBezTo>
                  <a:cubicBezTo>
                    <a:pt x="18" y="358"/>
                    <a:pt x="21" y="357"/>
                    <a:pt x="23" y="355"/>
                  </a:cubicBezTo>
                  <a:cubicBezTo>
                    <a:pt x="299" y="267"/>
                    <a:pt x="563" y="141"/>
                    <a:pt x="839" y="29"/>
                  </a:cubicBezTo>
                  <a:cubicBezTo>
                    <a:pt x="849" y="18"/>
                    <a:pt x="843" y="0"/>
                    <a:pt x="833"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6" name="Google Shape;1076;p98"/>
            <p:cNvSpPr/>
            <p:nvPr/>
          </p:nvSpPr>
          <p:spPr>
            <a:xfrm>
              <a:off x="4159625" y="3077625"/>
              <a:ext cx="26950" cy="17500"/>
            </a:xfrm>
            <a:custGeom>
              <a:rect b="b" l="l" r="r" t="t"/>
              <a:pathLst>
                <a:path extrusionOk="0" h="700" w="1078">
                  <a:moveTo>
                    <a:pt x="1062" y="1"/>
                  </a:moveTo>
                  <a:cubicBezTo>
                    <a:pt x="1060" y="1"/>
                    <a:pt x="1057" y="2"/>
                    <a:pt x="1055" y="4"/>
                  </a:cubicBezTo>
                  <a:cubicBezTo>
                    <a:pt x="678" y="155"/>
                    <a:pt x="277" y="368"/>
                    <a:pt x="1" y="682"/>
                  </a:cubicBezTo>
                  <a:cubicBezTo>
                    <a:pt x="1" y="691"/>
                    <a:pt x="7" y="700"/>
                    <a:pt x="11" y="700"/>
                  </a:cubicBezTo>
                  <a:cubicBezTo>
                    <a:pt x="12" y="700"/>
                    <a:pt x="13" y="698"/>
                    <a:pt x="13" y="694"/>
                  </a:cubicBezTo>
                  <a:cubicBezTo>
                    <a:pt x="189" y="569"/>
                    <a:pt x="340" y="431"/>
                    <a:pt x="515" y="318"/>
                  </a:cubicBezTo>
                  <a:cubicBezTo>
                    <a:pt x="691" y="205"/>
                    <a:pt x="879" y="105"/>
                    <a:pt x="1067" y="29"/>
                  </a:cubicBezTo>
                  <a:cubicBezTo>
                    <a:pt x="1078" y="19"/>
                    <a:pt x="1071" y="1"/>
                    <a:pt x="106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7" name="Google Shape;1077;p98"/>
            <p:cNvSpPr/>
            <p:nvPr/>
          </p:nvSpPr>
          <p:spPr>
            <a:xfrm>
              <a:off x="4179700" y="3073800"/>
              <a:ext cx="10375" cy="9200"/>
            </a:xfrm>
            <a:custGeom>
              <a:rect b="b" l="l" r="r" t="t"/>
              <a:pathLst>
                <a:path extrusionOk="0" h="368" w="415">
                  <a:moveTo>
                    <a:pt x="208" y="0"/>
                  </a:moveTo>
                  <a:cubicBezTo>
                    <a:pt x="161" y="0"/>
                    <a:pt x="114" y="19"/>
                    <a:pt x="76" y="57"/>
                  </a:cubicBezTo>
                  <a:cubicBezTo>
                    <a:pt x="1" y="120"/>
                    <a:pt x="1" y="245"/>
                    <a:pt x="76" y="320"/>
                  </a:cubicBezTo>
                  <a:cubicBezTo>
                    <a:pt x="114" y="352"/>
                    <a:pt x="161" y="367"/>
                    <a:pt x="208" y="367"/>
                  </a:cubicBezTo>
                  <a:cubicBezTo>
                    <a:pt x="255" y="367"/>
                    <a:pt x="302" y="352"/>
                    <a:pt x="340" y="320"/>
                  </a:cubicBezTo>
                  <a:cubicBezTo>
                    <a:pt x="415" y="245"/>
                    <a:pt x="415" y="120"/>
                    <a:pt x="340" y="57"/>
                  </a:cubicBezTo>
                  <a:cubicBezTo>
                    <a:pt x="302" y="19"/>
                    <a:pt x="255" y="0"/>
                    <a:pt x="208"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8" name="Google Shape;1078;p98"/>
            <p:cNvSpPr/>
            <p:nvPr/>
          </p:nvSpPr>
          <p:spPr>
            <a:xfrm>
              <a:off x="4178150" y="3087375"/>
              <a:ext cx="5650" cy="5200"/>
            </a:xfrm>
            <a:custGeom>
              <a:rect b="b" l="l" r="r" t="t"/>
              <a:pathLst>
                <a:path extrusionOk="0" h="208" w="226">
                  <a:moveTo>
                    <a:pt x="119" y="0"/>
                  </a:moveTo>
                  <a:cubicBezTo>
                    <a:pt x="94" y="0"/>
                    <a:pt x="69" y="10"/>
                    <a:pt x="50" y="28"/>
                  </a:cubicBezTo>
                  <a:cubicBezTo>
                    <a:pt x="0" y="79"/>
                    <a:pt x="0" y="141"/>
                    <a:pt x="50" y="179"/>
                  </a:cubicBezTo>
                  <a:cubicBezTo>
                    <a:pt x="69" y="198"/>
                    <a:pt x="94" y="207"/>
                    <a:pt x="119" y="207"/>
                  </a:cubicBezTo>
                  <a:cubicBezTo>
                    <a:pt x="144" y="207"/>
                    <a:pt x="169" y="198"/>
                    <a:pt x="188" y="179"/>
                  </a:cubicBezTo>
                  <a:cubicBezTo>
                    <a:pt x="226" y="141"/>
                    <a:pt x="226" y="79"/>
                    <a:pt x="188" y="28"/>
                  </a:cubicBezTo>
                  <a:cubicBezTo>
                    <a:pt x="169" y="10"/>
                    <a:pt x="144" y="0"/>
                    <a:pt x="119"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9" name="Google Shape;1079;p98"/>
            <p:cNvSpPr/>
            <p:nvPr/>
          </p:nvSpPr>
          <p:spPr>
            <a:xfrm>
              <a:off x="4213600" y="3132000"/>
              <a:ext cx="5650" cy="5125"/>
            </a:xfrm>
            <a:custGeom>
              <a:rect b="b" l="l" r="r" t="t"/>
              <a:pathLst>
                <a:path extrusionOk="0" h="205" w="226">
                  <a:moveTo>
                    <a:pt x="118" y="0"/>
                  </a:moveTo>
                  <a:cubicBezTo>
                    <a:pt x="91" y="0"/>
                    <a:pt x="63" y="13"/>
                    <a:pt x="38" y="38"/>
                  </a:cubicBezTo>
                  <a:cubicBezTo>
                    <a:pt x="0" y="76"/>
                    <a:pt x="0" y="138"/>
                    <a:pt x="38" y="176"/>
                  </a:cubicBezTo>
                  <a:cubicBezTo>
                    <a:pt x="63" y="195"/>
                    <a:pt x="91" y="204"/>
                    <a:pt x="118" y="204"/>
                  </a:cubicBezTo>
                  <a:cubicBezTo>
                    <a:pt x="144" y="204"/>
                    <a:pt x="170" y="195"/>
                    <a:pt x="188" y="176"/>
                  </a:cubicBezTo>
                  <a:cubicBezTo>
                    <a:pt x="226" y="138"/>
                    <a:pt x="226" y="76"/>
                    <a:pt x="188" y="38"/>
                  </a:cubicBezTo>
                  <a:cubicBezTo>
                    <a:pt x="170" y="13"/>
                    <a:pt x="144" y="0"/>
                    <a:pt x="118"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0" name="Google Shape;1080;p98"/>
            <p:cNvSpPr/>
            <p:nvPr/>
          </p:nvSpPr>
          <p:spPr>
            <a:xfrm>
              <a:off x="4212325" y="3187750"/>
              <a:ext cx="5675" cy="4900"/>
            </a:xfrm>
            <a:custGeom>
              <a:rect b="b" l="l" r="r" t="t"/>
              <a:pathLst>
                <a:path extrusionOk="0" h="196" w="227">
                  <a:moveTo>
                    <a:pt x="109" y="1"/>
                  </a:moveTo>
                  <a:cubicBezTo>
                    <a:pt x="82" y="1"/>
                    <a:pt x="57" y="10"/>
                    <a:pt x="39" y="29"/>
                  </a:cubicBezTo>
                  <a:cubicBezTo>
                    <a:pt x="1" y="67"/>
                    <a:pt x="1" y="129"/>
                    <a:pt x="39" y="167"/>
                  </a:cubicBezTo>
                  <a:cubicBezTo>
                    <a:pt x="57" y="186"/>
                    <a:pt x="82" y="195"/>
                    <a:pt x="109" y="195"/>
                  </a:cubicBezTo>
                  <a:cubicBezTo>
                    <a:pt x="136" y="195"/>
                    <a:pt x="164" y="186"/>
                    <a:pt x="189" y="167"/>
                  </a:cubicBezTo>
                  <a:cubicBezTo>
                    <a:pt x="227" y="129"/>
                    <a:pt x="227" y="67"/>
                    <a:pt x="189" y="29"/>
                  </a:cubicBezTo>
                  <a:cubicBezTo>
                    <a:pt x="164" y="10"/>
                    <a:pt x="136" y="1"/>
                    <a:pt x="109"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1" name="Google Shape;1081;p98"/>
            <p:cNvSpPr/>
            <p:nvPr/>
          </p:nvSpPr>
          <p:spPr>
            <a:xfrm>
              <a:off x="4196025" y="3107200"/>
              <a:ext cx="8175" cy="7475"/>
            </a:xfrm>
            <a:custGeom>
              <a:rect b="b" l="l" r="r" t="t"/>
              <a:pathLst>
                <a:path extrusionOk="0" h="299" w="327">
                  <a:moveTo>
                    <a:pt x="164" y="1"/>
                  </a:moveTo>
                  <a:cubicBezTo>
                    <a:pt x="123" y="1"/>
                    <a:pt x="82" y="13"/>
                    <a:pt x="51" y="39"/>
                  </a:cubicBezTo>
                  <a:cubicBezTo>
                    <a:pt x="0" y="101"/>
                    <a:pt x="0" y="202"/>
                    <a:pt x="63" y="252"/>
                  </a:cubicBezTo>
                  <a:cubicBezTo>
                    <a:pt x="88" y="283"/>
                    <a:pt x="126" y="299"/>
                    <a:pt x="165" y="299"/>
                  </a:cubicBezTo>
                  <a:cubicBezTo>
                    <a:pt x="204" y="299"/>
                    <a:pt x="245" y="283"/>
                    <a:pt x="276" y="252"/>
                  </a:cubicBezTo>
                  <a:cubicBezTo>
                    <a:pt x="327" y="202"/>
                    <a:pt x="327" y="101"/>
                    <a:pt x="276" y="39"/>
                  </a:cubicBezTo>
                  <a:cubicBezTo>
                    <a:pt x="245" y="13"/>
                    <a:pt x="204" y="1"/>
                    <a:pt x="164"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2" name="Google Shape;1082;p98"/>
            <p:cNvSpPr/>
            <p:nvPr/>
          </p:nvSpPr>
          <p:spPr>
            <a:xfrm>
              <a:off x="4205750" y="3138025"/>
              <a:ext cx="8500" cy="7725"/>
            </a:xfrm>
            <a:custGeom>
              <a:rect b="b" l="l" r="r" t="t"/>
              <a:pathLst>
                <a:path extrusionOk="0" h="309" w="340">
                  <a:moveTo>
                    <a:pt x="170" y="1"/>
                  </a:moveTo>
                  <a:cubicBezTo>
                    <a:pt x="132" y="1"/>
                    <a:pt x="95" y="16"/>
                    <a:pt x="63" y="48"/>
                  </a:cubicBezTo>
                  <a:cubicBezTo>
                    <a:pt x="0" y="111"/>
                    <a:pt x="0" y="198"/>
                    <a:pt x="63" y="261"/>
                  </a:cubicBezTo>
                  <a:cubicBezTo>
                    <a:pt x="95" y="293"/>
                    <a:pt x="132" y="308"/>
                    <a:pt x="170" y="308"/>
                  </a:cubicBezTo>
                  <a:cubicBezTo>
                    <a:pt x="207" y="308"/>
                    <a:pt x="245" y="293"/>
                    <a:pt x="276" y="261"/>
                  </a:cubicBezTo>
                  <a:cubicBezTo>
                    <a:pt x="339" y="198"/>
                    <a:pt x="339" y="111"/>
                    <a:pt x="276" y="48"/>
                  </a:cubicBezTo>
                  <a:cubicBezTo>
                    <a:pt x="245" y="16"/>
                    <a:pt x="207" y="1"/>
                    <a:pt x="17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3" name="Google Shape;1083;p98"/>
            <p:cNvSpPr/>
            <p:nvPr/>
          </p:nvSpPr>
          <p:spPr>
            <a:xfrm>
              <a:off x="4209825" y="3172775"/>
              <a:ext cx="8500" cy="7475"/>
            </a:xfrm>
            <a:custGeom>
              <a:rect b="b" l="l" r="r" t="t"/>
              <a:pathLst>
                <a:path extrusionOk="0" h="299" w="340">
                  <a:moveTo>
                    <a:pt x="170" y="1"/>
                  </a:moveTo>
                  <a:cubicBezTo>
                    <a:pt x="132" y="1"/>
                    <a:pt x="95" y="13"/>
                    <a:pt x="63" y="38"/>
                  </a:cubicBezTo>
                  <a:cubicBezTo>
                    <a:pt x="1" y="101"/>
                    <a:pt x="1" y="201"/>
                    <a:pt x="63" y="252"/>
                  </a:cubicBezTo>
                  <a:cubicBezTo>
                    <a:pt x="95" y="283"/>
                    <a:pt x="132" y="299"/>
                    <a:pt x="170" y="299"/>
                  </a:cubicBezTo>
                  <a:cubicBezTo>
                    <a:pt x="208" y="299"/>
                    <a:pt x="245" y="283"/>
                    <a:pt x="277" y="252"/>
                  </a:cubicBezTo>
                  <a:cubicBezTo>
                    <a:pt x="339" y="201"/>
                    <a:pt x="339" y="101"/>
                    <a:pt x="277" y="38"/>
                  </a:cubicBezTo>
                  <a:cubicBezTo>
                    <a:pt x="245" y="13"/>
                    <a:pt x="208" y="1"/>
                    <a:pt x="17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4" name="Google Shape;1084;p98"/>
            <p:cNvSpPr/>
            <p:nvPr/>
          </p:nvSpPr>
          <p:spPr>
            <a:xfrm>
              <a:off x="4200425" y="3098025"/>
              <a:ext cx="5350" cy="4900"/>
            </a:xfrm>
            <a:custGeom>
              <a:rect b="b" l="l" r="r" t="t"/>
              <a:pathLst>
                <a:path extrusionOk="0" h="196" w="214">
                  <a:moveTo>
                    <a:pt x="107" y="1"/>
                  </a:moveTo>
                  <a:cubicBezTo>
                    <a:pt x="82" y="1"/>
                    <a:pt x="57" y="10"/>
                    <a:pt x="38" y="29"/>
                  </a:cubicBezTo>
                  <a:cubicBezTo>
                    <a:pt x="0" y="67"/>
                    <a:pt x="0" y="129"/>
                    <a:pt x="38" y="167"/>
                  </a:cubicBezTo>
                  <a:cubicBezTo>
                    <a:pt x="57" y="186"/>
                    <a:pt x="82" y="195"/>
                    <a:pt x="107" y="195"/>
                  </a:cubicBezTo>
                  <a:cubicBezTo>
                    <a:pt x="132" y="195"/>
                    <a:pt x="157" y="186"/>
                    <a:pt x="176" y="167"/>
                  </a:cubicBezTo>
                  <a:cubicBezTo>
                    <a:pt x="213" y="129"/>
                    <a:pt x="213" y="67"/>
                    <a:pt x="176" y="29"/>
                  </a:cubicBezTo>
                  <a:cubicBezTo>
                    <a:pt x="157" y="10"/>
                    <a:pt x="132" y="1"/>
                    <a:pt x="10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5" name="Google Shape;1085;p98"/>
            <p:cNvSpPr/>
            <p:nvPr/>
          </p:nvSpPr>
          <p:spPr>
            <a:xfrm>
              <a:off x="4217050" y="3157950"/>
              <a:ext cx="5675" cy="5200"/>
            </a:xfrm>
            <a:custGeom>
              <a:rect b="b" l="l" r="r" t="t"/>
              <a:pathLst>
                <a:path extrusionOk="0" h="208" w="227">
                  <a:moveTo>
                    <a:pt x="113" y="1"/>
                  </a:moveTo>
                  <a:cubicBezTo>
                    <a:pt x="85" y="1"/>
                    <a:pt x="57" y="10"/>
                    <a:pt x="38" y="29"/>
                  </a:cubicBezTo>
                  <a:cubicBezTo>
                    <a:pt x="0" y="67"/>
                    <a:pt x="0" y="129"/>
                    <a:pt x="38" y="179"/>
                  </a:cubicBezTo>
                  <a:cubicBezTo>
                    <a:pt x="57" y="198"/>
                    <a:pt x="85" y="208"/>
                    <a:pt x="113" y="208"/>
                  </a:cubicBezTo>
                  <a:cubicBezTo>
                    <a:pt x="141" y="208"/>
                    <a:pt x="170" y="198"/>
                    <a:pt x="188" y="179"/>
                  </a:cubicBezTo>
                  <a:cubicBezTo>
                    <a:pt x="226" y="129"/>
                    <a:pt x="226" y="67"/>
                    <a:pt x="188" y="29"/>
                  </a:cubicBezTo>
                  <a:cubicBezTo>
                    <a:pt x="170" y="10"/>
                    <a:pt x="141" y="1"/>
                    <a:pt x="113"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6" name="Google Shape;1086;p98"/>
            <p:cNvSpPr/>
            <p:nvPr/>
          </p:nvSpPr>
          <p:spPr>
            <a:xfrm>
              <a:off x="4227400" y="3180850"/>
              <a:ext cx="5350" cy="5200"/>
            </a:xfrm>
            <a:custGeom>
              <a:rect b="b" l="l" r="r" t="t"/>
              <a:pathLst>
                <a:path extrusionOk="0" h="208" w="214">
                  <a:moveTo>
                    <a:pt x="107" y="1"/>
                  </a:moveTo>
                  <a:cubicBezTo>
                    <a:pt x="82" y="1"/>
                    <a:pt x="57" y="10"/>
                    <a:pt x="38" y="29"/>
                  </a:cubicBezTo>
                  <a:cubicBezTo>
                    <a:pt x="0" y="79"/>
                    <a:pt x="0" y="142"/>
                    <a:pt x="38" y="180"/>
                  </a:cubicBezTo>
                  <a:cubicBezTo>
                    <a:pt x="57" y="198"/>
                    <a:pt x="82" y="208"/>
                    <a:pt x="107" y="208"/>
                  </a:cubicBezTo>
                  <a:cubicBezTo>
                    <a:pt x="132" y="208"/>
                    <a:pt x="157" y="198"/>
                    <a:pt x="176" y="180"/>
                  </a:cubicBezTo>
                  <a:cubicBezTo>
                    <a:pt x="214" y="142"/>
                    <a:pt x="214" y="79"/>
                    <a:pt x="176" y="29"/>
                  </a:cubicBezTo>
                  <a:cubicBezTo>
                    <a:pt x="157" y="10"/>
                    <a:pt x="132" y="1"/>
                    <a:pt x="10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7" name="Google Shape;1087;p98"/>
            <p:cNvSpPr/>
            <p:nvPr/>
          </p:nvSpPr>
          <p:spPr>
            <a:xfrm>
              <a:off x="4196650" y="3163775"/>
              <a:ext cx="16650" cy="1975"/>
            </a:xfrm>
            <a:custGeom>
              <a:rect b="b" l="l" r="r" t="t"/>
              <a:pathLst>
                <a:path extrusionOk="0" h="79" w="666">
                  <a:moveTo>
                    <a:pt x="172" y="1"/>
                  </a:moveTo>
                  <a:cubicBezTo>
                    <a:pt x="123" y="1"/>
                    <a:pt x="74" y="3"/>
                    <a:pt x="26" y="9"/>
                  </a:cubicBezTo>
                  <a:cubicBezTo>
                    <a:pt x="13" y="22"/>
                    <a:pt x="0" y="47"/>
                    <a:pt x="26" y="47"/>
                  </a:cubicBezTo>
                  <a:cubicBezTo>
                    <a:pt x="120" y="72"/>
                    <a:pt x="223" y="78"/>
                    <a:pt x="328" y="78"/>
                  </a:cubicBezTo>
                  <a:cubicBezTo>
                    <a:pt x="433" y="78"/>
                    <a:pt x="540" y="72"/>
                    <a:pt x="640" y="72"/>
                  </a:cubicBezTo>
                  <a:cubicBezTo>
                    <a:pt x="666" y="72"/>
                    <a:pt x="666" y="47"/>
                    <a:pt x="640" y="34"/>
                  </a:cubicBezTo>
                  <a:cubicBezTo>
                    <a:pt x="488" y="25"/>
                    <a:pt x="328" y="1"/>
                    <a:pt x="17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8" name="Google Shape;1088;p98"/>
            <p:cNvSpPr/>
            <p:nvPr/>
          </p:nvSpPr>
          <p:spPr>
            <a:xfrm>
              <a:off x="4195400" y="3138275"/>
              <a:ext cx="10050" cy="3150"/>
            </a:xfrm>
            <a:custGeom>
              <a:rect b="b" l="l" r="r" t="t"/>
              <a:pathLst>
                <a:path extrusionOk="0" h="126" w="402">
                  <a:moveTo>
                    <a:pt x="377" y="0"/>
                  </a:moveTo>
                  <a:cubicBezTo>
                    <a:pt x="251" y="25"/>
                    <a:pt x="126" y="50"/>
                    <a:pt x="13" y="101"/>
                  </a:cubicBezTo>
                  <a:cubicBezTo>
                    <a:pt x="0" y="101"/>
                    <a:pt x="0" y="126"/>
                    <a:pt x="13" y="126"/>
                  </a:cubicBezTo>
                  <a:cubicBezTo>
                    <a:pt x="138" y="126"/>
                    <a:pt x="264" y="75"/>
                    <a:pt x="389" y="38"/>
                  </a:cubicBezTo>
                  <a:cubicBezTo>
                    <a:pt x="402" y="25"/>
                    <a:pt x="402" y="0"/>
                    <a:pt x="377"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89" name="Google Shape;1089;p98"/>
            <p:cNvSpPr/>
            <p:nvPr/>
          </p:nvSpPr>
          <p:spPr>
            <a:xfrm>
              <a:off x="4194450" y="3131675"/>
              <a:ext cx="14450" cy="4425"/>
            </a:xfrm>
            <a:custGeom>
              <a:rect b="b" l="l" r="r" t="t"/>
              <a:pathLst>
                <a:path extrusionOk="0" h="177" w="578">
                  <a:moveTo>
                    <a:pt x="553" y="1"/>
                  </a:moveTo>
                  <a:cubicBezTo>
                    <a:pt x="377" y="51"/>
                    <a:pt x="189" y="76"/>
                    <a:pt x="13" y="139"/>
                  </a:cubicBezTo>
                  <a:cubicBezTo>
                    <a:pt x="1" y="151"/>
                    <a:pt x="1" y="176"/>
                    <a:pt x="26" y="176"/>
                  </a:cubicBezTo>
                  <a:cubicBezTo>
                    <a:pt x="201" y="164"/>
                    <a:pt x="390" y="89"/>
                    <a:pt x="565" y="26"/>
                  </a:cubicBezTo>
                  <a:cubicBezTo>
                    <a:pt x="578" y="26"/>
                    <a:pt x="565" y="1"/>
                    <a:pt x="553"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0" name="Google Shape;1090;p98"/>
            <p:cNvSpPr/>
            <p:nvPr/>
          </p:nvSpPr>
          <p:spPr>
            <a:xfrm>
              <a:off x="4179700" y="3108075"/>
              <a:ext cx="15700" cy="5125"/>
            </a:xfrm>
            <a:custGeom>
              <a:rect b="b" l="l" r="r" t="t"/>
              <a:pathLst>
                <a:path extrusionOk="0" h="205" w="628">
                  <a:moveTo>
                    <a:pt x="615" y="0"/>
                  </a:moveTo>
                  <a:cubicBezTo>
                    <a:pt x="612" y="0"/>
                    <a:pt x="608" y="1"/>
                    <a:pt x="603" y="4"/>
                  </a:cubicBezTo>
                  <a:cubicBezTo>
                    <a:pt x="415" y="54"/>
                    <a:pt x="214" y="91"/>
                    <a:pt x="26" y="154"/>
                  </a:cubicBezTo>
                  <a:cubicBezTo>
                    <a:pt x="1" y="167"/>
                    <a:pt x="1" y="204"/>
                    <a:pt x="26" y="204"/>
                  </a:cubicBezTo>
                  <a:cubicBezTo>
                    <a:pt x="227" y="179"/>
                    <a:pt x="427" y="104"/>
                    <a:pt x="616" y="29"/>
                  </a:cubicBezTo>
                  <a:cubicBezTo>
                    <a:pt x="626" y="18"/>
                    <a:pt x="628" y="0"/>
                    <a:pt x="615"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1" name="Google Shape;1091;p98"/>
            <p:cNvSpPr/>
            <p:nvPr/>
          </p:nvSpPr>
          <p:spPr>
            <a:xfrm>
              <a:off x="4163800" y="3084925"/>
              <a:ext cx="15925" cy="10200"/>
            </a:xfrm>
            <a:custGeom>
              <a:rect b="b" l="l" r="r" t="t"/>
              <a:pathLst>
                <a:path extrusionOk="0" h="408" w="637">
                  <a:moveTo>
                    <a:pt x="612" y="1"/>
                  </a:moveTo>
                  <a:cubicBezTo>
                    <a:pt x="499" y="51"/>
                    <a:pt x="373" y="114"/>
                    <a:pt x="260" y="177"/>
                  </a:cubicBezTo>
                  <a:cubicBezTo>
                    <a:pt x="160" y="227"/>
                    <a:pt x="72" y="290"/>
                    <a:pt x="9" y="390"/>
                  </a:cubicBezTo>
                  <a:cubicBezTo>
                    <a:pt x="1" y="399"/>
                    <a:pt x="4" y="408"/>
                    <a:pt x="12" y="408"/>
                  </a:cubicBezTo>
                  <a:cubicBezTo>
                    <a:pt x="15" y="408"/>
                    <a:pt x="18" y="406"/>
                    <a:pt x="22" y="402"/>
                  </a:cubicBezTo>
                  <a:cubicBezTo>
                    <a:pt x="210" y="264"/>
                    <a:pt x="424" y="164"/>
                    <a:pt x="624" y="26"/>
                  </a:cubicBezTo>
                  <a:cubicBezTo>
                    <a:pt x="637" y="26"/>
                    <a:pt x="637" y="1"/>
                    <a:pt x="61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2" name="Google Shape;1092;p98"/>
            <p:cNvSpPr/>
            <p:nvPr/>
          </p:nvSpPr>
          <p:spPr>
            <a:xfrm>
              <a:off x="4199775" y="3182500"/>
              <a:ext cx="12900" cy="4425"/>
            </a:xfrm>
            <a:custGeom>
              <a:rect b="b" l="l" r="r" t="t"/>
              <a:pathLst>
                <a:path extrusionOk="0" h="177" w="516">
                  <a:moveTo>
                    <a:pt x="26" y="1"/>
                  </a:moveTo>
                  <a:cubicBezTo>
                    <a:pt x="14" y="1"/>
                    <a:pt x="1" y="26"/>
                    <a:pt x="14" y="26"/>
                  </a:cubicBezTo>
                  <a:cubicBezTo>
                    <a:pt x="152" y="114"/>
                    <a:pt x="327" y="139"/>
                    <a:pt x="478" y="176"/>
                  </a:cubicBezTo>
                  <a:cubicBezTo>
                    <a:pt x="503" y="176"/>
                    <a:pt x="515" y="139"/>
                    <a:pt x="490" y="139"/>
                  </a:cubicBezTo>
                  <a:cubicBezTo>
                    <a:pt x="340" y="101"/>
                    <a:pt x="189" y="26"/>
                    <a:pt x="26"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3" name="Google Shape;1093;p98"/>
            <p:cNvSpPr/>
            <p:nvPr/>
          </p:nvSpPr>
          <p:spPr>
            <a:xfrm>
              <a:off x="4197025" y="3189000"/>
              <a:ext cx="15875" cy="6450"/>
            </a:xfrm>
            <a:custGeom>
              <a:rect b="b" l="l" r="r" t="t"/>
              <a:pathLst>
                <a:path extrusionOk="0" h="258" w="635">
                  <a:moveTo>
                    <a:pt x="16" y="1"/>
                  </a:moveTo>
                  <a:cubicBezTo>
                    <a:pt x="7" y="1"/>
                    <a:pt x="0" y="19"/>
                    <a:pt x="11" y="29"/>
                  </a:cubicBezTo>
                  <a:cubicBezTo>
                    <a:pt x="186" y="142"/>
                    <a:pt x="412" y="205"/>
                    <a:pt x="600" y="255"/>
                  </a:cubicBezTo>
                  <a:cubicBezTo>
                    <a:pt x="604" y="257"/>
                    <a:pt x="607" y="258"/>
                    <a:pt x="610" y="258"/>
                  </a:cubicBezTo>
                  <a:cubicBezTo>
                    <a:pt x="628" y="258"/>
                    <a:pt x="634" y="230"/>
                    <a:pt x="613" y="230"/>
                  </a:cubicBezTo>
                  <a:cubicBezTo>
                    <a:pt x="412" y="155"/>
                    <a:pt x="224" y="67"/>
                    <a:pt x="23" y="4"/>
                  </a:cubicBezTo>
                  <a:cubicBezTo>
                    <a:pt x="21" y="2"/>
                    <a:pt x="18" y="1"/>
                    <a:pt x="16"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4" name="Google Shape;1094;p98"/>
            <p:cNvSpPr/>
            <p:nvPr/>
          </p:nvSpPr>
          <p:spPr>
            <a:xfrm>
              <a:off x="4133900" y="3086275"/>
              <a:ext cx="72175" cy="115725"/>
            </a:xfrm>
            <a:custGeom>
              <a:rect b="b" l="l" r="r" t="t"/>
              <a:pathLst>
                <a:path extrusionOk="0" h="4629" w="2887">
                  <a:moveTo>
                    <a:pt x="555" y="1"/>
                  </a:moveTo>
                  <a:cubicBezTo>
                    <a:pt x="434" y="1"/>
                    <a:pt x="317" y="32"/>
                    <a:pt x="227" y="123"/>
                  </a:cubicBezTo>
                  <a:cubicBezTo>
                    <a:pt x="176" y="173"/>
                    <a:pt x="139" y="236"/>
                    <a:pt x="114" y="298"/>
                  </a:cubicBezTo>
                  <a:cubicBezTo>
                    <a:pt x="1" y="549"/>
                    <a:pt x="1" y="825"/>
                    <a:pt x="26" y="1089"/>
                  </a:cubicBezTo>
                  <a:cubicBezTo>
                    <a:pt x="76" y="1616"/>
                    <a:pt x="239" y="2118"/>
                    <a:pt x="515" y="2557"/>
                  </a:cubicBezTo>
                  <a:lnTo>
                    <a:pt x="942" y="4239"/>
                  </a:lnTo>
                  <a:cubicBezTo>
                    <a:pt x="1218" y="4402"/>
                    <a:pt x="1494" y="4565"/>
                    <a:pt x="1808" y="4615"/>
                  </a:cubicBezTo>
                  <a:cubicBezTo>
                    <a:pt x="1863" y="4624"/>
                    <a:pt x="1920" y="4628"/>
                    <a:pt x="1978" y="4628"/>
                  </a:cubicBezTo>
                  <a:cubicBezTo>
                    <a:pt x="2249" y="4628"/>
                    <a:pt x="2533" y="4529"/>
                    <a:pt x="2699" y="4301"/>
                  </a:cubicBezTo>
                  <a:cubicBezTo>
                    <a:pt x="2887" y="4038"/>
                    <a:pt x="2874" y="3686"/>
                    <a:pt x="2837" y="3373"/>
                  </a:cubicBezTo>
                  <a:cubicBezTo>
                    <a:pt x="2774" y="2783"/>
                    <a:pt x="2649" y="2206"/>
                    <a:pt x="2423" y="1679"/>
                  </a:cubicBezTo>
                  <a:cubicBezTo>
                    <a:pt x="2184" y="1139"/>
                    <a:pt x="1845" y="662"/>
                    <a:pt x="1381" y="323"/>
                  </a:cubicBezTo>
                  <a:cubicBezTo>
                    <a:pt x="1205" y="198"/>
                    <a:pt x="1005" y="97"/>
                    <a:pt x="791" y="35"/>
                  </a:cubicBezTo>
                  <a:cubicBezTo>
                    <a:pt x="716" y="15"/>
                    <a:pt x="635" y="1"/>
                    <a:pt x="55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5" name="Google Shape;1095;p98"/>
            <p:cNvSpPr/>
            <p:nvPr/>
          </p:nvSpPr>
          <p:spPr>
            <a:xfrm>
              <a:off x="4154300" y="3184375"/>
              <a:ext cx="75625" cy="34000"/>
            </a:xfrm>
            <a:custGeom>
              <a:rect b="b" l="l" r="r" t="t"/>
              <a:pathLst>
                <a:path extrusionOk="0" h="1360" w="3025">
                  <a:moveTo>
                    <a:pt x="0" y="1"/>
                  </a:moveTo>
                  <a:lnTo>
                    <a:pt x="565" y="791"/>
                  </a:lnTo>
                  <a:cubicBezTo>
                    <a:pt x="916" y="817"/>
                    <a:pt x="1255" y="980"/>
                    <a:pt x="1582" y="1118"/>
                  </a:cubicBezTo>
                  <a:cubicBezTo>
                    <a:pt x="1879" y="1244"/>
                    <a:pt x="2198" y="1359"/>
                    <a:pt x="2519" y="1359"/>
                  </a:cubicBezTo>
                  <a:cubicBezTo>
                    <a:pt x="2550" y="1359"/>
                    <a:pt x="2580" y="1358"/>
                    <a:pt x="2611" y="1356"/>
                  </a:cubicBezTo>
                  <a:cubicBezTo>
                    <a:pt x="2786" y="1331"/>
                    <a:pt x="2962" y="1256"/>
                    <a:pt x="3000" y="1093"/>
                  </a:cubicBezTo>
                  <a:cubicBezTo>
                    <a:pt x="3025" y="967"/>
                    <a:pt x="2949" y="842"/>
                    <a:pt x="2849" y="741"/>
                  </a:cubicBezTo>
                  <a:cubicBezTo>
                    <a:pt x="2686" y="566"/>
                    <a:pt x="2460" y="440"/>
                    <a:pt x="2234" y="365"/>
                  </a:cubicBezTo>
                  <a:cubicBezTo>
                    <a:pt x="2008" y="289"/>
                    <a:pt x="1770" y="264"/>
                    <a:pt x="1531" y="227"/>
                  </a:cubicBezTo>
                  <a:lnTo>
                    <a:pt x="0" y="1"/>
                  </a:ln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6" name="Google Shape;1096;p98"/>
            <p:cNvSpPr/>
            <p:nvPr/>
          </p:nvSpPr>
          <p:spPr>
            <a:xfrm>
              <a:off x="4152725" y="3166050"/>
              <a:ext cx="73450" cy="23700"/>
            </a:xfrm>
            <a:custGeom>
              <a:rect b="b" l="l" r="r" t="t"/>
              <a:pathLst>
                <a:path extrusionOk="0" h="948" w="2938">
                  <a:moveTo>
                    <a:pt x="1647" y="1"/>
                  </a:moveTo>
                  <a:cubicBezTo>
                    <a:pt x="1086" y="1"/>
                    <a:pt x="529" y="68"/>
                    <a:pt x="1" y="219"/>
                  </a:cubicBezTo>
                  <a:lnTo>
                    <a:pt x="164" y="847"/>
                  </a:lnTo>
                  <a:cubicBezTo>
                    <a:pt x="289" y="910"/>
                    <a:pt x="415" y="910"/>
                    <a:pt x="540" y="922"/>
                  </a:cubicBezTo>
                  <a:cubicBezTo>
                    <a:pt x="804" y="935"/>
                    <a:pt x="1064" y="947"/>
                    <a:pt x="1323" y="947"/>
                  </a:cubicBezTo>
                  <a:cubicBezTo>
                    <a:pt x="1582" y="947"/>
                    <a:pt x="1839" y="935"/>
                    <a:pt x="2096" y="897"/>
                  </a:cubicBezTo>
                  <a:cubicBezTo>
                    <a:pt x="2385" y="859"/>
                    <a:pt x="2686" y="772"/>
                    <a:pt x="2874" y="558"/>
                  </a:cubicBezTo>
                  <a:cubicBezTo>
                    <a:pt x="2887" y="533"/>
                    <a:pt x="2912" y="508"/>
                    <a:pt x="2925" y="470"/>
                  </a:cubicBezTo>
                  <a:cubicBezTo>
                    <a:pt x="2937" y="408"/>
                    <a:pt x="2912" y="332"/>
                    <a:pt x="2862" y="282"/>
                  </a:cubicBezTo>
                  <a:cubicBezTo>
                    <a:pt x="2812" y="232"/>
                    <a:pt x="2749" y="194"/>
                    <a:pt x="2674" y="169"/>
                  </a:cubicBezTo>
                  <a:cubicBezTo>
                    <a:pt x="2460" y="94"/>
                    <a:pt x="2146" y="19"/>
                    <a:pt x="1921" y="6"/>
                  </a:cubicBezTo>
                  <a:cubicBezTo>
                    <a:pt x="1829" y="3"/>
                    <a:pt x="1738" y="1"/>
                    <a:pt x="1647"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7" name="Google Shape;1097;p98"/>
            <p:cNvSpPr/>
            <p:nvPr/>
          </p:nvSpPr>
          <p:spPr>
            <a:xfrm>
              <a:off x="4143625" y="3140925"/>
              <a:ext cx="79725" cy="31875"/>
            </a:xfrm>
            <a:custGeom>
              <a:rect b="b" l="l" r="r" t="t"/>
              <a:pathLst>
                <a:path extrusionOk="0" h="1275" w="3189">
                  <a:moveTo>
                    <a:pt x="2408" y="1"/>
                  </a:moveTo>
                  <a:cubicBezTo>
                    <a:pt x="2333" y="1"/>
                    <a:pt x="2258" y="3"/>
                    <a:pt x="2184" y="7"/>
                  </a:cubicBezTo>
                  <a:cubicBezTo>
                    <a:pt x="1444" y="32"/>
                    <a:pt x="716" y="158"/>
                    <a:pt x="1" y="321"/>
                  </a:cubicBezTo>
                  <a:lnTo>
                    <a:pt x="440" y="1275"/>
                  </a:lnTo>
                  <a:cubicBezTo>
                    <a:pt x="892" y="1187"/>
                    <a:pt x="1256" y="1111"/>
                    <a:pt x="1707" y="1036"/>
                  </a:cubicBezTo>
                  <a:cubicBezTo>
                    <a:pt x="2172" y="961"/>
                    <a:pt x="2623" y="823"/>
                    <a:pt x="2975" y="547"/>
                  </a:cubicBezTo>
                  <a:cubicBezTo>
                    <a:pt x="3088" y="459"/>
                    <a:pt x="3188" y="321"/>
                    <a:pt x="3125" y="195"/>
                  </a:cubicBezTo>
                  <a:cubicBezTo>
                    <a:pt x="3088" y="120"/>
                    <a:pt x="3000" y="82"/>
                    <a:pt x="2912" y="57"/>
                  </a:cubicBezTo>
                  <a:cubicBezTo>
                    <a:pt x="2747" y="14"/>
                    <a:pt x="2577" y="1"/>
                    <a:pt x="2408"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8" name="Google Shape;1098;p98"/>
            <p:cNvSpPr/>
            <p:nvPr/>
          </p:nvSpPr>
          <p:spPr>
            <a:xfrm>
              <a:off x="4137675" y="3114100"/>
              <a:ext cx="75625" cy="34850"/>
            </a:xfrm>
            <a:custGeom>
              <a:rect b="b" l="l" r="r" t="t"/>
              <a:pathLst>
                <a:path extrusionOk="0" h="1394" w="3025">
                  <a:moveTo>
                    <a:pt x="2298" y="0"/>
                  </a:moveTo>
                  <a:cubicBezTo>
                    <a:pt x="1504" y="0"/>
                    <a:pt x="746" y="233"/>
                    <a:pt x="0" y="465"/>
                  </a:cubicBezTo>
                  <a:lnTo>
                    <a:pt x="239" y="1394"/>
                  </a:lnTo>
                  <a:cubicBezTo>
                    <a:pt x="954" y="1331"/>
                    <a:pt x="1669" y="1168"/>
                    <a:pt x="2322" y="892"/>
                  </a:cubicBezTo>
                  <a:cubicBezTo>
                    <a:pt x="2560" y="792"/>
                    <a:pt x="2786" y="679"/>
                    <a:pt x="2962" y="478"/>
                  </a:cubicBezTo>
                  <a:cubicBezTo>
                    <a:pt x="2987" y="453"/>
                    <a:pt x="3012" y="415"/>
                    <a:pt x="3012" y="377"/>
                  </a:cubicBezTo>
                  <a:cubicBezTo>
                    <a:pt x="3025" y="327"/>
                    <a:pt x="2999" y="264"/>
                    <a:pt x="2962" y="214"/>
                  </a:cubicBezTo>
                  <a:cubicBezTo>
                    <a:pt x="2836" y="39"/>
                    <a:pt x="2573" y="1"/>
                    <a:pt x="2359" y="1"/>
                  </a:cubicBezTo>
                  <a:cubicBezTo>
                    <a:pt x="2339" y="1"/>
                    <a:pt x="2318" y="0"/>
                    <a:pt x="2298"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99" name="Google Shape;1099;p98"/>
            <p:cNvSpPr/>
            <p:nvPr/>
          </p:nvSpPr>
          <p:spPr>
            <a:xfrm>
              <a:off x="4136725" y="3085500"/>
              <a:ext cx="62775" cy="39925"/>
            </a:xfrm>
            <a:custGeom>
              <a:rect b="b" l="l" r="r" t="t"/>
              <a:pathLst>
                <a:path extrusionOk="0" h="1597" w="2511">
                  <a:moveTo>
                    <a:pt x="2257" y="0"/>
                  </a:moveTo>
                  <a:cubicBezTo>
                    <a:pt x="2241" y="0"/>
                    <a:pt x="2225" y="1"/>
                    <a:pt x="2209" y="3"/>
                  </a:cubicBezTo>
                  <a:cubicBezTo>
                    <a:pt x="2034" y="3"/>
                    <a:pt x="1870" y="41"/>
                    <a:pt x="1695" y="78"/>
                  </a:cubicBezTo>
                  <a:cubicBezTo>
                    <a:pt x="1092" y="241"/>
                    <a:pt x="515" y="517"/>
                    <a:pt x="1" y="881"/>
                  </a:cubicBezTo>
                  <a:lnTo>
                    <a:pt x="38" y="1597"/>
                  </a:lnTo>
                  <a:cubicBezTo>
                    <a:pt x="427" y="1509"/>
                    <a:pt x="829" y="1421"/>
                    <a:pt x="1205" y="1270"/>
                  </a:cubicBezTo>
                  <a:cubicBezTo>
                    <a:pt x="1582" y="1132"/>
                    <a:pt x="1946" y="932"/>
                    <a:pt x="2234" y="643"/>
                  </a:cubicBezTo>
                  <a:cubicBezTo>
                    <a:pt x="2335" y="555"/>
                    <a:pt x="2423" y="442"/>
                    <a:pt x="2473" y="317"/>
                  </a:cubicBezTo>
                  <a:cubicBezTo>
                    <a:pt x="2498" y="254"/>
                    <a:pt x="2510" y="179"/>
                    <a:pt x="2485" y="116"/>
                  </a:cubicBezTo>
                  <a:cubicBezTo>
                    <a:pt x="2443" y="31"/>
                    <a:pt x="2347" y="0"/>
                    <a:pt x="2257"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0" name="Google Shape;1100;p98"/>
            <p:cNvSpPr/>
            <p:nvPr/>
          </p:nvSpPr>
          <p:spPr>
            <a:xfrm>
              <a:off x="4133600" y="3054825"/>
              <a:ext cx="53975" cy="53675"/>
            </a:xfrm>
            <a:custGeom>
              <a:rect b="b" l="l" r="r" t="t"/>
              <a:pathLst>
                <a:path extrusionOk="0" h="2147" w="2159">
                  <a:moveTo>
                    <a:pt x="1845" y="0"/>
                  </a:moveTo>
                  <a:cubicBezTo>
                    <a:pt x="1744" y="0"/>
                    <a:pt x="1657" y="38"/>
                    <a:pt x="1556" y="76"/>
                  </a:cubicBezTo>
                  <a:cubicBezTo>
                    <a:pt x="904" y="389"/>
                    <a:pt x="439" y="979"/>
                    <a:pt x="0" y="1556"/>
                  </a:cubicBezTo>
                  <a:lnTo>
                    <a:pt x="138" y="2146"/>
                  </a:lnTo>
                  <a:cubicBezTo>
                    <a:pt x="565" y="1908"/>
                    <a:pt x="979" y="1657"/>
                    <a:pt x="1355" y="1343"/>
                  </a:cubicBezTo>
                  <a:cubicBezTo>
                    <a:pt x="1669" y="1092"/>
                    <a:pt x="1958" y="803"/>
                    <a:pt x="2096" y="427"/>
                  </a:cubicBezTo>
                  <a:cubicBezTo>
                    <a:pt x="2133" y="339"/>
                    <a:pt x="2159" y="239"/>
                    <a:pt x="2108" y="138"/>
                  </a:cubicBezTo>
                  <a:cubicBezTo>
                    <a:pt x="2058" y="50"/>
                    <a:pt x="1958" y="0"/>
                    <a:pt x="1845"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1" name="Google Shape;1101;p98"/>
            <p:cNvSpPr/>
            <p:nvPr/>
          </p:nvSpPr>
          <p:spPr>
            <a:xfrm>
              <a:off x="4144625" y="3068925"/>
              <a:ext cx="24750" cy="26150"/>
            </a:xfrm>
            <a:custGeom>
              <a:rect b="b" l="l" r="r" t="t"/>
              <a:pathLst>
                <a:path extrusionOk="0" h="1046" w="990">
                  <a:moveTo>
                    <a:pt x="814" y="1"/>
                  </a:moveTo>
                  <a:cubicBezTo>
                    <a:pt x="764" y="1"/>
                    <a:pt x="714" y="1"/>
                    <a:pt x="676" y="39"/>
                  </a:cubicBezTo>
                  <a:cubicBezTo>
                    <a:pt x="300" y="327"/>
                    <a:pt x="187" y="653"/>
                    <a:pt x="11" y="992"/>
                  </a:cubicBezTo>
                  <a:cubicBezTo>
                    <a:pt x="1" y="1023"/>
                    <a:pt x="24" y="1046"/>
                    <a:pt x="47" y="1046"/>
                  </a:cubicBezTo>
                  <a:cubicBezTo>
                    <a:pt x="52" y="1046"/>
                    <a:pt x="57" y="1045"/>
                    <a:pt x="61" y="1042"/>
                  </a:cubicBezTo>
                  <a:cubicBezTo>
                    <a:pt x="274" y="892"/>
                    <a:pt x="739" y="553"/>
                    <a:pt x="902" y="290"/>
                  </a:cubicBezTo>
                  <a:cubicBezTo>
                    <a:pt x="952" y="214"/>
                    <a:pt x="990" y="114"/>
                    <a:pt x="927" y="39"/>
                  </a:cubicBezTo>
                  <a:cubicBezTo>
                    <a:pt x="902" y="13"/>
                    <a:pt x="864" y="1"/>
                    <a:pt x="814"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2" name="Google Shape;1102;p98"/>
            <p:cNvSpPr/>
            <p:nvPr/>
          </p:nvSpPr>
          <p:spPr>
            <a:xfrm>
              <a:off x="4177500" y="3196750"/>
              <a:ext cx="33600" cy="11600"/>
            </a:xfrm>
            <a:custGeom>
              <a:rect b="b" l="l" r="r" t="t"/>
              <a:pathLst>
                <a:path extrusionOk="0" h="464" w="1344">
                  <a:moveTo>
                    <a:pt x="517" y="0"/>
                  </a:moveTo>
                  <a:cubicBezTo>
                    <a:pt x="354" y="0"/>
                    <a:pt x="193" y="15"/>
                    <a:pt x="26" y="20"/>
                  </a:cubicBezTo>
                  <a:cubicBezTo>
                    <a:pt x="1" y="20"/>
                    <a:pt x="1" y="58"/>
                    <a:pt x="14" y="71"/>
                  </a:cubicBezTo>
                  <a:cubicBezTo>
                    <a:pt x="227" y="184"/>
                    <a:pt x="779" y="447"/>
                    <a:pt x="1105" y="460"/>
                  </a:cubicBezTo>
                  <a:cubicBezTo>
                    <a:pt x="1123" y="462"/>
                    <a:pt x="1141" y="464"/>
                    <a:pt x="1160" y="464"/>
                  </a:cubicBezTo>
                  <a:cubicBezTo>
                    <a:pt x="1235" y="464"/>
                    <a:pt x="1311" y="440"/>
                    <a:pt x="1331" y="359"/>
                  </a:cubicBezTo>
                  <a:cubicBezTo>
                    <a:pt x="1344" y="322"/>
                    <a:pt x="1331" y="284"/>
                    <a:pt x="1319" y="246"/>
                  </a:cubicBezTo>
                  <a:cubicBezTo>
                    <a:pt x="1294" y="209"/>
                    <a:pt x="1256" y="158"/>
                    <a:pt x="1206" y="133"/>
                  </a:cubicBezTo>
                  <a:cubicBezTo>
                    <a:pt x="955" y="26"/>
                    <a:pt x="734" y="0"/>
                    <a:pt x="517"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3" name="Google Shape;1103;p98"/>
            <p:cNvSpPr/>
            <p:nvPr/>
          </p:nvSpPr>
          <p:spPr>
            <a:xfrm>
              <a:off x="4167775" y="3172700"/>
              <a:ext cx="42075" cy="11575"/>
            </a:xfrm>
            <a:custGeom>
              <a:rect b="b" l="l" r="r" t="t"/>
              <a:pathLst>
                <a:path extrusionOk="0" h="463" w="1683">
                  <a:moveTo>
                    <a:pt x="1022" y="1"/>
                  </a:moveTo>
                  <a:cubicBezTo>
                    <a:pt x="659" y="1"/>
                    <a:pt x="359" y="106"/>
                    <a:pt x="14" y="179"/>
                  </a:cubicBezTo>
                  <a:cubicBezTo>
                    <a:pt x="1" y="179"/>
                    <a:pt x="1" y="204"/>
                    <a:pt x="14" y="204"/>
                  </a:cubicBezTo>
                  <a:cubicBezTo>
                    <a:pt x="217" y="272"/>
                    <a:pt x="870" y="463"/>
                    <a:pt x="1300" y="463"/>
                  </a:cubicBezTo>
                  <a:cubicBezTo>
                    <a:pt x="1347" y="463"/>
                    <a:pt x="1391" y="460"/>
                    <a:pt x="1432" y="455"/>
                  </a:cubicBezTo>
                  <a:cubicBezTo>
                    <a:pt x="1532" y="443"/>
                    <a:pt x="1632" y="405"/>
                    <a:pt x="1657" y="317"/>
                  </a:cubicBezTo>
                  <a:cubicBezTo>
                    <a:pt x="1683" y="267"/>
                    <a:pt x="1657" y="204"/>
                    <a:pt x="1620" y="154"/>
                  </a:cubicBezTo>
                  <a:cubicBezTo>
                    <a:pt x="1582" y="104"/>
                    <a:pt x="1532" y="66"/>
                    <a:pt x="1469" y="54"/>
                  </a:cubicBezTo>
                  <a:cubicBezTo>
                    <a:pt x="1307" y="16"/>
                    <a:pt x="1160" y="1"/>
                    <a:pt x="1022"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4" name="Google Shape;1104;p98"/>
            <p:cNvSpPr/>
            <p:nvPr/>
          </p:nvSpPr>
          <p:spPr>
            <a:xfrm>
              <a:off x="4149050" y="3093675"/>
              <a:ext cx="36950" cy="23025"/>
            </a:xfrm>
            <a:custGeom>
              <a:rect b="b" l="l" r="r" t="t"/>
              <a:pathLst>
                <a:path extrusionOk="0" h="921" w="1478">
                  <a:moveTo>
                    <a:pt x="1225" y="0"/>
                  </a:moveTo>
                  <a:cubicBezTo>
                    <a:pt x="1198" y="0"/>
                    <a:pt x="1173" y="4"/>
                    <a:pt x="1152" y="15"/>
                  </a:cubicBezTo>
                  <a:cubicBezTo>
                    <a:pt x="599" y="203"/>
                    <a:pt x="348" y="542"/>
                    <a:pt x="22" y="868"/>
                  </a:cubicBezTo>
                  <a:cubicBezTo>
                    <a:pt x="0" y="890"/>
                    <a:pt x="16" y="921"/>
                    <a:pt x="37" y="921"/>
                  </a:cubicBezTo>
                  <a:cubicBezTo>
                    <a:pt x="40" y="921"/>
                    <a:pt x="44" y="920"/>
                    <a:pt x="47" y="918"/>
                  </a:cubicBezTo>
                  <a:cubicBezTo>
                    <a:pt x="323" y="843"/>
                    <a:pt x="1039" y="617"/>
                    <a:pt x="1340" y="366"/>
                  </a:cubicBezTo>
                  <a:cubicBezTo>
                    <a:pt x="1403" y="303"/>
                    <a:pt x="1478" y="228"/>
                    <a:pt x="1453" y="140"/>
                  </a:cubicBezTo>
                  <a:cubicBezTo>
                    <a:pt x="1440" y="78"/>
                    <a:pt x="1390" y="40"/>
                    <a:pt x="1327" y="15"/>
                  </a:cubicBezTo>
                  <a:cubicBezTo>
                    <a:pt x="1298" y="8"/>
                    <a:pt x="1261" y="0"/>
                    <a:pt x="1225"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5" name="Google Shape;1105;p98"/>
            <p:cNvSpPr/>
            <p:nvPr/>
          </p:nvSpPr>
          <p:spPr>
            <a:xfrm>
              <a:off x="4159625" y="3146375"/>
              <a:ext cx="50225" cy="12550"/>
            </a:xfrm>
            <a:custGeom>
              <a:rect b="b" l="l" r="r" t="t"/>
              <a:pathLst>
                <a:path extrusionOk="0" h="502" w="2009">
                  <a:moveTo>
                    <a:pt x="1362" y="1"/>
                  </a:moveTo>
                  <a:cubicBezTo>
                    <a:pt x="1213" y="1"/>
                    <a:pt x="1058" y="28"/>
                    <a:pt x="929" y="53"/>
                  </a:cubicBezTo>
                  <a:cubicBezTo>
                    <a:pt x="628" y="128"/>
                    <a:pt x="327" y="253"/>
                    <a:pt x="26" y="341"/>
                  </a:cubicBezTo>
                  <a:cubicBezTo>
                    <a:pt x="1" y="354"/>
                    <a:pt x="1" y="391"/>
                    <a:pt x="26" y="404"/>
                  </a:cubicBezTo>
                  <a:cubicBezTo>
                    <a:pt x="255" y="435"/>
                    <a:pt x="804" y="501"/>
                    <a:pt x="1213" y="501"/>
                  </a:cubicBezTo>
                  <a:cubicBezTo>
                    <a:pt x="1297" y="501"/>
                    <a:pt x="1375" y="498"/>
                    <a:pt x="1444" y="492"/>
                  </a:cubicBezTo>
                  <a:cubicBezTo>
                    <a:pt x="1607" y="479"/>
                    <a:pt x="2009" y="354"/>
                    <a:pt x="1783" y="128"/>
                  </a:cubicBezTo>
                  <a:cubicBezTo>
                    <a:pt x="1673" y="31"/>
                    <a:pt x="1521" y="1"/>
                    <a:pt x="1362"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6" name="Google Shape;1106;p98"/>
            <p:cNvSpPr/>
            <p:nvPr/>
          </p:nvSpPr>
          <p:spPr>
            <a:xfrm>
              <a:off x="4155875" y="3120050"/>
              <a:ext cx="47700" cy="17300"/>
            </a:xfrm>
            <a:custGeom>
              <a:rect b="b" l="l" r="r" t="t"/>
              <a:pathLst>
                <a:path extrusionOk="0" h="692" w="1908">
                  <a:moveTo>
                    <a:pt x="1386" y="0"/>
                  </a:moveTo>
                  <a:cubicBezTo>
                    <a:pt x="1183" y="0"/>
                    <a:pt x="957" y="95"/>
                    <a:pt x="791" y="165"/>
                  </a:cubicBezTo>
                  <a:cubicBezTo>
                    <a:pt x="527" y="290"/>
                    <a:pt x="289" y="453"/>
                    <a:pt x="50" y="604"/>
                  </a:cubicBezTo>
                  <a:cubicBezTo>
                    <a:pt x="0" y="629"/>
                    <a:pt x="25" y="692"/>
                    <a:pt x="75" y="692"/>
                  </a:cubicBezTo>
                  <a:cubicBezTo>
                    <a:pt x="402" y="666"/>
                    <a:pt x="1042" y="604"/>
                    <a:pt x="1393" y="491"/>
                  </a:cubicBezTo>
                  <a:cubicBezTo>
                    <a:pt x="1544" y="441"/>
                    <a:pt x="1908" y="227"/>
                    <a:pt x="1631" y="64"/>
                  </a:cubicBezTo>
                  <a:cubicBezTo>
                    <a:pt x="1559" y="18"/>
                    <a:pt x="1475" y="0"/>
                    <a:pt x="1386"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7" name="Google Shape;1107;p98"/>
            <p:cNvSpPr/>
            <p:nvPr/>
          </p:nvSpPr>
          <p:spPr>
            <a:xfrm>
              <a:off x="4177200" y="3202575"/>
              <a:ext cx="7250" cy="3800"/>
            </a:xfrm>
            <a:custGeom>
              <a:rect b="b" l="l" r="r" t="t"/>
              <a:pathLst>
                <a:path extrusionOk="0" h="152" w="290">
                  <a:moveTo>
                    <a:pt x="26" y="1"/>
                  </a:moveTo>
                  <a:cubicBezTo>
                    <a:pt x="0" y="1"/>
                    <a:pt x="0" y="26"/>
                    <a:pt x="13" y="26"/>
                  </a:cubicBezTo>
                  <a:cubicBezTo>
                    <a:pt x="76" y="76"/>
                    <a:pt x="164" y="114"/>
                    <a:pt x="239" y="151"/>
                  </a:cubicBezTo>
                  <a:cubicBezTo>
                    <a:pt x="264" y="151"/>
                    <a:pt x="289" y="126"/>
                    <a:pt x="264" y="114"/>
                  </a:cubicBezTo>
                  <a:cubicBezTo>
                    <a:pt x="189" y="76"/>
                    <a:pt x="101" y="26"/>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8" name="Google Shape;1108;p98"/>
            <p:cNvSpPr/>
            <p:nvPr/>
          </p:nvSpPr>
          <p:spPr>
            <a:xfrm>
              <a:off x="4173425" y="3198200"/>
              <a:ext cx="6925" cy="2525"/>
            </a:xfrm>
            <a:custGeom>
              <a:rect b="b" l="l" r="r" t="t"/>
              <a:pathLst>
                <a:path extrusionOk="0" h="101" w="277">
                  <a:moveTo>
                    <a:pt x="26" y="0"/>
                  </a:moveTo>
                  <a:cubicBezTo>
                    <a:pt x="13" y="0"/>
                    <a:pt x="1" y="13"/>
                    <a:pt x="13" y="25"/>
                  </a:cubicBezTo>
                  <a:cubicBezTo>
                    <a:pt x="76" y="75"/>
                    <a:pt x="164" y="88"/>
                    <a:pt x="252" y="100"/>
                  </a:cubicBezTo>
                  <a:cubicBezTo>
                    <a:pt x="264" y="100"/>
                    <a:pt x="277" y="63"/>
                    <a:pt x="252" y="63"/>
                  </a:cubicBezTo>
                  <a:cubicBezTo>
                    <a:pt x="177" y="50"/>
                    <a:pt x="101" y="13"/>
                    <a:pt x="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09" name="Google Shape;1109;p98"/>
            <p:cNvSpPr/>
            <p:nvPr/>
          </p:nvSpPr>
          <p:spPr>
            <a:xfrm>
              <a:off x="4169675" y="3193175"/>
              <a:ext cx="6925" cy="2225"/>
            </a:xfrm>
            <a:custGeom>
              <a:rect b="b" l="l" r="r" t="t"/>
              <a:pathLst>
                <a:path extrusionOk="0" h="89" w="277">
                  <a:moveTo>
                    <a:pt x="13" y="0"/>
                  </a:moveTo>
                  <a:cubicBezTo>
                    <a:pt x="0" y="0"/>
                    <a:pt x="0" y="13"/>
                    <a:pt x="0" y="25"/>
                  </a:cubicBezTo>
                  <a:cubicBezTo>
                    <a:pt x="76" y="76"/>
                    <a:pt x="176" y="88"/>
                    <a:pt x="264" y="88"/>
                  </a:cubicBezTo>
                  <a:cubicBezTo>
                    <a:pt x="276" y="88"/>
                    <a:pt x="276" y="63"/>
                    <a:pt x="264" y="63"/>
                  </a:cubicBezTo>
                  <a:cubicBezTo>
                    <a:pt x="176" y="38"/>
                    <a:pt x="101" y="13"/>
                    <a:pt x="1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0" name="Google Shape;1110;p98"/>
            <p:cNvSpPr/>
            <p:nvPr/>
          </p:nvSpPr>
          <p:spPr>
            <a:xfrm>
              <a:off x="4167150" y="3188775"/>
              <a:ext cx="6925" cy="1600"/>
            </a:xfrm>
            <a:custGeom>
              <a:rect b="b" l="l" r="r" t="t"/>
              <a:pathLst>
                <a:path extrusionOk="0" h="64" w="277">
                  <a:moveTo>
                    <a:pt x="13" y="1"/>
                  </a:moveTo>
                  <a:cubicBezTo>
                    <a:pt x="1" y="1"/>
                    <a:pt x="1" y="26"/>
                    <a:pt x="13" y="38"/>
                  </a:cubicBezTo>
                  <a:cubicBezTo>
                    <a:pt x="89" y="51"/>
                    <a:pt x="177" y="51"/>
                    <a:pt x="264" y="63"/>
                  </a:cubicBezTo>
                  <a:cubicBezTo>
                    <a:pt x="277" y="63"/>
                    <a:pt x="277" y="38"/>
                    <a:pt x="264" y="38"/>
                  </a:cubicBezTo>
                  <a:cubicBezTo>
                    <a:pt x="189" y="26"/>
                    <a:pt x="101" y="1"/>
                    <a:pt x="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1" name="Google Shape;1111;p98"/>
            <p:cNvSpPr/>
            <p:nvPr/>
          </p:nvSpPr>
          <p:spPr>
            <a:xfrm>
              <a:off x="4164975" y="3185650"/>
              <a:ext cx="7225" cy="1325"/>
            </a:xfrm>
            <a:custGeom>
              <a:rect b="b" l="l" r="r" t="t"/>
              <a:pathLst>
                <a:path extrusionOk="0" h="53" w="289">
                  <a:moveTo>
                    <a:pt x="264" y="0"/>
                  </a:moveTo>
                  <a:cubicBezTo>
                    <a:pt x="220" y="6"/>
                    <a:pt x="179" y="6"/>
                    <a:pt x="140" y="6"/>
                  </a:cubicBezTo>
                  <a:cubicBezTo>
                    <a:pt x="100" y="6"/>
                    <a:pt x="63" y="6"/>
                    <a:pt x="25" y="13"/>
                  </a:cubicBezTo>
                  <a:cubicBezTo>
                    <a:pt x="0" y="13"/>
                    <a:pt x="0" y="38"/>
                    <a:pt x="25" y="38"/>
                  </a:cubicBezTo>
                  <a:cubicBezTo>
                    <a:pt x="57" y="48"/>
                    <a:pt x="91" y="52"/>
                    <a:pt x="125" y="52"/>
                  </a:cubicBezTo>
                  <a:cubicBezTo>
                    <a:pt x="172" y="52"/>
                    <a:pt x="220" y="45"/>
                    <a:pt x="264" y="38"/>
                  </a:cubicBezTo>
                  <a:cubicBezTo>
                    <a:pt x="289" y="38"/>
                    <a:pt x="276" y="0"/>
                    <a:pt x="2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2" name="Google Shape;1112;p98"/>
            <p:cNvSpPr/>
            <p:nvPr/>
          </p:nvSpPr>
          <p:spPr>
            <a:xfrm>
              <a:off x="4161525" y="3179725"/>
              <a:ext cx="10375" cy="1550"/>
            </a:xfrm>
            <a:custGeom>
              <a:rect b="b" l="l" r="r" t="t"/>
              <a:pathLst>
                <a:path extrusionOk="0" h="62" w="415">
                  <a:moveTo>
                    <a:pt x="135" y="1"/>
                  </a:moveTo>
                  <a:cubicBezTo>
                    <a:pt x="99" y="1"/>
                    <a:pt x="62" y="4"/>
                    <a:pt x="25" y="11"/>
                  </a:cubicBezTo>
                  <a:cubicBezTo>
                    <a:pt x="0" y="24"/>
                    <a:pt x="13" y="49"/>
                    <a:pt x="25" y="49"/>
                  </a:cubicBezTo>
                  <a:cubicBezTo>
                    <a:pt x="88" y="55"/>
                    <a:pt x="151" y="55"/>
                    <a:pt x="213" y="55"/>
                  </a:cubicBezTo>
                  <a:cubicBezTo>
                    <a:pt x="276" y="55"/>
                    <a:pt x="339" y="55"/>
                    <a:pt x="402" y="61"/>
                  </a:cubicBezTo>
                  <a:cubicBezTo>
                    <a:pt x="414" y="61"/>
                    <a:pt x="414" y="36"/>
                    <a:pt x="402" y="36"/>
                  </a:cubicBezTo>
                  <a:cubicBezTo>
                    <a:pt x="313" y="19"/>
                    <a:pt x="224" y="1"/>
                    <a:pt x="13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3" name="Google Shape;1113;p98"/>
            <p:cNvSpPr/>
            <p:nvPr/>
          </p:nvSpPr>
          <p:spPr>
            <a:xfrm>
              <a:off x="4157750" y="3173725"/>
              <a:ext cx="11000" cy="1900"/>
            </a:xfrm>
            <a:custGeom>
              <a:rect b="b" l="l" r="r" t="t"/>
              <a:pathLst>
                <a:path extrusionOk="0" h="76" w="440">
                  <a:moveTo>
                    <a:pt x="26" y="0"/>
                  </a:moveTo>
                  <a:cubicBezTo>
                    <a:pt x="0" y="0"/>
                    <a:pt x="0" y="13"/>
                    <a:pt x="13" y="25"/>
                  </a:cubicBezTo>
                  <a:cubicBezTo>
                    <a:pt x="138" y="76"/>
                    <a:pt x="289" y="76"/>
                    <a:pt x="427" y="76"/>
                  </a:cubicBezTo>
                  <a:cubicBezTo>
                    <a:pt x="440" y="76"/>
                    <a:pt x="440" y="63"/>
                    <a:pt x="427" y="50"/>
                  </a:cubicBezTo>
                  <a:cubicBezTo>
                    <a:pt x="289" y="38"/>
                    <a:pt x="151" y="0"/>
                    <a:pt x="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4" name="Google Shape;1114;p98"/>
            <p:cNvSpPr/>
            <p:nvPr/>
          </p:nvSpPr>
          <p:spPr>
            <a:xfrm>
              <a:off x="4154300" y="3167975"/>
              <a:ext cx="9050" cy="1500"/>
            </a:xfrm>
            <a:custGeom>
              <a:rect b="b" l="l" r="r" t="t"/>
              <a:pathLst>
                <a:path extrusionOk="0" h="60" w="362">
                  <a:moveTo>
                    <a:pt x="346" y="1"/>
                  </a:moveTo>
                  <a:cubicBezTo>
                    <a:pt x="344" y="1"/>
                    <a:pt x="342" y="2"/>
                    <a:pt x="339" y="4"/>
                  </a:cubicBezTo>
                  <a:cubicBezTo>
                    <a:pt x="306" y="17"/>
                    <a:pt x="271" y="21"/>
                    <a:pt x="236" y="21"/>
                  </a:cubicBezTo>
                  <a:cubicBezTo>
                    <a:pt x="165" y="21"/>
                    <a:pt x="92" y="4"/>
                    <a:pt x="25" y="4"/>
                  </a:cubicBezTo>
                  <a:cubicBezTo>
                    <a:pt x="13" y="4"/>
                    <a:pt x="0" y="29"/>
                    <a:pt x="25" y="42"/>
                  </a:cubicBezTo>
                  <a:cubicBezTo>
                    <a:pt x="74" y="49"/>
                    <a:pt x="140" y="59"/>
                    <a:pt x="205" y="59"/>
                  </a:cubicBezTo>
                  <a:cubicBezTo>
                    <a:pt x="259" y="59"/>
                    <a:pt x="312" y="52"/>
                    <a:pt x="352" y="29"/>
                  </a:cubicBezTo>
                  <a:cubicBezTo>
                    <a:pt x="362" y="19"/>
                    <a:pt x="356" y="1"/>
                    <a:pt x="34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5" name="Google Shape;1115;p98"/>
            <p:cNvSpPr/>
            <p:nvPr/>
          </p:nvSpPr>
          <p:spPr>
            <a:xfrm>
              <a:off x="4152725" y="3162675"/>
              <a:ext cx="10925" cy="2225"/>
            </a:xfrm>
            <a:custGeom>
              <a:rect b="b" l="l" r="r" t="t"/>
              <a:pathLst>
                <a:path extrusionOk="0" h="89" w="437">
                  <a:moveTo>
                    <a:pt x="412" y="0"/>
                  </a:moveTo>
                  <a:cubicBezTo>
                    <a:pt x="409" y="0"/>
                    <a:pt x="406" y="1"/>
                    <a:pt x="402" y="3"/>
                  </a:cubicBezTo>
                  <a:cubicBezTo>
                    <a:pt x="277" y="28"/>
                    <a:pt x="151" y="28"/>
                    <a:pt x="26" y="41"/>
                  </a:cubicBezTo>
                  <a:cubicBezTo>
                    <a:pt x="13" y="53"/>
                    <a:pt x="1" y="78"/>
                    <a:pt x="26" y="78"/>
                  </a:cubicBezTo>
                  <a:cubicBezTo>
                    <a:pt x="59" y="85"/>
                    <a:pt x="94" y="88"/>
                    <a:pt x="129" y="88"/>
                  </a:cubicBezTo>
                  <a:cubicBezTo>
                    <a:pt x="224" y="88"/>
                    <a:pt x="323" y="65"/>
                    <a:pt x="415" y="28"/>
                  </a:cubicBezTo>
                  <a:cubicBezTo>
                    <a:pt x="436" y="28"/>
                    <a:pt x="430" y="0"/>
                    <a:pt x="412"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6" name="Google Shape;1116;p98"/>
            <p:cNvSpPr/>
            <p:nvPr/>
          </p:nvSpPr>
          <p:spPr>
            <a:xfrm>
              <a:off x="4150525" y="3157350"/>
              <a:ext cx="8800" cy="1650"/>
            </a:xfrm>
            <a:custGeom>
              <a:rect b="b" l="l" r="r" t="t"/>
              <a:pathLst>
                <a:path extrusionOk="0" h="66" w="352">
                  <a:moveTo>
                    <a:pt x="336" y="0"/>
                  </a:moveTo>
                  <a:cubicBezTo>
                    <a:pt x="334" y="0"/>
                    <a:pt x="331" y="1"/>
                    <a:pt x="327" y="3"/>
                  </a:cubicBezTo>
                  <a:cubicBezTo>
                    <a:pt x="227" y="28"/>
                    <a:pt x="126" y="15"/>
                    <a:pt x="26" y="28"/>
                  </a:cubicBezTo>
                  <a:cubicBezTo>
                    <a:pt x="13" y="28"/>
                    <a:pt x="1" y="53"/>
                    <a:pt x="26" y="53"/>
                  </a:cubicBezTo>
                  <a:cubicBezTo>
                    <a:pt x="61" y="62"/>
                    <a:pt x="99" y="66"/>
                    <a:pt x="136" y="66"/>
                  </a:cubicBezTo>
                  <a:cubicBezTo>
                    <a:pt x="205" y="66"/>
                    <a:pt x="275" y="52"/>
                    <a:pt x="340" y="28"/>
                  </a:cubicBezTo>
                  <a:cubicBezTo>
                    <a:pt x="350" y="28"/>
                    <a:pt x="352" y="0"/>
                    <a:pt x="33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7" name="Google Shape;1117;p98"/>
            <p:cNvSpPr/>
            <p:nvPr/>
          </p:nvSpPr>
          <p:spPr>
            <a:xfrm>
              <a:off x="4148025" y="3151125"/>
              <a:ext cx="11950" cy="2225"/>
            </a:xfrm>
            <a:custGeom>
              <a:rect b="b" l="l" r="r" t="t"/>
              <a:pathLst>
                <a:path extrusionOk="0" h="89" w="478">
                  <a:moveTo>
                    <a:pt x="452" y="1"/>
                  </a:moveTo>
                  <a:cubicBezTo>
                    <a:pt x="314" y="26"/>
                    <a:pt x="164" y="26"/>
                    <a:pt x="25" y="63"/>
                  </a:cubicBezTo>
                  <a:cubicBezTo>
                    <a:pt x="0" y="63"/>
                    <a:pt x="13" y="89"/>
                    <a:pt x="25" y="89"/>
                  </a:cubicBezTo>
                  <a:cubicBezTo>
                    <a:pt x="164" y="89"/>
                    <a:pt x="314" y="63"/>
                    <a:pt x="452" y="38"/>
                  </a:cubicBezTo>
                  <a:cubicBezTo>
                    <a:pt x="477" y="38"/>
                    <a:pt x="465" y="1"/>
                    <a:pt x="45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8" name="Google Shape;1118;p98"/>
            <p:cNvSpPr/>
            <p:nvPr/>
          </p:nvSpPr>
          <p:spPr>
            <a:xfrm>
              <a:off x="4145525" y="3145175"/>
              <a:ext cx="14750" cy="1975"/>
            </a:xfrm>
            <a:custGeom>
              <a:rect b="b" l="l" r="r" t="t"/>
              <a:pathLst>
                <a:path extrusionOk="0" h="79" w="590">
                  <a:moveTo>
                    <a:pt x="577" y="0"/>
                  </a:moveTo>
                  <a:cubicBezTo>
                    <a:pt x="389" y="13"/>
                    <a:pt x="201" y="0"/>
                    <a:pt x="25" y="50"/>
                  </a:cubicBezTo>
                  <a:cubicBezTo>
                    <a:pt x="0" y="50"/>
                    <a:pt x="13" y="76"/>
                    <a:pt x="25" y="76"/>
                  </a:cubicBezTo>
                  <a:cubicBezTo>
                    <a:pt x="51" y="77"/>
                    <a:pt x="77" y="78"/>
                    <a:pt x="102" y="78"/>
                  </a:cubicBezTo>
                  <a:cubicBezTo>
                    <a:pt x="265" y="78"/>
                    <a:pt x="426" y="47"/>
                    <a:pt x="577" y="25"/>
                  </a:cubicBezTo>
                  <a:cubicBezTo>
                    <a:pt x="590" y="25"/>
                    <a:pt x="590" y="0"/>
                    <a:pt x="57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19" name="Google Shape;1119;p98"/>
            <p:cNvSpPr/>
            <p:nvPr/>
          </p:nvSpPr>
          <p:spPr>
            <a:xfrm>
              <a:off x="4144250" y="3141400"/>
              <a:ext cx="9125" cy="2000"/>
            </a:xfrm>
            <a:custGeom>
              <a:rect b="b" l="l" r="r" t="t"/>
              <a:pathLst>
                <a:path extrusionOk="0" h="80" w="365">
                  <a:moveTo>
                    <a:pt x="327" y="1"/>
                  </a:moveTo>
                  <a:cubicBezTo>
                    <a:pt x="227" y="26"/>
                    <a:pt x="126" y="26"/>
                    <a:pt x="26" y="51"/>
                  </a:cubicBezTo>
                  <a:cubicBezTo>
                    <a:pt x="1" y="51"/>
                    <a:pt x="13" y="76"/>
                    <a:pt x="26" y="76"/>
                  </a:cubicBezTo>
                  <a:cubicBezTo>
                    <a:pt x="44" y="78"/>
                    <a:pt x="63" y="79"/>
                    <a:pt x="82" y="79"/>
                  </a:cubicBezTo>
                  <a:cubicBezTo>
                    <a:pt x="167" y="79"/>
                    <a:pt x="258" y="59"/>
                    <a:pt x="340" y="38"/>
                  </a:cubicBezTo>
                  <a:cubicBezTo>
                    <a:pt x="365" y="26"/>
                    <a:pt x="352" y="1"/>
                    <a:pt x="327"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0" name="Google Shape;1120;p98"/>
            <p:cNvSpPr/>
            <p:nvPr/>
          </p:nvSpPr>
          <p:spPr>
            <a:xfrm>
              <a:off x="4143000" y="3136375"/>
              <a:ext cx="8500" cy="2850"/>
            </a:xfrm>
            <a:custGeom>
              <a:rect b="b" l="l" r="r" t="t"/>
              <a:pathLst>
                <a:path extrusionOk="0" h="114" w="340">
                  <a:moveTo>
                    <a:pt x="314" y="1"/>
                  </a:moveTo>
                  <a:cubicBezTo>
                    <a:pt x="214" y="39"/>
                    <a:pt x="114" y="51"/>
                    <a:pt x="13" y="89"/>
                  </a:cubicBezTo>
                  <a:cubicBezTo>
                    <a:pt x="1" y="89"/>
                    <a:pt x="1" y="114"/>
                    <a:pt x="26" y="114"/>
                  </a:cubicBezTo>
                  <a:cubicBezTo>
                    <a:pt x="126" y="114"/>
                    <a:pt x="226" y="76"/>
                    <a:pt x="327" y="39"/>
                  </a:cubicBezTo>
                  <a:cubicBezTo>
                    <a:pt x="339" y="26"/>
                    <a:pt x="339" y="1"/>
                    <a:pt x="31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1" name="Google Shape;1121;p98"/>
            <p:cNvSpPr/>
            <p:nvPr/>
          </p:nvSpPr>
          <p:spPr>
            <a:xfrm>
              <a:off x="4142700" y="3130750"/>
              <a:ext cx="9750" cy="2925"/>
            </a:xfrm>
            <a:custGeom>
              <a:rect b="b" l="l" r="r" t="t"/>
              <a:pathLst>
                <a:path extrusionOk="0" h="117" w="390">
                  <a:moveTo>
                    <a:pt x="364" y="0"/>
                  </a:moveTo>
                  <a:cubicBezTo>
                    <a:pt x="251" y="25"/>
                    <a:pt x="126" y="38"/>
                    <a:pt x="13" y="88"/>
                  </a:cubicBezTo>
                  <a:cubicBezTo>
                    <a:pt x="2" y="98"/>
                    <a:pt x="1" y="116"/>
                    <a:pt x="7" y="116"/>
                  </a:cubicBezTo>
                  <a:cubicBezTo>
                    <a:pt x="8" y="116"/>
                    <a:pt x="10" y="115"/>
                    <a:pt x="13" y="113"/>
                  </a:cubicBezTo>
                  <a:cubicBezTo>
                    <a:pt x="138" y="100"/>
                    <a:pt x="251" y="50"/>
                    <a:pt x="364" y="25"/>
                  </a:cubicBezTo>
                  <a:cubicBezTo>
                    <a:pt x="389" y="13"/>
                    <a:pt x="377" y="0"/>
                    <a:pt x="3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2" name="Google Shape;1122;p98"/>
            <p:cNvSpPr/>
            <p:nvPr/>
          </p:nvSpPr>
          <p:spPr>
            <a:xfrm>
              <a:off x="4141425" y="3125950"/>
              <a:ext cx="12525" cy="4175"/>
            </a:xfrm>
            <a:custGeom>
              <a:rect b="b" l="l" r="r" t="t"/>
              <a:pathLst>
                <a:path extrusionOk="0" h="167" w="501">
                  <a:moveTo>
                    <a:pt x="485" y="0"/>
                  </a:moveTo>
                  <a:cubicBezTo>
                    <a:pt x="483" y="0"/>
                    <a:pt x="480" y="1"/>
                    <a:pt x="478" y="4"/>
                  </a:cubicBezTo>
                  <a:cubicBezTo>
                    <a:pt x="327" y="29"/>
                    <a:pt x="164" y="67"/>
                    <a:pt x="13" y="129"/>
                  </a:cubicBezTo>
                  <a:cubicBezTo>
                    <a:pt x="1" y="142"/>
                    <a:pt x="13" y="167"/>
                    <a:pt x="26" y="167"/>
                  </a:cubicBezTo>
                  <a:cubicBezTo>
                    <a:pt x="177" y="117"/>
                    <a:pt x="327" y="67"/>
                    <a:pt x="490" y="16"/>
                  </a:cubicBezTo>
                  <a:cubicBezTo>
                    <a:pt x="500" y="16"/>
                    <a:pt x="494" y="0"/>
                    <a:pt x="48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3" name="Google Shape;1123;p98"/>
            <p:cNvSpPr/>
            <p:nvPr/>
          </p:nvSpPr>
          <p:spPr>
            <a:xfrm>
              <a:off x="4139250" y="3123125"/>
              <a:ext cx="9000" cy="3250"/>
            </a:xfrm>
            <a:custGeom>
              <a:rect b="b" l="l" r="r" t="t"/>
              <a:pathLst>
                <a:path extrusionOk="0" h="130" w="360">
                  <a:moveTo>
                    <a:pt x="339" y="0"/>
                  </a:moveTo>
                  <a:cubicBezTo>
                    <a:pt x="335" y="0"/>
                    <a:pt x="331" y="1"/>
                    <a:pt x="326" y="4"/>
                  </a:cubicBezTo>
                  <a:cubicBezTo>
                    <a:pt x="226" y="42"/>
                    <a:pt x="113" y="67"/>
                    <a:pt x="13" y="104"/>
                  </a:cubicBezTo>
                  <a:cubicBezTo>
                    <a:pt x="0" y="117"/>
                    <a:pt x="13" y="129"/>
                    <a:pt x="25" y="129"/>
                  </a:cubicBezTo>
                  <a:cubicBezTo>
                    <a:pt x="138" y="129"/>
                    <a:pt x="251" y="79"/>
                    <a:pt x="339" y="29"/>
                  </a:cubicBezTo>
                  <a:cubicBezTo>
                    <a:pt x="359" y="19"/>
                    <a:pt x="355" y="0"/>
                    <a:pt x="33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4" name="Google Shape;1124;p98"/>
            <p:cNvSpPr/>
            <p:nvPr/>
          </p:nvSpPr>
          <p:spPr>
            <a:xfrm>
              <a:off x="4138300" y="3118200"/>
              <a:ext cx="9750" cy="4100"/>
            </a:xfrm>
            <a:custGeom>
              <a:rect b="b" l="l" r="r" t="t"/>
              <a:pathLst>
                <a:path extrusionOk="0" h="164" w="390">
                  <a:moveTo>
                    <a:pt x="364" y="0"/>
                  </a:moveTo>
                  <a:cubicBezTo>
                    <a:pt x="251" y="38"/>
                    <a:pt x="101" y="75"/>
                    <a:pt x="0" y="151"/>
                  </a:cubicBezTo>
                  <a:cubicBezTo>
                    <a:pt x="0" y="163"/>
                    <a:pt x="0" y="163"/>
                    <a:pt x="13" y="163"/>
                  </a:cubicBezTo>
                  <a:cubicBezTo>
                    <a:pt x="138" y="138"/>
                    <a:pt x="251" y="63"/>
                    <a:pt x="377" y="25"/>
                  </a:cubicBezTo>
                  <a:cubicBezTo>
                    <a:pt x="389" y="13"/>
                    <a:pt x="377" y="0"/>
                    <a:pt x="3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5" name="Google Shape;1125;p98"/>
            <p:cNvSpPr/>
            <p:nvPr/>
          </p:nvSpPr>
          <p:spPr>
            <a:xfrm>
              <a:off x="4137975" y="3115375"/>
              <a:ext cx="7250" cy="3200"/>
            </a:xfrm>
            <a:custGeom>
              <a:rect b="b" l="l" r="r" t="t"/>
              <a:pathLst>
                <a:path extrusionOk="0" h="128" w="290">
                  <a:moveTo>
                    <a:pt x="264" y="0"/>
                  </a:moveTo>
                  <a:cubicBezTo>
                    <a:pt x="189" y="50"/>
                    <a:pt x="89" y="63"/>
                    <a:pt x="13" y="113"/>
                  </a:cubicBezTo>
                  <a:cubicBezTo>
                    <a:pt x="1" y="113"/>
                    <a:pt x="13" y="126"/>
                    <a:pt x="13" y="126"/>
                  </a:cubicBezTo>
                  <a:cubicBezTo>
                    <a:pt x="22" y="127"/>
                    <a:pt x="31" y="127"/>
                    <a:pt x="40" y="127"/>
                  </a:cubicBezTo>
                  <a:cubicBezTo>
                    <a:pt x="129" y="127"/>
                    <a:pt x="208" y="72"/>
                    <a:pt x="277" y="38"/>
                  </a:cubicBezTo>
                  <a:cubicBezTo>
                    <a:pt x="289" y="25"/>
                    <a:pt x="277" y="0"/>
                    <a:pt x="2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6" name="Google Shape;1126;p98"/>
            <p:cNvSpPr/>
            <p:nvPr/>
          </p:nvSpPr>
          <p:spPr>
            <a:xfrm>
              <a:off x="4137350" y="3106800"/>
              <a:ext cx="11575" cy="7025"/>
            </a:xfrm>
            <a:custGeom>
              <a:rect b="b" l="l" r="r" t="t"/>
              <a:pathLst>
                <a:path extrusionOk="0" h="281" w="463">
                  <a:moveTo>
                    <a:pt x="436" y="1"/>
                  </a:moveTo>
                  <a:cubicBezTo>
                    <a:pt x="433" y="1"/>
                    <a:pt x="430" y="2"/>
                    <a:pt x="427" y="4"/>
                  </a:cubicBezTo>
                  <a:cubicBezTo>
                    <a:pt x="302" y="105"/>
                    <a:pt x="151" y="167"/>
                    <a:pt x="13" y="255"/>
                  </a:cubicBezTo>
                  <a:cubicBezTo>
                    <a:pt x="1" y="255"/>
                    <a:pt x="13" y="280"/>
                    <a:pt x="26" y="280"/>
                  </a:cubicBezTo>
                  <a:cubicBezTo>
                    <a:pt x="189" y="230"/>
                    <a:pt x="327" y="130"/>
                    <a:pt x="452" y="29"/>
                  </a:cubicBezTo>
                  <a:cubicBezTo>
                    <a:pt x="463" y="19"/>
                    <a:pt x="448" y="1"/>
                    <a:pt x="43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7" name="Google Shape;1127;p98"/>
            <p:cNvSpPr/>
            <p:nvPr/>
          </p:nvSpPr>
          <p:spPr>
            <a:xfrm>
              <a:off x="4137050" y="3104375"/>
              <a:ext cx="9125" cy="6625"/>
            </a:xfrm>
            <a:custGeom>
              <a:rect b="b" l="l" r="r" t="t"/>
              <a:pathLst>
                <a:path extrusionOk="0" h="265" w="365">
                  <a:moveTo>
                    <a:pt x="339" y="1"/>
                  </a:moveTo>
                  <a:cubicBezTo>
                    <a:pt x="226" y="76"/>
                    <a:pt x="88" y="152"/>
                    <a:pt x="0" y="252"/>
                  </a:cubicBezTo>
                  <a:cubicBezTo>
                    <a:pt x="0" y="252"/>
                    <a:pt x="13" y="264"/>
                    <a:pt x="13" y="264"/>
                  </a:cubicBezTo>
                  <a:cubicBezTo>
                    <a:pt x="138" y="214"/>
                    <a:pt x="239" y="114"/>
                    <a:pt x="352" y="39"/>
                  </a:cubicBezTo>
                  <a:cubicBezTo>
                    <a:pt x="364" y="26"/>
                    <a:pt x="352" y="1"/>
                    <a:pt x="33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8" name="Google Shape;1128;p98"/>
            <p:cNvSpPr/>
            <p:nvPr/>
          </p:nvSpPr>
          <p:spPr>
            <a:xfrm>
              <a:off x="4136150" y="3098350"/>
              <a:ext cx="10900" cy="7725"/>
            </a:xfrm>
            <a:custGeom>
              <a:rect b="b" l="l" r="r" t="t"/>
              <a:pathLst>
                <a:path extrusionOk="0" h="309" w="436">
                  <a:moveTo>
                    <a:pt x="410" y="1"/>
                  </a:moveTo>
                  <a:cubicBezTo>
                    <a:pt x="407" y="1"/>
                    <a:pt x="404" y="2"/>
                    <a:pt x="400" y="3"/>
                  </a:cubicBezTo>
                  <a:cubicBezTo>
                    <a:pt x="275" y="91"/>
                    <a:pt x="124" y="179"/>
                    <a:pt x="11" y="280"/>
                  </a:cubicBezTo>
                  <a:cubicBezTo>
                    <a:pt x="1" y="290"/>
                    <a:pt x="7" y="308"/>
                    <a:pt x="23" y="308"/>
                  </a:cubicBezTo>
                  <a:cubicBezTo>
                    <a:pt x="27" y="308"/>
                    <a:pt x="31" y="307"/>
                    <a:pt x="36" y="305"/>
                  </a:cubicBezTo>
                  <a:cubicBezTo>
                    <a:pt x="174" y="229"/>
                    <a:pt x="287" y="129"/>
                    <a:pt x="425" y="41"/>
                  </a:cubicBezTo>
                  <a:cubicBezTo>
                    <a:pt x="436" y="30"/>
                    <a:pt x="428" y="1"/>
                    <a:pt x="410"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29" name="Google Shape;1129;p98"/>
            <p:cNvSpPr/>
            <p:nvPr/>
          </p:nvSpPr>
          <p:spPr>
            <a:xfrm>
              <a:off x="4135150" y="3096150"/>
              <a:ext cx="7500" cy="5575"/>
            </a:xfrm>
            <a:custGeom>
              <a:rect b="b" l="l" r="r" t="t"/>
              <a:pathLst>
                <a:path extrusionOk="0" h="223" w="300">
                  <a:moveTo>
                    <a:pt x="273" y="0"/>
                  </a:moveTo>
                  <a:cubicBezTo>
                    <a:pt x="270" y="0"/>
                    <a:pt x="267" y="1"/>
                    <a:pt x="264" y="4"/>
                  </a:cubicBezTo>
                  <a:cubicBezTo>
                    <a:pt x="177" y="66"/>
                    <a:pt x="76" y="117"/>
                    <a:pt x="1" y="204"/>
                  </a:cubicBezTo>
                  <a:cubicBezTo>
                    <a:pt x="1" y="213"/>
                    <a:pt x="7" y="222"/>
                    <a:pt x="15" y="222"/>
                  </a:cubicBezTo>
                  <a:cubicBezTo>
                    <a:pt x="19" y="222"/>
                    <a:pt x="22" y="221"/>
                    <a:pt x="26" y="217"/>
                  </a:cubicBezTo>
                  <a:cubicBezTo>
                    <a:pt x="114" y="179"/>
                    <a:pt x="202" y="91"/>
                    <a:pt x="290" y="29"/>
                  </a:cubicBezTo>
                  <a:cubicBezTo>
                    <a:pt x="300" y="19"/>
                    <a:pt x="285" y="0"/>
                    <a:pt x="27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0" name="Google Shape;1130;p98"/>
            <p:cNvSpPr/>
            <p:nvPr/>
          </p:nvSpPr>
          <p:spPr>
            <a:xfrm>
              <a:off x="4134225" y="3090175"/>
              <a:ext cx="8125" cy="6075"/>
            </a:xfrm>
            <a:custGeom>
              <a:rect b="b" l="l" r="r" t="t"/>
              <a:pathLst>
                <a:path extrusionOk="0" h="243" w="325">
                  <a:moveTo>
                    <a:pt x="308" y="1"/>
                  </a:moveTo>
                  <a:cubicBezTo>
                    <a:pt x="306" y="1"/>
                    <a:pt x="304" y="2"/>
                    <a:pt x="301" y="4"/>
                  </a:cubicBezTo>
                  <a:cubicBezTo>
                    <a:pt x="201" y="67"/>
                    <a:pt x="88" y="130"/>
                    <a:pt x="13" y="218"/>
                  </a:cubicBezTo>
                  <a:cubicBezTo>
                    <a:pt x="0" y="230"/>
                    <a:pt x="13" y="243"/>
                    <a:pt x="25" y="243"/>
                  </a:cubicBezTo>
                  <a:cubicBezTo>
                    <a:pt x="126" y="180"/>
                    <a:pt x="214" y="105"/>
                    <a:pt x="314" y="29"/>
                  </a:cubicBezTo>
                  <a:cubicBezTo>
                    <a:pt x="324" y="19"/>
                    <a:pt x="318" y="1"/>
                    <a:pt x="30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1" name="Google Shape;1131;p98"/>
            <p:cNvSpPr/>
            <p:nvPr/>
          </p:nvSpPr>
          <p:spPr>
            <a:xfrm>
              <a:off x="4099075" y="3089950"/>
              <a:ext cx="82550" cy="117675"/>
            </a:xfrm>
            <a:custGeom>
              <a:rect b="b" l="l" r="r" t="t"/>
              <a:pathLst>
                <a:path extrusionOk="0" h="4707" w="3302">
                  <a:moveTo>
                    <a:pt x="1482" y="1"/>
                  </a:moveTo>
                  <a:cubicBezTo>
                    <a:pt x="1093" y="302"/>
                    <a:pt x="729" y="641"/>
                    <a:pt x="478" y="1067"/>
                  </a:cubicBezTo>
                  <a:cubicBezTo>
                    <a:pt x="189" y="1582"/>
                    <a:pt x="1" y="2197"/>
                    <a:pt x="139" y="2774"/>
                  </a:cubicBezTo>
                  <a:cubicBezTo>
                    <a:pt x="315" y="3464"/>
                    <a:pt x="954" y="4054"/>
                    <a:pt x="1582" y="4368"/>
                  </a:cubicBezTo>
                  <a:cubicBezTo>
                    <a:pt x="2147" y="4656"/>
                    <a:pt x="2674" y="4694"/>
                    <a:pt x="3301" y="4706"/>
                  </a:cubicBezTo>
                  <a:cubicBezTo>
                    <a:pt x="2109" y="3565"/>
                    <a:pt x="1482" y="1243"/>
                    <a:pt x="1482" y="1"/>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2" name="Google Shape;1132;p98"/>
            <p:cNvSpPr/>
            <p:nvPr/>
          </p:nvSpPr>
          <p:spPr>
            <a:xfrm>
              <a:off x="4123875" y="3094525"/>
              <a:ext cx="51050" cy="112600"/>
            </a:xfrm>
            <a:custGeom>
              <a:rect b="b" l="l" r="r" t="t"/>
              <a:pathLst>
                <a:path extrusionOk="0" h="4504" w="2042">
                  <a:moveTo>
                    <a:pt x="244" y="1"/>
                  </a:moveTo>
                  <a:cubicBezTo>
                    <a:pt x="241" y="1"/>
                    <a:pt x="239" y="2"/>
                    <a:pt x="239" y="6"/>
                  </a:cubicBezTo>
                  <a:cubicBezTo>
                    <a:pt x="0" y="734"/>
                    <a:pt x="389" y="1687"/>
                    <a:pt x="640" y="2353"/>
                  </a:cubicBezTo>
                  <a:cubicBezTo>
                    <a:pt x="941" y="3168"/>
                    <a:pt x="1368" y="3921"/>
                    <a:pt x="2021" y="4498"/>
                  </a:cubicBezTo>
                  <a:cubicBezTo>
                    <a:pt x="2024" y="4502"/>
                    <a:pt x="2028" y="4504"/>
                    <a:pt x="2031" y="4504"/>
                  </a:cubicBezTo>
                  <a:cubicBezTo>
                    <a:pt x="2038" y="4504"/>
                    <a:pt x="2042" y="4495"/>
                    <a:pt x="2033" y="4486"/>
                  </a:cubicBezTo>
                  <a:cubicBezTo>
                    <a:pt x="1406" y="3846"/>
                    <a:pt x="979" y="3105"/>
                    <a:pt x="678" y="2265"/>
                  </a:cubicBezTo>
                  <a:cubicBezTo>
                    <a:pt x="427" y="1549"/>
                    <a:pt x="163" y="784"/>
                    <a:pt x="264" y="18"/>
                  </a:cubicBezTo>
                  <a:cubicBezTo>
                    <a:pt x="264" y="10"/>
                    <a:pt x="251" y="1"/>
                    <a:pt x="24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3" name="Google Shape;1133;p98"/>
            <p:cNvSpPr/>
            <p:nvPr/>
          </p:nvSpPr>
          <p:spPr>
            <a:xfrm>
              <a:off x="4131400" y="3089500"/>
              <a:ext cx="50525" cy="118125"/>
            </a:xfrm>
            <a:custGeom>
              <a:rect b="b" l="l" r="r" t="t"/>
              <a:pathLst>
                <a:path extrusionOk="0" h="4725" w="2021">
                  <a:moveTo>
                    <a:pt x="181" y="1"/>
                  </a:moveTo>
                  <a:cubicBezTo>
                    <a:pt x="178" y="1"/>
                    <a:pt x="176" y="2"/>
                    <a:pt x="176" y="6"/>
                  </a:cubicBezTo>
                  <a:cubicBezTo>
                    <a:pt x="0" y="797"/>
                    <a:pt x="352" y="1826"/>
                    <a:pt x="628" y="2554"/>
                  </a:cubicBezTo>
                  <a:cubicBezTo>
                    <a:pt x="941" y="3357"/>
                    <a:pt x="1393" y="4110"/>
                    <a:pt x="1996" y="4724"/>
                  </a:cubicBezTo>
                  <a:cubicBezTo>
                    <a:pt x="2008" y="4724"/>
                    <a:pt x="2021" y="4712"/>
                    <a:pt x="2008" y="4699"/>
                  </a:cubicBezTo>
                  <a:cubicBezTo>
                    <a:pt x="929" y="3457"/>
                    <a:pt x="113" y="1688"/>
                    <a:pt x="201" y="19"/>
                  </a:cubicBezTo>
                  <a:cubicBezTo>
                    <a:pt x="201" y="10"/>
                    <a:pt x="189" y="1"/>
                    <a:pt x="181"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4" name="Google Shape;1134;p98"/>
            <p:cNvSpPr/>
            <p:nvPr/>
          </p:nvSpPr>
          <p:spPr>
            <a:xfrm>
              <a:off x="4158050" y="3199375"/>
              <a:ext cx="6000" cy="5200"/>
            </a:xfrm>
            <a:custGeom>
              <a:rect b="b" l="l" r="r" t="t"/>
              <a:pathLst>
                <a:path extrusionOk="0" h="208" w="240">
                  <a:moveTo>
                    <a:pt x="119" y="0"/>
                  </a:moveTo>
                  <a:cubicBezTo>
                    <a:pt x="92" y="0"/>
                    <a:pt x="64" y="9"/>
                    <a:pt x="39" y="28"/>
                  </a:cubicBezTo>
                  <a:cubicBezTo>
                    <a:pt x="1" y="66"/>
                    <a:pt x="1" y="141"/>
                    <a:pt x="39" y="179"/>
                  </a:cubicBezTo>
                  <a:cubicBezTo>
                    <a:pt x="64" y="198"/>
                    <a:pt x="92" y="207"/>
                    <a:pt x="119" y="207"/>
                  </a:cubicBezTo>
                  <a:cubicBezTo>
                    <a:pt x="145" y="207"/>
                    <a:pt x="170" y="198"/>
                    <a:pt x="189" y="179"/>
                  </a:cubicBezTo>
                  <a:cubicBezTo>
                    <a:pt x="239" y="141"/>
                    <a:pt x="239" y="66"/>
                    <a:pt x="189" y="28"/>
                  </a:cubicBezTo>
                  <a:cubicBezTo>
                    <a:pt x="170" y="9"/>
                    <a:pt x="145" y="0"/>
                    <a:pt x="11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5" name="Google Shape;1135;p98"/>
            <p:cNvSpPr/>
            <p:nvPr/>
          </p:nvSpPr>
          <p:spPr>
            <a:xfrm>
              <a:off x="4148025" y="3184300"/>
              <a:ext cx="5975" cy="5200"/>
            </a:xfrm>
            <a:custGeom>
              <a:rect b="b" l="l" r="r" t="t"/>
              <a:pathLst>
                <a:path extrusionOk="0" h="208" w="239">
                  <a:moveTo>
                    <a:pt x="120" y="1"/>
                  </a:moveTo>
                  <a:cubicBezTo>
                    <a:pt x="95" y="1"/>
                    <a:pt x="69" y="10"/>
                    <a:pt x="51" y="29"/>
                  </a:cubicBezTo>
                  <a:cubicBezTo>
                    <a:pt x="0" y="67"/>
                    <a:pt x="0" y="142"/>
                    <a:pt x="51" y="180"/>
                  </a:cubicBezTo>
                  <a:cubicBezTo>
                    <a:pt x="69" y="198"/>
                    <a:pt x="95" y="208"/>
                    <a:pt x="120" y="208"/>
                  </a:cubicBezTo>
                  <a:cubicBezTo>
                    <a:pt x="145" y="208"/>
                    <a:pt x="170" y="198"/>
                    <a:pt x="189" y="180"/>
                  </a:cubicBezTo>
                  <a:cubicBezTo>
                    <a:pt x="239" y="142"/>
                    <a:pt x="239" y="67"/>
                    <a:pt x="189" y="29"/>
                  </a:cubicBezTo>
                  <a:cubicBezTo>
                    <a:pt x="170" y="10"/>
                    <a:pt x="145" y="1"/>
                    <a:pt x="120"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6" name="Google Shape;1136;p98"/>
            <p:cNvSpPr/>
            <p:nvPr/>
          </p:nvSpPr>
          <p:spPr>
            <a:xfrm>
              <a:off x="4137675" y="3163675"/>
              <a:ext cx="5675" cy="5350"/>
            </a:xfrm>
            <a:custGeom>
              <a:rect b="b" l="l" r="r" t="t"/>
              <a:pathLst>
                <a:path extrusionOk="0" h="214" w="227">
                  <a:moveTo>
                    <a:pt x="109" y="1"/>
                  </a:moveTo>
                  <a:cubicBezTo>
                    <a:pt x="82" y="1"/>
                    <a:pt x="57" y="13"/>
                    <a:pt x="38" y="38"/>
                  </a:cubicBezTo>
                  <a:cubicBezTo>
                    <a:pt x="0" y="76"/>
                    <a:pt x="0" y="139"/>
                    <a:pt x="38" y="176"/>
                  </a:cubicBezTo>
                  <a:cubicBezTo>
                    <a:pt x="57" y="201"/>
                    <a:pt x="82" y="214"/>
                    <a:pt x="109" y="214"/>
                  </a:cubicBezTo>
                  <a:cubicBezTo>
                    <a:pt x="135" y="214"/>
                    <a:pt x="163" y="201"/>
                    <a:pt x="189" y="176"/>
                  </a:cubicBezTo>
                  <a:cubicBezTo>
                    <a:pt x="226" y="139"/>
                    <a:pt x="226" y="76"/>
                    <a:pt x="189" y="38"/>
                  </a:cubicBezTo>
                  <a:cubicBezTo>
                    <a:pt x="163" y="13"/>
                    <a:pt x="135" y="1"/>
                    <a:pt x="10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7" name="Google Shape;1137;p98"/>
            <p:cNvSpPr/>
            <p:nvPr/>
          </p:nvSpPr>
          <p:spPr>
            <a:xfrm>
              <a:off x="4129200" y="3143200"/>
              <a:ext cx="5975" cy="5200"/>
            </a:xfrm>
            <a:custGeom>
              <a:rect b="b" l="l" r="r" t="t"/>
              <a:pathLst>
                <a:path extrusionOk="0" h="208" w="239">
                  <a:moveTo>
                    <a:pt x="118" y="1"/>
                  </a:moveTo>
                  <a:cubicBezTo>
                    <a:pt x="91" y="1"/>
                    <a:pt x="63" y="10"/>
                    <a:pt x="38" y="29"/>
                  </a:cubicBezTo>
                  <a:cubicBezTo>
                    <a:pt x="0" y="67"/>
                    <a:pt x="0" y="142"/>
                    <a:pt x="38" y="180"/>
                  </a:cubicBezTo>
                  <a:cubicBezTo>
                    <a:pt x="63" y="198"/>
                    <a:pt x="91" y="208"/>
                    <a:pt x="118" y="208"/>
                  </a:cubicBezTo>
                  <a:cubicBezTo>
                    <a:pt x="145" y="208"/>
                    <a:pt x="170" y="198"/>
                    <a:pt x="189" y="180"/>
                  </a:cubicBezTo>
                  <a:cubicBezTo>
                    <a:pt x="239" y="142"/>
                    <a:pt x="239" y="67"/>
                    <a:pt x="189" y="29"/>
                  </a:cubicBezTo>
                  <a:cubicBezTo>
                    <a:pt x="170" y="10"/>
                    <a:pt x="145" y="1"/>
                    <a:pt x="11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8" name="Google Shape;1138;p98"/>
            <p:cNvSpPr/>
            <p:nvPr/>
          </p:nvSpPr>
          <p:spPr>
            <a:xfrm>
              <a:off x="4123550" y="3121650"/>
              <a:ext cx="6000" cy="5350"/>
            </a:xfrm>
            <a:custGeom>
              <a:rect b="b" l="l" r="r" t="t"/>
              <a:pathLst>
                <a:path extrusionOk="0" h="214" w="240">
                  <a:moveTo>
                    <a:pt x="121" y="0"/>
                  </a:moveTo>
                  <a:cubicBezTo>
                    <a:pt x="95" y="0"/>
                    <a:pt x="70" y="13"/>
                    <a:pt x="51" y="38"/>
                  </a:cubicBezTo>
                  <a:cubicBezTo>
                    <a:pt x="1" y="75"/>
                    <a:pt x="1" y="138"/>
                    <a:pt x="51" y="176"/>
                  </a:cubicBezTo>
                  <a:cubicBezTo>
                    <a:pt x="70" y="201"/>
                    <a:pt x="95" y="213"/>
                    <a:pt x="121" y="213"/>
                  </a:cubicBezTo>
                  <a:cubicBezTo>
                    <a:pt x="148" y="213"/>
                    <a:pt x="176" y="201"/>
                    <a:pt x="201" y="176"/>
                  </a:cubicBezTo>
                  <a:cubicBezTo>
                    <a:pt x="239" y="138"/>
                    <a:pt x="239" y="75"/>
                    <a:pt x="201" y="38"/>
                  </a:cubicBezTo>
                  <a:cubicBezTo>
                    <a:pt x="176" y="13"/>
                    <a:pt x="148" y="0"/>
                    <a:pt x="12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39" name="Google Shape;1139;p98"/>
            <p:cNvSpPr/>
            <p:nvPr/>
          </p:nvSpPr>
          <p:spPr>
            <a:xfrm>
              <a:off x="4119800" y="3103675"/>
              <a:ext cx="5650" cy="5200"/>
            </a:xfrm>
            <a:custGeom>
              <a:rect b="b" l="l" r="r" t="t"/>
              <a:pathLst>
                <a:path extrusionOk="0" h="208" w="226">
                  <a:moveTo>
                    <a:pt x="118" y="1"/>
                  </a:moveTo>
                  <a:cubicBezTo>
                    <a:pt x="91" y="1"/>
                    <a:pt x="63" y="10"/>
                    <a:pt x="38" y="29"/>
                  </a:cubicBezTo>
                  <a:cubicBezTo>
                    <a:pt x="0" y="67"/>
                    <a:pt x="0" y="142"/>
                    <a:pt x="38" y="180"/>
                  </a:cubicBezTo>
                  <a:cubicBezTo>
                    <a:pt x="63" y="198"/>
                    <a:pt x="91" y="208"/>
                    <a:pt x="118" y="208"/>
                  </a:cubicBezTo>
                  <a:cubicBezTo>
                    <a:pt x="144" y="208"/>
                    <a:pt x="169" y="198"/>
                    <a:pt x="188" y="180"/>
                  </a:cubicBezTo>
                  <a:cubicBezTo>
                    <a:pt x="226" y="142"/>
                    <a:pt x="226" y="67"/>
                    <a:pt x="188" y="29"/>
                  </a:cubicBezTo>
                  <a:cubicBezTo>
                    <a:pt x="169" y="10"/>
                    <a:pt x="144" y="1"/>
                    <a:pt x="11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0" name="Google Shape;1140;p98"/>
            <p:cNvSpPr/>
            <p:nvPr/>
          </p:nvSpPr>
          <p:spPr>
            <a:xfrm>
              <a:off x="4154600" y="3193875"/>
              <a:ext cx="2225" cy="2075"/>
            </a:xfrm>
            <a:custGeom>
              <a:rect b="b" l="l" r="r" t="t"/>
              <a:pathLst>
                <a:path extrusionOk="0" h="83" w="89">
                  <a:moveTo>
                    <a:pt x="45" y="0"/>
                  </a:moveTo>
                  <a:cubicBezTo>
                    <a:pt x="35" y="0"/>
                    <a:pt x="26" y="4"/>
                    <a:pt x="13" y="10"/>
                  </a:cubicBezTo>
                  <a:cubicBezTo>
                    <a:pt x="1" y="35"/>
                    <a:pt x="1" y="48"/>
                    <a:pt x="13" y="73"/>
                  </a:cubicBezTo>
                  <a:cubicBezTo>
                    <a:pt x="26" y="79"/>
                    <a:pt x="35" y="82"/>
                    <a:pt x="45" y="82"/>
                  </a:cubicBezTo>
                  <a:cubicBezTo>
                    <a:pt x="54" y="82"/>
                    <a:pt x="64" y="79"/>
                    <a:pt x="76" y="73"/>
                  </a:cubicBezTo>
                  <a:cubicBezTo>
                    <a:pt x="89" y="48"/>
                    <a:pt x="89" y="35"/>
                    <a:pt x="76" y="10"/>
                  </a:cubicBezTo>
                  <a:cubicBezTo>
                    <a:pt x="64" y="4"/>
                    <a:pt x="54" y="0"/>
                    <a:pt x="4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1" name="Google Shape;1141;p98"/>
            <p:cNvSpPr/>
            <p:nvPr/>
          </p:nvSpPr>
          <p:spPr>
            <a:xfrm>
              <a:off x="4143325" y="3174425"/>
              <a:ext cx="2200" cy="2075"/>
            </a:xfrm>
            <a:custGeom>
              <a:rect b="b" l="l" r="r" t="t"/>
              <a:pathLst>
                <a:path extrusionOk="0" h="83" w="88">
                  <a:moveTo>
                    <a:pt x="38" y="0"/>
                  </a:moveTo>
                  <a:cubicBezTo>
                    <a:pt x="28" y="0"/>
                    <a:pt x="19" y="4"/>
                    <a:pt x="13" y="10"/>
                  </a:cubicBezTo>
                  <a:cubicBezTo>
                    <a:pt x="0" y="35"/>
                    <a:pt x="0" y="60"/>
                    <a:pt x="13" y="73"/>
                  </a:cubicBezTo>
                  <a:cubicBezTo>
                    <a:pt x="19" y="79"/>
                    <a:pt x="28" y="82"/>
                    <a:pt x="38" y="82"/>
                  </a:cubicBezTo>
                  <a:cubicBezTo>
                    <a:pt x="47" y="82"/>
                    <a:pt x="57" y="79"/>
                    <a:pt x="63" y="73"/>
                  </a:cubicBezTo>
                  <a:cubicBezTo>
                    <a:pt x="88" y="60"/>
                    <a:pt x="88" y="35"/>
                    <a:pt x="63" y="10"/>
                  </a:cubicBezTo>
                  <a:cubicBezTo>
                    <a:pt x="57" y="4"/>
                    <a:pt x="47" y="0"/>
                    <a:pt x="38"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2" name="Google Shape;1142;p98"/>
            <p:cNvSpPr/>
            <p:nvPr/>
          </p:nvSpPr>
          <p:spPr>
            <a:xfrm>
              <a:off x="4127950" y="3133325"/>
              <a:ext cx="1900" cy="2075"/>
            </a:xfrm>
            <a:custGeom>
              <a:rect b="b" l="l" r="r" t="t"/>
              <a:pathLst>
                <a:path extrusionOk="0" h="83" w="76">
                  <a:moveTo>
                    <a:pt x="38" y="1"/>
                  </a:moveTo>
                  <a:cubicBezTo>
                    <a:pt x="29" y="1"/>
                    <a:pt x="19" y="4"/>
                    <a:pt x="13" y="10"/>
                  </a:cubicBezTo>
                  <a:cubicBezTo>
                    <a:pt x="0" y="35"/>
                    <a:pt x="0" y="48"/>
                    <a:pt x="13" y="73"/>
                  </a:cubicBezTo>
                  <a:cubicBezTo>
                    <a:pt x="19" y="79"/>
                    <a:pt x="29" y="82"/>
                    <a:pt x="38" y="82"/>
                  </a:cubicBezTo>
                  <a:cubicBezTo>
                    <a:pt x="47" y="82"/>
                    <a:pt x="57" y="79"/>
                    <a:pt x="63" y="73"/>
                  </a:cubicBezTo>
                  <a:cubicBezTo>
                    <a:pt x="76" y="48"/>
                    <a:pt x="76" y="35"/>
                    <a:pt x="63" y="10"/>
                  </a:cubicBezTo>
                  <a:cubicBezTo>
                    <a:pt x="57" y="4"/>
                    <a:pt x="47" y="1"/>
                    <a:pt x="3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3" name="Google Shape;1143;p98"/>
            <p:cNvSpPr/>
            <p:nvPr/>
          </p:nvSpPr>
          <p:spPr>
            <a:xfrm>
              <a:off x="4122925" y="3112925"/>
              <a:ext cx="1900" cy="1750"/>
            </a:xfrm>
            <a:custGeom>
              <a:rect b="b" l="l" r="r" t="t"/>
              <a:pathLst>
                <a:path extrusionOk="0" h="70" w="76">
                  <a:moveTo>
                    <a:pt x="38" y="1"/>
                  </a:moveTo>
                  <a:cubicBezTo>
                    <a:pt x="29" y="1"/>
                    <a:pt x="19" y="4"/>
                    <a:pt x="13" y="10"/>
                  </a:cubicBezTo>
                  <a:cubicBezTo>
                    <a:pt x="0" y="23"/>
                    <a:pt x="0" y="48"/>
                    <a:pt x="13" y="60"/>
                  </a:cubicBezTo>
                  <a:cubicBezTo>
                    <a:pt x="19" y="67"/>
                    <a:pt x="29" y="70"/>
                    <a:pt x="38" y="70"/>
                  </a:cubicBezTo>
                  <a:cubicBezTo>
                    <a:pt x="48" y="70"/>
                    <a:pt x="57" y="67"/>
                    <a:pt x="63" y="60"/>
                  </a:cubicBezTo>
                  <a:cubicBezTo>
                    <a:pt x="76" y="48"/>
                    <a:pt x="76" y="23"/>
                    <a:pt x="63" y="10"/>
                  </a:cubicBezTo>
                  <a:cubicBezTo>
                    <a:pt x="57" y="4"/>
                    <a:pt x="48" y="1"/>
                    <a:pt x="3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4" name="Google Shape;1144;p98"/>
            <p:cNvSpPr/>
            <p:nvPr/>
          </p:nvSpPr>
          <p:spPr>
            <a:xfrm>
              <a:off x="4135150" y="3154975"/>
              <a:ext cx="1925" cy="1750"/>
            </a:xfrm>
            <a:custGeom>
              <a:rect b="b" l="l" r="r" t="t"/>
              <a:pathLst>
                <a:path extrusionOk="0" h="70" w="77">
                  <a:moveTo>
                    <a:pt x="39" y="0"/>
                  </a:moveTo>
                  <a:cubicBezTo>
                    <a:pt x="29" y="0"/>
                    <a:pt x="20" y="4"/>
                    <a:pt x="13" y="10"/>
                  </a:cubicBezTo>
                  <a:cubicBezTo>
                    <a:pt x="1" y="22"/>
                    <a:pt x="1" y="47"/>
                    <a:pt x="13" y="60"/>
                  </a:cubicBezTo>
                  <a:cubicBezTo>
                    <a:pt x="20" y="66"/>
                    <a:pt x="29" y="69"/>
                    <a:pt x="39" y="69"/>
                  </a:cubicBezTo>
                  <a:cubicBezTo>
                    <a:pt x="48" y="69"/>
                    <a:pt x="57" y="66"/>
                    <a:pt x="64" y="60"/>
                  </a:cubicBezTo>
                  <a:cubicBezTo>
                    <a:pt x="76" y="47"/>
                    <a:pt x="76" y="22"/>
                    <a:pt x="64" y="10"/>
                  </a:cubicBezTo>
                  <a:cubicBezTo>
                    <a:pt x="57" y="4"/>
                    <a:pt x="48" y="0"/>
                    <a:pt x="3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5" name="Google Shape;1145;p98"/>
            <p:cNvSpPr/>
            <p:nvPr/>
          </p:nvSpPr>
          <p:spPr>
            <a:xfrm>
              <a:off x="4128250" y="3189400"/>
              <a:ext cx="7200" cy="3875"/>
            </a:xfrm>
            <a:custGeom>
              <a:rect b="b" l="l" r="r" t="t"/>
              <a:pathLst>
                <a:path extrusionOk="0" h="155" w="288">
                  <a:moveTo>
                    <a:pt x="26" y="1"/>
                  </a:moveTo>
                  <a:cubicBezTo>
                    <a:pt x="13" y="1"/>
                    <a:pt x="1" y="13"/>
                    <a:pt x="13" y="26"/>
                  </a:cubicBezTo>
                  <a:cubicBezTo>
                    <a:pt x="76" y="88"/>
                    <a:pt x="177" y="126"/>
                    <a:pt x="264" y="151"/>
                  </a:cubicBezTo>
                  <a:cubicBezTo>
                    <a:pt x="267" y="154"/>
                    <a:pt x="269" y="155"/>
                    <a:pt x="271" y="155"/>
                  </a:cubicBezTo>
                  <a:cubicBezTo>
                    <a:pt x="281" y="155"/>
                    <a:pt x="287" y="136"/>
                    <a:pt x="277" y="126"/>
                  </a:cubicBezTo>
                  <a:cubicBezTo>
                    <a:pt x="189" y="88"/>
                    <a:pt x="114" y="26"/>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6" name="Google Shape;1146;p98"/>
            <p:cNvSpPr/>
            <p:nvPr/>
          </p:nvSpPr>
          <p:spPr>
            <a:xfrm>
              <a:off x="4134550" y="3183350"/>
              <a:ext cx="9100" cy="3575"/>
            </a:xfrm>
            <a:custGeom>
              <a:rect b="b" l="l" r="r" t="t"/>
              <a:pathLst>
                <a:path extrusionOk="0" h="143" w="364">
                  <a:moveTo>
                    <a:pt x="13" y="1"/>
                  </a:moveTo>
                  <a:cubicBezTo>
                    <a:pt x="0" y="1"/>
                    <a:pt x="2" y="19"/>
                    <a:pt x="12" y="29"/>
                  </a:cubicBezTo>
                  <a:cubicBezTo>
                    <a:pt x="113" y="92"/>
                    <a:pt x="226" y="117"/>
                    <a:pt x="339" y="142"/>
                  </a:cubicBezTo>
                  <a:cubicBezTo>
                    <a:pt x="364" y="142"/>
                    <a:pt x="364" y="117"/>
                    <a:pt x="351" y="117"/>
                  </a:cubicBezTo>
                  <a:cubicBezTo>
                    <a:pt x="238" y="80"/>
                    <a:pt x="138" y="29"/>
                    <a:pt x="25" y="4"/>
                  </a:cubicBezTo>
                  <a:cubicBezTo>
                    <a:pt x="20" y="2"/>
                    <a:pt x="16" y="1"/>
                    <a:pt x="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7" name="Google Shape;1147;p98"/>
            <p:cNvSpPr/>
            <p:nvPr/>
          </p:nvSpPr>
          <p:spPr>
            <a:xfrm>
              <a:off x="4123625" y="3181775"/>
              <a:ext cx="7800" cy="3575"/>
            </a:xfrm>
            <a:custGeom>
              <a:rect b="b" l="l" r="r" t="t"/>
              <a:pathLst>
                <a:path extrusionOk="0" h="143" w="312">
                  <a:moveTo>
                    <a:pt x="15" y="1"/>
                  </a:moveTo>
                  <a:cubicBezTo>
                    <a:pt x="6" y="1"/>
                    <a:pt x="0" y="17"/>
                    <a:pt x="10" y="17"/>
                  </a:cubicBezTo>
                  <a:cubicBezTo>
                    <a:pt x="85" y="80"/>
                    <a:pt x="186" y="117"/>
                    <a:pt x="286" y="143"/>
                  </a:cubicBezTo>
                  <a:cubicBezTo>
                    <a:pt x="299" y="143"/>
                    <a:pt x="311" y="117"/>
                    <a:pt x="286" y="105"/>
                  </a:cubicBezTo>
                  <a:cubicBezTo>
                    <a:pt x="198" y="80"/>
                    <a:pt x="111" y="42"/>
                    <a:pt x="23" y="4"/>
                  </a:cubicBezTo>
                  <a:cubicBezTo>
                    <a:pt x="20" y="2"/>
                    <a:pt x="18" y="1"/>
                    <a:pt x="1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8" name="Google Shape;1148;p98"/>
            <p:cNvSpPr/>
            <p:nvPr/>
          </p:nvSpPr>
          <p:spPr>
            <a:xfrm>
              <a:off x="4127375" y="3170500"/>
              <a:ext cx="7450" cy="2675"/>
            </a:xfrm>
            <a:custGeom>
              <a:rect b="b" l="l" r="r" t="t"/>
              <a:pathLst>
                <a:path extrusionOk="0" h="107" w="298">
                  <a:moveTo>
                    <a:pt x="16" y="0"/>
                  </a:moveTo>
                  <a:cubicBezTo>
                    <a:pt x="7" y="0"/>
                    <a:pt x="1" y="16"/>
                    <a:pt x="11" y="16"/>
                  </a:cubicBezTo>
                  <a:cubicBezTo>
                    <a:pt x="86" y="66"/>
                    <a:pt x="186" y="79"/>
                    <a:pt x="274" y="104"/>
                  </a:cubicBezTo>
                  <a:cubicBezTo>
                    <a:pt x="276" y="106"/>
                    <a:pt x="278" y="107"/>
                    <a:pt x="280" y="107"/>
                  </a:cubicBezTo>
                  <a:cubicBezTo>
                    <a:pt x="290" y="107"/>
                    <a:pt x="298" y="79"/>
                    <a:pt x="287" y="79"/>
                  </a:cubicBezTo>
                  <a:cubicBezTo>
                    <a:pt x="199" y="54"/>
                    <a:pt x="111" y="16"/>
                    <a:pt x="23" y="4"/>
                  </a:cubicBezTo>
                  <a:cubicBezTo>
                    <a:pt x="21" y="1"/>
                    <a:pt x="18" y="0"/>
                    <a:pt x="1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49" name="Google Shape;1149;p98"/>
            <p:cNvSpPr/>
            <p:nvPr/>
          </p:nvSpPr>
          <p:spPr>
            <a:xfrm>
              <a:off x="4125800" y="3175525"/>
              <a:ext cx="6875" cy="2300"/>
            </a:xfrm>
            <a:custGeom>
              <a:rect b="b" l="l" r="r" t="t"/>
              <a:pathLst>
                <a:path extrusionOk="0" h="92" w="275">
                  <a:moveTo>
                    <a:pt x="17" y="0"/>
                  </a:moveTo>
                  <a:cubicBezTo>
                    <a:pt x="7" y="0"/>
                    <a:pt x="1" y="18"/>
                    <a:pt x="11" y="29"/>
                  </a:cubicBezTo>
                  <a:cubicBezTo>
                    <a:pt x="86" y="79"/>
                    <a:pt x="174" y="91"/>
                    <a:pt x="262" y="91"/>
                  </a:cubicBezTo>
                  <a:cubicBezTo>
                    <a:pt x="275" y="91"/>
                    <a:pt x="275" y="54"/>
                    <a:pt x="262" y="54"/>
                  </a:cubicBezTo>
                  <a:cubicBezTo>
                    <a:pt x="174" y="54"/>
                    <a:pt x="99" y="29"/>
                    <a:pt x="24" y="4"/>
                  </a:cubicBezTo>
                  <a:cubicBezTo>
                    <a:pt x="21" y="1"/>
                    <a:pt x="19" y="0"/>
                    <a:pt x="1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0" name="Google Shape;1150;p98"/>
            <p:cNvSpPr/>
            <p:nvPr/>
          </p:nvSpPr>
          <p:spPr>
            <a:xfrm>
              <a:off x="4117650" y="3174875"/>
              <a:ext cx="6550" cy="2950"/>
            </a:xfrm>
            <a:custGeom>
              <a:rect b="b" l="l" r="r" t="t"/>
              <a:pathLst>
                <a:path extrusionOk="0" h="118" w="262">
                  <a:moveTo>
                    <a:pt x="16" y="1"/>
                  </a:moveTo>
                  <a:cubicBezTo>
                    <a:pt x="7" y="1"/>
                    <a:pt x="1" y="19"/>
                    <a:pt x="11" y="30"/>
                  </a:cubicBezTo>
                  <a:cubicBezTo>
                    <a:pt x="86" y="67"/>
                    <a:pt x="161" y="92"/>
                    <a:pt x="237" y="117"/>
                  </a:cubicBezTo>
                  <a:cubicBezTo>
                    <a:pt x="262" y="117"/>
                    <a:pt x="262" y="92"/>
                    <a:pt x="249" y="92"/>
                  </a:cubicBezTo>
                  <a:cubicBezTo>
                    <a:pt x="174" y="67"/>
                    <a:pt x="99" y="30"/>
                    <a:pt x="23" y="4"/>
                  </a:cubicBezTo>
                  <a:cubicBezTo>
                    <a:pt x="21" y="2"/>
                    <a:pt x="18" y="1"/>
                    <a:pt x="1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1" name="Google Shape;1151;p98"/>
            <p:cNvSpPr/>
            <p:nvPr/>
          </p:nvSpPr>
          <p:spPr>
            <a:xfrm>
              <a:off x="4116325" y="3168375"/>
              <a:ext cx="8175" cy="3525"/>
            </a:xfrm>
            <a:custGeom>
              <a:rect b="b" l="l" r="r" t="t"/>
              <a:pathLst>
                <a:path extrusionOk="0" h="141" w="327">
                  <a:moveTo>
                    <a:pt x="39" y="1"/>
                  </a:moveTo>
                  <a:cubicBezTo>
                    <a:pt x="14" y="1"/>
                    <a:pt x="1" y="26"/>
                    <a:pt x="26" y="39"/>
                  </a:cubicBezTo>
                  <a:cubicBezTo>
                    <a:pt x="101" y="89"/>
                    <a:pt x="202" y="114"/>
                    <a:pt x="290" y="139"/>
                  </a:cubicBezTo>
                  <a:cubicBezTo>
                    <a:pt x="294" y="140"/>
                    <a:pt x="297" y="141"/>
                    <a:pt x="301" y="141"/>
                  </a:cubicBezTo>
                  <a:cubicBezTo>
                    <a:pt x="327" y="141"/>
                    <a:pt x="324" y="101"/>
                    <a:pt x="302" y="101"/>
                  </a:cubicBezTo>
                  <a:cubicBezTo>
                    <a:pt x="214" y="76"/>
                    <a:pt x="126" y="26"/>
                    <a:pt x="3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2" name="Google Shape;1152;p98"/>
            <p:cNvSpPr/>
            <p:nvPr/>
          </p:nvSpPr>
          <p:spPr>
            <a:xfrm>
              <a:off x="4125425" y="3159925"/>
              <a:ext cx="7575" cy="1200"/>
            </a:xfrm>
            <a:custGeom>
              <a:rect b="b" l="l" r="r" t="t"/>
              <a:pathLst>
                <a:path extrusionOk="0" h="48" w="303">
                  <a:moveTo>
                    <a:pt x="290" y="0"/>
                  </a:moveTo>
                  <a:cubicBezTo>
                    <a:pt x="202" y="0"/>
                    <a:pt x="101" y="0"/>
                    <a:pt x="13" y="13"/>
                  </a:cubicBezTo>
                  <a:cubicBezTo>
                    <a:pt x="1" y="13"/>
                    <a:pt x="1" y="38"/>
                    <a:pt x="13" y="38"/>
                  </a:cubicBezTo>
                  <a:cubicBezTo>
                    <a:pt x="57" y="44"/>
                    <a:pt x="104" y="47"/>
                    <a:pt x="151" y="47"/>
                  </a:cubicBezTo>
                  <a:cubicBezTo>
                    <a:pt x="199" y="47"/>
                    <a:pt x="246" y="44"/>
                    <a:pt x="290" y="38"/>
                  </a:cubicBezTo>
                  <a:cubicBezTo>
                    <a:pt x="302" y="38"/>
                    <a:pt x="302" y="0"/>
                    <a:pt x="290"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3" name="Google Shape;1153;p98"/>
            <p:cNvSpPr/>
            <p:nvPr/>
          </p:nvSpPr>
          <p:spPr>
            <a:xfrm>
              <a:off x="4126375" y="3165550"/>
              <a:ext cx="5675" cy="1300"/>
            </a:xfrm>
            <a:custGeom>
              <a:rect b="b" l="l" r="r" t="t"/>
              <a:pathLst>
                <a:path extrusionOk="0" h="52" w="227">
                  <a:moveTo>
                    <a:pt x="26" y="1"/>
                  </a:moveTo>
                  <a:cubicBezTo>
                    <a:pt x="13" y="1"/>
                    <a:pt x="1" y="26"/>
                    <a:pt x="26" y="26"/>
                  </a:cubicBezTo>
                  <a:cubicBezTo>
                    <a:pt x="76" y="39"/>
                    <a:pt x="139" y="39"/>
                    <a:pt x="201" y="51"/>
                  </a:cubicBezTo>
                  <a:cubicBezTo>
                    <a:pt x="226" y="51"/>
                    <a:pt x="226" y="13"/>
                    <a:pt x="201" y="13"/>
                  </a:cubicBezTo>
                  <a:cubicBezTo>
                    <a:pt x="139" y="1"/>
                    <a:pt x="88" y="1"/>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4" name="Google Shape;1154;p98"/>
            <p:cNvSpPr/>
            <p:nvPr/>
          </p:nvSpPr>
          <p:spPr>
            <a:xfrm>
              <a:off x="4139550" y="3189400"/>
              <a:ext cx="7775" cy="3850"/>
            </a:xfrm>
            <a:custGeom>
              <a:rect b="b" l="l" r="r" t="t"/>
              <a:pathLst>
                <a:path extrusionOk="0" h="154" w="311">
                  <a:moveTo>
                    <a:pt x="26" y="1"/>
                  </a:moveTo>
                  <a:cubicBezTo>
                    <a:pt x="13" y="1"/>
                    <a:pt x="1" y="13"/>
                    <a:pt x="13" y="26"/>
                  </a:cubicBezTo>
                  <a:cubicBezTo>
                    <a:pt x="88" y="88"/>
                    <a:pt x="189" y="126"/>
                    <a:pt x="277" y="151"/>
                  </a:cubicBezTo>
                  <a:cubicBezTo>
                    <a:pt x="280" y="153"/>
                    <a:pt x="284" y="154"/>
                    <a:pt x="287" y="154"/>
                  </a:cubicBezTo>
                  <a:cubicBezTo>
                    <a:pt x="305" y="154"/>
                    <a:pt x="311" y="126"/>
                    <a:pt x="289" y="126"/>
                  </a:cubicBezTo>
                  <a:cubicBezTo>
                    <a:pt x="201" y="88"/>
                    <a:pt x="114" y="38"/>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5" name="Google Shape;1155;p98"/>
            <p:cNvSpPr/>
            <p:nvPr/>
          </p:nvSpPr>
          <p:spPr>
            <a:xfrm>
              <a:off x="4114850" y="3178600"/>
              <a:ext cx="6475" cy="5275"/>
            </a:xfrm>
            <a:custGeom>
              <a:rect b="b" l="l" r="r" t="t"/>
              <a:pathLst>
                <a:path extrusionOk="0" h="211" w="259">
                  <a:moveTo>
                    <a:pt x="12" y="1"/>
                  </a:moveTo>
                  <a:cubicBezTo>
                    <a:pt x="5" y="1"/>
                    <a:pt x="1" y="10"/>
                    <a:pt x="10" y="19"/>
                  </a:cubicBezTo>
                  <a:cubicBezTo>
                    <a:pt x="60" y="94"/>
                    <a:pt x="148" y="157"/>
                    <a:pt x="223" y="207"/>
                  </a:cubicBezTo>
                  <a:cubicBezTo>
                    <a:pt x="228" y="209"/>
                    <a:pt x="232" y="210"/>
                    <a:pt x="236" y="210"/>
                  </a:cubicBezTo>
                  <a:cubicBezTo>
                    <a:pt x="252" y="210"/>
                    <a:pt x="258" y="192"/>
                    <a:pt x="248" y="182"/>
                  </a:cubicBezTo>
                  <a:cubicBezTo>
                    <a:pt x="173" y="119"/>
                    <a:pt x="110" y="56"/>
                    <a:pt x="22" y="6"/>
                  </a:cubicBezTo>
                  <a:cubicBezTo>
                    <a:pt x="19" y="2"/>
                    <a:pt x="15" y="1"/>
                    <a:pt x="1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6" name="Google Shape;1156;p98"/>
            <p:cNvSpPr/>
            <p:nvPr/>
          </p:nvSpPr>
          <p:spPr>
            <a:xfrm>
              <a:off x="4116650" y="3162050"/>
              <a:ext cx="6200" cy="1375"/>
            </a:xfrm>
            <a:custGeom>
              <a:rect b="b" l="l" r="r" t="t"/>
              <a:pathLst>
                <a:path extrusionOk="0" h="55" w="248">
                  <a:moveTo>
                    <a:pt x="224" y="0"/>
                  </a:moveTo>
                  <a:cubicBezTo>
                    <a:pt x="221" y="0"/>
                    <a:pt x="217" y="1"/>
                    <a:pt x="214" y="3"/>
                  </a:cubicBezTo>
                  <a:cubicBezTo>
                    <a:pt x="193" y="7"/>
                    <a:pt x="172" y="8"/>
                    <a:pt x="151" y="8"/>
                  </a:cubicBezTo>
                  <a:cubicBezTo>
                    <a:pt x="109" y="8"/>
                    <a:pt x="67" y="3"/>
                    <a:pt x="26" y="3"/>
                  </a:cubicBezTo>
                  <a:cubicBezTo>
                    <a:pt x="1" y="3"/>
                    <a:pt x="1" y="41"/>
                    <a:pt x="13" y="41"/>
                  </a:cubicBezTo>
                  <a:cubicBezTo>
                    <a:pt x="42" y="50"/>
                    <a:pt x="69" y="54"/>
                    <a:pt x="95" y="54"/>
                  </a:cubicBezTo>
                  <a:cubicBezTo>
                    <a:pt x="138" y="54"/>
                    <a:pt x="180" y="44"/>
                    <a:pt x="226" y="28"/>
                  </a:cubicBezTo>
                  <a:cubicBezTo>
                    <a:pt x="248" y="28"/>
                    <a:pt x="242" y="0"/>
                    <a:pt x="22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7" name="Google Shape;1157;p98"/>
            <p:cNvSpPr/>
            <p:nvPr/>
          </p:nvSpPr>
          <p:spPr>
            <a:xfrm>
              <a:off x="4121675" y="3148300"/>
              <a:ext cx="6925" cy="2850"/>
            </a:xfrm>
            <a:custGeom>
              <a:rect b="b" l="l" r="r" t="t"/>
              <a:pathLst>
                <a:path extrusionOk="0" h="114" w="277">
                  <a:moveTo>
                    <a:pt x="264" y="1"/>
                  </a:moveTo>
                  <a:cubicBezTo>
                    <a:pt x="176" y="13"/>
                    <a:pt x="76" y="26"/>
                    <a:pt x="13" y="76"/>
                  </a:cubicBezTo>
                  <a:cubicBezTo>
                    <a:pt x="0" y="89"/>
                    <a:pt x="0" y="114"/>
                    <a:pt x="25" y="114"/>
                  </a:cubicBezTo>
                  <a:cubicBezTo>
                    <a:pt x="101" y="89"/>
                    <a:pt x="189" y="51"/>
                    <a:pt x="264" y="26"/>
                  </a:cubicBezTo>
                  <a:cubicBezTo>
                    <a:pt x="276" y="26"/>
                    <a:pt x="276" y="1"/>
                    <a:pt x="26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8" name="Google Shape;1158;p98"/>
            <p:cNvSpPr/>
            <p:nvPr/>
          </p:nvSpPr>
          <p:spPr>
            <a:xfrm>
              <a:off x="4123550" y="3153900"/>
              <a:ext cx="5275" cy="1950"/>
            </a:xfrm>
            <a:custGeom>
              <a:rect b="b" l="l" r="r" t="t"/>
              <a:pathLst>
                <a:path extrusionOk="0" h="78" w="211">
                  <a:moveTo>
                    <a:pt x="186" y="0"/>
                  </a:moveTo>
                  <a:cubicBezTo>
                    <a:pt x="183" y="0"/>
                    <a:pt x="180" y="1"/>
                    <a:pt x="176" y="3"/>
                  </a:cubicBezTo>
                  <a:cubicBezTo>
                    <a:pt x="126" y="15"/>
                    <a:pt x="76" y="28"/>
                    <a:pt x="26" y="40"/>
                  </a:cubicBezTo>
                  <a:cubicBezTo>
                    <a:pt x="1" y="40"/>
                    <a:pt x="13" y="78"/>
                    <a:pt x="26" y="78"/>
                  </a:cubicBezTo>
                  <a:cubicBezTo>
                    <a:pt x="88" y="78"/>
                    <a:pt x="139" y="53"/>
                    <a:pt x="189" y="40"/>
                  </a:cubicBezTo>
                  <a:cubicBezTo>
                    <a:pt x="210" y="29"/>
                    <a:pt x="204" y="0"/>
                    <a:pt x="18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59" name="Google Shape;1159;p98"/>
            <p:cNvSpPr/>
            <p:nvPr/>
          </p:nvSpPr>
          <p:spPr>
            <a:xfrm>
              <a:off x="4116025" y="3155200"/>
              <a:ext cx="5350" cy="2550"/>
            </a:xfrm>
            <a:custGeom>
              <a:rect b="b" l="l" r="r" t="t"/>
              <a:pathLst>
                <a:path extrusionOk="0" h="102" w="214">
                  <a:moveTo>
                    <a:pt x="176" y="1"/>
                  </a:moveTo>
                  <a:cubicBezTo>
                    <a:pt x="126" y="26"/>
                    <a:pt x="63" y="38"/>
                    <a:pt x="13" y="76"/>
                  </a:cubicBezTo>
                  <a:cubicBezTo>
                    <a:pt x="0" y="76"/>
                    <a:pt x="0" y="101"/>
                    <a:pt x="13" y="101"/>
                  </a:cubicBezTo>
                  <a:cubicBezTo>
                    <a:pt x="76" y="89"/>
                    <a:pt x="138" y="64"/>
                    <a:pt x="189" y="38"/>
                  </a:cubicBezTo>
                  <a:cubicBezTo>
                    <a:pt x="214" y="26"/>
                    <a:pt x="201" y="1"/>
                    <a:pt x="17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0" name="Google Shape;1160;p98"/>
            <p:cNvSpPr/>
            <p:nvPr/>
          </p:nvSpPr>
          <p:spPr>
            <a:xfrm>
              <a:off x="4113200" y="3147250"/>
              <a:ext cx="4950" cy="4525"/>
            </a:xfrm>
            <a:custGeom>
              <a:rect b="b" l="l" r="r" t="t"/>
              <a:pathLst>
                <a:path extrusionOk="0" h="181" w="198">
                  <a:moveTo>
                    <a:pt x="175" y="0"/>
                  </a:moveTo>
                  <a:cubicBezTo>
                    <a:pt x="171" y="0"/>
                    <a:pt x="167" y="2"/>
                    <a:pt x="164" y="5"/>
                  </a:cubicBezTo>
                  <a:cubicBezTo>
                    <a:pt x="113" y="55"/>
                    <a:pt x="51" y="93"/>
                    <a:pt x="0" y="156"/>
                  </a:cubicBezTo>
                  <a:cubicBezTo>
                    <a:pt x="0" y="168"/>
                    <a:pt x="13" y="181"/>
                    <a:pt x="26" y="181"/>
                  </a:cubicBezTo>
                  <a:cubicBezTo>
                    <a:pt x="88" y="143"/>
                    <a:pt x="139" y="80"/>
                    <a:pt x="189" y="30"/>
                  </a:cubicBezTo>
                  <a:cubicBezTo>
                    <a:pt x="198" y="12"/>
                    <a:pt x="187" y="0"/>
                    <a:pt x="17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1" name="Google Shape;1161;p98"/>
            <p:cNvSpPr/>
            <p:nvPr/>
          </p:nvSpPr>
          <p:spPr>
            <a:xfrm>
              <a:off x="4121675" y="3142975"/>
              <a:ext cx="4400" cy="3150"/>
            </a:xfrm>
            <a:custGeom>
              <a:rect b="b" l="l" r="r" t="t"/>
              <a:pathLst>
                <a:path extrusionOk="0" h="126" w="176">
                  <a:moveTo>
                    <a:pt x="151" y="0"/>
                  </a:moveTo>
                  <a:cubicBezTo>
                    <a:pt x="101" y="38"/>
                    <a:pt x="63" y="63"/>
                    <a:pt x="13" y="101"/>
                  </a:cubicBezTo>
                  <a:cubicBezTo>
                    <a:pt x="0" y="113"/>
                    <a:pt x="25" y="126"/>
                    <a:pt x="38" y="126"/>
                  </a:cubicBezTo>
                  <a:cubicBezTo>
                    <a:pt x="88" y="101"/>
                    <a:pt x="126" y="63"/>
                    <a:pt x="176" y="26"/>
                  </a:cubicBezTo>
                  <a:cubicBezTo>
                    <a:pt x="176" y="13"/>
                    <a:pt x="163" y="0"/>
                    <a:pt x="15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2" name="Google Shape;1162;p98"/>
            <p:cNvSpPr/>
            <p:nvPr/>
          </p:nvSpPr>
          <p:spPr>
            <a:xfrm>
              <a:off x="4117275" y="3134050"/>
              <a:ext cx="5575" cy="4675"/>
            </a:xfrm>
            <a:custGeom>
              <a:rect b="b" l="l" r="r" t="t"/>
              <a:pathLst>
                <a:path extrusionOk="0" h="187" w="223">
                  <a:moveTo>
                    <a:pt x="202" y="1"/>
                  </a:moveTo>
                  <a:cubicBezTo>
                    <a:pt x="197" y="1"/>
                    <a:pt x="193" y="2"/>
                    <a:pt x="189" y="6"/>
                  </a:cubicBezTo>
                  <a:cubicBezTo>
                    <a:pt x="126" y="56"/>
                    <a:pt x="63" y="106"/>
                    <a:pt x="1" y="169"/>
                  </a:cubicBezTo>
                  <a:cubicBezTo>
                    <a:pt x="1" y="178"/>
                    <a:pt x="1" y="187"/>
                    <a:pt x="5" y="187"/>
                  </a:cubicBezTo>
                  <a:cubicBezTo>
                    <a:pt x="7" y="187"/>
                    <a:pt x="9" y="185"/>
                    <a:pt x="13" y="182"/>
                  </a:cubicBezTo>
                  <a:cubicBezTo>
                    <a:pt x="88" y="144"/>
                    <a:pt x="151" y="81"/>
                    <a:pt x="214" y="19"/>
                  </a:cubicBezTo>
                  <a:cubicBezTo>
                    <a:pt x="223" y="10"/>
                    <a:pt x="213" y="1"/>
                    <a:pt x="20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3" name="Google Shape;1163;p98"/>
            <p:cNvSpPr/>
            <p:nvPr/>
          </p:nvSpPr>
          <p:spPr>
            <a:xfrm>
              <a:off x="4112875" y="3141625"/>
              <a:ext cx="5625" cy="5450"/>
            </a:xfrm>
            <a:custGeom>
              <a:rect b="b" l="l" r="r" t="t"/>
              <a:pathLst>
                <a:path extrusionOk="0" h="218" w="225">
                  <a:moveTo>
                    <a:pt x="209" y="1"/>
                  </a:moveTo>
                  <a:cubicBezTo>
                    <a:pt x="207" y="1"/>
                    <a:pt x="204" y="2"/>
                    <a:pt x="202" y="4"/>
                  </a:cubicBezTo>
                  <a:cubicBezTo>
                    <a:pt x="126" y="67"/>
                    <a:pt x="64" y="130"/>
                    <a:pt x="1" y="192"/>
                  </a:cubicBezTo>
                  <a:cubicBezTo>
                    <a:pt x="1" y="205"/>
                    <a:pt x="13" y="218"/>
                    <a:pt x="26" y="218"/>
                  </a:cubicBezTo>
                  <a:cubicBezTo>
                    <a:pt x="101" y="167"/>
                    <a:pt x="152" y="92"/>
                    <a:pt x="214" y="29"/>
                  </a:cubicBezTo>
                  <a:cubicBezTo>
                    <a:pt x="224" y="19"/>
                    <a:pt x="218" y="1"/>
                    <a:pt x="20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4" name="Google Shape;1164;p98"/>
            <p:cNvSpPr/>
            <p:nvPr/>
          </p:nvSpPr>
          <p:spPr>
            <a:xfrm>
              <a:off x="4106300" y="3138000"/>
              <a:ext cx="3375" cy="7000"/>
            </a:xfrm>
            <a:custGeom>
              <a:rect b="b" l="l" r="r" t="t"/>
              <a:pathLst>
                <a:path extrusionOk="0" h="280" w="135">
                  <a:moveTo>
                    <a:pt x="105" y="0"/>
                  </a:moveTo>
                  <a:cubicBezTo>
                    <a:pt x="98" y="0"/>
                    <a:pt x="92" y="3"/>
                    <a:pt x="88" y="11"/>
                  </a:cubicBezTo>
                  <a:cubicBezTo>
                    <a:pt x="51" y="86"/>
                    <a:pt x="13" y="174"/>
                    <a:pt x="0" y="262"/>
                  </a:cubicBezTo>
                  <a:cubicBezTo>
                    <a:pt x="0" y="271"/>
                    <a:pt x="7" y="280"/>
                    <a:pt x="10" y="280"/>
                  </a:cubicBezTo>
                  <a:cubicBezTo>
                    <a:pt x="12" y="280"/>
                    <a:pt x="13" y="278"/>
                    <a:pt x="13" y="275"/>
                  </a:cubicBezTo>
                  <a:cubicBezTo>
                    <a:pt x="63" y="199"/>
                    <a:pt x="88" y="112"/>
                    <a:pt x="126" y="24"/>
                  </a:cubicBezTo>
                  <a:cubicBezTo>
                    <a:pt x="135" y="15"/>
                    <a:pt x="119" y="0"/>
                    <a:pt x="10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5" name="Google Shape;1165;p98"/>
            <p:cNvSpPr/>
            <p:nvPr/>
          </p:nvSpPr>
          <p:spPr>
            <a:xfrm>
              <a:off x="4113600" y="3131250"/>
              <a:ext cx="4550" cy="4350"/>
            </a:xfrm>
            <a:custGeom>
              <a:rect b="b" l="l" r="r" t="t"/>
              <a:pathLst>
                <a:path extrusionOk="0" h="174" w="182">
                  <a:moveTo>
                    <a:pt x="159" y="0"/>
                  </a:moveTo>
                  <a:cubicBezTo>
                    <a:pt x="155" y="0"/>
                    <a:pt x="151" y="2"/>
                    <a:pt x="148" y="5"/>
                  </a:cubicBezTo>
                  <a:cubicBezTo>
                    <a:pt x="97" y="43"/>
                    <a:pt x="47" y="93"/>
                    <a:pt x="10" y="156"/>
                  </a:cubicBezTo>
                  <a:cubicBezTo>
                    <a:pt x="1" y="165"/>
                    <a:pt x="11" y="173"/>
                    <a:pt x="22" y="173"/>
                  </a:cubicBezTo>
                  <a:cubicBezTo>
                    <a:pt x="26" y="173"/>
                    <a:pt x="31" y="172"/>
                    <a:pt x="35" y="168"/>
                  </a:cubicBezTo>
                  <a:cubicBezTo>
                    <a:pt x="85" y="131"/>
                    <a:pt x="123" y="80"/>
                    <a:pt x="173" y="30"/>
                  </a:cubicBezTo>
                  <a:cubicBezTo>
                    <a:pt x="182" y="12"/>
                    <a:pt x="171" y="0"/>
                    <a:pt x="15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6" name="Google Shape;1166;p98"/>
            <p:cNvSpPr/>
            <p:nvPr/>
          </p:nvSpPr>
          <p:spPr>
            <a:xfrm>
              <a:off x="4108800" y="3122275"/>
              <a:ext cx="4750" cy="6425"/>
            </a:xfrm>
            <a:custGeom>
              <a:rect b="b" l="l" r="r" t="t"/>
              <a:pathLst>
                <a:path extrusionOk="0" h="257" w="190">
                  <a:moveTo>
                    <a:pt x="164" y="0"/>
                  </a:moveTo>
                  <a:cubicBezTo>
                    <a:pt x="89" y="63"/>
                    <a:pt x="26" y="138"/>
                    <a:pt x="1" y="239"/>
                  </a:cubicBezTo>
                  <a:cubicBezTo>
                    <a:pt x="1" y="248"/>
                    <a:pt x="13" y="256"/>
                    <a:pt x="21" y="256"/>
                  </a:cubicBezTo>
                  <a:cubicBezTo>
                    <a:pt x="24" y="256"/>
                    <a:pt x="26" y="255"/>
                    <a:pt x="26" y="251"/>
                  </a:cubicBezTo>
                  <a:cubicBezTo>
                    <a:pt x="76" y="163"/>
                    <a:pt x="114" y="88"/>
                    <a:pt x="189" y="25"/>
                  </a:cubicBezTo>
                  <a:cubicBezTo>
                    <a:pt x="189" y="13"/>
                    <a:pt x="176" y="0"/>
                    <a:pt x="1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7" name="Google Shape;1167;p98"/>
            <p:cNvSpPr/>
            <p:nvPr/>
          </p:nvSpPr>
          <p:spPr>
            <a:xfrm>
              <a:off x="4103150" y="3134375"/>
              <a:ext cx="3700" cy="7800"/>
            </a:xfrm>
            <a:custGeom>
              <a:rect b="b" l="l" r="r" t="t"/>
              <a:pathLst>
                <a:path extrusionOk="0" h="312" w="148">
                  <a:moveTo>
                    <a:pt x="117" y="0"/>
                  </a:moveTo>
                  <a:cubicBezTo>
                    <a:pt x="111" y="0"/>
                    <a:pt x="105" y="2"/>
                    <a:pt x="101" y="6"/>
                  </a:cubicBezTo>
                  <a:cubicBezTo>
                    <a:pt x="64" y="106"/>
                    <a:pt x="26" y="194"/>
                    <a:pt x="1" y="294"/>
                  </a:cubicBezTo>
                  <a:cubicBezTo>
                    <a:pt x="1" y="303"/>
                    <a:pt x="13" y="312"/>
                    <a:pt x="21" y="312"/>
                  </a:cubicBezTo>
                  <a:cubicBezTo>
                    <a:pt x="24" y="312"/>
                    <a:pt x="26" y="310"/>
                    <a:pt x="26" y="307"/>
                  </a:cubicBezTo>
                  <a:cubicBezTo>
                    <a:pt x="76" y="219"/>
                    <a:pt x="101" y="119"/>
                    <a:pt x="139" y="18"/>
                  </a:cubicBezTo>
                  <a:cubicBezTo>
                    <a:pt x="148" y="9"/>
                    <a:pt x="132" y="0"/>
                    <a:pt x="11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8" name="Google Shape;1168;p98"/>
            <p:cNvSpPr/>
            <p:nvPr/>
          </p:nvSpPr>
          <p:spPr>
            <a:xfrm>
              <a:off x="4111625" y="3168700"/>
              <a:ext cx="5000" cy="2900"/>
            </a:xfrm>
            <a:custGeom>
              <a:rect b="b" l="l" r="r" t="t"/>
              <a:pathLst>
                <a:path extrusionOk="0" h="116" w="200">
                  <a:moveTo>
                    <a:pt x="26" y="0"/>
                  </a:moveTo>
                  <a:cubicBezTo>
                    <a:pt x="13" y="0"/>
                    <a:pt x="1" y="13"/>
                    <a:pt x="13" y="26"/>
                  </a:cubicBezTo>
                  <a:cubicBezTo>
                    <a:pt x="63" y="63"/>
                    <a:pt x="114" y="88"/>
                    <a:pt x="176" y="113"/>
                  </a:cubicBezTo>
                  <a:cubicBezTo>
                    <a:pt x="178" y="115"/>
                    <a:pt x="180" y="116"/>
                    <a:pt x="182" y="116"/>
                  </a:cubicBezTo>
                  <a:cubicBezTo>
                    <a:pt x="192" y="116"/>
                    <a:pt x="200" y="88"/>
                    <a:pt x="189" y="88"/>
                  </a:cubicBezTo>
                  <a:cubicBezTo>
                    <a:pt x="139" y="63"/>
                    <a:pt x="76" y="26"/>
                    <a:pt x="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69" name="Google Shape;1169;p98"/>
            <p:cNvSpPr/>
            <p:nvPr/>
          </p:nvSpPr>
          <p:spPr>
            <a:xfrm>
              <a:off x="4109525" y="3171700"/>
              <a:ext cx="6150" cy="5275"/>
            </a:xfrm>
            <a:custGeom>
              <a:rect b="b" l="l" r="r" t="t"/>
              <a:pathLst>
                <a:path extrusionOk="0" h="211" w="246">
                  <a:moveTo>
                    <a:pt x="22" y="1"/>
                  </a:moveTo>
                  <a:cubicBezTo>
                    <a:pt x="11" y="1"/>
                    <a:pt x="1" y="10"/>
                    <a:pt x="9" y="18"/>
                  </a:cubicBezTo>
                  <a:cubicBezTo>
                    <a:pt x="60" y="106"/>
                    <a:pt x="135" y="157"/>
                    <a:pt x="223" y="207"/>
                  </a:cubicBezTo>
                  <a:cubicBezTo>
                    <a:pt x="225" y="209"/>
                    <a:pt x="228" y="210"/>
                    <a:pt x="230" y="210"/>
                  </a:cubicBezTo>
                  <a:cubicBezTo>
                    <a:pt x="239" y="210"/>
                    <a:pt x="245" y="192"/>
                    <a:pt x="235" y="182"/>
                  </a:cubicBezTo>
                  <a:cubicBezTo>
                    <a:pt x="147" y="131"/>
                    <a:pt x="97" y="69"/>
                    <a:pt x="35" y="6"/>
                  </a:cubicBezTo>
                  <a:cubicBezTo>
                    <a:pt x="31" y="2"/>
                    <a:pt x="26" y="1"/>
                    <a:pt x="2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0" name="Google Shape;1170;p98"/>
            <p:cNvSpPr/>
            <p:nvPr/>
          </p:nvSpPr>
          <p:spPr>
            <a:xfrm>
              <a:off x="4111000" y="3158350"/>
              <a:ext cx="7550" cy="2525"/>
            </a:xfrm>
            <a:custGeom>
              <a:rect b="b" l="l" r="r" t="t"/>
              <a:pathLst>
                <a:path extrusionOk="0" h="101" w="302">
                  <a:moveTo>
                    <a:pt x="277" y="0"/>
                  </a:moveTo>
                  <a:cubicBezTo>
                    <a:pt x="189" y="25"/>
                    <a:pt x="101" y="51"/>
                    <a:pt x="13" y="76"/>
                  </a:cubicBezTo>
                  <a:cubicBezTo>
                    <a:pt x="1" y="76"/>
                    <a:pt x="1" y="101"/>
                    <a:pt x="13" y="101"/>
                  </a:cubicBezTo>
                  <a:cubicBezTo>
                    <a:pt x="114" y="101"/>
                    <a:pt x="201" y="76"/>
                    <a:pt x="289" y="25"/>
                  </a:cubicBezTo>
                  <a:cubicBezTo>
                    <a:pt x="302" y="25"/>
                    <a:pt x="289" y="0"/>
                    <a:pt x="27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1" name="Google Shape;1171;p98"/>
            <p:cNvSpPr/>
            <p:nvPr/>
          </p:nvSpPr>
          <p:spPr>
            <a:xfrm>
              <a:off x="4110700" y="3151675"/>
              <a:ext cx="7100" cy="4825"/>
            </a:xfrm>
            <a:custGeom>
              <a:rect b="b" l="l" r="r" t="t"/>
              <a:pathLst>
                <a:path extrusionOk="0" h="193" w="284">
                  <a:moveTo>
                    <a:pt x="259" y="0"/>
                  </a:moveTo>
                  <a:cubicBezTo>
                    <a:pt x="256" y="0"/>
                    <a:pt x="253" y="1"/>
                    <a:pt x="251" y="4"/>
                  </a:cubicBezTo>
                  <a:cubicBezTo>
                    <a:pt x="163" y="54"/>
                    <a:pt x="75" y="104"/>
                    <a:pt x="0" y="167"/>
                  </a:cubicBezTo>
                  <a:cubicBezTo>
                    <a:pt x="0" y="179"/>
                    <a:pt x="13" y="192"/>
                    <a:pt x="13" y="192"/>
                  </a:cubicBezTo>
                  <a:cubicBezTo>
                    <a:pt x="113" y="142"/>
                    <a:pt x="188" y="79"/>
                    <a:pt x="264" y="29"/>
                  </a:cubicBezTo>
                  <a:cubicBezTo>
                    <a:pt x="284" y="19"/>
                    <a:pt x="271" y="0"/>
                    <a:pt x="25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2" name="Google Shape;1172;p98"/>
            <p:cNvSpPr/>
            <p:nvPr/>
          </p:nvSpPr>
          <p:spPr>
            <a:xfrm>
              <a:off x="4105675" y="3143200"/>
              <a:ext cx="5925" cy="9550"/>
            </a:xfrm>
            <a:custGeom>
              <a:rect b="b" l="l" r="r" t="t"/>
              <a:pathLst>
                <a:path extrusionOk="0" h="382" w="237">
                  <a:moveTo>
                    <a:pt x="209" y="1"/>
                  </a:moveTo>
                  <a:cubicBezTo>
                    <a:pt x="206" y="1"/>
                    <a:pt x="203" y="2"/>
                    <a:pt x="201" y="4"/>
                  </a:cubicBezTo>
                  <a:cubicBezTo>
                    <a:pt x="126" y="117"/>
                    <a:pt x="38" y="230"/>
                    <a:pt x="0" y="355"/>
                  </a:cubicBezTo>
                  <a:cubicBezTo>
                    <a:pt x="0" y="371"/>
                    <a:pt x="10" y="382"/>
                    <a:pt x="20" y="382"/>
                  </a:cubicBezTo>
                  <a:cubicBezTo>
                    <a:pt x="27" y="382"/>
                    <a:pt x="33" y="377"/>
                    <a:pt x="38" y="368"/>
                  </a:cubicBezTo>
                  <a:cubicBezTo>
                    <a:pt x="101" y="255"/>
                    <a:pt x="151" y="142"/>
                    <a:pt x="226" y="29"/>
                  </a:cubicBezTo>
                  <a:cubicBezTo>
                    <a:pt x="236" y="19"/>
                    <a:pt x="222" y="1"/>
                    <a:pt x="20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3" name="Google Shape;1173;p98"/>
            <p:cNvSpPr/>
            <p:nvPr/>
          </p:nvSpPr>
          <p:spPr>
            <a:xfrm>
              <a:off x="3983325" y="3141625"/>
              <a:ext cx="27300" cy="21775"/>
            </a:xfrm>
            <a:custGeom>
              <a:rect b="b" l="l" r="r" t="t"/>
              <a:pathLst>
                <a:path extrusionOk="0" h="871" w="1092">
                  <a:moveTo>
                    <a:pt x="931" y="1"/>
                  </a:moveTo>
                  <a:cubicBezTo>
                    <a:pt x="922" y="1"/>
                    <a:pt x="913" y="2"/>
                    <a:pt x="904" y="4"/>
                  </a:cubicBezTo>
                  <a:cubicBezTo>
                    <a:pt x="854" y="4"/>
                    <a:pt x="803" y="29"/>
                    <a:pt x="753" y="42"/>
                  </a:cubicBezTo>
                  <a:cubicBezTo>
                    <a:pt x="477" y="167"/>
                    <a:pt x="226" y="343"/>
                    <a:pt x="0" y="531"/>
                  </a:cubicBezTo>
                  <a:lnTo>
                    <a:pt x="452" y="870"/>
                  </a:lnTo>
                  <a:cubicBezTo>
                    <a:pt x="728" y="732"/>
                    <a:pt x="967" y="519"/>
                    <a:pt x="1054" y="230"/>
                  </a:cubicBezTo>
                  <a:cubicBezTo>
                    <a:pt x="1079" y="180"/>
                    <a:pt x="1092" y="105"/>
                    <a:pt x="1054" y="54"/>
                  </a:cubicBezTo>
                  <a:cubicBezTo>
                    <a:pt x="1023" y="23"/>
                    <a:pt x="975" y="1"/>
                    <a:pt x="931"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4" name="Google Shape;1174;p98"/>
            <p:cNvSpPr/>
            <p:nvPr/>
          </p:nvSpPr>
          <p:spPr>
            <a:xfrm>
              <a:off x="3984250" y="3147750"/>
              <a:ext cx="20425" cy="13450"/>
            </a:xfrm>
            <a:custGeom>
              <a:rect b="b" l="l" r="r" t="t"/>
              <a:pathLst>
                <a:path extrusionOk="0" h="538" w="817">
                  <a:moveTo>
                    <a:pt x="686" y="1"/>
                  </a:moveTo>
                  <a:cubicBezTo>
                    <a:pt x="669" y="1"/>
                    <a:pt x="653" y="4"/>
                    <a:pt x="641" y="10"/>
                  </a:cubicBezTo>
                  <a:cubicBezTo>
                    <a:pt x="315" y="136"/>
                    <a:pt x="189" y="336"/>
                    <a:pt x="1" y="537"/>
                  </a:cubicBezTo>
                  <a:cubicBezTo>
                    <a:pt x="1" y="537"/>
                    <a:pt x="540" y="374"/>
                    <a:pt x="741" y="198"/>
                  </a:cubicBezTo>
                  <a:cubicBezTo>
                    <a:pt x="779" y="161"/>
                    <a:pt x="817" y="123"/>
                    <a:pt x="804" y="73"/>
                  </a:cubicBezTo>
                  <a:cubicBezTo>
                    <a:pt x="804" y="35"/>
                    <a:pt x="766" y="23"/>
                    <a:pt x="741" y="10"/>
                  </a:cubicBezTo>
                  <a:cubicBezTo>
                    <a:pt x="722" y="4"/>
                    <a:pt x="704" y="1"/>
                    <a:pt x="686"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5" name="Google Shape;1175;p98"/>
            <p:cNvSpPr/>
            <p:nvPr/>
          </p:nvSpPr>
          <p:spPr>
            <a:xfrm>
              <a:off x="3974850" y="3126650"/>
              <a:ext cx="28250" cy="27650"/>
            </a:xfrm>
            <a:custGeom>
              <a:rect b="b" l="l" r="r" t="t"/>
              <a:pathLst>
                <a:path extrusionOk="0" h="1106" w="1130">
                  <a:moveTo>
                    <a:pt x="916" y="1"/>
                  </a:moveTo>
                  <a:cubicBezTo>
                    <a:pt x="866" y="13"/>
                    <a:pt x="816" y="39"/>
                    <a:pt x="766" y="64"/>
                  </a:cubicBezTo>
                  <a:cubicBezTo>
                    <a:pt x="452" y="239"/>
                    <a:pt x="251" y="553"/>
                    <a:pt x="0" y="804"/>
                  </a:cubicBezTo>
                  <a:lnTo>
                    <a:pt x="389" y="1105"/>
                  </a:lnTo>
                  <a:cubicBezTo>
                    <a:pt x="703" y="892"/>
                    <a:pt x="992" y="628"/>
                    <a:pt x="1105" y="290"/>
                  </a:cubicBezTo>
                  <a:cubicBezTo>
                    <a:pt x="1130" y="202"/>
                    <a:pt x="1130" y="101"/>
                    <a:pt x="1067" y="51"/>
                  </a:cubicBezTo>
                  <a:cubicBezTo>
                    <a:pt x="1029" y="13"/>
                    <a:pt x="967" y="1"/>
                    <a:pt x="916"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6" name="Google Shape;1176;p98"/>
            <p:cNvSpPr/>
            <p:nvPr/>
          </p:nvSpPr>
          <p:spPr>
            <a:xfrm>
              <a:off x="3981425" y="3132300"/>
              <a:ext cx="16975" cy="17600"/>
            </a:xfrm>
            <a:custGeom>
              <a:rect b="b" l="l" r="r" t="t"/>
              <a:pathLst>
                <a:path extrusionOk="0" h="704" w="679">
                  <a:moveTo>
                    <a:pt x="566" y="1"/>
                  </a:moveTo>
                  <a:cubicBezTo>
                    <a:pt x="528" y="1"/>
                    <a:pt x="490" y="1"/>
                    <a:pt x="465" y="26"/>
                  </a:cubicBezTo>
                  <a:cubicBezTo>
                    <a:pt x="189" y="227"/>
                    <a:pt x="126" y="465"/>
                    <a:pt x="1" y="704"/>
                  </a:cubicBezTo>
                  <a:cubicBezTo>
                    <a:pt x="1" y="704"/>
                    <a:pt x="478" y="402"/>
                    <a:pt x="628" y="176"/>
                  </a:cubicBezTo>
                  <a:cubicBezTo>
                    <a:pt x="653" y="126"/>
                    <a:pt x="679" y="76"/>
                    <a:pt x="653" y="38"/>
                  </a:cubicBezTo>
                  <a:cubicBezTo>
                    <a:pt x="628" y="13"/>
                    <a:pt x="591" y="1"/>
                    <a:pt x="566"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7" name="Google Shape;1177;p98"/>
            <p:cNvSpPr/>
            <p:nvPr/>
          </p:nvSpPr>
          <p:spPr>
            <a:xfrm>
              <a:off x="3962300" y="3115050"/>
              <a:ext cx="30775" cy="27950"/>
            </a:xfrm>
            <a:custGeom>
              <a:rect b="b" l="l" r="r" t="t"/>
              <a:pathLst>
                <a:path extrusionOk="0" h="1118" w="1231">
                  <a:moveTo>
                    <a:pt x="1092" y="1"/>
                  </a:moveTo>
                  <a:cubicBezTo>
                    <a:pt x="1042" y="1"/>
                    <a:pt x="992" y="13"/>
                    <a:pt x="954" y="26"/>
                  </a:cubicBezTo>
                  <a:cubicBezTo>
                    <a:pt x="854" y="63"/>
                    <a:pt x="766" y="126"/>
                    <a:pt x="678" y="189"/>
                  </a:cubicBezTo>
                  <a:cubicBezTo>
                    <a:pt x="427" y="390"/>
                    <a:pt x="214" y="615"/>
                    <a:pt x="0" y="866"/>
                  </a:cubicBezTo>
                  <a:lnTo>
                    <a:pt x="553" y="1117"/>
                  </a:lnTo>
                  <a:cubicBezTo>
                    <a:pt x="829" y="841"/>
                    <a:pt x="1092" y="553"/>
                    <a:pt x="1205" y="201"/>
                  </a:cubicBezTo>
                  <a:cubicBezTo>
                    <a:pt x="1230" y="151"/>
                    <a:pt x="1230" y="114"/>
                    <a:pt x="1218" y="63"/>
                  </a:cubicBezTo>
                  <a:cubicBezTo>
                    <a:pt x="1193" y="26"/>
                    <a:pt x="1142" y="1"/>
                    <a:pt x="1092" y="1"/>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8" name="Google Shape;1178;p98"/>
            <p:cNvSpPr/>
            <p:nvPr/>
          </p:nvSpPr>
          <p:spPr>
            <a:xfrm>
              <a:off x="3969525" y="3121025"/>
              <a:ext cx="17275" cy="17900"/>
            </a:xfrm>
            <a:custGeom>
              <a:rect b="b" l="l" r="r" t="t"/>
              <a:pathLst>
                <a:path extrusionOk="0" h="716" w="691">
                  <a:moveTo>
                    <a:pt x="577" y="0"/>
                  </a:moveTo>
                  <a:cubicBezTo>
                    <a:pt x="540" y="0"/>
                    <a:pt x="502" y="0"/>
                    <a:pt x="477" y="25"/>
                  </a:cubicBezTo>
                  <a:cubicBezTo>
                    <a:pt x="188" y="238"/>
                    <a:pt x="126" y="477"/>
                    <a:pt x="0" y="715"/>
                  </a:cubicBezTo>
                  <a:cubicBezTo>
                    <a:pt x="0" y="715"/>
                    <a:pt x="502" y="402"/>
                    <a:pt x="640" y="176"/>
                  </a:cubicBezTo>
                  <a:cubicBezTo>
                    <a:pt x="678" y="138"/>
                    <a:pt x="690" y="75"/>
                    <a:pt x="665" y="38"/>
                  </a:cubicBezTo>
                  <a:cubicBezTo>
                    <a:pt x="640" y="13"/>
                    <a:pt x="602" y="0"/>
                    <a:pt x="577"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79" name="Google Shape;1179;p98"/>
            <p:cNvSpPr/>
            <p:nvPr/>
          </p:nvSpPr>
          <p:spPr>
            <a:xfrm>
              <a:off x="3949750" y="3106450"/>
              <a:ext cx="28900" cy="28400"/>
            </a:xfrm>
            <a:custGeom>
              <a:rect b="b" l="l" r="r" t="t"/>
              <a:pathLst>
                <a:path extrusionOk="0" h="1136" w="1156">
                  <a:moveTo>
                    <a:pt x="976" y="0"/>
                  </a:moveTo>
                  <a:cubicBezTo>
                    <a:pt x="902" y="0"/>
                    <a:pt x="831" y="51"/>
                    <a:pt x="779" y="94"/>
                  </a:cubicBezTo>
                  <a:cubicBezTo>
                    <a:pt x="477" y="319"/>
                    <a:pt x="214" y="596"/>
                    <a:pt x="1" y="909"/>
                  </a:cubicBezTo>
                  <a:lnTo>
                    <a:pt x="540" y="1135"/>
                  </a:lnTo>
                  <a:cubicBezTo>
                    <a:pt x="841" y="947"/>
                    <a:pt x="1055" y="658"/>
                    <a:pt x="1130" y="332"/>
                  </a:cubicBezTo>
                  <a:cubicBezTo>
                    <a:pt x="1142" y="269"/>
                    <a:pt x="1155" y="207"/>
                    <a:pt x="1142" y="144"/>
                  </a:cubicBezTo>
                  <a:cubicBezTo>
                    <a:pt x="1130" y="81"/>
                    <a:pt x="1080" y="31"/>
                    <a:pt x="1017" y="6"/>
                  </a:cubicBezTo>
                  <a:cubicBezTo>
                    <a:pt x="1003" y="2"/>
                    <a:pt x="989" y="0"/>
                    <a:pt x="976" y="0"/>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0" name="Google Shape;1180;p98"/>
            <p:cNvSpPr/>
            <p:nvPr/>
          </p:nvSpPr>
          <p:spPr>
            <a:xfrm>
              <a:off x="3958850" y="3114000"/>
              <a:ext cx="15700" cy="18650"/>
            </a:xfrm>
            <a:custGeom>
              <a:rect b="b" l="l" r="r" t="t"/>
              <a:pathLst>
                <a:path extrusionOk="0" h="746" w="628">
                  <a:moveTo>
                    <a:pt x="537" y="0"/>
                  </a:moveTo>
                  <a:cubicBezTo>
                    <a:pt x="529" y="0"/>
                    <a:pt x="522" y="2"/>
                    <a:pt x="515" y="5"/>
                  </a:cubicBezTo>
                  <a:cubicBezTo>
                    <a:pt x="477" y="5"/>
                    <a:pt x="440" y="17"/>
                    <a:pt x="415" y="30"/>
                  </a:cubicBezTo>
                  <a:cubicBezTo>
                    <a:pt x="164" y="256"/>
                    <a:pt x="113" y="494"/>
                    <a:pt x="0" y="745"/>
                  </a:cubicBezTo>
                  <a:cubicBezTo>
                    <a:pt x="0" y="745"/>
                    <a:pt x="452" y="407"/>
                    <a:pt x="578" y="181"/>
                  </a:cubicBezTo>
                  <a:cubicBezTo>
                    <a:pt x="603" y="130"/>
                    <a:pt x="628" y="68"/>
                    <a:pt x="590" y="30"/>
                  </a:cubicBezTo>
                  <a:cubicBezTo>
                    <a:pt x="581" y="12"/>
                    <a:pt x="558" y="0"/>
                    <a:pt x="537" y="0"/>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1" name="Google Shape;1181;p98"/>
            <p:cNvSpPr/>
            <p:nvPr/>
          </p:nvSpPr>
          <p:spPr>
            <a:xfrm>
              <a:off x="3939400" y="3100500"/>
              <a:ext cx="21050" cy="28700"/>
            </a:xfrm>
            <a:custGeom>
              <a:rect b="b" l="l" r="r" t="t"/>
              <a:pathLst>
                <a:path extrusionOk="0" h="1148" w="842">
                  <a:moveTo>
                    <a:pt x="721" y="0"/>
                  </a:moveTo>
                  <a:cubicBezTo>
                    <a:pt x="690" y="0"/>
                    <a:pt x="655" y="12"/>
                    <a:pt x="628" y="30"/>
                  </a:cubicBezTo>
                  <a:cubicBezTo>
                    <a:pt x="553" y="68"/>
                    <a:pt x="502" y="131"/>
                    <a:pt x="452" y="181"/>
                  </a:cubicBezTo>
                  <a:cubicBezTo>
                    <a:pt x="289" y="382"/>
                    <a:pt x="63" y="708"/>
                    <a:pt x="0" y="1147"/>
                  </a:cubicBezTo>
                  <a:lnTo>
                    <a:pt x="540" y="1122"/>
                  </a:lnTo>
                  <a:cubicBezTo>
                    <a:pt x="716" y="834"/>
                    <a:pt x="816" y="520"/>
                    <a:pt x="829" y="181"/>
                  </a:cubicBezTo>
                  <a:cubicBezTo>
                    <a:pt x="841" y="118"/>
                    <a:pt x="829" y="30"/>
                    <a:pt x="753" y="5"/>
                  </a:cubicBezTo>
                  <a:cubicBezTo>
                    <a:pt x="743" y="2"/>
                    <a:pt x="732" y="0"/>
                    <a:pt x="721" y="0"/>
                  </a:cubicBezTo>
                  <a:close/>
                </a:path>
              </a:pathLst>
            </a:custGeom>
            <a:solidFill>
              <a:srgbClr val="D3312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2" name="Google Shape;1182;p98"/>
            <p:cNvSpPr/>
            <p:nvPr/>
          </p:nvSpPr>
          <p:spPr>
            <a:xfrm>
              <a:off x="3945350" y="3107075"/>
              <a:ext cx="12275" cy="21175"/>
            </a:xfrm>
            <a:custGeom>
              <a:rect b="b" l="l" r="r" t="t"/>
              <a:pathLst>
                <a:path extrusionOk="0" h="847" w="491">
                  <a:moveTo>
                    <a:pt x="389" y="1"/>
                  </a:moveTo>
                  <a:cubicBezTo>
                    <a:pt x="381" y="1"/>
                    <a:pt x="372" y="2"/>
                    <a:pt x="365" y="6"/>
                  </a:cubicBezTo>
                  <a:cubicBezTo>
                    <a:pt x="327" y="18"/>
                    <a:pt x="289" y="31"/>
                    <a:pt x="277" y="56"/>
                  </a:cubicBezTo>
                  <a:cubicBezTo>
                    <a:pt x="64" y="332"/>
                    <a:pt x="64" y="571"/>
                    <a:pt x="1" y="847"/>
                  </a:cubicBezTo>
                  <a:cubicBezTo>
                    <a:pt x="1" y="847"/>
                    <a:pt x="390" y="420"/>
                    <a:pt x="465" y="169"/>
                  </a:cubicBezTo>
                  <a:cubicBezTo>
                    <a:pt x="478" y="119"/>
                    <a:pt x="490" y="56"/>
                    <a:pt x="453" y="18"/>
                  </a:cubicBezTo>
                  <a:cubicBezTo>
                    <a:pt x="435" y="10"/>
                    <a:pt x="411" y="1"/>
                    <a:pt x="389" y="1"/>
                  </a:cubicBezTo>
                  <a:close/>
                </a:path>
              </a:pathLst>
            </a:custGeom>
            <a:solidFill>
              <a:srgbClr val="C02A1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3" name="Google Shape;1183;p98"/>
            <p:cNvSpPr/>
            <p:nvPr/>
          </p:nvSpPr>
          <p:spPr>
            <a:xfrm>
              <a:off x="3987075" y="3155825"/>
              <a:ext cx="9750" cy="3475"/>
            </a:xfrm>
            <a:custGeom>
              <a:rect b="b" l="l" r="r" t="t"/>
              <a:pathLst>
                <a:path extrusionOk="0" h="139" w="390">
                  <a:moveTo>
                    <a:pt x="390" y="1"/>
                  </a:moveTo>
                  <a:cubicBezTo>
                    <a:pt x="264" y="51"/>
                    <a:pt x="139" y="89"/>
                    <a:pt x="13" y="126"/>
                  </a:cubicBezTo>
                  <a:cubicBezTo>
                    <a:pt x="1" y="126"/>
                    <a:pt x="1" y="139"/>
                    <a:pt x="13" y="139"/>
                  </a:cubicBezTo>
                  <a:cubicBezTo>
                    <a:pt x="139" y="126"/>
                    <a:pt x="277" y="64"/>
                    <a:pt x="390" y="13"/>
                  </a:cubicBezTo>
                  <a:cubicBezTo>
                    <a:pt x="390" y="13"/>
                    <a:pt x="390" y="1"/>
                    <a:pt x="39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4" name="Google Shape;1184;p98"/>
            <p:cNvSpPr/>
            <p:nvPr/>
          </p:nvSpPr>
          <p:spPr>
            <a:xfrm>
              <a:off x="3986775" y="3151450"/>
              <a:ext cx="5675" cy="2525"/>
            </a:xfrm>
            <a:custGeom>
              <a:rect b="b" l="l" r="r" t="t"/>
              <a:pathLst>
                <a:path extrusionOk="0" h="101" w="227">
                  <a:moveTo>
                    <a:pt x="214" y="0"/>
                  </a:moveTo>
                  <a:cubicBezTo>
                    <a:pt x="151" y="38"/>
                    <a:pt x="76" y="63"/>
                    <a:pt x="0" y="88"/>
                  </a:cubicBezTo>
                  <a:cubicBezTo>
                    <a:pt x="0" y="88"/>
                    <a:pt x="0" y="101"/>
                    <a:pt x="0" y="101"/>
                  </a:cubicBezTo>
                  <a:cubicBezTo>
                    <a:pt x="76" y="88"/>
                    <a:pt x="151" y="50"/>
                    <a:pt x="214" y="13"/>
                  </a:cubicBezTo>
                  <a:cubicBezTo>
                    <a:pt x="226" y="0"/>
                    <a:pt x="214" y="0"/>
                    <a:pt x="21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5" name="Google Shape;1185;p98"/>
            <p:cNvSpPr/>
            <p:nvPr/>
          </p:nvSpPr>
          <p:spPr>
            <a:xfrm>
              <a:off x="3980800" y="3140950"/>
              <a:ext cx="9350" cy="7700"/>
            </a:xfrm>
            <a:custGeom>
              <a:rect b="b" l="l" r="r" t="t"/>
              <a:pathLst>
                <a:path extrusionOk="0" h="308" w="374">
                  <a:moveTo>
                    <a:pt x="367" y="1"/>
                  </a:moveTo>
                  <a:lnTo>
                    <a:pt x="367" y="1"/>
                  </a:lnTo>
                  <a:cubicBezTo>
                    <a:pt x="366" y="1"/>
                    <a:pt x="365" y="2"/>
                    <a:pt x="365" y="6"/>
                  </a:cubicBezTo>
                  <a:cubicBezTo>
                    <a:pt x="239" y="94"/>
                    <a:pt x="114" y="194"/>
                    <a:pt x="13" y="295"/>
                  </a:cubicBezTo>
                  <a:cubicBezTo>
                    <a:pt x="1" y="295"/>
                    <a:pt x="13" y="307"/>
                    <a:pt x="13" y="307"/>
                  </a:cubicBezTo>
                  <a:cubicBezTo>
                    <a:pt x="139" y="219"/>
                    <a:pt x="252" y="119"/>
                    <a:pt x="365" y="19"/>
                  </a:cubicBezTo>
                  <a:cubicBezTo>
                    <a:pt x="374" y="10"/>
                    <a:pt x="370" y="1"/>
                    <a:pt x="36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6" name="Google Shape;1186;p98"/>
            <p:cNvSpPr/>
            <p:nvPr/>
          </p:nvSpPr>
          <p:spPr>
            <a:xfrm>
              <a:off x="3976100" y="3138450"/>
              <a:ext cx="6200" cy="5500"/>
            </a:xfrm>
            <a:custGeom>
              <a:rect b="b" l="l" r="r" t="t"/>
              <a:pathLst>
                <a:path extrusionOk="0" h="220" w="248">
                  <a:moveTo>
                    <a:pt x="241" y="1"/>
                  </a:moveTo>
                  <a:lnTo>
                    <a:pt x="241" y="1"/>
                  </a:lnTo>
                  <a:cubicBezTo>
                    <a:pt x="240" y="1"/>
                    <a:pt x="239" y="2"/>
                    <a:pt x="239" y="6"/>
                  </a:cubicBezTo>
                  <a:cubicBezTo>
                    <a:pt x="164" y="81"/>
                    <a:pt x="76" y="131"/>
                    <a:pt x="1" y="207"/>
                  </a:cubicBezTo>
                  <a:cubicBezTo>
                    <a:pt x="1" y="207"/>
                    <a:pt x="1" y="219"/>
                    <a:pt x="13" y="219"/>
                  </a:cubicBezTo>
                  <a:cubicBezTo>
                    <a:pt x="101" y="169"/>
                    <a:pt x="176" y="94"/>
                    <a:pt x="239" y="18"/>
                  </a:cubicBezTo>
                  <a:cubicBezTo>
                    <a:pt x="248" y="9"/>
                    <a:pt x="244" y="1"/>
                    <a:pt x="241"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7" name="Google Shape;1187;p98"/>
            <p:cNvSpPr/>
            <p:nvPr/>
          </p:nvSpPr>
          <p:spPr>
            <a:xfrm>
              <a:off x="3970450" y="3130100"/>
              <a:ext cx="10375" cy="10525"/>
            </a:xfrm>
            <a:custGeom>
              <a:rect b="b" l="l" r="r" t="t"/>
              <a:pathLst>
                <a:path extrusionOk="0" h="421" w="415">
                  <a:moveTo>
                    <a:pt x="402" y="1"/>
                  </a:moveTo>
                  <a:cubicBezTo>
                    <a:pt x="252" y="126"/>
                    <a:pt x="114" y="264"/>
                    <a:pt x="1" y="415"/>
                  </a:cubicBezTo>
                  <a:cubicBezTo>
                    <a:pt x="1" y="415"/>
                    <a:pt x="6" y="421"/>
                    <a:pt x="10" y="421"/>
                  </a:cubicBezTo>
                  <a:cubicBezTo>
                    <a:pt x="12" y="421"/>
                    <a:pt x="13" y="419"/>
                    <a:pt x="13" y="415"/>
                  </a:cubicBezTo>
                  <a:cubicBezTo>
                    <a:pt x="139" y="277"/>
                    <a:pt x="264" y="139"/>
                    <a:pt x="402" y="13"/>
                  </a:cubicBezTo>
                  <a:cubicBezTo>
                    <a:pt x="415" y="13"/>
                    <a:pt x="402" y="1"/>
                    <a:pt x="40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8" name="Google Shape;1188;p98"/>
            <p:cNvSpPr/>
            <p:nvPr/>
          </p:nvSpPr>
          <p:spPr>
            <a:xfrm>
              <a:off x="3958850" y="3125100"/>
              <a:ext cx="6925" cy="7050"/>
            </a:xfrm>
            <a:custGeom>
              <a:rect b="b" l="l" r="r" t="t"/>
              <a:pathLst>
                <a:path extrusionOk="0" h="282" w="277">
                  <a:moveTo>
                    <a:pt x="251" y="0"/>
                  </a:moveTo>
                  <a:cubicBezTo>
                    <a:pt x="176" y="88"/>
                    <a:pt x="76" y="176"/>
                    <a:pt x="0" y="264"/>
                  </a:cubicBezTo>
                  <a:cubicBezTo>
                    <a:pt x="0" y="273"/>
                    <a:pt x="7" y="281"/>
                    <a:pt x="10" y="281"/>
                  </a:cubicBezTo>
                  <a:cubicBezTo>
                    <a:pt x="12" y="281"/>
                    <a:pt x="13" y="280"/>
                    <a:pt x="13" y="276"/>
                  </a:cubicBezTo>
                  <a:cubicBezTo>
                    <a:pt x="101" y="201"/>
                    <a:pt x="189" y="101"/>
                    <a:pt x="264" y="13"/>
                  </a:cubicBezTo>
                  <a:cubicBezTo>
                    <a:pt x="277" y="0"/>
                    <a:pt x="264" y="0"/>
                    <a:pt x="251"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89" name="Google Shape;1189;p98"/>
            <p:cNvSpPr/>
            <p:nvPr/>
          </p:nvSpPr>
          <p:spPr>
            <a:xfrm>
              <a:off x="3956125" y="3119000"/>
              <a:ext cx="8400" cy="12525"/>
            </a:xfrm>
            <a:custGeom>
              <a:rect b="b" l="l" r="r" t="t"/>
              <a:pathLst>
                <a:path extrusionOk="0" h="501" w="336">
                  <a:moveTo>
                    <a:pt x="325" y="1"/>
                  </a:moveTo>
                  <a:cubicBezTo>
                    <a:pt x="324" y="1"/>
                    <a:pt x="323" y="2"/>
                    <a:pt x="323" y="6"/>
                  </a:cubicBezTo>
                  <a:cubicBezTo>
                    <a:pt x="185" y="131"/>
                    <a:pt x="59" y="307"/>
                    <a:pt x="9" y="483"/>
                  </a:cubicBezTo>
                  <a:cubicBezTo>
                    <a:pt x="0" y="491"/>
                    <a:pt x="10" y="500"/>
                    <a:pt x="17" y="500"/>
                  </a:cubicBezTo>
                  <a:cubicBezTo>
                    <a:pt x="19" y="500"/>
                    <a:pt x="22" y="499"/>
                    <a:pt x="22" y="495"/>
                  </a:cubicBezTo>
                  <a:cubicBezTo>
                    <a:pt x="109" y="319"/>
                    <a:pt x="197" y="156"/>
                    <a:pt x="335" y="18"/>
                  </a:cubicBezTo>
                  <a:cubicBezTo>
                    <a:pt x="335" y="9"/>
                    <a:pt x="329" y="1"/>
                    <a:pt x="32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0" name="Google Shape;1190;p98"/>
            <p:cNvSpPr/>
            <p:nvPr/>
          </p:nvSpPr>
          <p:spPr>
            <a:xfrm>
              <a:off x="3948600" y="3119325"/>
              <a:ext cx="7050" cy="10325"/>
            </a:xfrm>
            <a:custGeom>
              <a:rect b="b" l="l" r="r" t="t"/>
              <a:pathLst>
                <a:path extrusionOk="0" h="413" w="282">
                  <a:moveTo>
                    <a:pt x="270" y="0"/>
                  </a:moveTo>
                  <a:cubicBezTo>
                    <a:pt x="267" y="0"/>
                    <a:pt x="264" y="2"/>
                    <a:pt x="260" y="5"/>
                  </a:cubicBezTo>
                  <a:cubicBezTo>
                    <a:pt x="172" y="131"/>
                    <a:pt x="84" y="269"/>
                    <a:pt x="9" y="407"/>
                  </a:cubicBezTo>
                  <a:cubicBezTo>
                    <a:pt x="1" y="407"/>
                    <a:pt x="3" y="412"/>
                    <a:pt x="10" y="412"/>
                  </a:cubicBezTo>
                  <a:cubicBezTo>
                    <a:pt x="13" y="412"/>
                    <a:pt x="17" y="411"/>
                    <a:pt x="21" y="407"/>
                  </a:cubicBezTo>
                  <a:cubicBezTo>
                    <a:pt x="109" y="281"/>
                    <a:pt x="197" y="143"/>
                    <a:pt x="272" y="18"/>
                  </a:cubicBezTo>
                  <a:cubicBezTo>
                    <a:pt x="281" y="9"/>
                    <a:pt x="278" y="0"/>
                    <a:pt x="270"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1" name="Google Shape;1191;p98"/>
            <p:cNvSpPr/>
            <p:nvPr/>
          </p:nvSpPr>
          <p:spPr>
            <a:xfrm>
              <a:off x="3942850" y="3114275"/>
              <a:ext cx="6925" cy="15850"/>
            </a:xfrm>
            <a:custGeom>
              <a:rect b="b" l="l" r="r" t="t"/>
              <a:pathLst>
                <a:path extrusionOk="0" h="634" w="277">
                  <a:moveTo>
                    <a:pt x="267" y="1"/>
                  </a:moveTo>
                  <a:cubicBezTo>
                    <a:pt x="265" y="1"/>
                    <a:pt x="264" y="2"/>
                    <a:pt x="264" y="6"/>
                  </a:cubicBezTo>
                  <a:cubicBezTo>
                    <a:pt x="138" y="182"/>
                    <a:pt x="26" y="408"/>
                    <a:pt x="0" y="634"/>
                  </a:cubicBezTo>
                  <a:lnTo>
                    <a:pt x="13" y="634"/>
                  </a:lnTo>
                  <a:cubicBezTo>
                    <a:pt x="51" y="521"/>
                    <a:pt x="76" y="421"/>
                    <a:pt x="113" y="308"/>
                  </a:cubicBezTo>
                  <a:cubicBezTo>
                    <a:pt x="164" y="207"/>
                    <a:pt x="214" y="107"/>
                    <a:pt x="277" y="6"/>
                  </a:cubicBezTo>
                  <a:cubicBezTo>
                    <a:pt x="277" y="6"/>
                    <a:pt x="271" y="1"/>
                    <a:pt x="26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2" name="Google Shape;1192;p98"/>
            <p:cNvSpPr/>
            <p:nvPr/>
          </p:nvSpPr>
          <p:spPr>
            <a:xfrm>
              <a:off x="3946300" y="3112475"/>
              <a:ext cx="5675" cy="5175"/>
            </a:xfrm>
            <a:custGeom>
              <a:rect b="b" l="l" r="r" t="t"/>
              <a:pathLst>
                <a:path extrusionOk="0" h="207" w="227">
                  <a:moveTo>
                    <a:pt x="107" y="1"/>
                  </a:moveTo>
                  <a:cubicBezTo>
                    <a:pt x="63" y="1"/>
                    <a:pt x="24" y="36"/>
                    <a:pt x="13" y="91"/>
                  </a:cubicBezTo>
                  <a:cubicBezTo>
                    <a:pt x="0" y="141"/>
                    <a:pt x="38" y="191"/>
                    <a:pt x="88" y="204"/>
                  </a:cubicBezTo>
                  <a:cubicBezTo>
                    <a:pt x="97" y="206"/>
                    <a:pt x="105" y="206"/>
                    <a:pt x="112" y="206"/>
                  </a:cubicBezTo>
                  <a:cubicBezTo>
                    <a:pt x="164" y="206"/>
                    <a:pt x="203" y="172"/>
                    <a:pt x="214" y="129"/>
                  </a:cubicBezTo>
                  <a:cubicBezTo>
                    <a:pt x="226" y="66"/>
                    <a:pt x="189" y="16"/>
                    <a:pt x="126" y="3"/>
                  </a:cubicBezTo>
                  <a:cubicBezTo>
                    <a:pt x="119" y="2"/>
                    <a:pt x="113" y="1"/>
                    <a:pt x="10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3" name="Google Shape;1193;p98"/>
            <p:cNvSpPr/>
            <p:nvPr/>
          </p:nvSpPr>
          <p:spPr>
            <a:xfrm>
              <a:off x="3949425" y="3120075"/>
              <a:ext cx="3175" cy="2850"/>
            </a:xfrm>
            <a:custGeom>
              <a:rect b="b" l="l" r="r" t="t"/>
              <a:pathLst>
                <a:path extrusionOk="0" h="114" w="127">
                  <a:moveTo>
                    <a:pt x="76" y="0"/>
                  </a:moveTo>
                  <a:cubicBezTo>
                    <a:pt x="39" y="0"/>
                    <a:pt x="14" y="13"/>
                    <a:pt x="1" y="51"/>
                  </a:cubicBezTo>
                  <a:cubicBezTo>
                    <a:pt x="1" y="76"/>
                    <a:pt x="26" y="101"/>
                    <a:pt x="51" y="113"/>
                  </a:cubicBezTo>
                  <a:cubicBezTo>
                    <a:pt x="76" y="113"/>
                    <a:pt x="114" y="101"/>
                    <a:pt x="114" y="63"/>
                  </a:cubicBezTo>
                  <a:cubicBezTo>
                    <a:pt x="126" y="38"/>
                    <a:pt x="101" y="0"/>
                    <a:pt x="76"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4" name="Google Shape;1194;p98"/>
            <p:cNvSpPr/>
            <p:nvPr/>
          </p:nvSpPr>
          <p:spPr>
            <a:xfrm>
              <a:off x="3978925" y="3129175"/>
              <a:ext cx="2850" cy="2850"/>
            </a:xfrm>
            <a:custGeom>
              <a:rect b="b" l="l" r="r" t="t"/>
              <a:pathLst>
                <a:path extrusionOk="0" h="114" w="114">
                  <a:moveTo>
                    <a:pt x="63" y="0"/>
                  </a:moveTo>
                  <a:cubicBezTo>
                    <a:pt x="38" y="0"/>
                    <a:pt x="13" y="13"/>
                    <a:pt x="1" y="50"/>
                  </a:cubicBezTo>
                  <a:cubicBezTo>
                    <a:pt x="1" y="76"/>
                    <a:pt x="13" y="101"/>
                    <a:pt x="51" y="113"/>
                  </a:cubicBezTo>
                  <a:cubicBezTo>
                    <a:pt x="76" y="113"/>
                    <a:pt x="114" y="101"/>
                    <a:pt x="114" y="63"/>
                  </a:cubicBezTo>
                  <a:cubicBezTo>
                    <a:pt x="114" y="38"/>
                    <a:pt x="101" y="13"/>
                    <a:pt x="63"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5" name="Google Shape;1195;p98"/>
            <p:cNvSpPr/>
            <p:nvPr/>
          </p:nvSpPr>
          <p:spPr>
            <a:xfrm>
              <a:off x="3995250" y="3154575"/>
              <a:ext cx="2850" cy="2850"/>
            </a:xfrm>
            <a:custGeom>
              <a:rect b="b" l="l" r="r" t="t"/>
              <a:pathLst>
                <a:path extrusionOk="0" h="114" w="114">
                  <a:moveTo>
                    <a:pt x="75" y="1"/>
                  </a:moveTo>
                  <a:cubicBezTo>
                    <a:pt x="38" y="1"/>
                    <a:pt x="13" y="13"/>
                    <a:pt x="0" y="51"/>
                  </a:cubicBezTo>
                  <a:cubicBezTo>
                    <a:pt x="0" y="76"/>
                    <a:pt x="25" y="101"/>
                    <a:pt x="50" y="114"/>
                  </a:cubicBezTo>
                  <a:cubicBezTo>
                    <a:pt x="75" y="114"/>
                    <a:pt x="113" y="101"/>
                    <a:pt x="113" y="63"/>
                  </a:cubicBezTo>
                  <a:cubicBezTo>
                    <a:pt x="113" y="38"/>
                    <a:pt x="100" y="13"/>
                    <a:pt x="7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6" name="Google Shape;1196;p98"/>
            <p:cNvSpPr/>
            <p:nvPr/>
          </p:nvSpPr>
          <p:spPr>
            <a:xfrm>
              <a:off x="3963550" y="3122900"/>
              <a:ext cx="4425" cy="4150"/>
            </a:xfrm>
            <a:custGeom>
              <a:rect b="b" l="l" r="r" t="t"/>
              <a:pathLst>
                <a:path extrusionOk="0" h="166" w="177">
                  <a:moveTo>
                    <a:pt x="114" y="0"/>
                  </a:moveTo>
                  <a:cubicBezTo>
                    <a:pt x="63" y="0"/>
                    <a:pt x="26" y="25"/>
                    <a:pt x="13" y="63"/>
                  </a:cubicBezTo>
                  <a:cubicBezTo>
                    <a:pt x="1" y="113"/>
                    <a:pt x="38" y="151"/>
                    <a:pt x="76" y="163"/>
                  </a:cubicBezTo>
                  <a:cubicBezTo>
                    <a:pt x="83" y="165"/>
                    <a:pt x="89" y="166"/>
                    <a:pt x="95" y="166"/>
                  </a:cubicBezTo>
                  <a:cubicBezTo>
                    <a:pt x="136" y="166"/>
                    <a:pt x="165" y="133"/>
                    <a:pt x="176" y="101"/>
                  </a:cubicBezTo>
                  <a:cubicBezTo>
                    <a:pt x="176" y="51"/>
                    <a:pt x="151" y="13"/>
                    <a:pt x="11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7" name="Google Shape;1197;p98"/>
            <p:cNvSpPr/>
            <p:nvPr/>
          </p:nvSpPr>
          <p:spPr>
            <a:xfrm>
              <a:off x="3977350" y="3133825"/>
              <a:ext cx="4750" cy="4150"/>
            </a:xfrm>
            <a:custGeom>
              <a:rect b="b" l="l" r="r" t="t"/>
              <a:pathLst>
                <a:path extrusionOk="0" h="166" w="190">
                  <a:moveTo>
                    <a:pt x="94" y="0"/>
                  </a:moveTo>
                  <a:cubicBezTo>
                    <a:pt x="54" y="0"/>
                    <a:pt x="24" y="33"/>
                    <a:pt x="13" y="65"/>
                  </a:cubicBezTo>
                  <a:cubicBezTo>
                    <a:pt x="1" y="115"/>
                    <a:pt x="38" y="153"/>
                    <a:pt x="76" y="166"/>
                  </a:cubicBezTo>
                  <a:cubicBezTo>
                    <a:pt x="126" y="166"/>
                    <a:pt x="164" y="141"/>
                    <a:pt x="177" y="103"/>
                  </a:cubicBezTo>
                  <a:cubicBezTo>
                    <a:pt x="189" y="53"/>
                    <a:pt x="151" y="15"/>
                    <a:pt x="114" y="3"/>
                  </a:cubicBezTo>
                  <a:cubicBezTo>
                    <a:pt x="107" y="1"/>
                    <a:pt x="101" y="0"/>
                    <a:pt x="94"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8" name="Google Shape;1198;p98"/>
            <p:cNvSpPr/>
            <p:nvPr/>
          </p:nvSpPr>
          <p:spPr>
            <a:xfrm>
              <a:off x="3989900" y="3148000"/>
              <a:ext cx="4425" cy="4175"/>
            </a:xfrm>
            <a:custGeom>
              <a:rect b="b" l="l" r="r" t="t"/>
              <a:pathLst>
                <a:path extrusionOk="0" h="167" w="177">
                  <a:moveTo>
                    <a:pt x="101" y="0"/>
                  </a:moveTo>
                  <a:cubicBezTo>
                    <a:pt x="64" y="0"/>
                    <a:pt x="13" y="25"/>
                    <a:pt x="13" y="76"/>
                  </a:cubicBezTo>
                  <a:cubicBezTo>
                    <a:pt x="1" y="113"/>
                    <a:pt x="26" y="163"/>
                    <a:pt x="76" y="163"/>
                  </a:cubicBezTo>
                  <a:cubicBezTo>
                    <a:pt x="83" y="165"/>
                    <a:pt x="89" y="167"/>
                    <a:pt x="96" y="167"/>
                  </a:cubicBezTo>
                  <a:cubicBezTo>
                    <a:pt x="129" y="167"/>
                    <a:pt x="164" y="142"/>
                    <a:pt x="164" y="101"/>
                  </a:cubicBezTo>
                  <a:cubicBezTo>
                    <a:pt x="176" y="63"/>
                    <a:pt x="151" y="13"/>
                    <a:pt x="101"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199" name="Google Shape;1199;p98"/>
            <p:cNvSpPr/>
            <p:nvPr/>
          </p:nvSpPr>
          <p:spPr>
            <a:xfrm>
              <a:off x="3962625" y="3118100"/>
              <a:ext cx="2825" cy="2700"/>
            </a:xfrm>
            <a:custGeom>
              <a:rect b="b" l="l" r="r" t="t"/>
              <a:pathLst>
                <a:path extrusionOk="0" h="108" w="113">
                  <a:moveTo>
                    <a:pt x="49" y="1"/>
                  </a:moveTo>
                  <a:cubicBezTo>
                    <a:pt x="29" y="1"/>
                    <a:pt x="10" y="21"/>
                    <a:pt x="0" y="42"/>
                  </a:cubicBezTo>
                  <a:cubicBezTo>
                    <a:pt x="0" y="67"/>
                    <a:pt x="13" y="104"/>
                    <a:pt x="50" y="104"/>
                  </a:cubicBezTo>
                  <a:cubicBezTo>
                    <a:pt x="55" y="107"/>
                    <a:pt x="59" y="108"/>
                    <a:pt x="64" y="108"/>
                  </a:cubicBezTo>
                  <a:cubicBezTo>
                    <a:pt x="84" y="108"/>
                    <a:pt x="103" y="87"/>
                    <a:pt x="113" y="67"/>
                  </a:cubicBezTo>
                  <a:cubicBezTo>
                    <a:pt x="113" y="29"/>
                    <a:pt x="100" y="4"/>
                    <a:pt x="63" y="4"/>
                  </a:cubicBezTo>
                  <a:cubicBezTo>
                    <a:pt x="58" y="2"/>
                    <a:pt x="54" y="1"/>
                    <a:pt x="49"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0" name="Google Shape;1200;p98"/>
            <p:cNvSpPr/>
            <p:nvPr/>
          </p:nvSpPr>
          <p:spPr>
            <a:xfrm>
              <a:off x="3988350" y="3139825"/>
              <a:ext cx="2825" cy="2850"/>
            </a:xfrm>
            <a:custGeom>
              <a:rect b="b" l="l" r="r" t="t"/>
              <a:pathLst>
                <a:path extrusionOk="0" h="114" w="113">
                  <a:moveTo>
                    <a:pt x="75" y="1"/>
                  </a:moveTo>
                  <a:cubicBezTo>
                    <a:pt x="38" y="1"/>
                    <a:pt x="13" y="13"/>
                    <a:pt x="0" y="51"/>
                  </a:cubicBezTo>
                  <a:cubicBezTo>
                    <a:pt x="0" y="76"/>
                    <a:pt x="13" y="101"/>
                    <a:pt x="50" y="114"/>
                  </a:cubicBezTo>
                  <a:cubicBezTo>
                    <a:pt x="75" y="114"/>
                    <a:pt x="113" y="101"/>
                    <a:pt x="113" y="64"/>
                  </a:cubicBezTo>
                  <a:cubicBezTo>
                    <a:pt x="113" y="39"/>
                    <a:pt x="100" y="1"/>
                    <a:pt x="75"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1" name="Google Shape;1201;p98"/>
            <p:cNvSpPr/>
            <p:nvPr/>
          </p:nvSpPr>
          <p:spPr>
            <a:xfrm>
              <a:off x="3999950" y="3147050"/>
              <a:ext cx="2850" cy="2850"/>
            </a:xfrm>
            <a:custGeom>
              <a:rect b="b" l="l" r="r" t="t"/>
              <a:pathLst>
                <a:path extrusionOk="0" h="114" w="114">
                  <a:moveTo>
                    <a:pt x="63" y="1"/>
                  </a:moveTo>
                  <a:cubicBezTo>
                    <a:pt x="38" y="1"/>
                    <a:pt x="13" y="13"/>
                    <a:pt x="0" y="51"/>
                  </a:cubicBezTo>
                  <a:cubicBezTo>
                    <a:pt x="0" y="76"/>
                    <a:pt x="13" y="101"/>
                    <a:pt x="51" y="114"/>
                  </a:cubicBezTo>
                  <a:cubicBezTo>
                    <a:pt x="76" y="114"/>
                    <a:pt x="101" y="101"/>
                    <a:pt x="113" y="63"/>
                  </a:cubicBezTo>
                  <a:cubicBezTo>
                    <a:pt x="113" y="38"/>
                    <a:pt x="101" y="1"/>
                    <a:pt x="63"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2" name="Google Shape;1202;p98"/>
            <p:cNvSpPr/>
            <p:nvPr/>
          </p:nvSpPr>
          <p:spPr>
            <a:xfrm>
              <a:off x="3980500" y="3145175"/>
              <a:ext cx="7875" cy="5050"/>
            </a:xfrm>
            <a:custGeom>
              <a:rect b="b" l="l" r="r" t="t"/>
              <a:pathLst>
                <a:path extrusionOk="0" h="202" w="315">
                  <a:moveTo>
                    <a:pt x="301" y="0"/>
                  </a:moveTo>
                  <a:cubicBezTo>
                    <a:pt x="201" y="63"/>
                    <a:pt x="101" y="113"/>
                    <a:pt x="13" y="189"/>
                  </a:cubicBezTo>
                  <a:cubicBezTo>
                    <a:pt x="0" y="189"/>
                    <a:pt x="13" y="201"/>
                    <a:pt x="25" y="201"/>
                  </a:cubicBezTo>
                  <a:cubicBezTo>
                    <a:pt x="126" y="151"/>
                    <a:pt x="214" y="88"/>
                    <a:pt x="301" y="25"/>
                  </a:cubicBezTo>
                  <a:cubicBezTo>
                    <a:pt x="314" y="13"/>
                    <a:pt x="314" y="0"/>
                    <a:pt x="301"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3" name="Google Shape;1203;p98"/>
            <p:cNvSpPr/>
            <p:nvPr/>
          </p:nvSpPr>
          <p:spPr>
            <a:xfrm>
              <a:off x="3972750" y="3135750"/>
              <a:ext cx="4000" cy="4250"/>
            </a:xfrm>
            <a:custGeom>
              <a:rect b="b" l="l" r="r" t="t"/>
              <a:pathLst>
                <a:path extrusionOk="0" h="170" w="160">
                  <a:moveTo>
                    <a:pt x="147" y="1"/>
                  </a:moveTo>
                  <a:cubicBezTo>
                    <a:pt x="97" y="51"/>
                    <a:pt x="47" y="101"/>
                    <a:pt x="9" y="164"/>
                  </a:cubicBezTo>
                  <a:cubicBezTo>
                    <a:pt x="1" y="164"/>
                    <a:pt x="4" y="170"/>
                    <a:pt x="10" y="170"/>
                  </a:cubicBezTo>
                  <a:cubicBezTo>
                    <a:pt x="13" y="170"/>
                    <a:pt x="18" y="168"/>
                    <a:pt x="22" y="164"/>
                  </a:cubicBezTo>
                  <a:cubicBezTo>
                    <a:pt x="72" y="126"/>
                    <a:pt x="110" y="76"/>
                    <a:pt x="160" y="13"/>
                  </a:cubicBezTo>
                  <a:cubicBezTo>
                    <a:pt x="160" y="13"/>
                    <a:pt x="147" y="1"/>
                    <a:pt x="147"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4" name="Google Shape;1204;p98"/>
            <p:cNvSpPr/>
            <p:nvPr/>
          </p:nvSpPr>
          <p:spPr>
            <a:xfrm>
              <a:off x="3970775" y="3131675"/>
              <a:ext cx="5350" cy="6300"/>
            </a:xfrm>
            <a:custGeom>
              <a:rect b="b" l="l" r="r" t="t"/>
              <a:pathLst>
                <a:path extrusionOk="0" h="252" w="214">
                  <a:moveTo>
                    <a:pt x="201" y="1"/>
                  </a:moveTo>
                  <a:cubicBezTo>
                    <a:pt x="138" y="76"/>
                    <a:pt x="63" y="151"/>
                    <a:pt x="0" y="227"/>
                  </a:cubicBezTo>
                  <a:cubicBezTo>
                    <a:pt x="0" y="239"/>
                    <a:pt x="13" y="252"/>
                    <a:pt x="25" y="252"/>
                  </a:cubicBezTo>
                  <a:cubicBezTo>
                    <a:pt x="88" y="176"/>
                    <a:pt x="151" y="101"/>
                    <a:pt x="214" y="13"/>
                  </a:cubicBezTo>
                  <a:cubicBezTo>
                    <a:pt x="214" y="13"/>
                    <a:pt x="214" y="1"/>
                    <a:pt x="201"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5" name="Google Shape;1205;p98"/>
            <p:cNvSpPr/>
            <p:nvPr/>
          </p:nvSpPr>
          <p:spPr>
            <a:xfrm>
              <a:off x="3956975" y="3125275"/>
              <a:ext cx="5975" cy="6750"/>
            </a:xfrm>
            <a:custGeom>
              <a:rect b="b" l="l" r="r" t="t"/>
              <a:pathLst>
                <a:path extrusionOk="0" h="270" w="239">
                  <a:moveTo>
                    <a:pt x="229" y="0"/>
                  </a:moveTo>
                  <a:cubicBezTo>
                    <a:pt x="227" y="0"/>
                    <a:pt x="226" y="2"/>
                    <a:pt x="226" y="6"/>
                  </a:cubicBezTo>
                  <a:cubicBezTo>
                    <a:pt x="163" y="81"/>
                    <a:pt x="75" y="169"/>
                    <a:pt x="13" y="244"/>
                  </a:cubicBezTo>
                  <a:cubicBezTo>
                    <a:pt x="0" y="257"/>
                    <a:pt x="25" y="269"/>
                    <a:pt x="25" y="269"/>
                  </a:cubicBezTo>
                  <a:cubicBezTo>
                    <a:pt x="113" y="194"/>
                    <a:pt x="176" y="106"/>
                    <a:pt x="239" y="18"/>
                  </a:cubicBezTo>
                  <a:cubicBezTo>
                    <a:pt x="239" y="9"/>
                    <a:pt x="232" y="0"/>
                    <a:pt x="229"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6" name="Google Shape;1206;p98"/>
            <p:cNvSpPr/>
            <p:nvPr/>
          </p:nvSpPr>
          <p:spPr>
            <a:xfrm>
              <a:off x="3944725" y="3119625"/>
              <a:ext cx="4325" cy="9250"/>
            </a:xfrm>
            <a:custGeom>
              <a:rect b="b" l="l" r="r" t="t"/>
              <a:pathLst>
                <a:path extrusionOk="0" h="370" w="173">
                  <a:moveTo>
                    <a:pt x="162" y="1"/>
                  </a:moveTo>
                  <a:cubicBezTo>
                    <a:pt x="159" y="1"/>
                    <a:pt x="155" y="2"/>
                    <a:pt x="151" y="6"/>
                  </a:cubicBezTo>
                  <a:cubicBezTo>
                    <a:pt x="89" y="106"/>
                    <a:pt x="1" y="232"/>
                    <a:pt x="1" y="357"/>
                  </a:cubicBezTo>
                  <a:cubicBezTo>
                    <a:pt x="1" y="370"/>
                    <a:pt x="13" y="370"/>
                    <a:pt x="13" y="370"/>
                  </a:cubicBezTo>
                  <a:cubicBezTo>
                    <a:pt x="51" y="244"/>
                    <a:pt x="114" y="131"/>
                    <a:pt x="164" y="18"/>
                  </a:cubicBezTo>
                  <a:cubicBezTo>
                    <a:pt x="173" y="9"/>
                    <a:pt x="169" y="1"/>
                    <a:pt x="162"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7" name="Google Shape;1207;p98"/>
            <p:cNvSpPr/>
            <p:nvPr/>
          </p:nvSpPr>
          <p:spPr>
            <a:xfrm>
              <a:off x="3987700" y="3154900"/>
              <a:ext cx="6625" cy="2525"/>
            </a:xfrm>
            <a:custGeom>
              <a:rect b="b" l="l" r="r" t="t"/>
              <a:pathLst>
                <a:path extrusionOk="0" h="101" w="265">
                  <a:moveTo>
                    <a:pt x="252" y="0"/>
                  </a:moveTo>
                  <a:cubicBezTo>
                    <a:pt x="177" y="38"/>
                    <a:pt x="89" y="50"/>
                    <a:pt x="1" y="88"/>
                  </a:cubicBezTo>
                  <a:cubicBezTo>
                    <a:pt x="1" y="88"/>
                    <a:pt x="1" y="101"/>
                    <a:pt x="13" y="101"/>
                  </a:cubicBezTo>
                  <a:cubicBezTo>
                    <a:pt x="101" y="88"/>
                    <a:pt x="177" y="63"/>
                    <a:pt x="264" y="25"/>
                  </a:cubicBezTo>
                  <a:cubicBezTo>
                    <a:pt x="264" y="25"/>
                    <a:pt x="264" y="0"/>
                    <a:pt x="252" y="0"/>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8" name="Google Shape;1208;p98"/>
            <p:cNvSpPr/>
            <p:nvPr/>
          </p:nvSpPr>
          <p:spPr>
            <a:xfrm>
              <a:off x="3988350" y="3158650"/>
              <a:ext cx="9100" cy="2550"/>
            </a:xfrm>
            <a:custGeom>
              <a:rect b="b" l="l" r="r" t="t"/>
              <a:pathLst>
                <a:path extrusionOk="0" h="102" w="364">
                  <a:moveTo>
                    <a:pt x="339" y="1"/>
                  </a:moveTo>
                  <a:cubicBezTo>
                    <a:pt x="226" y="39"/>
                    <a:pt x="113" y="51"/>
                    <a:pt x="13" y="89"/>
                  </a:cubicBezTo>
                  <a:cubicBezTo>
                    <a:pt x="0" y="89"/>
                    <a:pt x="0" y="101"/>
                    <a:pt x="13" y="101"/>
                  </a:cubicBezTo>
                  <a:cubicBezTo>
                    <a:pt x="126" y="101"/>
                    <a:pt x="238" y="64"/>
                    <a:pt x="351" y="26"/>
                  </a:cubicBezTo>
                  <a:cubicBezTo>
                    <a:pt x="364" y="26"/>
                    <a:pt x="351" y="1"/>
                    <a:pt x="339"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9" name="Google Shape;1209;p98"/>
            <p:cNvSpPr/>
            <p:nvPr/>
          </p:nvSpPr>
          <p:spPr>
            <a:xfrm>
              <a:off x="3931875" y="3127275"/>
              <a:ext cx="59950" cy="47100"/>
            </a:xfrm>
            <a:custGeom>
              <a:rect b="b" l="l" r="r" t="t"/>
              <a:pathLst>
                <a:path extrusionOk="0" h="1884" w="2398">
                  <a:moveTo>
                    <a:pt x="590" y="1"/>
                  </a:moveTo>
                  <a:cubicBezTo>
                    <a:pt x="465" y="1"/>
                    <a:pt x="352" y="14"/>
                    <a:pt x="239" y="51"/>
                  </a:cubicBezTo>
                  <a:cubicBezTo>
                    <a:pt x="138" y="76"/>
                    <a:pt x="38" y="152"/>
                    <a:pt x="13" y="252"/>
                  </a:cubicBezTo>
                  <a:cubicBezTo>
                    <a:pt x="0" y="302"/>
                    <a:pt x="13" y="340"/>
                    <a:pt x="13" y="377"/>
                  </a:cubicBezTo>
                  <a:cubicBezTo>
                    <a:pt x="38" y="515"/>
                    <a:pt x="126" y="641"/>
                    <a:pt x="214" y="754"/>
                  </a:cubicBezTo>
                  <a:cubicBezTo>
                    <a:pt x="402" y="980"/>
                    <a:pt x="628" y="1155"/>
                    <a:pt x="879" y="1268"/>
                  </a:cubicBezTo>
                  <a:lnTo>
                    <a:pt x="1594" y="1883"/>
                  </a:lnTo>
                  <a:cubicBezTo>
                    <a:pt x="1757" y="1883"/>
                    <a:pt x="1933" y="1871"/>
                    <a:pt x="2083" y="1795"/>
                  </a:cubicBezTo>
                  <a:cubicBezTo>
                    <a:pt x="2246" y="1720"/>
                    <a:pt x="2385" y="1570"/>
                    <a:pt x="2397" y="1381"/>
                  </a:cubicBezTo>
                  <a:cubicBezTo>
                    <a:pt x="2397" y="1206"/>
                    <a:pt x="2284" y="1055"/>
                    <a:pt x="2171" y="917"/>
                  </a:cubicBezTo>
                  <a:cubicBezTo>
                    <a:pt x="1958" y="679"/>
                    <a:pt x="1732" y="453"/>
                    <a:pt x="1468" y="290"/>
                  </a:cubicBezTo>
                  <a:cubicBezTo>
                    <a:pt x="1205" y="126"/>
                    <a:pt x="904" y="14"/>
                    <a:pt x="590" y="1"/>
                  </a:cubicBezTo>
                  <a:close/>
                </a:path>
              </a:pathLst>
            </a:custGeom>
            <a:solidFill>
              <a:srgbClr val="56162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0" name="Google Shape;1210;p98"/>
            <p:cNvSpPr/>
            <p:nvPr/>
          </p:nvSpPr>
          <p:spPr>
            <a:xfrm>
              <a:off x="3967625" y="3158025"/>
              <a:ext cx="42700" cy="18550"/>
            </a:xfrm>
            <a:custGeom>
              <a:rect b="b" l="l" r="r" t="t"/>
              <a:pathLst>
                <a:path extrusionOk="0" h="742" w="1708">
                  <a:moveTo>
                    <a:pt x="1370" y="0"/>
                  </a:moveTo>
                  <a:cubicBezTo>
                    <a:pt x="1285" y="0"/>
                    <a:pt x="1199" y="14"/>
                    <a:pt x="1118" y="38"/>
                  </a:cubicBezTo>
                  <a:cubicBezTo>
                    <a:pt x="992" y="76"/>
                    <a:pt x="879" y="126"/>
                    <a:pt x="754" y="189"/>
                  </a:cubicBezTo>
                  <a:cubicBezTo>
                    <a:pt x="503" y="314"/>
                    <a:pt x="252" y="427"/>
                    <a:pt x="1" y="553"/>
                  </a:cubicBezTo>
                  <a:lnTo>
                    <a:pt x="490" y="741"/>
                  </a:lnTo>
                  <a:cubicBezTo>
                    <a:pt x="666" y="641"/>
                    <a:pt x="854" y="616"/>
                    <a:pt x="1055" y="578"/>
                  </a:cubicBezTo>
                  <a:cubicBezTo>
                    <a:pt x="1243" y="540"/>
                    <a:pt x="1444" y="490"/>
                    <a:pt x="1582" y="365"/>
                  </a:cubicBezTo>
                  <a:cubicBezTo>
                    <a:pt x="1657" y="302"/>
                    <a:pt x="1707" y="214"/>
                    <a:pt x="1682" y="139"/>
                  </a:cubicBezTo>
                  <a:cubicBezTo>
                    <a:pt x="1657" y="64"/>
                    <a:pt x="1582" y="38"/>
                    <a:pt x="1507" y="13"/>
                  </a:cubicBezTo>
                  <a:cubicBezTo>
                    <a:pt x="1462" y="4"/>
                    <a:pt x="1416" y="0"/>
                    <a:pt x="1370"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1" name="Google Shape;1211;p98"/>
            <p:cNvSpPr/>
            <p:nvPr/>
          </p:nvSpPr>
          <p:spPr>
            <a:xfrm>
              <a:off x="3962925" y="3145475"/>
              <a:ext cx="34850" cy="27025"/>
            </a:xfrm>
            <a:custGeom>
              <a:rect b="b" l="l" r="r" t="t"/>
              <a:pathLst>
                <a:path extrusionOk="0" h="1081" w="1394">
                  <a:moveTo>
                    <a:pt x="1306" y="1"/>
                  </a:moveTo>
                  <a:cubicBezTo>
                    <a:pt x="1268" y="1"/>
                    <a:pt x="1230" y="1"/>
                    <a:pt x="1193" y="13"/>
                  </a:cubicBezTo>
                  <a:cubicBezTo>
                    <a:pt x="1067" y="38"/>
                    <a:pt x="904" y="101"/>
                    <a:pt x="804" y="164"/>
                  </a:cubicBezTo>
                  <a:cubicBezTo>
                    <a:pt x="503" y="352"/>
                    <a:pt x="226" y="578"/>
                    <a:pt x="1" y="842"/>
                  </a:cubicBezTo>
                  <a:lnTo>
                    <a:pt x="277" y="1080"/>
                  </a:lnTo>
                  <a:cubicBezTo>
                    <a:pt x="339" y="1067"/>
                    <a:pt x="402" y="1030"/>
                    <a:pt x="465" y="992"/>
                  </a:cubicBezTo>
                  <a:cubicBezTo>
                    <a:pt x="703" y="854"/>
                    <a:pt x="942" y="704"/>
                    <a:pt x="1155" y="515"/>
                  </a:cubicBezTo>
                  <a:cubicBezTo>
                    <a:pt x="1268" y="402"/>
                    <a:pt x="1381" y="277"/>
                    <a:pt x="1393" y="126"/>
                  </a:cubicBezTo>
                  <a:cubicBezTo>
                    <a:pt x="1393" y="101"/>
                    <a:pt x="1393" y="89"/>
                    <a:pt x="1393" y="64"/>
                  </a:cubicBezTo>
                  <a:cubicBezTo>
                    <a:pt x="1381" y="38"/>
                    <a:pt x="1343" y="13"/>
                    <a:pt x="1306"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2" name="Google Shape;1212;p98"/>
            <p:cNvSpPr/>
            <p:nvPr/>
          </p:nvSpPr>
          <p:spPr>
            <a:xfrm>
              <a:off x="3951950" y="3133825"/>
              <a:ext cx="36100" cy="32700"/>
            </a:xfrm>
            <a:custGeom>
              <a:rect b="b" l="l" r="r" t="t"/>
              <a:pathLst>
                <a:path extrusionOk="0" h="1308" w="1444">
                  <a:moveTo>
                    <a:pt x="1315" y="1"/>
                  </a:moveTo>
                  <a:cubicBezTo>
                    <a:pt x="1288" y="1"/>
                    <a:pt x="1259" y="8"/>
                    <a:pt x="1230" y="15"/>
                  </a:cubicBezTo>
                  <a:cubicBezTo>
                    <a:pt x="1105" y="53"/>
                    <a:pt x="992" y="128"/>
                    <a:pt x="891" y="216"/>
                  </a:cubicBezTo>
                  <a:cubicBezTo>
                    <a:pt x="565" y="454"/>
                    <a:pt x="276" y="730"/>
                    <a:pt x="0" y="1019"/>
                  </a:cubicBezTo>
                  <a:lnTo>
                    <a:pt x="502" y="1308"/>
                  </a:lnTo>
                  <a:cubicBezTo>
                    <a:pt x="665" y="1132"/>
                    <a:pt x="816" y="994"/>
                    <a:pt x="992" y="818"/>
                  </a:cubicBezTo>
                  <a:cubicBezTo>
                    <a:pt x="1167" y="643"/>
                    <a:pt x="1331" y="442"/>
                    <a:pt x="1406" y="216"/>
                  </a:cubicBezTo>
                  <a:cubicBezTo>
                    <a:pt x="1431" y="141"/>
                    <a:pt x="1443" y="40"/>
                    <a:pt x="1368" y="15"/>
                  </a:cubicBezTo>
                  <a:cubicBezTo>
                    <a:pt x="1352" y="4"/>
                    <a:pt x="1334" y="1"/>
                    <a:pt x="1315"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3" name="Google Shape;1213;p98"/>
            <p:cNvSpPr/>
            <p:nvPr/>
          </p:nvSpPr>
          <p:spPr>
            <a:xfrm>
              <a:off x="3942225" y="3124950"/>
              <a:ext cx="33600" cy="34350"/>
            </a:xfrm>
            <a:custGeom>
              <a:rect b="b" l="l" r="r" t="t"/>
              <a:pathLst>
                <a:path extrusionOk="0" h="1374" w="1344">
                  <a:moveTo>
                    <a:pt x="1169" y="1"/>
                  </a:moveTo>
                  <a:cubicBezTo>
                    <a:pt x="1081" y="1"/>
                    <a:pt x="992" y="50"/>
                    <a:pt x="916" y="107"/>
                  </a:cubicBezTo>
                  <a:cubicBezTo>
                    <a:pt x="553" y="345"/>
                    <a:pt x="276" y="696"/>
                    <a:pt x="0" y="1035"/>
                  </a:cubicBezTo>
                  <a:lnTo>
                    <a:pt x="389" y="1374"/>
                  </a:lnTo>
                  <a:cubicBezTo>
                    <a:pt x="703" y="1123"/>
                    <a:pt x="967" y="834"/>
                    <a:pt x="1180" y="521"/>
                  </a:cubicBezTo>
                  <a:cubicBezTo>
                    <a:pt x="1255" y="395"/>
                    <a:pt x="1318" y="270"/>
                    <a:pt x="1331" y="132"/>
                  </a:cubicBezTo>
                  <a:cubicBezTo>
                    <a:pt x="1343" y="119"/>
                    <a:pt x="1343" y="94"/>
                    <a:pt x="1331" y="69"/>
                  </a:cubicBezTo>
                  <a:cubicBezTo>
                    <a:pt x="1318" y="44"/>
                    <a:pt x="1293" y="19"/>
                    <a:pt x="1255" y="19"/>
                  </a:cubicBezTo>
                  <a:cubicBezTo>
                    <a:pt x="1227" y="6"/>
                    <a:pt x="1198" y="1"/>
                    <a:pt x="1169" y="1"/>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4" name="Google Shape;1214;p98"/>
            <p:cNvSpPr/>
            <p:nvPr/>
          </p:nvSpPr>
          <p:spPr>
            <a:xfrm>
              <a:off x="3936575" y="3114975"/>
              <a:ext cx="23550" cy="35550"/>
            </a:xfrm>
            <a:custGeom>
              <a:rect b="b" l="l" r="r" t="t"/>
              <a:pathLst>
                <a:path extrusionOk="0" h="1422" w="942">
                  <a:moveTo>
                    <a:pt x="826" y="0"/>
                  </a:moveTo>
                  <a:cubicBezTo>
                    <a:pt x="792" y="0"/>
                    <a:pt x="751" y="24"/>
                    <a:pt x="716" y="41"/>
                  </a:cubicBezTo>
                  <a:cubicBezTo>
                    <a:pt x="640" y="91"/>
                    <a:pt x="565" y="167"/>
                    <a:pt x="515" y="229"/>
                  </a:cubicBezTo>
                  <a:cubicBezTo>
                    <a:pt x="289" y="493"/>
                    <a:pt x="113" y="794"/>
                    <a:pt x="0" y="1108"/>
                  </a:cubicBezTo>
                  <a:lnTo>
                    <a:pt x="226" y="1422"/>
                  </a:lnTo>
                  <a:cubicBezTo>
                    <a:pt x="377" y="1258"/>
                    <a:pt x="528" y="1095"/>
                    <a:pt x="653" y="920"/>
                  </a:cubicBezTo>
                  <a:cubicBezTo>
                    <a:pt x="779" y="744"/>
                    <a:pt x="879" y="543"/>
                    <a:pt x="929" y="330"/>
                  </a:cubicBezTo>
                  <a:cubicBezTo>
                    <a:pt x="942" y="255"/>
                    <a:pt x="942" y="179"/>
                    <a:pt x="929" y="104"/>
                  </a:cubicBezTo>
                  <a:cubicBezTo>
                    <a:pt x="917" y="66"/>
                    <a:pt x="904" y="29"/>
                    <a:pt x="866" y="16"/>
                  </a:cubicBezTo>
                  <a:cubicBezTo>
                    <a:pt x="855" y="5"/>
                    <a:pt x="841" y="0"/>
                    <a:pt x="826"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5" name="Google Shape;1215;p98"/>
            <p:cNvSpPr/>
            <p:nvPr/>
          </p:nvSpPr>
          <p:spPr>
            <a:xfrm>
              <a:off x="3930625" y="3105300"/>
              <a:ext cx="16325" cy="37700"/>
            </a:xfrm>
            <a:custGeom>
              <a:rect b="b" l="l" r="r" t="t"/>
              <a:pathLst>
                <a:path extrusionOk="0" h="1508" w="653">
                  <a:moveTo>
                    <a:pt x="462" y="0"/>
                  </a:moveTo>
                  <a:cubicBezTo>
                    <a:pt x="425" y="0"/>
                    <a:pt x="387" y="11"/>
                    <a:pt x="364" y="27"/>
                  </a:cubicBezTo>
                  <a:cubicBezTo>
                    <a:pt x="314" y="64"/>
                    <a:pt x="289" y="102"/>
                    <a:pt x="251" y="152"/>
                  </a:cubicBezTo>
                  <a:cubicBezTo>
                    <a:pt x="63" y="491"/>
                    <a:pt x="25" y="893"/>
                    <a:pt x="0" y="1294"/>
                  </a:cubicBezTo>
                  <a:lnTo>
                    <a:pt x="251" y="1507"/>
                  </a:lnTo>
                  <a:cubicBezTo>
                    <a:pt x="364" y="1269"/>
                    <a:pt x="477" y="1031"/>
                    <a:pt x="552" y="780"/>
                  </a:cubicBezTo>
                  <a:cubicBezTo>
                    <a:pt x="615" y="579"/>
                    <a:pt x="653" y="353"/>
                    <a:pt x="602" y="152"/>
                  </a:cubicBezTo>
                  <a:cubicBezTo>
                    <a:pt x="590" y="102"/>
                    <a:pt x="565" y="39"/>
                    <a:pt x="527" y="14"/>
                  </a:cubicBezTo>
                  <a:cubicBezTo>
                    <a:pt x="508" y="5"/>
                    <a:pt x="485" y="0"/>
                    <a:pt x="462" y="0"/>
                  </a:cubicBezTo>
                  <a:close/>
                </a:path>
              </a:pathLst>
            </a:custGeom>
            <a:solidFill>
              <a:srgbClr val="E7402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6" name="Google Shape;1216;p98"/>
            <p:cNvSpPr/>
            <p:nvPr/>
          </p:nvSpPr>
          <p:spPr>
            <a:xfrm>
              <a:off x="3934075" y="3116500"/>
              <a:ext cx="6600" cy="17950"/>
            </a:xfrm>
            <a:custGeom>
              <a:rect b="b" l="l" r="r" t="t"/>
              <a:pathLst>
                <a:path extrusionOk="0" h="718" w="264">
                  <a:moveTo>
                    <a:pt x="174" y="0"/>
                  </a:moveTo>
                  <a:cubicBezTo>
                    <a:pt x="161" y="0"/>
                    <a:pt x="143" y="9"/>
                    <a:pt x="126" y="18"/>
                  </a:cubicBezTo>
                  <a:cubicBezTo>
                    <a:pt x="113" y="30"/>
                    <a:pt x="88" y="56"/>
                    <a:pt x="75" y="81"/>
                  </a:cubicBezTo>
                  <a:cubicBezTo>
                    <a:pt x="0" y="319"/>
                    <a:pt x="50" y="507"/>
                    <a:pt x="75" y="708"/>
                  </a:cubicBezTo>
                  <a:cubicBezTo>
                    <a:pt x="75" y="714"/>
                    <a:pt x="82" y="717"/>
                    <a:pt x="89" y="717"/>
                  </a:cubicBezTo>
                  <a:cubicBezTo>
                    <a:pt x="97" y="717"/>
                    <a:pt x="107" y="714"/>
                    <a:pt x="113" y="708"/>
                  </a:cubicBezTo>
                  <a:cubicBezTo>
                    <a:pt x="163" y="583"/>
                    <a:pt x="264" y="294"/>
                    <a:pt x="264" y="118"/>
                  </a:cubicBezTo>
                  <a:cubicBezTo>
                    <a:pt x="251" y="68"/>
                    <a:pt x="239" y="5"/>
                    <a:pt x="188" y="5"/>
                  </a:cubicBezTo>
                  <a:cubicBezTo>
                    <a:pt x="185" y="2"/>
                    <a:pt x="180" y="0"/>
                    <a:pt x="174"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7" name="Google Shape;1217;p98"/>
            <p:cNvSpPr/>
            <p:nvPr/>
          </p:nvSpPr>
          <p:spPr>
            <a:xfrm>
              <a:off x="3982075" y="3162600"/>
              <a:ext cx="17900" cy="8325"/>
            </a:xfrm>
            <a:custGeom>
              <a:rect b="b" l="l" r="r" t="t"/>
              <a:pathLst>
                <a:path extrusionOk="0" h="333" w="716">
                  <a:moveTo>
                    <a:pt x="599" y="1"/>
                  </a:moveTo>
                  <a:cubicBezTo>
                    <a:pt x="592" y="1"/>
                    <a:pt x="585" y="2"/>
                    <a:pt x="577" y="6"/>
                  </a:cubicBezTo>
                  <a:cubicBezTo>
                    <a:pt x="314" y="44"/>
                    <a:pt x="176" y="182"/>
                    <a:pt x="13" y="307"/>
                  </a:cubicBezTo>
                  <a:cubicBezTo>
                    <a:pt x="0" y="320"/>
                    <a:pt x="13" y="332"/>
                    <a:pt x="25" y="332"/>
                  </a:cubicBezTo>
                  <a:cubicBezTo>
                    <a:pt x="151" y="320"/>
                    <a:pt x="477" y="282"/>
                    <a:pt x="627" y="182"/>
                  </a:cubicBezTo>
                  <a:cubicBezTo>
                    <a:pt x="665" y="157"/>
                    <a:pt x="715" y="119"/>
                    <a:pt x="703" y="69"/>
                  </a:cubicBezTo>
                  <a:cubicBezTo>
                    <a:pt x="690" y="44"/>
                    <a:pt x="678" y="31"/>
                    <a:pt x="653" y="19"/>
                  </a:cubicBezTo>
                  <a:cubicBezTo>
                    <a:pt x="635" y="10"/>
                    <a:pt x="617" y="1"/>
                    <a:pt x="599"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8" name="Google Shape;1218;p98"/>
            <p:cNvSpPr/>
            <p:nvPr/>
          </p:nvSpPr>
          <p:spPr>
            <a:xfrm>
              <a:off x="3971400" y="3151825"/>
              <a:ext cx="20100" cy="13125"/>
            </a:xfrm>
            <a:custGeom>
              <a:rect b="b" l="l" r="r" t="t"/>
              <a:pathLst>
                <a:path extrusionOk="0" h="525" w="804">
                  <a:moveTo>
                    <a:pt x="673" y="1"/>
                  </a:moveTo>
                  <a:cubicBezTo>
                    <a:pt x="656" y="1"/>
                    <a:pt x="640" y="4"/>
                    <a:pt x="628" y="10"/>
                  </a:cubicBezTo>
                  <a:cubicBezTo>
                    <a:pt x="327" y="123"/>
                    <a:pt x="189" y="312"/>
                    <a:pt x="13" y="500"/>
                  </a:cubicBezTo>
                  <a:cubicBezTo>
                    <a:pt x="0" y="512"/>
                    <a:pt x="13" y="525"/>
                    <a:pt x="25" y="525"/>
                  </a:cubicBezTo>
                  <a:cubicBezTo>
                    <a:pt x="151" y="487"/>
                    <a:pt x="565" y="349"/>
                    <a:pt x="728" y="199"/>
                  </a:cubicBezTo>
                  <a:cubicBezTo>
                    <a:pt x="766" y="161"/>
                    <a:pt x="804" y="111"/>
                    <a:pt x="791" y="61"/>
                  </a:cubicBezTo>
                  <a:cubicBezTo>
                    <a:pt x="791" y="35"/>
                    <a:pt x="753" y="10"/>
                    <a:pt x="728" y="10"/>
                  </a:cubicBezTo>
                  <a:cubicBezTo>
                    <a:pt x="709" y="4"/>
                    <a:pt x="691" y="1"/>
                    <a:pt x="673" y="1"/>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19" name="Google Shape;1219;p98"/>
            <p:cNvSpPr/>
            <p:nvPr/>
          </p:nvSpPr>
          <p:spPr>
            <a:xfrm>
              <a:off x="3944425" y="3122700"/>
              <a:ext cx="11625" cy="20200"/>
            </a:xfrm>
            <a:custGeom>
              <a:rect b="b" l="l" r="r" t="t"/>
              <a:pathLst>
                <a:path extrusionOk="0" h="808" w="465">
                  <a:moveTo>
                    <a:pt x="375" y="0"/>
                  </a:moveTo>
                  <a:cubicBezTo>
                    <a:pt x="362" y="0"/>
                    <a:pt x="349" y="3"/>
                    <a:pt x="339" y="8"/>
                  </a:cubicBezTo>
                  <a:cubicBezTo>
                    <a:pt x="301" y="21"/>
                    <a:pt x="264" y="33"/>
                    <a:pt x="251" y="59"/>
                  </a:cubicBezTo>
                  <a:cubicBezTo>
                    <a:pt x="63" y="309"/>
                    <a:pt x="50" y="548"/>
                    <a:pt x="0" y="786"/>
                  </a:cubicBezTo>
                  <a:cubicBezTo>
                    <a:pt x="0" y="801"/>
                    <a:pt x="9" y="807"/>
                    <a:pt x="18" y="807"/>
                  </a:cubicBezTo>
                  <a:cubicBezTo>
                    <a:pt x="25" y="807"/>
                    <a:pt x="33" y="804"/>
                    <a:pt x="38" y="799"/>
                  </a:cubicBezTo>
                  <a:cubicBezTo>
                    <a:pt x="126" y="686"/>
                    <a:pt x="389" y="372"/>
                    <a:pt x="439" y="159"/>
                  </a:cubicBezTo>
                  <a:cubicBezTo>
                    <a:pt x="452" y="109"/>
                    <a:pt x="465" y="59"/>
                    <a:pt x="427" y="21"/>
                  </a:cubicBezTo>
                  <a:cubicBezTo>
                    <a:pt x="412" y="6"/>
                    <a:pt x="393" y="0"/>
                    <a:pt x="375"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0" name="Google Shape;1220;p98"/>
            <p:cNvSpPr/>
            <p:nvPr/>
          </p:nvSpPr>
          <p:spPr>
            <a:xfrm>
              <a:off x="3961100" y="3141025"/>
              <a:ext cx="22550" cy="16500"/>
            </a:xfrm>
            <a:custGeom>
              <a:rect b="b" l="l" r="r" t="t"/>
              <a:pathLst>
                <a:path extrusionOk="0" h="660" w="902">
                  <a:moveTo>
                    <a:pt x="702" y="0"/>
                  </a:moveTo>
                  <a:cubicBezTo>
                    <a:pt x="553" y="0"/>
                    <a:pt x="418" y="136"/>
                    <a:pt x="337" y="229"/>
                  </a:cubicBezTo>
                  <a:cubicBezTo>
                    <a:pt x="212" y="355"/>
                    <a:pt x="124" y="505"/>
                    <a:pt x="11" y="643"/>
                  </a:cubicBezTo>
                  <a:cubicBezTo>
                    <a:pt x="1" y="643"/>
                    <a:pt x="7" y="659"/>
                    <a:pt x="22" y="659"/>
                  </a:cubicBezTo>
                  <a:cubicBezTo>
                    <a:pt x="26" y="659"/>
                    <a:pt x="31" y="658"/>
                    <a:pt x="36" y="656"/>
                  </a:cubicBezTo>
                  <a:cubicBezTo>
                    <a:pt x="161" y="593"/>
                    <a:pt x="525" y="405"/>
                    <a:pt x="701" y="267"/>
                  </a:cubicBezTo>
                  <a:cubicBezTo>
                    <a:pt x="764" y="216"/>
                    <a:pt x="902" y="28"/>
                    <a:pt x="739" y="3"/>
                  </a:cubicBezTo>
                  <a:cubicBezTo>
                    <a:pt x="726" y="1"/>
                    <a:pt x="714" y="0"/>
                    <a:pt x="702"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1" name="Google Shape;1221;p98"/>
            <p:cNvSpPr/>
            <p:nvPr/>
          </p:nvSpPr>
          <p:spPr>
            <a:xfrm>
              <a:off x="3953600" y="3130750"/>
              <a:ext cx="18450" cy="19100"/>
            </a:xfrm>
            <a:custGeom>
              <a:rect b="b" l="l" r="r" t="t"/>
              <a:pathLst>
                <a:path extrusionOk="0" h="764" w="738">
                  <a:moveTo>
                    <a:pt x="562" y="0"/>
                  </a:moveTo>
                  <a:cubicBezTo>
                    <a:pt x="399" y="13"/>
                    <a:pt x="286" y="188"/>
                    <a:pt x="210" y="314"/>
                  </a:cubicBezTo>
                  <a:cubicBezTo>
                    <a:pt x="135" y="439"/>
                    <a:pt x="72" y="590"/>
                    <a:pt x="10" y="728"/>
                  </a:cubicBezTo>
                  <a:cubicBezTo>
                    <a:pt x="1" y="746"/>
                    <a:pt x="17" y="763"/>
                    <a:pt x="32" y="763"/>
                  </a:cubicBezTo>
                  <a:cubicBezTo>
                    <a:pt x="38" y="763"/>
                    <a:pt x="44" y="760"/>
                    <a:pt x="47" y="753"/>
                  </a:cubicBezTo>
                  <a:cubicBezTo>
                    <a:pt x="185" y="653"/>
                    <a:pt x="449" y="427"/>
                    <a:pt x="574" y="264"/>
                  </a:cubicBezTo>
                  <a:cubicBezTo>
                    <a:pt x="637" y="201"/>
                    <a:pt x="737" y="0"/>
                    <a:pt x="562" y="0"/>
                  </a:cubicBezTo>
                  <a:close/>
                </a:path>
              </a:pathLst>
            </a:custGeom>
            <a:solidFill>
              <a:srgbClr val="EE785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2" name="Google Shape;1222;p98"/>
            <p:cNvSpPr/>
            <p:nvPr/>
          </p:nvSpPr>
          <p:spPr>
            <a:xfrm>
              <a:off x="3983625" y="3172375"/>
              <a:ext cx="4100" cy="1050"/>
            </a:xfrm>
            <a:custGeom>
              <a:rect b="b" l="l" r="r" t="t"/>
              <a:pathLst>
                <a:path extrusionOk="0" h="42" w="164">
                  <a:moveTo>
                    <a:pt x="157" y="1"/>
                  </a:moveTo>
                  <a:cubicBezTo>
                    <a:pt x="156" y="1"/>
                    <a:pt x="154" y="2"/>
                    <a:pt x="151" y="4"/>
                  </a:cubicBezTo>
                  <a:cubicBezTo>
                    <a:pt x="101" y="4"/>
                    <a:pt x="51" y="17"/>
                    <a:pt x="1" y="29"/>
                  </a:cubicBezTo>
                  <a:cubicBezTo>
                    <a:pt x="1" y="29"/>
                    <a:pt x="1" y="42"/>
                    <a:pt x="13" y="42"/>
                  </a:cubicBezTo>
                  <a:cubicBezTo>
                    <a:pt x="51" y="42"/>
                    <a:pt x="101" y="29"/>
                    <a:pt x="151" y="17"/>
                  </a:cubicBezTo>
                  <a:cubicBezTo>
                    <a:pt x="161" y="17"/>
                    <a:pt x="163" y="1"/>
                    <a:pt x="157"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3" name="Google Shape;1223;p98"/>
            <p:cNvSpPr/>
            <p:nvPr/>
          </p:nvSpPr>
          <p:spPr>
            <a:xfrm>
              <a:off x="3980500" y="3171075"/>
              <a:ext cx="3700" cy="1425"/>
            </a:xfrm>
            <a:custGeom>
              <a:rect b="b" l="l" r="r" t="t"/>
              <a:pathLst>
                <a:path extrusionOk="0" h="57" w="148">
                  <a:moveTo>
                    <a:pt x="136" y="1"/>
                  </a:moveTo>
                  <a:cubicBezTo>
                    <a:pt x="133" y="1"/>
                    <a:pt x="129" y="2"/>
                    <a:pt x="126" y="6"/>
                  </a:cubicBezTo>
                  <a:cubicBezTo>
                    <a:pt x="88" y="18"/>
                    <a:pt x="51" y="31"/>
                    <a:pt x="13" y="43"/>
                  </a:cubicBezTo>
                  <a:cubicBezTo>
                    <a:pt x="0" y="43"/>
                    <a:pt x="0" y="56"/>
                    <a:pt x="13" y="56"/>
                  </a:cubicBezTo>
                  <a:cubicBezTo>
                    <a:pt x="63" y="56"/>
                    <a:pt x="101" y="31"/>
                    <a:pt x="138" y="18"/>
                  </a:cubicBezTo>
                  <a:cubicBezTo>
                    <a:pt x="147" y="9"/>
                    <a:pt x="144" y="1"/>
                    <a:pt x="13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4" name="Google Shape;1224;p98"/>
            <p:cNvSpPr/>
            <p:nvPr/>
          </p:nvSpPr>
          <p:spPr>
            <a:xfrm>
              <a:off x="3977350" y="3169825"/>
              <a:ext cx="3700" cy="1725"/>
            </a:xfrm>
            <a:custGeom>
              <a:rect b="b" l="l" r="r" t="t"/>
              <a:pathLst>
                <a:path extrusionOk="0" h="69" w="148">
                  <a:moveTo>
                    <a:pt x="141" y="0"/>
                  </a:moveTo>
                  <a:lnTo>
                    <a:pt x="141" y="0"/>
                  </a:lnTo>
                  <a:cubicBezTo>
                    <a:pt x="140" y="0"/>
                    <a:pt x="139" y="2"/>
                    <a:pt x="139" y="6"/>
                  </a:cubicBezTo>
                  <a:cubicBezTo>
                    <a:pt x="89" y="18"/>
                    <a:pt x="51" y="31"/>
                    <a:pt x="1" y="43"/>
                  </a:cubicBezTo>
                  <a:cubicBezTo>
                    <a:pt x="1" y="56"/>
                    <a:pt x="1" y="68"/>
                    <a:pt x="1" y="68"/>
                  </a:cubicBezTo>
                  <a:cubicBezTo>
                    <a:pt x="51" y="56"/>
                    <a:pt x="101" y="43"/>
                    <a:pt x="139" y="18"/>
                  </a:cubicBezTo>
                  <a:cubicBezTo>
                    <a:pt x="148" y="9"/>
                    <a:pt x="144" y="0"/>
                    <a:pt x="14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5" name="Google Shape;1225;p98"/>
            <p:cNvSpPr/>
            <p:nvPr/>
          </p:nvSpPr>
          <p:spPr>
            <a:xfrm>
              <a:off x="3974850" y="3168375"/>
              <a:ext cx="3475" cy="1925"/>
            </a:xfrm>
            <a:custGeom>
              <a:rect b="b" l="l" r="r" t="t"/>
              <a:pathLst>
                <a:path extrusionOk="0" h="77" w="139">
                  <a:moveTo>
                    <a:pt x="126" y="1"/>
                  </a:moveTo>
                  <a:cubicBezTo>
                    <a:pt x="88" y="13"/>
                    <a:pt x="51" y="39"/>
                    <a:pt x="13" y="64"/>
                  </a:cubicBezTo>
                  <a:cubicBezTo>
                    <a:pt x="0" y="64"/>
                    <a:pt x="0" y="76"/>
                    <a:pt x="13" y="76"/>
                  </a:cubicBezTo>
                  <a:cubicBezTo>
                    <a:pt x="51" y="51"/>
                    <a:pt x="88" y="39"/>
                    <a:pt x="138" y="13"/>
                  </a:cubicBezTo>
                  <a:cubicBezTo>
                    <a:pt x="138" y="1"/>
                    <a:pt x="138" y="1"/>
                    <a:pt x="1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6" name="Google Shape;1226;p98"/>
            <p:cNvSpPr/>
            <p:nvPr/>
          </p:nvSpPr>
          <p:spPr>
            <a:xfrm>
              <a:off x="3972975" y="3167125"/>
              <a:ext cx="3150" cy="2550"/>
            </a:xfrm>
            <a:custGeom>
              <a:rect b="b" l="l" r="r" t="t"/>
              <a:pathLst>
                <a:path extrusionOk="0" h="102" w="126">
                  <a:moveTo>
                    <a:pt x="113" y="1"/>
                  </a:moveTo>
                  <a:cubicBezTo>
                    <a:pt x="75" y="38"/>
                    <a:pt x="38" y="51"/>
                    <a:pt x="13" y="89"/>
                  </a:cubicBezTo>
                  <a:cubicBezTo>
                    <a:pt x="0" y="89"/>
                    <a:pt x="13" y="101"/>
                    <a:pt x="13" y="101"/>
                  </a:cubicBezTo>
                  <a:cubicBezTo>
                    <a:pt x="63" y="76"/>
                    <a:pt x="88" y="51"/>
                    <a:pt x="126" y="26"/>
                  </a:cubicBezTo>
                  <a:cubicBezTo>
                    <a:pt x="126" y="13"/>
                    <a:pt x="126" y="1"/>
                    <a:pt x="1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7" name="Google Shape;1227;p98"/>
            <p:cNvSpPr/>
            <p:nvPr/>
          </p:nvSpPr>
          <p:spPr>
            <a:xfrm>
              <a:off x="3969825" y="3164925"/>
              <a:ext cx="4725" cy="3175"/>
            </a:xfrm>
            <a:custGeom>
              <a:rect b="b" l="l" r="r" t="t"/>
              <a:pathLst>
                <a:path extrusionOk="0" h="127" w="189">
                  <a:moveTo>
                    <a:pt x="176" y="1"/>
                  </a:moveTo>
                  <a:cubicBezTo>
                    <a:pt x="114" y="26"/>
                    <a:pt x="51" y="64"/>
                    <a:pt x="1" y="114"/>
                  </a:cubicBezTo>
                  <a:cubicBezTo>
                    <a:pt x="1" y="114"/>
                    <a:pt x="1" y="126"/>
                    <a:pt x="13" y="126"/>
                  </a:cubicBezTo>
                  <a:cubicBezTo>
                    <a:pt x="76" y="89"/>
                    <a:pt x="126" y="51"/>
                    <a:pt x="189" y="13"/>
                  </a:cubicBezTo>
                  <a:cubicBezTo>
                    <a:pt x="189" y="13"/>
                    <a:pt x="189" y="1"/>
                    <a:pt x="17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8" name="Google Shape;1228;p98"/>
            <p:cNvSpPr/>
            <p:nvPr/>
          </p:nvSpPr>
          <p:spPr>
            <a:xfrm>
              <a:off x="3966075" y="3163375"/>
              <a:ext cx="5350" cy="2850"/>
            </a:xfrm>
            <a:custGeom>
              <a:rect b="b" l="l" r="r" t="t"/>
              <a:pathLst>
                <a:path extrusionOk="0" h="114" w="214">
                  <a:moveTo>
                    <a:pt x="201" y="0"/>
                  </a:moveTo>
                  <a:cubicBezTo>
                    <a:pt x="138" y="38"/>
                    <a:pt x="75" y="63"/>
                    <a:pt x="0" y="100"/>
                  </a:cubicBezTo>
                  <a:cubicBezTo>
                    <a:pt x="0" y="100"/>
                    <a:pt x="0" y="113"/>
                    <a:pt x="13" y="113"/>
                  </a:cubicBezTo>
                  <a:cubicBezTo>
                    <a:pt x="88" y="88"/>
                    <a:pt x="151" y="50"/>
                    <a:pt x="213" y="13"/>
                  </a:cubicBezTo>
                  <a:cubicBezTo>
                    <a:pt x="213" y="13"/>
                    <a:pt x="213" y="0"/>
                    <a:pt x="20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29" name="Google Shape;1229;p98"/>
            <p:cNvSpPr/>
            <p:nvPr/>
          </p:nvSpPr>
          <p:spPr>
            <a:xfrm>
              <a:off x="3962925" y="3161975"/>
              <a:ext cx="4100" cy="2975"/>
            </a:xfrm>
            <a:custGeom>
              <a:rect b="b" l="l" r="r" t="t"/>
              <a:pathLst>
                <a:path extrusionOk="0" h="119" w="164">
                  <a:moveTo>
                    <a:pt x="151" y="0"/>
                  </a:moveTo>
                  <a:cubicBezTo>
                    <a:pt x="147" y="0"/>
                    <a:pt x="143" y="2"/>
                    <a:pt x="139" y="6"/>
                  </a:cubicBezTo>
                  <a:cubicBezTo>
                    <a:pt x="114" y="44"/>
                    <a:pt x="51" y="69"/>
                    <a:pt x="1" y="94"/>
                  </a:cubicBezTo>
                  <a:cubicBezTo>
                    <a:pt x="1" y="106"/>
                    <a:pt x="1" y="119"/>
                    <a:pt x="13" y="119"/>
                  </a:cubicBezTo>
                  <a:cubicBezTo>
                    <a:pt x="63" y="81"/>
                    <a:pt x="126" y="56"/>
                    <a:pt x="164" y="6"/>
                  </a:cubicBezTo>
                  <a:cubicBezTo>
                    <a:pt x="164" y="6"/>
                    <a:pt x="158" y="0"/>
                    <a:pt x="15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0" name="Google Shape;1230;p98"/>
            <p:cNvSpPr/>
            <p:nvPr/>
          </p:nvSpPr>
          <p:spPr>
            <a:xfrm>
              <a:off x="3960725" y="3159475"/>
              <a:ext cx="4650" cy="3925"/>
            </a:xfrm>
            <a:custGeom>
              <a:rect b="b" l="l" r="r" t="t"/>
              <a:pathLst>
                <a:path extrusionOk="0" h="157" w="186">
                  <a:moveTo>
                    <a:pt x="174" y="0"/>
                  </a:moveTo>
                  <a:cubicBezTo>
                    <a:pt x="171" y="0"/>
                    <a:pt x="168" y="2"/>
                    <a:pt x="164" y="6"/>
                  </a:cubicBezTo>
                  <a:cubicBezTo>
                    <a:pt x="114" y="56"/>
                    <a:pt x="63" y="93"/>
                    <a:pt x="13" y="144"/>
                  </a:cubicBezTo>
                  <a:cubicBezTo>
                    <a:pt x="1" y="144"/>
                    <a:pt x="13" y="156"/>
                    <a:pt x="26" y="156"/>
                  </a:cubicBezTo>
                  <a:cubicBezTo>
                    <a:pt x="89" y="118"/>
                    <a:pt x="139" y="68"/>
                    <a:pt x="176" y="18"/>
                  </a:cubicBezTo>
                  <a:cubicBezTo>
                    <a:pt x="185" y="9"/>
                    <a:pt x="182" y="0"/>
                    <a:pt x="17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1" name="Google Shape;1231;p98"/>
            <p:cNvSpPr/>
            <p:nvPr/>
          </p:nvSpPr>
          <p:spPr>
            <a:xfrm>
              <a:off x="3957900" y="3158350"/>
              <a:ext cx="4100" cy="3150"/>
            </a:xfrm>
            <a:custGeom>
              <a:rect b="b" l="l" r="r" t="t"/>
              <a:pathLst>
                <a:path extrusionOk="0" h="126" w="164">
                  <a:moveTo>
                    <a:pt x="139" y="0"/>
                  </a:moveTo>
                  <a:cubicBezTo>
                    <a:pt x="101" y="38"/>
                    <a:pt x="64" y="76"/>
                    <a:pt x="13" y="101"/>
                  </a:cubicBezTo>
                  <a:cubicBezTo>
                    <a:pt x="1" y="113"/>
                    <a:pt x="13" y="126"/>
                    <a:pt x="26" y="126"/>
                  </a:cubicBezTo>
                  <a:cubicBezTo>
                    <a:pt x="76" y="101"/>
                    <a:pt x="114" y="63"/>
                    <a:pt x="151" y="13"/>
                  </a:cubicBezTo>
                  <a:cubicBezTo>
                    <a:pt x="164" y="13"/>
                    <a:pt x="151" y="0"/>
                    <a:pt x="13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2" name="Google Shape;1232;p98"/>
            <p:cNvSpPr/>
            <p:nvPr/>
          </p:nvSpPr>
          <p:spPr>
            <a:xfrm>
              <a:off x="3955400" y="3155400"/>
              <a:ext cx="4950" cy="4350"/>
            </a:xfrm>
            <a:custGeom>
              <a:rect b="b" l="l" r="r" t="t"/>
              <a:pathLst>
                <a:path extrusionOk="0" h="174" w="198">
                  <a:moveTo>
                    <a:pt x="186" y="0"/>
                  </a:moveTo>
                  <a:cubicBezTo>
                    <a:pt x="183" y="0"/>
                    <a:pt x="180" y="2"/>
                    <a:pt x="176" y="5"/>
                  </a:cubicBezTo>
                  <a:cubicBezTo>
                    <a:pt x="113" y="56"/>
                    <a:pt x="51" y="106"/>
                    <a:pt x="0" y="156"/>
                  </a:cubicBezTo>
                  <a:cubicBezTo>
                    <a:pt x="0" y="165"/>
                    <a:pt x="0" y="174"/>
                    <a:pt x="5" y="174"/>
                  </a:cubicBezTo>
                  <a:cubicBezTo>
                    <a:pt x="7" y="174"/>
                    <a:pt x="9" y="172"/>
                    <a:pt x="13" y="169"/>
                  </a:cubicBezTo>
                  <a:cubicBezTo>
                    <a:pt x="76" y="131"/>
                    <a:pt x="126" y="68"/>
                    <a:pt x="189" y="18"/>
                  </a:cubicBezTo>
                  <a:cubicBezTo>
                    <a:pt x="198" y="9"/>
                    <a:pt x="194" y="0"/>
                    <a:pt x="18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3" name="Google Shape;1233;p98"/>
            <p:cNvSpPr/>
            <p:nvPr/>
          </p:nvSpPr>
          <p:spPr>
            <a:xfrm>
              <a:off x="3952250" y="3152575"/>
              <a:ext cx="6300" cy="5175"/>
            </a:xfrm>
            <a:custGeom>
              <a:rect b="b" l="l" r="r" t="t"/>
              <a:pathLst>
                <a:path extrusionOk="0" h="207" w="252">
                  <a:moveTo>
                    <a:pt x="247" y="0"/>
                  </a:moveTo>
                  <a:cubicBezTo>
                    <a:pt x="246" y="0"/>
                    <a:pt x="243" y="2"/>
                    <a:pt x="239" y="5"/>
                  </a:cubicBezTo>
                  <a:cubicBezTo>
                    <a:pt x="164" y="68"/>
                    <a:pt x="76" y="118"/>
                    <a:pt x="1" y="194"/>
                  </a:cubicBezTo>
                  <a:cubicBezTo>
                    <a:pt x="1" y="194"/>
                    <a:pt x="13" y="206"/>
                    <a:pt x="13" y="206"/>
                  </a:cubicBezTo>
                  <a:cubicBezTo>
                    <a:pt x="101" y="143"/>
                    <a:pt x="177" y="81"/>
                    <a:pt x="252" y="18"/>
                  </a:cubicBezTo>
                  <a:cubicBezTo>
                    <a:pt x="252" y="9"/>
                    <a:pt x="252" y="0"/>
                    <a:pt x="247"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4" name="Google Shape;1234;p98"/>
            <p:cNvSpPr/>
            <p:nvPr/>
          </p:nvSpPr>
          <p:spPr>
            <a:xfrm>
              <a:off x="3950375" y="3153200"/>
              <a:ext cx="4025" cy="3300"/>
            </a:xfrm>
            <a:custGeom>
              <a:rect b="b" l="l" r="r" t="t"/>
              <a:pathLst>
                <a:path extrusionOk="0" h="132" w="161">
                  <a:moveTo>
                    <a:pt x="144" y="0"/>
                  </a:moveTo>
                  <a:cubicBezTo>
                    <a:pt x="141" y="0"/>
                    <a:pt x="139" y="2"/>
                    <a:pt x="139" y="6"/>
                  </a:cubicBezTo>
                  <a:cubicBezTo>
                    <a:pt x="101" y="43"/>
                    <a:pt x="51" y="81"/>
                    <a:pt x="13" y="118"/>
                  </a:cubicBezTo>
                  <a:cubicBezTo>
                    <a:pt x="1" y="118"/>
                    <a:pt x="13" y="131"/>
                    <a:pt x="26" y="131"/>
                  </a:cubicBezTo>
                  <a:cubicBezTo>
                    <a:pt x="76" y="93"/>
                    <a:pt x="114" y="56"/>
                    <a:pt x="151" y="18"/>
                  </a:cubicBezTo>
                  <a:cubicBezTo>
                    <a:pt x="160" y="9"/>
                    <a:pt x="150" y="0"/>
                    <a:pt x="14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5" name="Google Shape;1235;p98"/>
            <p:cNvSpPr/>
            <p:nvPr/>
          </p:nvSpPr>
          <p:spPr>
            <a:xfrm>
              <a:off x="3948800" y="3151325"/>
              <a:ext cx="3175" cy="3725"/>
            </a:xfrm>
            <a:custGeom>
              <a:rect b="b" l="l" r="r" t="t"/>
              <a:pathLst>
                <a:path extrusionOk="0" h="149" w="127">
                  <a:moveTo>
                    <a:pt x="116" y="0"/>
                  </a:moveTo>
                  <a:cubicBezTo>
                    <a:pt x="115" y="0"/>
                    <a:pt x="114" y="2"/>
                    <a:pt x="114" y="5"/>
                  </a:cubicBezTo>
                  <a:cubicBezTo>
                    <a:pt x="76" y="55"/>
                    <a:pt x="39" y="93"/>
                    <a:pt x="1" y="131"/>
                  </a:cubicBezTo>
                  <a:cubicBezTo>
                    <a:pt x="1" y="140"/>
                    <a:pt x="1" y="148"/>
                    <a:pt x="5" y="148"/>
                  </a:cubicBezTo>
                  <a:cubicBezTo>
                    <a:pt x="7" y="148"/>
                    <a:pt x="10" y="147"/>
                    <a:pt x="13" y="143"/>
                  </a:cubicBezTo>
                  <a:cubicBezTo>
                    <a:pt x="64" y="106"/>
                    <a:pt x="89" y="68"/>
                    <a:pt x="126" y="18"/>
                  </a:cubicBezTo>
                  <a:cubicBezTo>
                    <a:pt x="126" y="9"/>
                    <a:pt x="120" y="0"/>
                    <a:pt x="11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6" name="Google Shape;1236;p98"/>
            <p:cNvSpPr/>
            <p:nvPr/>
          </p:nvSpPr>
          <p:spPr>
            <a:xfrm>
              <a:off x="3946625" y="3148500"/>
              <a:ext cx="4000" cy="4225"/>
            </a:xfrm>
            <a:custGeom>
              <a:rect b="b" l="l" r="r" t="t"/>
              <a:pathLst>
                <a:path extrusionOk="0" h="169" w="160">
                  <a:moveTo>
                    <a:pt x="148" y="0"/>
                  </a:moveTo>
                  <a:cubicBezTo>
                    <a:pt x="145" y="0"/>
                    <a:pt x="142" y="2"/>
                    <a:pt x="138" y="5"/>
                  </a:cubicBezTo>
                  <a:cubicBezTo>
                    <a:pt x="100" y="56"/>
                    <a:pt x="50" y="106"/>
                    <a:pt x="13" y="156"/>
                  </a:cubicBezTo>
                  <a:cubicBezTo>
                    <a:pt x="0" y="156"/>
                    <a:pt x="13" y="168"/>
                    <a:pt x="25" y="168"/>
                  </a:cubicBezTo>
                  <a:cubicBezTo>
                    <a:pt x="75" y="118"/>
                    <a:pt x="113" y="68"/>
                    <a:pt x="151" y="18"/>
                  </a:cubicBezTo>
                  <a:cubicBezTo>
                    <a:pt x="159" y="9"/>
                    <a:pt x="156" y="0"/>
                    <a:pt x="148"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7" name="Google Shape;1237;p98"/>
            <p:cNvSpPr/>
            <p:nvPr/>
          </p:nvSpPr>
          <p:spPr>
            <a:xfrm>
              <a:off x="3945150" y="3145800"/>
              <a:ext cx="4625" cy="5500"/>
            </a:xfrm>
            <a:custGeom>
              <a:rect b="b" l="l" r="r" t="t"/>
              <a:pathLst>
                <a:path extrusionOk="0" h="220" w="185">
                  <a:moveTo>
                    <a:pt x="172" y="0"/>
                  </a:moveTo>
                  <a:cubicBezTo>
                    <a:pt x="109" y="63"/>
                    <a:pt x="59" y="138"/>
                    <a:pt x="9" y="214"/>
                  </a:cubicBezTo>
                  <a:cubicBezTo>
                    <a:pt x="0" y="214"/>
                    <a:pt x="3" y="219"/>
                    <a:pt x="10" y="219"/>
                  </a:cubicBezTo>
                  <a:cubicBezTo>
                    <a:pt x="13" y="219"/>
                    <a:pt x="17" y="218"/>
                    <a:pt x="21" y="214"/>
                  </a:cubicBezTo>
                  <a:cubicBezTo>
                    <a:pt x="72" y="151"/>
                    <a:pt x="122" y="76"/>
                    <a:pt x="185" y="13"/>
                  </a:cubicBezTo>
                  <a:cubicBezTo>
                    <a:pt x="185" y="13"/>
                    <a:pt x="185" y="0"/>
                    <a:pt x="172"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8" name="Google Shape;1238;p98"/>
            <p:cNvSpPr/>
            <p:nvPr/>
          </p:nvSpPr>
          <p:spPr>
            <a:xfrm>
              <a:off x="3943150" y="3146425"/>
              <a:ext cx="3500" cy="3925"/>
            </a:xfrm>
            <a:custGeom>
              <a:rect b="b" l="l" r="r" t="t"/>
              <a:pathLst>
                <a:path extrusionOk="0" h="157" w="140">
                  <a:moveTo>
                    <a:pt x="114" y="0"/>
                  </a:moveTo>
                  <a:cubicBezTo>
                    <a:pt x="76" y="51"/>
                    <a:pt x="39" y="101"/>
                    <a:pt x="1" y="151"/>
                  </a:cubicBezTo>
                  <a:cubicBezTo>
                    <a:pt x="1" y="151"/>
                    <a:pt x="7" y="157"/>
                    <a:pt x="10" y="157"/>
                  </a:cubicBezTo>
                  <a:cubicBezTo>
                    <a:pt x="12" y="157"/>
                    <a:pt x="14" y="155"/>
                    <a:pt x="14" y="151"/>
                  </a:cubicBezTo>
                  <a:cubicBezTo>
                    <a:pt x="64" y="113"/>
                    <a:pt x="101" y="63"/>
                    <a:pt x="126" y="13"/>
                  </a:cubicBezTo>
                  <a:cubicBezTo>
                    <a:pt x="139" y="0"/>
                    <a:pt x="114" y="0"/>
                    <a:pt x="11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39" name="Google Shape;1239;p98"/>
            <p:cNvSpPr/>
            <p:nvPr/>
          </p:nvSpPr>
          <p:spPr>
            <a:xfrm>
              <a:off x="3941600" y="3144225"/>
              <a:ext cx="3150" cy="4725"/>
            </a:xfrm>
            <a:custGeom>
              <a:rect b="b" l="l" r="r" t="t"/>
              <a:pathLst>
                <a:path extrusionOk="0" h="189" w="126">
                  <a:moveTo>
                    <a:pt x="113" y="1"/>
                  </a:moveTo>
                  <a:cubicBezTo>
                    <a:pt x="76" y="63"/>
                    <a:pt x="25" y="114"/>
                    <a:pt x="0" y="176"/>
                  </a:cubicBezTo>
                  <a:cubicBezTo>
                    <a:pt x="0" y="189"/>
                    <a:pt x="0" y="189"/>
                    <a:pt x="13" y="189"/>
                  </a:cubicBezTo>
                  <a:cubicBezTo>
                    <a:pt x="50" y="126"/>
                    <a:pt x="88" y="63"/>
                    <a:pt x="126" y="13"/>
                  </a:cubicBezTo>
                  <a:cubicBezTo>
                    <a:pt x="126" y="1"/>
                    <a:pt x="126" y="1"/>
                    <a:pt x="1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0" name="Google Shape;1240;p98"/>
            <p:cNvSpPr/>
            <p:nvPr/>
          </p:nvSpPr>
          <p:spPr>
            <a:xfrm>
              <a:off x="3940350" y="3143775"/>
              <a:ext cx="2425" cy="3625"/>
            </a:xfrm>
            <a:custGeom>
              <a:rect b="b" l="l" r="r" t="t"/>
              <a:pathLst>
                <a:path extrusionOk="0" h="145" w="97">
                  <a:moveTo>
                    <a:pt x="86" y="1"/>
                  </a:moveTo>
                  <a:cubicBezTo>
                    <a:pt x="83" y="1"/>
                    <a:pt x="79" y="2"/>
                    <a:pt x="75" y="6"/>
                  </a:cubicBezTo>
                  <a:cubicBezTo>
                    <a:pt x="50" y="56"/>
                    <a:pt x="25" y="94"/>
                    <a:pt x="0" y="132"/>
                  </a:cubicBezTo>
                  <a:cubicBezTo>
                    <a:pt x="0" y="132"/>
                    <a:pt x="0" y="144"/>
                    <a:pt x="13" y="144"/>
                  </a:cubicBezTo>
                  <a:cubicBezTo>
                    <a:pt x="50" y="106"/>
                    <a:pt x="75" y="69"/>
                    <a:pt x="88" y="19"/>
                  </a:cubicBezTo>
                  <a:cubicBezTo>
                    <a:pt x="97" y="10"/>
                    <a:pt x="93" y="1"/>
                    <a:pt x="8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1" name="Google Shape;1241;p98"/>
            <p:cNvSpPr/>
            <p:nvPr/>
          </p:nvSpPr>
          <p:spPr>
            <a:xfrm>
              <a:off x="3938450" y="3138975"/>
              <a:ext cx="3175" cy="6350"/>
            </a:xfrm>
            <a:custGeom>
              <a:rect b="b" l="l" r="r" t="t"/>
              <a:pathLst>
                <a:path extrusionOk="0" h="254" w="127">
                  <a:moveTo>
                    <a:pt x="120" y="0"/>
                  </a:moveTo>
                  <a:cubicBezTo>
                    <a:pt x="117" y="0"/>
                    <a:pt x="114" y="4"/>
                    <a:pt x="114" y="10"/>
                  </a:cubicBezTo>
                  <a:cubicBezTo>
                    <a:pt x="89" y="85"/>
                    <a:pt x="38" y="160"/>
                    <a:pt x="1" y="236"/>
                  </a:cubicBezTo>
                  <a:cubicBezTo>
                    <a:pt x="1" y="245"/>
                    <a:pt x="7" y="253"/>
                    <a:pt x="11" y="253"/>
                  </a:cubicBezTo>
                  <a:cubicBezTo>
                    <a:pt x="12" y="253"/>
                    <a:pt x="13" y="252"/>
                    <a:pt x="13" y="248"/>
                  </a:cubicBezTo>
                  <a:cubicBezTo>
                    <a:pt x="76" y="173"/>
                    <a:pt x="101" y="98"/>
                    <a:pt x="126" y="10"/>
                  </a:cubicBezTo>
                  <a:cubicBezTo>
                    <a:pt x="126" y="4"/>
                    <a:pt x="123" y="0"/>
                    <a:pt x="120"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2" name="Google Shape;1242;p98"/>
            <p:cNvSpPr/>
            <p:nvPr/>
          </p:nvSpPr>
          <p:spPr>
            <a:xfrm>
              <a:off x="3937525" y="3138650"/>
              <a:ext cx="2200" cy="5600"/>
            </a:xfrm>
            <a:custGeom>
              <a:rect b="b" l="l" r="r" t="t"/>
              <a:pathLst>
                <a:path extrusionOk="0" h="224" w="88">
                  <a:moveTo>
                    <a:pt x="82" y="1"/>
                  </a:moveTo>
                  <a:cubicBezTo>
                    <a:pt x="79" y="1"/>
                    <a:pt x="75" y="4"/>
                    <a:pt x="75" y="10"/>
                  </a:cubicBezTo>
                  <a:cubicBezTo>
                    <a:pt x="50" y="73"/>
                    <a:pt x="13" y="148"/>
                    <a:pt x="0" y="211"/>
                  </a:cubicBezTo>
                  <a:cubicBezTo>
                    <a:pt x="0" y="224"/>
                    <a:pt x="13" y="224"/>
                    <a:pt x="13" y="224"/>
                  </a:cubicBezTo>
                  <a:cubicBezTo>
                    <a:pt x="38" y="148"/>
                    <a:pt x="63" y="86"/>
                    <a:pt x="88" y="10"/>
                  </a:cubicBezTo>
                  <a:cubicBezTo>
                    <a:pt x="88" y="4"/>
                    <a:pt x="85" y="1"/>
                    <a:pt x="82"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3" name="Google Shape;1243;p98"/>
            <p:cNvSpPr/>
            <p:nvPr/>
          </p:nvSpPr>
          <p:spPr>
            <a:xfrm>
              <a:off x="3935625" y="3135750"/>
              <a:ext cx="2850" cy="6450"/>
            </a:xfrm>
            <a:custGeom>
              <a:rect b="b" l="l" r="r" t="t"/>
              <a:pathLst>
                <a:path extrusionOk="0" h="258" w="114">
                  <a:moveTo>
                    <a:pt x="89" y="1"/>
                  </a:moveTo>
                  <a:cubicBezTo>
                    <a:pt x="64" y="89"/>
                    <a:pt x="26" y="164"/>
                    <a:pt x="1" y="252"/>
                  </a:cubicBezTo>
                  <a:cubicBezTo>
                    <a:pt x="1" y="252"/>
                    <a:pt x="6" y="257"/>
                    <a:pt x="10" y="257"/>
                  </a:cubicBezTo>
                  <a:cubicBezTo>
                    <a:pt x="12" y="257"/>
                    <a:pt x="13" y="256"/>
                    <a:pt x="13" y="252"/>
                  </a:cubicBezTo>
                  <a:cubicBezTo>
                    <a:pt x="51" y="176"/>
                    <a:pt x="76" y="89"/>
                    <a:pt x="114" y="13"/>
                  </a:cubicBezTo>
                  <a:cubicBezTo>
                    <a:pt x="114" y="1"/>
                    <a:pt x="101" y="1"/>
                    <a:pt x="8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4" name="Google Shape;1244;p98"/>
            <p:cNvSpPr/>
            <p:nvPr/>
          </p:nvSpPr>
          <p:spPr>
            <a:xfrm>
              <a:off x="3933750" y="3136075"/>
              <a:ext cx="1900" cy="4550"/>
            </a:xfrm>
            <a:custGeom>
              <a:rect b="b" l="l" r="r" t="t"/>
              <a:pathLst>
                <a:path extrusionOk="0" h="182" w="76">
                  <a:moveTo>
                    <a:pt x="63" y="0"/>
                  </a:moveTo>
                  <a:cubicBezTo>
                    <a:pt x="38" y="63"/>
                    <a:pt x="13" y="113"/>
                    <a:pt x="1" y="176"/>
                  </a:cubicBezTo>
                  <a:cubicBezTo>
                    <a:pt x="1" y="176"/>
                    <a:pt x="6" y="182"/>
                    <a:pt x="10" y="182"/>
                  </a:cubicBezTo>
                  <a:cubicBezTo>
                    <a:pt x="12" y="182"/>
                    <a:pt x="13" y="180"/>
                    <a:pt x="13" y="176"/>
                  </a:cubicBezTo>
                  <a:cubicBezTo>
                    <a:pt x="38" y="126"/>
                    <a:pt x="63" y="63"/>
                    <a:pt x="76" y="13"/>
                  </a:cubicBezTo>
                  <a:cubicBezTo>
                    <a:pt x="76" y="0"/>
                    <a:pt x="63" y="0"/>
                    <a:pt x="6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5" name="Google Shape;1245;p98"/>
            <p:cNvSpPr/>
            <p:nvPr/>
          </p:nvSpPr>
          <p:spPr>
            <a:xfrm>
              <a:off x="3931875" y="3133425"/>
              <a:ext cx="1900" cy="5000"/>
            </a:xfrm>
            <a:custGeom>
              <a:rect b="b" l="l" r="r" t="t"/>
              <a:pathLst>
                <a:path extrusionOk="0" h="200" w="76">
                  <a:moveTo>
                    <a:pt x="66" y="0"/>
                  </a:moveTo>
                  <a:cubicBezTo>
                    <a:pt x="64" y="0"/>
                    <a:pt x="63" y="2"/>
                    <a:pt x="63" y="6"/>
                  </a:cubicBezTo>
                  <a:cubicBezTo>
                    <a:pt x="38" y="69"/>
                    <a:pt x="13" y="119"/>
                    <a:pt x="0" y="194"/>
                  </a:cubicBezTo>
                  <a:cubicBezTo>
                    <a:pt x="0" y="194"/>
                    <a:pt x="0" y="200"/>
                    <a:pt x="4" y="200"/>
                  </a:cubicBezTo>
                  <a:cubicBezTo>
                    <a:pt x="6" y="200"/>
                    <a:pt x="9" y="198"/>
                    <a:pt x="13" y="194"/>
                  </a:cubicBezTo>
                  <a:cubicBezTo>
                    <a:pt x="38" y="131"/>
                    <a:pt x="50" y="69"/>
                    <a:pt x="76" y="6"/>
                  </a:cubicBezTo>
                  <a:cubicBezTo>
                    <a:pt x="76" y="6"/>
                    <a:pt x="70" y="0"/>
                    <a:pt x="6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6" name="Google Shape;1246;p98"/>
            <p:cNvSpPr/>
            <p:nvPr/>
          </p:nvSpPr>
          <p:spPr>
            <a:xfrm>
              <a:off x="3927175" y="3135125"/>
              <a:ext cx="59925" cy="48700"/>
            </a:xfrm>
            <a:custGeom>
              <a:rect b="b" l="l" r="r" t="t"/>
              <a:pathLst>
                <a:path extrusionOk="0" h="1948" w="2397">
                  <a:moveTo>
                    <a:pt x="138" y="1"/>
                  </a:moveTo>
                  <a:cubicBezTo>
                    <a:pt x="63" y="252"/>
                    <a:pt x="0" y="515"/>
                    <a:pt x="25" y="779"/>
                  </a:cubicBezTo>
                  <a:cubicBezTo>
                    <a:pt x="50" y="1105"/>
                    <a:pt x="151" y="1431"/>
                    <a:pt x="389" y="1657"/>
                  </a:cubicBezTo>
                  <a:cubicBezTo>
                    <a:pt x="622" y="1860"/>
                    <a:pt x="970" y="1948"/>
                    <a:pt x="1293" y="1948"/>
                  </a:cubicBezTo>
                  <a:cubicBezTo>
                    <a:pt x="1370" y="1948"/>
                    <a:pt x="1446" y="1943"/>
                    <a:pt x="1518" y="1933"/>
                  </a:cubicBezTo>
                  <a:cubicBezTo>
                    <a:pt x="1857" y="1883"/>
                    <a:pt x="2108" y="1745"/>
                    <a:pt x="2397" y="1557"/>
                  </a:cubicBezTo>
                  <a:cubicBezTo>
                    <a:pt x="1506" y="1406"/>
                    <a:pt x="515" y="553"/>
                    <a:pt x="138" y="1"/>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7" name="Google Shape;1247;p98"/>
            <p:cNvSpPr/>
            <p:nvPr/>
          </p:nvSpPr>
          <p:spPr>
            <a:xfrm>
              <a:off x="3929350" y="3138975"/>
              <a:ext cx="54625" cy="36975"/>
            </a:xfrm>
            <a:custGeom>
              <a:rect b="b" l="l" r="r" t="t"/>
              <a:pathLst>
                <a:path extrusionOk="0" h="1479" w="2185">
                  <a:moveTo>
                    <a:pt x="7" y="0"/>
                  </a:moveTo>
                  <a:cubicBezTo>
                    <a:pt x="4" y="0"/>
                    <a:pt x="1" y="4"/>
                    <a:pt x="1" y="10"/>
                  </a:cubicBezTo>
                  <a:cubicBezTo>
                    <a:pt x="121" y="357"/>
                    <a:pt x="458" y="613"/>
                    <a:pt x="750" y="821"/>
                  </a:cubicBezTo>
                  <a:lnTo>
                    <a:pt x="750" y="821"/>
                  </a:lnTo>
                  <a:cubicBezTo>
                    <a:pt x="443" y="593"/>
                    <a:pt x="180" y="318"/>
                    <a:pt x="13" y="10"/>
                  </a:cubicBezTo>
                  <a:cubicBezTo>
                    <a:pt x="13" y="4"/>
                    <a:pt x="10" y="0"/>
                    <a:pt x="7" y="0"/>
                  </a:cubicBezTo>
                  <a:close/>
                  <a:moveTo>
                    <a:pt x="750" y="821"/>
                  </a:moveTo>
                  <a:lnTo>
                    <a:pt x="750" y="821"/>
                  </a:lnTo>
                  <a:cubicBezTo>
                    <a:pt x="771" y="837"/>
                    <a:pt x="793" y="852"/>
                    <a:pt x="814" y="868"/>
                  </a:cubicBezTo>
                  <a:lnTo>
                    <a:pt x="814" y="868"/>
                  </a:lnTo>
                  <a:cubicBezTo>
                    <a:pt x="806" y="862"/>
                    <a:pt x="799" y="856"/>
                    <a:pt x="791" y="851"/>
                  </a:cubicBezTo>
                  <a:cubicBezTo>
                    <a:pt x="778" y="841"/>
                    <a:pt x="764" y="831"/>
                    <a:pt x="750" y="821"/>
                  </a:cubicBezTo>
                  <a:close/>
                  <a:moveTo>
                    <a:pt x="814" y="868"/>
                  </a:moveTo>
                  <a:cubicBezTo>
                    <a:pt x="1221" y="1173"/>
                    <a:pt x="1654" y="1404"/>
                    <a:pt x="2172" y="1478"/>
                  </a:cubicBezTo>
                  <a:cubicBezTo>
                    <a:pt x="2184" y="1478"/>
                    <a:pt x="2184" y="1466"/>
                    <a:pt x="2172" y="1466"/>
                  </a:cubicBezTo>
                  <a:cubicBezTo>
                    <a:pt x="1725" y="1375"/>
                    <a:pt x="1233" y="1164"/>
                    <a:pt x="814" y="868"/>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8" name="Google Shape;1248;p98"/>
            <p:cNvSpPr/>
            <p:nvPr/>
          </p:nvSpPr>
          <p:spPr>
            <a:xfrm>
              <a:off x="3930400" y="3135000"/>
              <a:ext cx="56700" cy="39050"/>
            </a:xfrm>
            <a:custGeom>
              <a:rect b="b" l="l" r="r" t="t"/>
              <a:pathLst>
                <a:path extrusionOk="0" h="1562" w="2268">
                  <a:moveTo>
                    <a:pt x="10" y="0"/>
                  </a:moveTo>
                  <a:cubicBezTo>
                    <a:pt x="3" y="0"/>
                    <a:pt x="1" y="6"/>
                    <a:pt x="9" y="6"/>
                  </a:cubicBezTo>
                  <a:cubicBezTo>
                    <a:pt x="398" y="796"/>
                    <a:pt x="1427" y="1386"/>
                    <a:pt x="2255" y="1562"/>
                  </a:cubicBezTo>
                  <a:cubicBezTo>
                    <a:pt x="2268" y="1562"/>
                    <a:pt x="2268" y="1549"/>
                    <a:pt x="2255" y="1549"/>
                  </a:cubicBezTo>
                  <a:cubicBezTo>
                    <a:pt x="1389" y="1311"/>
                    <a:pt x="524" y="771"/>
                    <a:pt x="22" y="6"/>
                  </a:cubicBezTo>
                  <a:cubicBezTo>
                    <a:pt x="17" y="2"/>
                    <a:pt x="13" y="0"/>
                    <a:pt x="10"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49" name="Google Shape;1249;p98"/>
            <p:cNvSpPr/>
            <p:nvPr/>
          </p:nvSpPr>
          <p:spPr>
            <a:xfrm>
              <a:off x="3974525" y="3176225"/>
              <a:ext cx="3175" cy="2925"/>
            </a:xfrm>
            <a:custGeom>
              <a:rect b="b" l="l" r="r" t="t"/>
              <a:pathLst>
                <a:path extrusionOk="0" h="117" w="127">
                  <a:moveTo>
                    <a:pt x="76" y="1"/>
                  </a:moveTo>
                  <a:cubicBezTo>
                    <a:pt x="39" y="1"/>
                    <a:pt x="13" y="26"/>
                    <a:pt x="1" y="51"/>
                  </a:cubicBezTo>
                  <a:cubicBezTo>
                    <a:pt x="1" y="76"/>
                    <a:pt x="26"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0" name="Google Shape;1250;p98"/>
            <p:cNvSpPr/>
            <p:nvPr/>
          </p:nvSpPr>
          <p:spPr>
            <a:xfrm>
              <a:off x="3965425" y="3172475"/>
              <a:ext cx="3175" cy="2925"/>
            </a:xfrm>
            <a:custGeom>
              <a:rect b="b" l="l" r="r" t="t"/>
              <a:pathLst>
                <a:path extrusionOk="0" h="117" w="127">
                  <a:moveTo>
                    <a:pt x="76" y="0"/>
                  </a:moveTo>
                  <a:cubicBezTo>
                    <a:pt x="39" y="0"/>
                    <a:pt x="14" y="25"/>
                    <a:pt x="1" y="50"/>
                  </a:cubicBezTo>
                  <a:cubicBezTo>
                    <a:pt x="1" y="88"/>
                    <a:pt x="26" y="113"/>
                    <a:pt x="51" y="113"/>
                  </a:cubicBezTo>
                  <a:cubicBezTo>
                    <a:pt x="56" y="115"/>
                    <a:pt x="61" y="116"/>
                    <a:pt x="66" y="116"/>
                  </a:cubicBezTo>
                  <a:cubicBezTo>
                    <a:pt x="89" y="116"/>
                    <a:pt x="114" y="96"/>
                    <a:pt x="114" y="75"/>
                  </a:cubicBezTo>
                  <a:cubicBezTo>
                    <a:pt x="126" y="38"/>
                    <a:pt x="101" y="13"/>
                    <a:pt x="7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1" name="Google Shape;1251;p98"/>
            <p:cNvSpPr/>
            <p:nvPr/>
          </p:nvSpPr>
          <p:spPr>
            <a:xfrm>
              <a:off x="3954450" y="3166500"/>
              <a:ext cx="3175" cy="2925"/>
            </a:xfrm>
            <a:custGeom>
              <a:rect b="b" l="l" r="r" t="t"/>
              <a:pathLst>
                <a:path extrusionOk="0" h="117" w="127">
                  <a:moveTo>
                    <a:pt x="76" y="1"/>
                  </a:moveTo>
                  <a:cubicBezTo>
                    <a:pt x="38" y="1"/>
                    <a:pt x="13" y="26"/>
                    <a:pt x="1" y="51"/>
                  </a:cubicBezTo>
                  <a:cubicBezTo>
                    <a:pt x="1" y="88"/>
                    <a:pt x="13"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2" name="Google Shape;1252;p98"/>
            <p:cNvSpPr/>
            <p:nvPr/>
          </p:nvSpPr>
          <p:spPr>
            <a:xfrm>
              <a:off x="3944425" y="3159925"/>
              <a:ext cx="3150" cy="2925"/>
            </a:xfrm>
            <a:custGeom>
              <a:rect b="b" l="l" r="r" t="t"/>
              <a:pathLst>
                <a:path extrusionOk="0" h="117" w="126">
                  <a:moveTo>
                    <a:pt x="75" y="0"/>
                  </a:moveTo>
                  <a:cubicBezTo>
                    <a:pt x="38" y="0"/>
                    <a:pt x="13" y="13"/>
                    <a:pt x="13" y="50"/>
                  </a:cubicBezTo>
                  <a:cubicBezTo>
                    <a:pt x="0" y="75"/>
                    <a:pt x="25" y="113"/>
                    <a:pt x="50" y="113"/>
                  </a:cubicBezTo>
                  <a:cubicBezTo>
                    <a:pt x="57" y="115"/>
                    <a:pt x="63" y="116"/>
                    <a:pt x="69" y="116"/>
                  </a:cubicBezTo>
                  <a:cubicBezTo>
                    <a:pt x="96" y="116"/>
                    <a:pt x="113" y="94"/>
                    <a:pt x="113" y="63"/>
                  </a:cubicBezTo>
                  <a:cubicBezTo>
                    <a:pt x="126" y="38"/>
                    <a:pt x="101" y="13"/>
                    <a:pt x="7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3" name="Google Shape;1253;p98"/>
            <p:cNvSpPr/>
            <p:nvPr/>
          </p:nvSpPr>
          <p:spPr>
            <a:xfrm>
              <a:off x="3935325" y="3152000"/>
              <a:ext cx="3150" cy="2925"/>
            </a:xfrm>
            <a:custGeom>
              <a:rect b="b" l="l" r="r" t="t"/>
              <a:pathLst>
                <a:path extrusionOk="0" h="117" w="126">
                  <a:moveTo>
                    <a:pt x="61" y="0"/>
                  </a:moveTo>
                  <a:cubicBezTo>
                    <a:pt x="38" y="0"/>
                    <a:pt x="13" y="21"/>
                    <a:pt x="13" y="41"/>
                  </a:cubicBezTo>
                  <a:cubicBezTo>
                    <a:pt x="0" y="79"/>
                    <a:pt x="25" y="104"/>
                    <a:pt x="50" y="116"/>
                  </a:cubicBezTo>
                  <a:cubicBezTo>
                    <a:pt x="88" y="116"/>
                    <a:pt x="113" y="104"/>
                    <a:pt x="126" y="66"/>
                  </a:cubicBezTo>
                  <a:cubicBezTo>
                    <a:pt x="126" y="41"/>
                    <a:pt x="101" y="3"/>
                    <a:pt x="76" y="3"/>
                  </a:cubicBezTo>
                  <a:cubicBezTo>
                    <a:pt x="71" y="1"/>
                    <a:pt x="66" y="0"/>
                    <a:pt x="6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4" name="Google Shape;1254;p98"/>
            <p:cNvSpPr/>
            <p:nvPr/>
          </p:nvSpPr>
          <p:spPr>
            <a:xfrm>
              <a:off x="3928100" y="3145075"/>
              <a:ext cx="3175" cy="2950"/>
            </a:xfrm>
            <a:custGeom>
              <a:rect b="b" l="l" r="r" t="t"/>
              <a:pathLst>
                <a:path extrusionOk="0" h="118" w="127">
                  <a:moveTo>
                    <a:pt x="57" y="1"/>
                  </a:moveTo>
                  <a:cubicBezTo>
                    <a:pt x="30" y="1"/>
                    <a:pt x="13" y="21"/>
                    <a:pt x="13" y="42"/>
                  </a:cubicBezTo>
                  <a:cubicBezTo>
                    <a:pt x="1" y="80"/>
                    <a:pt x="26" y="105"/>
                    <a:pt x="51" y="117"/>
                  </a:cubicBezTo>
                  <a:cubicBezTo>
                    <a:pt x="88" y="117"/>
                    <a:pt x="114" y="105"/>
                    <a:pt x="126" y="67"/>
                  </a:cubicBezTo>
                  <a:cubicBezTo>
                    <a:pt x="126" y="42"/>
                    <a:pt x="101" y="4"/>
                    <a:pt x="76" y="4"/>
                  </a:cubicBezTo>
                  <a:cubicBezTo>
                    <a:pt x="69" y="2"/>
                    <a:pt x="63" y="1"/>
                    <a:pt x="57"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5" name="Google Shape;1255;p98"/>
            <p:cNvSpPr/>
            <p:nvPr/>
          </p:nvSpPr>
          <p:spPr>
            <a:xfrm>
              <a:off x="3971075" y="3175600"/>
              <a:ext cx="975" cy="1275"/>
            </a:xfrm>
            <a:custGeom>
              <a:rect b="b" l="l" r="r" t="t"/>
              <a:pathLst>
                <a:path extrusionOk="0" h="51" w="39">
                  <a:moveTo>
                    <a:pt x="26" y="1"/>
                  </a:moveTo>
                  <a:cubicBezTo>
                    <a:pt x="13" y="1"/>
                    <a:pt x="1" y="13"/>
                    <a:pt x="1" y="26"/>
                  </a:cubicBezTo>
                  <a:cubicBezTo>
                    <a:pt x="1" y="26"/>
                    <a:pt x="1" y="38"/>
                    <a:pt x="13" y="51"/>
                  </a:cubicBezTo>
                  <a:cubicBezTo>
                    <a:pt x="26" y="51"/>
                    <a:pt x="38" y="38"/>
                    <a:pt x="38" y="26"/>
                  </a:cubicBezTo>
                  <a:cubicBezTo>
                    <a:pt x="38" y="13"/>
                    <a:pt x="38" y="1"/>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6" name="Google Shape;1256;p98"/>
            <p:cNvSpPr/>
            <p:nvPr/>
          </p:nvSpPr>
          <p:spPr>
            <a:xfrm>
              <a:off x="3959800" y="3170450"/>
              <a:ext cx="1275" cy="1100"/>
            </a:xfrm>
            <a:custGeom>
              <a:rect b="b" l="l" r="r" t="t"/>
              <a:pathLst>
                <a:path extrusionOk="0" h="44" w="51">
                  <a:moveTo>
                    <a:pt x="27" y="1"/>
                  </a:moveTo>
                  <a:cubicBezTo>
                    <a:pt x="19" y="1"/>
                    <a:pt x="13" y="9"/>
                    <a:pt x="13" y="18"/>
                  </a:cubicBezTo>
                  <a:cubicBezTo>
                    <a:pt x="0" y="31"/>
                    <a:pt x="13" y="43"/>
                    <a:pt x="25" y="43"/>
                  </a:cubicBezTo>
                  <a:cubicBezTo>
                    <a:pt x="38" y="43"/>
                    <a:pt x="50" y="31"/>
                    <a:pt x="50" y="18"/>
                  </a:cubicBezTo>
                  <a:cubicBezTo>
                    <a:pt x="50" y="18"/>
                    <a:pt x="38" y="6"/>
                    <a:pt x="38" y="6"/>
                  </a:cubicBezTo>
                  <a:cubicBezTo>
                    <a:pt x="34" y="2"/>
                    <a:pt x="30" y="1"/>
                    <a:pt x="27"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7" name="Google Shape;1257;p98"/>
            <p:cNvSpPr/>
            <p:nvPr/>
          </p:nvSpPr>
          <p:spPr>
            <a:xfrm>
              <a:off x="3940650" y="3156775"/>
              <a:ext cx="975" cy="975"/>
            </a:xfrm>
            <a:custGeom>
              <a:rect b="b" l="l" r="r" t="t"/>
              <a:pathLst>
                <a:path extrusionOk="0" h="39" w="39">
                  <a:moveTo>
                    <a:pt x="26" y="1"/>
                  </a:moveTo>
                  <a:cubicBezTo>
                    <a:pt x="13" y="1"/>
                    <a:pt x="1" y="1"/>
                    <a:pt x="1" y="13"/>
                  </a:cubicBezTo>
                  <a:cubicBezTo>
                    <a:pt x="1" y="26"/>
                    <a:pt x="1" y="38"/>
                    <a:pt x="13" y="38"/>
                  </a:cubicBezTo>
                  <a:cubicBezTo>
                    <a:pt x="26" y="38"/>
                    <a:pt x="38" y="38"/>
                    <a:pt x="38" y="26"/>
                  </a:cubicBezTo>
                  <a:cubicBezTo>
                    <a:pt x="38" y="13"/>
                    <a:pt x="26" y="1"/>
                    <a:pt x="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8" name="Google Shape;1258;p98"/>
            <p:cNvSpPr/>
            <p:nvPr/>
          </p:nvSpPr>
          <p:spPr>
            <a:xfrm>
              <a:off x="3931875" y="3148925"/>
              <a:ext cx="1275" cy="1100"/>
            </a:xfrm>
            <a:custGeom>
              <a:rect b="b" l="l" r="r" t="t"/>
              <a:pathLst>
                <a:path extrusionOk="0" h="44" w="51">
                  <a:moveTo>
                    <a:pt x="25" y="1"/>
                  </a:moveTo>
                  <a:cubicBezTo>
                    <a:pt x="13" y="1"/>
                    <a:pt x="13" y="13"/>
                    <a:pt x="0" y="26"/>
                  </a:cubicBezTo>
                  <a:cubicBezTo>
                    <a:pt x="0" y="26"/>
                    <a:pt x="13" y="39"/>
                    <a:pt x="25" y="39"/>
                  </a:cubicBezTo>
                  <a:cubicBezTo>
                    <a:pt x="29" y="42"/>
                    <a:pt x="32" y="44"/>
                    <a:pt x="34" y="44"/>
                  </a:cubicBezTo>
                  <a:cubicBezTo>
                    <a:pt x="39" y="44"/>
                    <a:pt x="42" y="35"/>
                    <a:pt x="50" y="26"/>
                  </a:cubicBezTo>
                  <a:cubicBezTo>
                    <a:pt x="50" y="13"/>
                    <a:pt x="38" y="1"/>
                    <a:pt x="2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59" name="Google Shape;1259;p98"/>
            <p:cNvSpPr/>
            <p:nvPr/>
          </p:nvSpPr>
          <p:spPr>
            <a:xfrm>
              <a:off x="3950375" y="3164000"/>
              <a:ext cx="975" cy="1275"/>
            </a:xfrm>
            <a:custGeom>
              <a:rect b="b" l="l" r="r" t="t"/>
              <a:pathLst>
                <a:path extrusionOk="0" h="51" w="39">
                  <a:moveTo>
                    <a:pt x="26" y="0"/>
                  </a:moveTo>
                  <a:cubicBezTo>
                    <a:pt x="13" y="0"/>
                    <a:pt x="1" y="13"/>
                    <a:pt x="1" y="25"/>
                  </a:cubicBezTo>
                  <a:cubicBezTo>
                    <a:pt x="1" y="38"/>
                    <a:pt x="1" y="50"/>
                    <a:pt x="13" y="50"/>
                  </a:cubicBezTo>
                  <a:cubicBezTo>
                    <a:pt x="26" y="50"/>
                    <a:pt x="38" y="38"/>
                    <a:pt x="38" y="25"/>
                  </a:cubicBezTo>
                  <a:cubicBezTo>
                    <a:pt x="38" y="13"/>
                    <a:pt x="38" y="13"/>
                    <a:pt x="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0" name="Google Shape;1260;p98"/>
            <p:cNvSpPr/>
            <p:nvPr/>
          </p:nvSpPr>
          <p:spPr>
            <a:xfrm>
              <a:off x="3957600" y="3181475"/>
              <a:ext cx="4400" cy="750"/>
            </a:xfrm>
            <a:custGeom>
              <a:rect b="b" l="l" r="r" t="t"/>
              <a:pathLst>
                <a:path extrusionOk="0" h="30" w="176">
                  <a:moveTo>
                    <a:pt x="169" y="0"/>
                  </a:moveTo>
                  <a:cubicBezTo>
                    <a:pt x="168" y="0"/>
                    <a:pt x="166" y="1"/>
                    <a:pt x="163" y="4"/>
                  </a:cubicBezTo>
                  <a:cubicBezTo>
                    <a:pt x="113" y="4"/>
                    <a:pt x="63" y="4"/>
                    <a:pt x="13" y="16"/>
                  </a:cubicBezTo>
                  <a:cubicBezTo>
                    <a:pt x="0" y="16"/>
                    <a:pt x="0" y="29"/>
                    <a:pt x="13" y="29"/>
                  </a:cubicBezTo>
                  <a:cubicBezTo>
                    <a:pt x="63" y="29"/>
                    <a:pt x="113" y="29"/>
                    <a:pt x="163" y="16"/>
                  </a:cubicBezTo>
                  <a:cubicBezTo>
                    <a:pt x="173" y="16"/>
                    <a:pt x="175" y="0"/>
                    <a:pt x="16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1" name="Google Shape;1261;p98"/>
            <p:cNvSpPr/>
            <p:nvPr/>
          </p:nvSpPr>
          <p:spPr>
            <a:xfrm>
              <a:off x="3958525" y="3176150"/>
              <a:ext cx="5050" cy="1675"/>
            </a:xfrm>
            <a:custGeom>
              <a:rect b="b" l="l" r="r" t="t"/>
              <a:pathLst>
                <a:path extrusionOk="0" h="67" w="202">
                  <a:moveTo>
                    <a:pt x="195" y="0"/>
                  </a:moveTo>
                  <a:cubicBezTo>
                    <a:pt x="194" y="0"/>
                    <a:pt x="192" y="1"/>
                    <a:pt x="189" y="4"/>
                  </a:cubicBezTo>
                  <a:cubicBezTo>
                    <a:pt x="126" y="16"/>
                    <a:pt x="76" y="29"/>
                    <a:pt x="13" y="41"/>
                  </a:cubicBezTo>
                  <a:cubicBezTo>
                    <a:pt x="1" y="54"/>
                    <a:pt x="1" y="66"/>
                    <a:pt x="13" y="66"/>
                  </a:cubicBezTo>
                  <a:cubicBezTo>
                    <a:pt x="76" y="54"/>
                    <a:pt x="139" y="41"/>
                    <a:pt x="189" y="16"/>
                  </a:cubicBezTo>
                  <a:cubicBezTo>
                    <a:pt x="199" y="16"/>
                    <a:pt x="201" y="0"/>
                    <a:pt x="195"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2" name="Google Shape;1262;p98"/>
            <p:cNvSpPr/>
            <p:nvPr/>
          </p:nvSpPr>
          <p:spPr>
            <a:xfrm>
              <a:off x="3953200" y="3179050"/>
              <a:ext cx="4425" cy="1275"/>
            </a:xfrm>
            <a:custGeom>
              <a:rect b="b" l="l" r="r" t="t"/>
              <a:pathLst>
                <a:path extrusionOk="0" h="51" w="177">
                  <a:moveTo>
                    <a:pt x="164" y="1"/>
                  </a:moveTo>
                  <a:cubicBezTo>
                    <a:pt x="114" y="13"/>
                    <a:pt x="63" y="26"/>
                    <a:pt x="13" y="38"/>
                  </a:cubicBezTo>
                  <a:cubicBezTo>
                    <a:pt x="1" y="38"/>
                    <a:pt x="1" y="51"/>
                    <a:pt x="13" y="51"/>
                  </a:cubicBezTo>
                  <a:cubicBezTo>
                    <a:pt x="63" y="51"/>
                    <a:pt x="114" y="38"/>
                    <a:pt x="164" y="13"/>
                  </a:cubicBezTo>
                  <a:cubicBezTo>
                    <a:pt x="176" y="13"/>
                    <a:pt x="176" y="1"/>
                    <a:pt x="16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3" name="Google Shape;1263;p98"/>
            <p:cNvSpPr/>
            <p:nvPr/>
          </p:nvSpPr>
          <p:spPr>
            <a:xfrm>
              <a:off x="3951325" y="3172475"/>
              <a:ext cx="4100" cy="1575"/>
            </a:xfrm>
            <a:custGeom>
              <a:rect b="b" l="l" r="r" t="t"/>
              <a:pathLst>
                <a:path extrusionOk="0" h="63" w="164">
                  <a:moveTo>
                    <a:pt x="151" y="0"/>
                  </a:moveTo>
                  <a:cubicBezTo>
                    <a:pt x="101" y="25"/>
                    <a:pt x="50" y="38"/>
                    <a:pt x="13" y="50"/>
                  </a:cubicBezTo>
                  <a:cubicBezTo>
                    <a:pt x="0" y="50"/>
                    <a:pt x="0" y="63"/>
                    <a:pt x="13" y="63"/>
                  </a:cubicBezTo>
                  <a:cubicBezTo>
                    <a:pt x="63" y="50"/>
                    <a:pt x="113" y="38"/>
                    <a:pt x="151" y="25"/>
                  </a:cubicBezTo>
                  <a:cubicBezTo>
                    <a:pt x="163" y="25"/>
                    <a:pt x="163" y="0"/>
                    <a:pt x="151"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4" name="Google Shape;1264;p98"/>
            <p:cNvSpPr/>
            <p:nvPr/>
          </p:nvSpPr>
          <p:spPr>
            <a:xfrm>
              <a:off x="3952250" y="3175275"/>
              <a:ext cx="3800" cy="1600"/>
            </a:xfrm>
            <a:custGeom>
              <a:rect b="b" l="l" r="r" t="t"/>
              <a:pathLst>
                <a:path extrusionOk="0" h="64" w="152">
                  <a:moveTo>
                    <a:pt x="126" y="1"/>
                  </a:moveTo>
                  <a:cubicBezTo>
                    <a:pt x="89" y="26"/>
                    <a:pt x="51" y="39"/>
                    <a:pt x="13" y="51"/>
                  </a:cubicBezTo>
                  <a:cubicBezTo>
                    <a:pt x="1" y="51"/>
                    <a:pt x="1" y="64"/>
                    <a:pt x="13" y="64"/>
                  </a:cubicBezTo>
                  <a:cubicBezTo>
                    <a:pt x="64" y="64"/>
                    <a:pt x="101" y="39"/>
                    <a:pt x="139" y="14"/>
                  </a:cubicBezTo>
                  <a:cubicBezTo>
                    <a:pt x="152" y="14"/>
                    <a:pt x="139" y="1"/>
                    <a:pt x="126"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5" name="Google Shape;1265;p98"/>
            <p:cNvSpPr/>
            <p:nvPr/>
          </p:nvSpPr>
          <p:spPr>
            <a:xfrm>
              <a:off x="3948500" y="3177800"/>
              <a:ext cx="3475" cy="1275"/>
            </a:xfrm>
            <a:custGeom>
              <a:rect b="b" l="l" r="r" t="t"/>
              <a:pathLst>
                <a:path extrusionOk="0" h="51" w="139">
                  <a:moveTo>
                    <a:pt x="126" y="0"/>
                  </a:moveTo>
                  <a:cubicBezTo>
                    <a:pt x="88" y="13"/>
                    <a:pt x="51" y="25"/>
                    <a:pt x="0" y="38"/>
                  </a:cubicBezTo>
                  <a:cubicBezTo>
                    <a:pt x="0" y="38"/>
                    <a:pt x="0" y="51"/>
                    <a:pt x="13" y="51"/>
                  </a:cubicBezTo>
                  <a:cubicBezTo>
                    <a:pt x="51" y="51"/>
                    <a:pt x="88" y="38"/>
                    <a:pt x="138" y="13"/>
                  </a:cubicBezTo>
                  <a:cubicBezTo>
                    <a:pt x="138" y="13"/>
                    <a:pt x="138" y="0"/>
                    <a:pt x="12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6" name="Google Shape;1266;p98"/>
            <p:cNvSpPr/>
            <p:nvPr/>
          </p:nvSpPr>
          <p:spPr>
            <a:xfrm>
              <a:off x="3945975" y="3174975"/>
              <a:ext cx="4425" cy="1600"/>
            </a:xfrm>
            <a:custGeom>
              <a:rect b="b" l="l" r="r" t="t"/>
              <a:pathLst>
                <a:path extrusionOk="0" h="64" w="177">
                  <a:moveTo>
                    <a:pt x="164" y="0"/>
                  </a:moveTo>
                  <a:cubicBezTo>
                    <a:pt x="114" y="26"/>
                    <a:pt x="64" y="26"/>
                    <a:pt x="13" y="51"/>
                  </a:cubicBezTo>
                  <a:cubicBezTo>
                    <a:pt x="1" y="51"/>
                    <a:pt x="1" y="63"/>
                    <a:pt x="13" y="63"/>
                  </a:cubicBezTo>
                  <a:cubicBezTo>
                    <a:pt x="64" y="63"/>
                    <a:pt x="114" y="38"/>
                    <a:pt x="164" y="26"/>
                  </a:cubicBezTo>
                  <a:cubicBezTo>
                    <a:pt x="177" y="26"/>
                    <a:pt x="177" y="0"/>
                    <a:pt x="164"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7" name="Google Shape;1267;p98"/>
            <p:cNvSpPr/>
            <p:nvPr/>
          </p:nvSpPr>
          <p:spPr>
            <a:xfrm>
              <a:off x="3947325" y="3167450"/>
              <a:ext cx="3700" cy="2650"/>
            </a:xfrm>
            <a:custGeom>
              <a:rect b="b" l="l" r="r" t="t"/>
              <a:pathLst>
                <a:path extrusionOk="0" h="106" w="148">
                  <a:moveTo>
                    <a:pt x="123" y="0"/>
                  </a:moveTo>
                  <a:cubicBezTo>
                    <a:pt x="85" y="38"/>
                    <a:pt x="47" y="63"/>
                    <a:pt x="10" y="88"/>
                  </a:cubicBezTo>
                  <a:cubicBezTo>
                    <a:pt x="1" y="97"/>
                    <a:pt x="4" y="106"/>
                    <a:pt x="12" y="106"/>
                  </a:cubicBezTo>
                  <a:cubicBezTo>
                    <a:pt x="15" y="106"/>
                    <a:pt x="19" y="104"/>
                    <a:pt x="22" y="101"/>
                  </a:cubicBezTo>
                  <a:cubicBezTo>
                    <a:pt x="60" y="76"/>
                    <a:pt x="98" y="50"/>
                    <a:pt x="135" y="25"/>
                  </a:cubicBezTo>
                  <a:cubicBezTo>
                    <a:pt x="148" y="13"/>
                    <a:pt x="135" y="0"/>
                    <a:pt x="12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8" name="Google Shape;1268;p98"/>
            <p:cNvSpPr/>
            <p:nvPr/>
          </p:nvSpPr>
          <p:spPr>
            <a:xfrm>
              <a:off x="3949425" y="3170500"/>
              <a:ext cx="2800" cy="1675"/>
            </a:xfrm>
            <a:custGeom>
              <a:rect b="b" l="l" r="r" t="t"/>
              <a:pathLst>
                <a:path extrusionOk="0" h="67" w="112">
                  <a:moveTo>
                    <a:pt x="96" y="0"/>
                  </a:moveTo>
                  <a:cubicBezTo>
                    <a:pt x="94" y="0"/>
                    <a:pt x="91" y="1"/>
                    <a:pt x="89" y="4"/>
                  </a:cubicBezTo>
                  <a:cubicBezTo>
                    <a:pt x="64" y="16"/>
                    <a:pt x="39" y="29"/>
                    <a:pt x="14" y="54"/>
                  </a:cubicBezTo>
                  <a:cubicBezTo>
                    <a:pt x="1" y="54"/>
                    <a:pt x="14" y="66"/>
                    <a:pt x="14" y="66"/>
                  </a:cubicBezTo>
                  <a:cubicBezTo>
                    <a:pt x="51" y="54"/>
                    <a:pt x="76" y="29"/>
                    <a:pt x="101" y="16"/>
                  </a:cubicBezTo>
                  <a:cubicBezTo>
                    <a:pt x="111" y="16"/>
                    <a:pt x="105" y="0"/>
                    <a:pt x="96"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69" name="Google Shape;1269;p98"/>
            <p:cNvSpPr/>
            <p:nvPr/>
          </p:nvSpPr>
          <p:spPr>
            <a:xfrm>
              <a:off x="3962625" y="3177800"/>
              <a:ext cx="4725" cy="950"/>
            </a:xfrm>
            <a:custGeom>
              <a:rect b="b" l="l" r="r" t="t"/>
              <a:pathLst>
                <a:path extrusionOk="0" h="38" w="189">
                  <a:moveTo>
                    <a:pt x="163" y="0"/>
                  </a:moveTo>
                  <a:cubicBezTo>
                    <a:pt x="113" y="13"/>
                    <a:pt x="63" y="13"/>
                    <a:pt x="13" y="25"/>
                  </a:cubicBezTo>
                  <a:cubicBezTo>
                    <a:pt x="0" y="25"/>
                    <a:pt x="0" y="38"/>
                    <a:pt x="13" y="38"/>
                  </a:cubicBezTo>
                  <a:cubicBezTo>
                    <a:pt x="63" y="38"/>
                    <a:pt x="126" y="38"/>
                    <a:pt x="176" y="25"/>
                  </a:cubicBezTo>
                  <a:cubicBezTo>
                    <a:pt x="188" y="13"/>
                    <a:pt x="176" y="0"/>
                    <a:pt x="16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0" name="Google Shape;1270;p98"/>
            <p:cNvSpPr/>
            <p:nvPr/>
          </p:nvSpPr>
          <p:spPr>
            <a:xfrm>
              <a:off x="3948175" y="3181250"/>
              <a:ext cx="4425" cy="650"/>
            </a:xfrm>
            <a:custGeom>
              <a:rect b="b" l="l" r="r" t="t"/>
              <a:pathLst>
                <a:path extrusionOk="0" h="26" w="177">
                  <a:moveTo>
                    <a:pt x="13" y="0"/>
                  </a:moveTo>
                  <a:cubicBezTo>
                    <a:pt x="13" y="0"/>
                    <a:pt x="1" y="13"/>
                    <a:pt x="13" y="13"/>
                  </a:cubicBezTo>
                  <a:cubicBezTo>
                    <a:pt x="64" y="25"/>
                    <a:pt x="114" y="25"/>
                    <a:pt x="164" y="25"/>
                  </a:cubicBezTo>
                  <a:cubicBezTo>
                    <a:pt x="176" y="25"/>
                    <a:pt x="176" y="13"/>
                    <a:pt x="164" y="13"/>
                  </a:cubicBezTo>
                  <a:cubicBezTo>
                    <a:pt x="114" y="0"/>
                    <a:pt x="64" y="0"/>
                    <a:pt x="13"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1" name="Google Shape;1271;p98"/>
            <p:cNvSpPr/>
            <p:nvPr/>
          </p:nvSpPr>
          <p:spPr>
            <a:xfrm>
              <a:off x="3944100" y="3171700"/>
              <a:ext cx="2750" cy="2050"/>
            </a:xfrm>
            <a:custGeom>
              <a:rect b="b" l="l" r="r" t="t"/>
              <a:pathLst>
                <a:path extrusionOk="0" h="82" w="110">
                  <a:moveTo>
                    <a:pt x="99" y="1"/>
                  </a:moveTo>
                  <a:cubicBezTo>
                    <a:pt x="96" y="1"/>
                    <a:pt x="92" y="2"/>
                    <a:pt x="88" y="6"/>
                  </a:cubicBezTo>
                  <a:cubicBezTo>
                    <a:pt x="63" y="31"/>
                    <a:pt x="38" y="44"/>
                    <a:pt x="13" y="69"/>
                  </a:cubicBezTo>
                  <a:cubicBezTo>
                    <a:pt x="1" y="69"/>
                    <a:pt x="1" y="81"/>
                    <a:pt x="13" y="81"/>
                  </a:cubicBezTo>
                  <a:cubicBezTo>
                    <a:pt x="51" y="69"/>
                    <a:pt x="76" y="44"/>
                    <a:pt x="101" y="18"/>
                  </a:cubicBezTo>
                  <a:cubicBezTo>
                    <a:pt x="110" y="10"/>
                    <a:pt x="106" y="1"/>
                    <a:pt x="9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2" name="Google Shape;1272;p98"/>
            <p:cNvSpPr/>
            <p:nvPr/>
          </p:nvSpPr>
          <p:spPr>
            <a:xfrm>
              <a:off x="3942850" y="3163675"/>
              <a:ext cx="2525" cy="3175"/>
            </a:xfrm>
            <a:custGeom>
              <a:rect b="b" l="l" r="r" t="t"/>
              <a:pathLst>
                <a:path extrusionOk="0" h="127" w="101">
                  <a:moveTo>
                    <a:pt x="88" y="1"/>
                  </a:moveTo>
                  <a:cubicBezTo>
                    <a:pt x="51" y="38"/>
                    <a:pt x="26" y="63"/>
                    <a:pt x="0" y="114"/>
                  </a:cubicBezTo>
                  <a:cubicBezTo>
                    <a:pt x="0" y="126"/>
                    <a:pt x="13" y="126"/>
                    <a:pt x="13" y="126"/>
                  </a:cubicBezTo>
                  <a:cubicBezTo>
                    <a:pt x="38" y="88"/>
                    <a:pt x="63" y="51"/>
                    <a:pt x="88" y="13"/>
                  </a:cubicBezTo>
                  <a:cubicBezTo>
                    <a:pt x="101" y="1"/>
                    <a:pt x="88" y="1"/>
                    <a:pt x="8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3" name="Google Shape;1273;p98"/>
            <p:cNvSpPr/>
            <p:nvPr/>
          </p:nvSpPr>
          <p:spPr>
            <a:xfrm>
              <a:off x="3945050" y="3166050"/>
              <a:ext cx="2125" cy="2175"/>
            </a:xfrm>
            <a:custGeom>
              <a:rect b="b" l="l" r="r" t="t"/>
              <a:pathLst>
                <a:path extrusionOk="0" h="87" w="85">
                  <a:moveTo>
                    <a:pt x="68" y="1"/>
                  </a:moveTo>
                  <a:cubicBezTo>
                    <a:pt x="65" y="1"/>
                    <a:pt x="63" y="2"/>
                    <a:pt x="63" y="6"/>
                  </a:cubicBezTo>
                  <a:cubicBezTo>
                    <a:pt x="38" y="31"/>
                    <a:pt x="25" y="56"/>
                    <a:pt x="0" y="69"/>
                  </a:cubicBezTo>
                  <a:cubicBezTo>
                    <a:pt x="0" y="78"/>
                    <a:pt x="7" y="87"/>
                    <a:pt x="10" y="87"/>
                  </a:cubicBezTo>
                  <a:cubicBezTo>
                    <a:pt x="12" y="87"/>
                    <a:pt x="13" y="85"/>
                    <a:pt x="13" y="81"/>
                  </a:cubicBezTo>
                  <a:cubicBezTo>
                    <a:pt x="38" y="69"/>
                    <a:pt x="63" y="44"/>
                    <a:pt x="76" y="19"/>
                  </a:cubicBezTo>
                  <a:cubicBezTo>
                    <a:pt x="84" y="10"/>
                    <a:pt x="75" y="1"/>
                    <a:pt x="6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4" name="Google Shape;1274;p98"/>
            <p:cNvSpPr/>
            <p:nvPr/>
          </p:nvSpPr>
          <p:spPr>
            <a:xfrm>
              <a:off x="3942225" y="3169100"/>
              <a:ext cx="1900" cy="2450"/>
            </a:xfrm>
            <a:custGeom>
              <a:rect b="b" l="l" r="r" t="t"/>
              <a:pathLst>
                <a:path extrusionOk="0" h="98" w="76">
                  <a:moveTo>
                    <a:pt x="69" y="0"/>
                  </a:moveTo>
                  <a:cubicBezTo>
                    <a:pt x="66" y="0"/>
                    <a:pt x="63" y="3"/>
                    <a:pt x="63" y="10"/>
                  </a:cubicBezTo>
                  <a:cubicBezTo>
                    <a:pt x="38" y="35"/>
                    <a:pt x="25" y="60"/>
                    <a:pt x="0" y="85"/>
                  </a:cubicBezTo>
                  <a:cubicBezTo>
                    <a:pt x="0" y="97"/>
                    <a:pt x="13" y="97"/>
                    <a:pt x="13" y="97"/>
                  </a:cubicBezTo>
                  <a:cubicBezTo>
                    <a:pt x="38" y="72"/>
                    <a:pt x="51" y="47"/>
                    <a:pt x="76" y="10"/>
                  </a:cubicBezTo>
                  <a:cubicBezTo>
                    <a:pt x="76" y="3"/>
                    <a:pt x="73" y="0"/>
                    <a:pt x="69"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5" name="Google Shape;1275;p98"/>
            <p:cNvSpPr/>
            <p:nvPr/>
          </p:nvSpPr>
          <p:spPr>
            <a:xfrm>
              <a:off x="3939075" y="3166375"/>
              <a:ext cx="1300" cy="3300"/>
            </a:xfrm>
            <a:custGeom>
              <a:rect b="b" l="l" r="r" t="t"/>
              <a:pathLst>
                <a:path extrusionOk="0" h="132" w="52">
                  <a:moveTo>
                    <a:pt x="38" y="0"/>
                  </a:moveTo>
                  <a:cubicBezTo>
                    <a:pt x="34" y="0"/>
                    <a:pt x="30" y="1"/>
                    <a:pt x="26" y="6"/>
                  </a:cubicBezTo>
                  <a:cubicBezTo>
                    <a:pt x="13" y="43"/>
                    <a:pt x="13" y="81"/>
                    <a:pt x="1" y="119"/>
                  </a:cubicBezTo>
                  <a:cubicBezTo>
                    <a:pt x="1" y="131"/>
                    <a:pt x="13" y="131"/>
                    <a:pt x="26" y="131"/>
                  </a:cubicBezTo>
                  <a:cubicBezTo>
                    <a:pt x="39" y="93"/>
                    <a:pt x="39" y="56"/>
                    <a:pt x="51" y="6"/>
                  </a:cubicBezTo>
                  <a:cubicBezTo>
                    <a:pt x="51" y="6"/>
                    <a:pt x="45" y="0"/>
                    <a:pt x="38"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6" name="Google Shape;1276;p98"/>
            <p:cNvSpPr/>
            <p:nvPr/>
          </p:nvSpPr>
          <p:spPr>
            <a:xfrm>
              <a:off x="3941275" y="3162100"/>
              <a:ext cx="1275" cy="2475"/>
            </a:xfrm>
            <a:custGeom>
              <a:rect b="b" l="l" r="r" t="t"/>
              <a:pathLst>
                <a:path extrusionOk="0" h="99" w="51">
                  <a:moveTo>
                    <a:pt x="38" y="1"/>
                  </a:moveTo>
                  <a:cubicBezTo>
                    <a:pt x="26" y="26"/>
                    <a:pt x="13" y="64"/>
                    <a:pt x="1" y="89"/>
                  </a:cubicBezTo>
                  <a:cubicBezTo>
                    <a:pt x="1" y="95"/>
                    <a:pt x="4" y="98"/>
                    <a:pt x="7" y="98"/>
                  </a:cubicBezTo>
                  <a:cubicBezTo>
                    <a:pt x="10" y="98"/>
                    <a:pt x="13" y="95"/>
                    <a:pt x="13" y="89"/>
                  </a:cubicBezTo>
                  <a:cubicBezTo>
                    <a:pt x="26" y="64"/>
                    <a:pt x="38" y="39"/>
                    <a:pt x="51" y="13"/>
                  </a:cubicBezTo>
                  <a:cubicBezTo>
                    <a:pt x="51" y="1"/>
                    <a:pt x="38" y="1"/>
                    <a:pt x="3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7" name="Google Shape;1277;p98"/>
            <p:cNvSpPr/>
            <p:nvPr/>
          </p:nvSpPr>
          <p:spPr>
            <a:xfrm>
              <a:off x="3936900" y="3159050"/>
              <a:ext cx="1425" cy="3625"/>
            </a:xfrm>
            <a:custGeom>
              <a:rect b="b" l="l" r="r" t="t"/>
              <a:pathLst>
                <a:path extrusionOk="0" h="145" w="57">
                  <a:moveTo>
                    <a:pt x="49" y="1"/>
                  </a:moveTo>
                  <a:cubicBezTo>
                    <a:pt x="44" y="1"/>
                    <a:pt x="38" y="4"/>
                    <a:pt x="38" y="10"/>
                  </a:cubicBezTo>
                  <a:cubicBezTo>
                    <a:pt x="25" y="48"/>
                    <a:pt x="13" y="85"/>
                    <a:pt x="0" y="135"/>
                  </a:cubicBezTo>
                  <a:cubicBezTo>
                    <a:pt x="0" y="142"/>
                    <a:pt x="3" y="145"/>
                    <a:pt x="8" y="145"/>
                  </a:cubicBezTo>
                  <a:cubicBezTo>
                    <a:pt x="13" y="145"/>
                    <a:pt x="19" y="142"/>
                    <a:pt x="25" y="135"/>
                  </a:cubicBezTo>
                  <a:cubicBezTo>
                    <a:pt x="38" y="98"/>
                    <a:pt x="50" y="48"/>
                    <a:pt x="50" y="10"/>
                  </a:cubicBezTo>
                  <a:cubicBezTo>
                    <a:pt x="56" y="4"/>
                    <a:pt x="53" y="1"/>
                    <a:pt x="49"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8" name="Google Shape;1278;p98"/>
            <p:cNvSpPr/>
            <p:nvPr/>
          </p:nvSpPr>
          <p:spPr>
            <a:xfrm>
              <a:off x="3937525" y="3163750"/>
              <a:ext cx="1275" cy="3950"/>
            </a:xfrm>
            <a:custGeom>
              <a:rect b="b" l="l" r="r" t="t"/>
              <a:pathLst>
                <a:path extrusionOk="0" h="158" w="51">
                  <a:moveTo>
                    <a:pt x="44" y="1"/>
                  </a:moveTo>
                  <a:cubicBezTo>
                    <a:pt x="41" y="1"/>
                    <a:pt x="38" y="4"/>
                    <a:pt x="38" y="10"/>
                  </a:cubicBezTo>
                  <a:cubicBezTo>
                    <a:pt x="25" y="60"/>
                    <a:pt x="13" y="98"/>
                    <a:pt x="0" y="148"/>
                  </a:cubicBezTo>
                  <a:cubicBezTo>
                    <a:pt x="0" y="155"/>
                    <a:pt x="3" y="158"/>
                    <a:pt x="8" y="158"/>
                  </a:cubicBezTo>
                  <a:cubicBezTo>
                    <a:pt x="13" y="158"/>
                    <a:pt x="19" y="155"/>
                    <a:pt x="25" y="148"/>
                  </a:cubicBezTo>
                  <a:cubicBezTo>
                    <a:pt x="38" y="111"/>
                    <a:pt x="38" y="60"/>
                    <a:pt x="50" y="10"/>
                  </a:cubicBezTo>
                  <a:cubicBezTo>
                    <a:pt x="50" y="4"/>
                    <a:pt x="47" y="1"/>
                    <a:pt x="4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79" name="Google Shape;1279;p98"/>
            <p:cNvSpPr/>
            <p:nvPr/>
          </p:nvSpPr>
          <p:spPr>
            <a:xfrm>
              <a:off x="3933125" y="3164800"/>
              <a:ext cx="1275" cy="4075"/>
            </a:xfrm>
            <a:custGeom>
              <a:rect b="b" l="l" r="r" t="t"/>
              <a:pathLst>
                <a:path extrusionOk="0" h="163" w="51">
                  <a:moveTo>
                    <a:pt x="15" y="1"/>
                  </a:moveTo>
                  <a:cubicBezTo>
                    <a:pt x="7" y="1"/>
                    <a:pt x="0" y="10"/>
                    <a:pt x="0" y="18"/>
                  </a:cubicBezTo>
                  <a:cubicBezTo>
                    <a:pt x="13" y="69"/>
                    <a:pt x="13" y="106"/>
                    <a:pt x="38" y="156"/>
                  </a:cubicBezTo>
                  <a:cubicBezTo>
                    <a:pt x="38" y="161"/>
                    <a:pt x="39" y="162"/>
                    <a:pt x="41" y="162"/>
                  </a:cubicBezTo>
                  <a:cubicBezTo>
                    <a:pt x="45" y="162"/>
                    <a:pt x="51" y="156"/>
                    <a:pt x="51" y="156"/>
                  </a:cubicBezTo>
                  <a:cubicBezTo>
                    <a:pt x="38" y="106"/>
                    <a:pt x="26" y="56"/>
                    <a:pt x="26" y="6"/>
                  </a:cubicBezTo>
                  <a:cubicBezTo>
                    <a:pt x="22" y="2"/>
                    <a:pt x="18" y="1"/>
                    <a:pt x="1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0" name="Google Shape;1280;p98"/>
            <p:cNvSpPr/>
            <p:nvPr/>
          </p:nvSpPr>
          <p:spPr>
            <a:xfrm>
              <a:off x="3934375" y="3159150"/>
              <a:ext cx="975" cy="3225"/>
            </a:xfrm>
            <a:custGeom>
              <a:rect b="b" l="l" r="r" t="t"/>
              <a:pathLst>
                <a:path extrusionOk="0" h="129" w="39">
                  <a:moveTo>
                    <a:pt x="28" y="1"/>
                  </a:moveTo>
                  <a:cubicBezTo>
                    <a:pt x="27" y="1"/>
                    <a:pt x="26" y="2"/>
                    <a:pt x="26" y="6"/>
                  </a:cubicBezTo>
                  <a:cubicBezTo>
                    <a:pt x="13" y="44"/>
                    <a:pt x="1" y="81"/>
                    <a:pt x="1" y="119"/>
                  </a:cubicBezTo>
                  <a:cubicBezTo>
                    <a:pt x="1" y="125"/>
                    <a:pt x="7" y="128"/>
                    <a:pt x="13" y="128"/>
                  </a:cubicBezTo>
                  <a:cubicBezTo>
                    <a:pt x="19" y="128"/>
                    <a:pt x="26" y="125"/>
                    <a:pt x="26" y="119"/>
                  </a:cubicBezTo>
                  <a:cubicBezTo>
                    <a:pt x="26" y="81"/>
                    <a:pt x="38" y="44"/>
                    <a:pt x="38" y="19"/>
                  </a:cubicBezTo>
                  <a:cubicBezTo>
                    <a:pt x="38" y="10"/>
                    <a:pt x="32" y="1"/>
                    <a:pt x="28"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1" name="Google Shape;1281;p98"/>
            <p:cNvSpPr/>
            <p:nvPr/>
          </p:nvSpPr>
          <p:spPr>
            <a:xfrm>
              <a:off x="3929675" y="3156550"/>
              <a:ext cx="975" cy="4250"/>
            </a:xfrm>
            <a:custGeom>
              <a:rect b="b" l="l" r="r" t="t"/>
              <a:pathLst>
                <a:path extrusionOk="0" h="170" w="39">
                  <a:moveTo>
                    <a:pt x="32" y="0"/>
                  </a:moveTo>
                  <a:cubicBezTo>
                    <a:pt x="29" y="0"/>
                    <a:pt x="25" y="3"/>
                    <a:pt x="25" y="10"/>
                  </a:cubicBezTo>
                  <a:cubicBezTo>
                    <a:pt x="13" y="60"/>
                    <a:pt x="0" y="110"/>
                    <a:pt x="25" y="160"/>
                  </a:cubicBezTo>
                  <a:cubicBezTo>
                    <a:pt x="25" y="166"/>
                    <a:pt x="29" y="170"/>
                    <a:pt x="32" y="170"/>
                  </a:cubicBezTo>
                  <a:cubicBezTo>
                    <a:pt x="35" y="170"/>
                    <a:pt x="38" y="166"/>
                    <a:pt x="38" y="160"/>
                  </a:cubicBezTo>
                  <a:cubicBezTo>
                    <a:pt x="25" y="110"/>
                    <a:pt x="25" y="60"/>
                    <a:pt x="38" y="10"/>
                  </a:cubicBezTo>
                  <a:cubicBezTo>
                    <a:pt x="38" y="3"/>
                    <a:pt x="35" y="0"/>
                    <a:pt x="32"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2" name="Google Shape;1282;p98"/>
            <p:cNvSpPr/>
            <p:nvPr/>
          </p:nvSpPr>
          <p:spPr>
            <a:xfrm>
              <a:off x="3930775" y="3164075"/>
              <a:ext cx="1425" cy="4475"/>
            </a:xfrm>
            <a:custGeom>
              <a:rect b="b" l="l" r="r" t="t"/>
              <a:pathLst>
                <a:path extrusionOk="0" h="179" w="57">
                  <a:moveTo>
                    <a:pt x="8" y="0"/>
                  </a:moveTo>
                  <a:cubicBezTo>
                    <a:pt x="3" y="0"/>
                    <a:pt x="0" y="3"/>
                    <a:pt x="7" y="10"/>
                  </a:cubicBezTo>
                  <a:cubicBezTo>
                    <a:pt x="7" y="60"/>
                    <a:pt x="19" y="123"/>
                    <a:pt x="44" y="173"/>
                  </a:cubicBezTo>
                  <a:cubicBezTo>
                    <a:pt x="44" y="177"/>
                    <a:pt x="46" y="178"/>
                    <a:pt x="47" y="178"/>
                  </a:cubicBezTo>
                  <a:cubicBezTo>
                    <a:pt x="51" y="178"/>
                    <a:pt x="57" y="173"/>
                    <a:pt x="57" y="173"/>
                  </a:cubicBezTo>
                  <a:cubicBezTo>
                    <a:pt x="44" y="110"/>
                    <a:pt x="32" y="60"/>
                    <a:pt x="19" y="10"/>
                  </a:cubicBezTo>
                  <a:cubicBezTo>
                    <a:pt x="19" y="3"/>
                    <a:pt x="13" y="0"/>
                    <a:pt x="8" y="0"/>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3" name="Google Shape;1283;p98"/>
            <p:cNvSpPr/>
            <p:nvPr/>
          </p:nvSpPr>
          <p:spPr>
            <a:xfrm>
              <a:off x="3943800" y="3177475"/>
              <a:ext cx="3150" cy="650"/>
            </a:xfrm>
            <a:custGeom>
              <a:rect b="b" l="l" r="r" t="t"/>
              <a:pathLst>
                <a:path extrusionOk="0" h="26" w="126">
                  <a:moveTo>
                    <a:pt x="113" y="1"/>
                  </a:moveTo>
                  <a:cubicBezTo>
                    <a:pt x="88" y="1"/>
                    <a:pt x="38" y="13"/>
                    <a:pt x="13" y="13"/>
                  </a:cubicBezTo>
                  <a:cubicBezTo>
                    <a:pt x="0" y="13"/>
                    <a:pt x="0" y="26"/>
                    <a:pt x="13" y="26"/>
                  </a:cubicBezTo>
                  <a:cubicBezTo>
                    <a:pt x="50" y="26"/>
                    <a:pt x="75" y="26"/>
                    <a:pt x="113" y="13"/>
                  </a:cubicBezTo>
                  <a:cubicBezTo>
                    <a:pt x="126" y="13"/>
                    <a:pt x="126" y="1"/>
                    <a:pt x="1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4" name="Google Shape;1284;p98"/>
            <p:cNvSpPr/>
            <p:nvPr/>
          </p:nvSpPr>
          <p:spPr>
            <a:xfrm>
              <a:off x="3943800" y="3179675"/>
              <a:ext cx="4100" cy="975"/>
            </a:xfrm>
            <a:custGeom>
              <a:rect b="b" l="l" r="r" t="t"/>
              <a:pathLst>
                <a:path extrusionOk="0" h="39" w="164">
                  <a:moveTo>
                    <a:pt x="13" y="1"/>
                  </a:moveTo>
                  <a:cubicBezTo>
                    <a:pt x="0" y="1"/>
                    <a:pt x="0" y="13"/>
                    <a:pt x="13" y="13"/>
                  </a:cubicBezTo>
                  <a:cubicBezTo>
                    <a:pt x="63" y="38"/>
                    <a:pt x="100" y="38"/>
                    <a:pt x="163" y="38"/>
                  </a:cubicBezTo>
                  <a:cubicBezTo>
                    <a:pt x="163" y="38"/>
                    <a:pt x="163" y="13"/>
                    <a:pt x="163" y="13"/>
                  </a:cubicBezTo>
                  <a:cubicBezTo>
                    <a:pt x="113" y="13"/>
                    <a:pt x="63" y="13"/>
                    <a:pt x="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5" name="Google Shape;1285;p98"/>
            <p:cNvSpPr/>
            <p:nvPr/>
          </p:nvSpPr>
          <p:spPr>
            <a:xfrm>
              <a:off x="3940975" y="3171375"/>
              <a:ext cx="2850" cy="3125"/>
            </a:xfrm>
            <a:custGeom>
              <a:rect b="b" l="l" r="r" t="t"/>
              <a:pathLst>
                <a:path extrusionOk="0" h="125" w="114">
                  <a:moveTo>
                    <a:pt x="104" y="1"/>
                  </a:moveTo>
                  <a:cubicBezTo>
                    <a:pt x="102" y="1"/>
                    <a:pt x="101" y="2"/>
                    <a:pt x="101" y="6"/>
                  </a:cubicBezTo>
                  <a:cubicBezTo>
                    <a:pt x="75" y="44"/>
                    <a:pt x="38" y="69"/>
                    <a:pt x="0" y="107"/>
                  </a:cubicBezTo>
                  <a:cubicBezTo>
                    <a:pt x="0" y="116"/>
                    <a:pt x="0" y="125"/>
                    <a:pt x="5" y="125"/>
                  </a:cubicBezTo>
                  <a:cubicBezTo>
                    <a:pt x="6" y="125"/>
                    <a:pt x="9" y="123"/>
                    <a:pt x="13" y="119"/>
                  </a:cubicBezTo>
                  <a:cubicBezTo>
                    <a:pt x="50" y="94"/>
                    <a:pt x="88" y="57"/>
                    <a:pt x="113" y="6"/>
                  </a:cubicBezTo>
                  <a:cubicBezTo>
                    <a:pt x="113" y="6"/>
                    <a:pt x="108" y="1"/>
                    <a:pt x="104"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6" name="Google Shape;1286;p98"/>
            <p:cNvSpPr/>
            <p:nvPr/>
          </p:nvSpPr>
          <p:spPr>
            <a:xfrm>
              <a:off x="3939400" y="3168550"/>
              <a:ext cx="2125" cy="4075"/>
            </a:xfrm>
            <a:custGeom>
              <a:rect b="b" l="l" r="r" t="t"/>
              <a:pathLst>
                <a:path extrusionOk="0" h="163" w="85">
                  <a:moveTo>
                    <a:pt x="75" y="1"/>
                  </a:moveTo>
                  <a:cubicBezTo>
                    <a:pt x="72" y="1"/>
                    <a:pt x="67" y="2"/>
                    <a:pt x="63" y="6"/>
                  </a:cubicBezTo>
                  <a:cubicBezTo>
                    <a:pt x="38" y="57"/>
                    <a:pt x="26" y="107"/>
                    <a:pt x="0" y="157"/>
                  </a:cubicBezTo>
                  <a:cubicBezTo>
                    <a:pt x="0" y="157"/>
                    <a:pt x="6" y="163"/>
                    <a:pt x="10" y="163"/>
                  </a:cubicBezTo>
                  <a:cubicBezTo>
                    <a:pt x="12" y="163"/>
                    <a:pt x="13" y="161"/>
                    <a:pt x="13" y="157"/>
                  </a:cubicBezTo>
                  <a:cubicBezTo>
                    <a:pt x="38" y="107"/>
                    <a:pt x="63" y="57"/>
                    <a:pt x="76" y="6"/>
                  </a:cubicBezTo>
                  <a:cubicBezTo>
                    <a:pt x="84" y="6"/>
                    <a:pt x="81" y="1"/>
                    <a:pt x="75"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7" name="Google Shape;1287;p98"/>
            <p:cNvSpPr/>
            <p:nvPr/>
          </p:nvSpPr>
          <p:spPr>
            <a:xfrm>
              <a:off x="3935625" y="3166575"/>
              <a:ext cx="975" cy="5825"/>
            </a:xfrm>
            <a:custGeom>
              <a:rect b="b" l="l" r="r" t="t"/>
              <a:pathLst>
                <a:path extrusionOk="0" h="233" w="39">
                  <a:moveTo>
                    <a:pt x="13" y="1"/>
                  </a:moveTo>
                  <a:cubicBezTo>
                    <a:pt x="7" y="1"/>
                    <a:pt x="1" y="4"/>
                    <a:pt x="1" y="10"/>
                  </a:cubicBezTo>
                  <a:cubicBezTo>
                    <a:pt x="1" y="85"/>
                    <a:pt x="1" y="161"/>
                    <a:pt x="13" y="223"/>
                  </a:cubicBezTo>
                  <a:cubicBezTo>
                    <a:pt x="20" y="230"/>
                    <a:pt x="26" y="233"/>
                    <a:pt x="31" y="233"/>
                  </a:cubicBezTo>
                  <a:cubicBezTo>
                    <a:pt x="35" y="233"/>
                    <a:pt x="38" y="230"/>
                    <a:pt x="38" y="223"/>
                  </a:cubicBezTo>
                  <a:cubicBezTo>
                    <a:pt x="26" y="148"/>
                    <a:pt x="13" y="85"/>
                    <a:pt x="26" y="10"/>
                  </a:cubicBezTo>
                  <a:cubicBezTo>
                    <a:pt x="26" y="4"/>
                    <a:pt x="20" y="1"/>
                    <a:pt x="13" y="1"/>
                  </a:cubicBezTo>
                  <a:close/>
                </a:path>
              </a:pathLst>
            </a:custGeom>
            <a:solidFill>
              <a:srgbClr val="FFD97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8" name="Google Shape;1288;p98"/>
            <p:cNvSpPr/>
            <p:nvPr/>
          </p:nvSpPr>
          <p:spPr>
            <a:xfrm>
              <a:off x="3507100" y="2693375"/>
              <a:ext cx="66825" cy="57675"/>
            </a:xfrm>
            <a:custGeom>
              <a:rect b="b" l="l" r="r" t="t"/>
              <a:pathLst>
                <a:path extrusionOk="0" h="2307" w="2673">
                  <a:moveTo>
                    <a:pt x="1313" y="0"/>
                  </a:moveTo>
                  <a:cubicBezTo>
                    <a:pt x="1192" y="0"/>
                    <a:pt x="1071" y="47"/>
                    <a:pt x="991" y="140"/>
                  </a:cubicBezTo>
                  <a:cubicBezTo>
                    <a:pt x="841" y="316"/>
                    <a:pt x="828" y="554"/>
                    <a:pt x="1004" y="880"/>
                  </a:cubicBezTo>
                  <a:cubicBezTo>
                    <a:pt x="849" y="702"/>
                    <a:pt x="649" y="591"/>
                    <a:pt x="404" y="591"/>
                  </a:cubicBezTo>
                  <a:cubicBezTo>
                    <a:pt x="390" y="591"/>
                    <a:pt x="377" y="591"/>
                    <a:pt x="364" y="592"/>
                  </a:cubicBezTo>
                  <a:cubicBezTo>
                    <a:pt x="113" y="604"/>
                    <a:pt x="0" y="943"/>
                    <a:pt x="126" y="1169"/>
                  </a:cubicBezTo>
                  <a:cubicBezTo>
                    <a:pt x="251" y="1382"/>
                    <a:pt x="866" y="1395"/>
                    <a:pt x="866" y="1395"/>
                  </a:cubicBezTo>
                  <a:cubicBezTo>
                    <a:pt x="866" y="1395"/>
                    <a:pt x="565" y="1495"/>
                    <a:pt x="414" y="1709"/>
                  </a:cubicBezTo>
                  <a:cubicBezTo>
                    <a:pt x="326" y="1847"/>
                    <a:pt x="289" y="1997"/>
                    <a:pt x="439" y="2160"/>
                  </a:cubicBezTo>
                  <a:cubicBezTo>
                    <a:pt x="508" y="2242"/>
                    <a:pt x="606" y="2276"/>
                    <a:pt x="703" y="2276"/>
                  </a:cubicBezTo>
                  <a:cubicBezTo>
                    <a:pt x="800" y="2276"/>
                    <a:pt x="897" y="2242"/>
                    <a:pt x="966" y="2185"/>
                  </a:cubicBezTo>
                  <a:cubicBezTo>
                    <a:pt x="1167" y="2010"/>
                    <a:pt x="1268" y="1734"/>
                    <a:pt x="1268" y="1734"/>
                  </a:cubicBezTo>
                  <a:cubicBezTo>
                    <a:pt x="1268" y="1734"/>
                    <a:pt x="1352" y="2307"/>
                    <a:pt x="1716" y="2307"/>
                  </a:cubicBezTo>
                  <a:cubicBezTo>
                    <a:pt x="1773" y="2307"/>
                    <a:pt x="1836" y="2293"/>
                    <a:pt x="1908" y="2261"/>
                  </a:cubicBezTo>
                  <a:cubicBezTo>
                    <a:pt x="2196" y="2123"/>
                    <a:pt x="2108" y="1633"/>
                    <a:pt x="1757" y="1395"/>
                  </a:cubicBezTo>
                  <a:lnTo>
                    <a:pt x="1757" y="1395"/>
                  </a:lnTo>
                  <a:cubicBezTo>
                    <a:pt x="1775" y="1396"/>
                    <a:pt x="1795" y="1397"/>
                    <a:pt x="1815" y="1397"/>
                  </a:cubicBezTo>
                  <a:cubicBezTo>
                    <a:pt x="1996" y="1397"/>
                    <a:pt x="2262" y="1349"/>
                    <a:pt x="2397" y="1282"/>
                  </a:cubicBezTo>
                  <a:cubicBezTo>
                    <a:pt x="2560" y="1194"/>
                    <a:pt x="2673" y="993"/>
                    <a:pt x="2585" y="843"/>
                  </a:cubicBezTo>
                  <a:cubicBezTo>
                    <a:pt x="2535" y="742"/>
                    <a:pt x="2422" y="680"/>
                    <a:pt x="2309" y="655"/>
                  </a:cubicBezTo>
                  <a:cubicBezTo>
                    <a:pt x="2266" y="644"/>
                    <a:pt x="2224" y="640"/>
                    <a:pt x="2182" y="640"/>
                  </a:cubicBezTo>
                  <a:cubicBezTo>
                    <a:pt x="1968" y="640"/>
                    <a:pt x="1768" y="761"/>
                    <a:pt x="1569" y="855"/>
                  </a:cubicBezTo>
                  <a:cubicBezTo>
                    <a:pt x="1682" y="629"/>
                    <a:pt x="1769" y="291"/>
                    <a:pt x="1606" y="115"/>
                  </a:cubicBezTo>
                  <a:cubicBezTo>
                    <a:pt x="1529" y="38"/>
                    <a:pt x="1421" y="0"/>
                    <a:pt x="1313" y="0"/>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89" name="Google Shape;1289;p98"/>
            <p:cNvSpPr/>
            <p:nvPr/>
          </p:nvSpPr>
          <p:spPr>
            <a:xfrm>
              <a:off x="3544100" y="2720275"/>
              <a:ext cx="7725" cy="4850"/>
            </a:xfrm>
            <a:custGeom>
              <a:rect b="b" l="l" r="r" t="t"/>
              <a:pathLst>
                <a:path extrusionOk="0" h="194" w="309">
                  <a:moveTo>
                    <a:pt x="257" y="1"/>
                  </a:moveTo>
                  <a:cubicBezTo>
                    <a:pt x="251" y="1"/>
                    <a:pt x="246" y="2"/>
                    <a:pt x="239" y="5"/>
                  </a:cubicBezTo>
                  <a:cubicBezTo>
                    <a:pt x="151" y="18"/>
                    <a:pt x="13" y="55"/>
                    <a:pt x="1" y="156"/>
                  </a:cubicBezTo>
                  <a:cubicBezTo>
                    <a:pt x="1" y="181"/>
                    <a:pt x="13" y="193"/>
                    <a:pt x="38" y="193"/>
                  </a:cubicBezTo>
                  <a:cubicBezTo>
                    <a:pt x="126" y="193"/>
                    <a:pt x="189" y="118"/>
                    <a:pt x="264" y="80"/>
                  </a:cubicBezTo>
                  <a:cubicBezTo>
                    <a:pt x="308" y="69"/>
                    <a:pt x="295" y="1"/>
                    <a:pt x="25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0" name="Google Shape;1290;p98"/>
            <p:cNvSpPr/>
            <p:nvPr/>
          </p:nvSpPr>
          <p:spPr>
            <a:xfrm>
              <a:off x="3540350" y="2717350"/>
              <a:ext cx="5825" cy="8300"/>
            </a:xfrm>
            <a:custGeom>
              <a:rect b="b" l="l" r="r" t="t"/>
              <a:pathLst>
                <a:path extrusionOk="0" h="332" w="233">
                  <a:moveTo>
                    <a:pt x="184" y="1"/>
                  </a:moveTo>
                  <a:cubicBezTo>
                    <a:pt x="176" y="1"/>
                    <a:pt x="169" y="3"/>
                    <a:pt x="163" y="9"/>
                  </a:cubicBezTo>
                  <a:cubicBezTo>
                    <a:pt x="88" y="72"/>
                    <a:pt x="0" y="248"/>
                    <a:pt x="88" y="323"/>
                  </a:cubicBezTo>
                  <a:cubicBezTo>
                    <a:pt x="99" y="328"/>
                    <a:pt x="107" y="331"/>
                    <a:pt x="114" y="331"/>
                  </a:cubicBezTo>
                  <a:cubicBezTo>
                    <a:pt x="124" y="331"/>
                    <a:pt x="131" y="325"/>
                    <a:pt x="138" y="310"/>
                  </a:cubicBezTo>
                  <a:cubicBezTo>
                    <a:pt x="163" y="285"/>
                    <a:pt x="151" y="260"/>
                    <a:pt x="163" y="210"/>
                  </a:cubicBezTo>
                  <a:cubicBezTo>
                    <a:pt x="163" y="147"/>
                    <a:pt x="188" y="97"/>
                    <a:pt x="214" y="47"/>
                  </a:cubicBezTo>
                  <a:cubicBezTo>
                    <a:pt x="233" y="28"/>
                    <a:pt x="208" y="1"/>
                    <a:pt x="18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1" name="Google Shape;1291;p98"/>
            <p:cNvSpPr/>
            <p:nvPr/>
          </p:nvSpPr>
          <p:spPr>
            <a:xfrm>
              <a:off x="3538150" y="2709475"/>
              <a:ext cx="3775" cy="9400"/>
            </a:xfrm>
            <a:custGeom>
              <a:rect b="b" l="l" r="r" t="t"/>
              <a:pathLst>
                <a:path extrusionOk="0" h="376" w="151">
                  <a:moveTo>
                    <a:pt x="60" y="0"/>
                  </a:moveTo>
                  <a:cubicBezTo>
                    <a:pt x="38" y="0"/>
                    <a:pt x="13" y="14"/>
                    <a:pt x="13" y="36"/>
                  </a:cubicBezTo>
                  <a:cubicBezTo>
                    <a:pt x="26" y="136"/>
                    <a:pt x="0" y="261"/>
                    <a:pt x="51" y="362"/>
                  </a:cubicBezTo>
                  <a:cubicBezTo>
                    <a:pt x="55" y="371"/>
                    <a:pt x="64" y="376"/>
                    <a:pt x="73" y="376"/>
                  </a:cubicBezTo>
                  <a:cubicBezTo>
                    <a:pt x="88" y="376"/>
                    <a:pt x="106" y="365"/>
                    <a:pt x="113" y="349"/>
                  </a:cubicBezTo>
                  <a:cubicBezTo>
                    <a:pt x="151" y="261"/>
                    <a:pt x="113" y="123"/>
                    <a:pt x="88" y="23"/>
                  </a:cubicBezTo>
                  <a:cubicBezTo>
                    <a:pt x="88" y="7"/>
                    <a:pt x="75" y="0"/>
                    <a:pt x="6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2" name="Google Shape;1292;p98"/>
            <p:cNvSpPr/>
            <p:nvPr/>
          </p:nvSpPr>
          <p:spPr>
            <a:xfrm>
              <a:off x="3535175" y="2716300"/>
              <a:ext cx="8650" cy="10400"/>
            </a:xfrm>
            <a:custGeom>
              <a:rect b="b" l="l" r="r" t="t"/>
              <a:pathLst>
                <a:path extrusionOk="0" h="416" w="346">
                  <a:moveTo>
                    <a:pt x="64" y="0"/>
                  </a:moveTo>
                  <a:cubicBezTo>
                    <a:pt x="31" y="0"/>
                    <a:pt x="0" y="38"/>
                    <a:pt x="19" y="76"/>
                  </a:cubicBezTo>
                  <a:cubicBezTo>
                    <a:pt x="69" y="139"/>
                    <a:pt x="107" y="214"/>
                    <a:pt x="157" y="290"/>
                  </a:cubicBezTo>
                  <a:cubicBezTo>
                    <a:pt x="182" y="340"/>
                    <a:pt x="195" y="390"/>
                    <a:pt x="257" y="415"/>
                  </a:cubicBezTo>
                  <a:cubicBezTo>
                    <a:pt x="270" y="415"/>
                    <a:pt x="295" y="403"/>
                    <a:pt x="295" y="390"/>
                  </a:cubicBezTo>
                  <a:cubicBezTo>
                    <a:pt x="345" y="265"/>
                    <a:pt x="170" y="101"/>
                    <a:pt x="94" y="14"/>
                  </a:cubicBezTo>
                  <a:cubicBezTo>
                    <a:pt x="85" y="4"/>
                    <a:pt x="74" y="0"/>
                    <a:pt x="6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3" name="Google Shape;1293;p98"/>
            <p:cNvSpPr/>
            <p:nvPr/>
          </p:nvSpPr>
          <p:spPr>
            <a:xfrm>
              <a:off x="3527025" y="2717400"/>
              <a:ext cx="5675" cy="4800"/>
            </a:xfrm>
            <a:custGeom>
              <a:rect b="b" l="l" r="r" t="t"/>
              <a:pathLst>
                <a:path extrusionOk="0" h="192" w="227">
                  <a:moveTo>
                    <a:pt x="64" y="0"/>
                  </a:moveTo>
                  <a:cubicBezTo>
                    <a:pt x="36" y="0"/>
                    <a:pt x="1" y="37"/>
                    <a:pt x="31" y="57"/>
                  </a:cubicBezTo>
                  <a:cubicBezTo>
                    <a:pt x="69" y="108"/>
                    <a:pt x="107" y="158"/>
                    <a:pt x="157" y="183"/>
                  </a:cubicBezTo>
                  <a:cubicBezTo>
                    <a:pt x="165" y="189"/>
                    <a:pt x="174" y="191"/>
                    <a:pt x="182" y="191"/>
                  </a:cubicBezTo>
                  <a:cubicBezTo>
                    <a:pt x="208" y="191"/>
                    <a:pt x="226" y="162"/>
                    <a:pt x="207" y="133"/>
                  </a:cubicBezTo>
                  <a:cubicBezTo>
                    <a:pt x="182" y="70"/>
                    <a:pt x="144" y="32"/>
                    <a:pt x="82" y="7"/>
                  </a:cubicBezTo>
                  <a:cubicBezTo>
                    <a:pt x="77" y="2"/>
                    <a:pt x="71" y="0"/>
                    <a:pt x="6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4" name="Google Shape;1294;p98"/>
            <p:cNvSpPr/>
            <p:nvPr/>
          </p:nvSpPr>
          <p:spPr>
            <a:xfrm>
              <a:off x="3532175" y="2723075"/>
              <a:ext cx="9675" cy="7500"/>
            </a:xfrm>
            <a:custGeom>
              <a:rect b="b" l="l" r="r" t="t"/>
              <a:pathLst>
                <a:path extrusionOk="0" h="300" w="387">
                  <a:moveTo>
                    <a:pt x="84" y="0"/>
                  </a:moveTo>
                  <a:cubicBezTo>
                    <a:pt x="69" y="0"/>
                    <a:pt x="53" y="2"/>
                    <a:pt x="39" y="6"/>
                  </a:cubicBezTo>
                  <a:cubicBezTo>
                    <a:pt x="1" y="19"/>
                    <a:pt x="1" y="94"/>
                    <a:pt x="51" y="94"/>
                  </a:cubicBezTo>
                  <a:cubicBezTo>
                    <a:pt x="56" y="93"/>
                    <a:pt x="61" y="93"/>
                    <a:pt x="66" y="93"/>
                  </a:cubicBezTo>
                  <a:cubicBezTo>
                    <a:pt x="181" y="93"/>
                    <a:pt x="230" y="234"/>
                    <a:pt x="315" y="295"/>
                  </a:cubicBezTo>
                  <a:cubicBezTo>
                    <a:pt x="321" y="298"/>
                    <a:pt x="329" y="299"/>
                    <a:pt x="337" y="299"/>
                  </a:cubicBezTo>
                  <a:cubicBezTo>
                    <a:pt x="361" y="299"/>
                    <a:pt x="387" y="285"/>
                    <a:pt x="377" y="257"/>
                  </a:cubicBezTo>
                  <a:cubicBezTo>
                    <a:pt x="377" y="134"/>
                    <a:pt x="217" y="0"/>
                    <a:pt x="8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5" name="Google Shape;1295;p98"/>
            <p:cNvSpPr/>
            <p:nvPr/>
          </p:nvSpPr>
          <p:spPr>
            <a:xfrm>
              <a:off x="3539725" y="2722575"/>
              <a:ext cx="7325" cy="8825"/>
            </a:xfrm>
            <a:custGeom>
              <a:rect b="b" l="l" r="r" t="t"/>
              <a:pathLst>
                <a:path extrusionOk="0" h="353" w="293">
                  <a:moveTo>
                    <a:pt x="231" y="0"/>
                  </a:moveTo>
                  <a:cubicBezTo>
                    <a:pt x="221" y="0"/>
                    <a:pt x="210" y="4"/>
                    <a:pt x="201" y="14"/>
                  </a:cubicBezTo>
                  <a:cubicBezTo>
                    <a:pt x="113" y="76"/>
                    <a:pt x="0" y="202"/>
                    <a:pt x="38" y="315"/>
                  </a:cubicBezTo>
                  <a:cubicBezTo>
                    <a:pt x="38" y="339"/>
                    <a:pt x="54" y="353"/>
                    <a:pt x="71" y="353"/>
                  </a:cubicBezTo>
                  <a:cubicBezTo>
                    <a:pt x="81" y="353"/>
                    <a:pt x="92" y="349"/>
                    <a:pt x="101" y="340"/>
                  </a:cubicBezTo>
                  <a:cubicBezTo>
                    <a:pt x="126" y="302"/>
                    <a:pt x="138" y="277"/>
                    <a:pt x="151" y="227"/>
                  </a:cubicBezTo>
                  <a:cubicBezTo>
                    <a:pt x="176" y="164"/>
                    <a:pt x="213" y="114"/>
                    <a:pt x="264" y="76"/>
                  </a:cubicBezTo>
                  <a:cubicBezTo>
                    <a:pt x="292" y="38"/>
                    <a:pt x="263" y="0"/>
                    <a:pt x="23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6" name="Google Shape;1296;p98"/>
            <p:cNvSpPr/>
            <p:nvPr/>
          </p:nvSpPr>
          <p:spPr>
            <a:xfrm>
              <a:off x="3541650" y="2724475"/>
              <a:ext cx="10650" cy="7000"/>
            </a:xfrm>
            <a:custGeom>
              <a:rect b="b" l="l" r="r" t="t"/>
              <a:pathLst>
                <a:path extrusionOk="0" h="280" w="426">
                  <a:moveTo>
                    <a:pt x="387" y="0"/>
                  </a:moveTo>
                  <a:cubicBezTo>
                    <a:pt x="249" y="13"/>
                    <a:pt x="49" y="76"/>
                    <a:pt x="11" y="226"/>
                  </a:cubicBezTo>
                  <a:cubicBezTo>
                    <a:pt x="1" y="257"/>
                    <a:pt x="24" y="280"/>
                    <a:pt x="54" y="280"/>
                  </a:cubicBezTo>
                  <a:cubicBezTo>
                    <a:pt x="60" y="280"/>
                    <a:pt x="67" y="279"/>
                    <a:pt x="74" y="276"/>
                  </a:cubicBezTo>
                  <a:cubicBezTo>
                    <a:pt x="124" y="239"/>
                    <a:pt x="149" y="189"/>
                    <a:pt x="199" y="151"/>
                  </a:cubicBezTo>
                  <a:cubicBezTo>
                    <a:pt x="262" y="101"/>
                    <a:pt x="325" y="76"/>
                    <a:pt x="400" y="63"/>
                  </a:cubicBezTo>
                  <a:cubicBezTo>
                    <a:pt x="425" y="63"/>
                    <a:pt x="425" y="0"/>
                    <a:pt x="38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7" name="Google Shape;1297;p98"/>
            <p:cNvSpPr/>
            <p:nvPr/>
          </p:nvSpPr>
          <p:spPr>
            <a:xfrm>
              <a:off x="3447475" y="2503125"/>
              <a:ext cx="41125" cy="39300"/>
            </a:xfrm>
            <a:custGeom>
              <a:rect b="b" l="l" r="r" t="t"/>
              <a:pathLst>
                <a:path extrusionOk="0" h="1572" w="1645">
                  <a:moveTo>
                    <a:pt x="664" y="1"/>
                  </a:moveTo>
                  <a:cubicBezTo>
                    <a:pt x="548" y="1"/>
                    <a:pt x="430" y="86"/>
                    <a:pt x="390" y="196"/>
                  </a:cubicBezTo>
                  <a:cubicBezTo>
                    <a:pt x="352" y="346"/>
                    <a:pt x="415" y="484"/>
                    <a:pt x="603" y="635"/>
                  </a:cubicBezTo>
                  <a:cubicBezTo>
                    <a:pt x="524" y="602"/>
                    <a:pt x="442" y="583"/>
                    <a:pt x="360" y="583"/>
                  </a:cubicBezTo>
                  <a:cubicBezTo>
                    <a:pt x="285" y="583"/>
                    <a:pt x="211" y="599"/>
                    <a:pt x="139" y="635"/>
                  </a:cubicBezTo>
                  <a:cubicBezTo>
                    <a:pt x="1" y="710"/>
                    <a:pt x="26" y="949"/>
                    <a:pt x="151" y="1036"/>
                  </a:cubicBezTo>
                  <a:cubicBezTo>
                    <a:pt x="184" y="1060"/>
                    <a:pt x="229" y="1069"/>
                    <a:pt x="279" y="1069"/>
                  </a:cubicBezTo>
                  <a:cubicBezTo>
                    <a:pt x="441" y="1069"/>
                    <a:pt x="653" y="974"/>
                    <a:pt x="653" y="974"/>
                  </a:cubicBezTo>
                  <a:lnTo>
                    <a:pt x="653" y="974"/>
                  </a:lnTo>
                  <a:cubicBezTo>
                    <a:pt x="653" y="974"/>
                    <a:pt x="503" y="1124"/>
                    <a:pt x="478" y="1287"/>
                  </a:cubicBezTo>
                  <a:cubicBezTo>
                    <a:pt x="453" y="1400"/>
                    <a:pt x="478" y="1488"/>
                    <a:pt x="603" y="1551"/>
                  </a:cubicBezTo>
                  <a:cubicBezTo>
                    <a:pt x="635" y="1565"/>
                    <a:pt x="667" y="1572"/>
                    <a:pt x="698" y="1572"/>
                  </a:cubicBezTo>
                  <a:cubicBezTo>
                    <a:pt x="800" y="1572"/>
                    <a:pt x="891" y="1500"/>
                    <a:pt x="929" y="1413"/>
                  </a:cubicBezTo>
                  <a:cubicBezTo>
                    <a:pt x="1005" y="1262"/>
                    <a:pt x="980" y="1074"/>
                    <a:pt x="980" y="1074"/>
                  </a:cubicBezTo>
                  <a:lnTo>
                    <a:pt x="980" y="1074"/>
                  </a:lnTo>
                  <a:cubicBezTo>
                    <a:pt x="980" y="1074"/>
                    <a:pt x="1141" y="1312"/>
                    <a:pt x="1322" y="1312"/>
                  </a:cubicBezTo>
                  <a:cubicBezTo>
                    <a:pt x="1383" y="1312"/>
                    <a:pt x="1446" y="1285"/>
                    <a:pt x="1507" y="1212"/>
                  </a:cubicBezTo>
                  <a:cubicBezTo>
                    <a:pt x="1645" y="1049"/>
                    <a:pt x="1456" y="785"/>
                    <a:pt x="1180" y="735"/>
                  </a:cubicBezTo>
                  <a:cubicBezTo>
                    <a:pt x="1293" y="698"/>
                    <a:pt x="1469" y="585"/>
                    <a:pt x="1532" y="497"/>
                  </a:cubicBezTo>
                  <a:cubicBezTo>
                    <a:pt x="1607" y="409"/>
                    <a:pt x="1620" y="258"/>
                    <a:pt x="1532" y="183"/>
                  </a:cubicBezTo>
                  <a:cubicBezTo>
                    <a:pt x="1490" y="150"/>
                    <a:pt x="1443" y="138"/>
                    <a:pt x="1393" y="138"/>
                  </a:cubicBezTo>
                  <a:cubicBezTo>
                    <a:pt x="1369" y="138"/>
                    <a:pt x="1344" y="141"/>
                    <a:pt x="1318" y="145"/>
                  </a:cubicBezTo>
                  <a:cubicBezTo>
                    <a:pt x="1143" y="183"/>
                    <a:pt x="1042" y="334"/>
                    <a:pt x="929" y="472"/>
                  </a:cubicBezTo>
                  <a:cubicBezTo>
                    <a:pt x="942" y="309"/>
                    <a:pt x="904" y="70"/>
                    <a:pt x="754" y="20"/>
                  </a:cubicBezTo>
                  <a:cubicBezTo>
                    <a:pt x="725" y="7"/>
                    <a:pt x="694" y="1"/>
                    <a:pt x="664" y="1"/>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8" name="Google Shape;1298;p98"/>
            <p:cNvSpPr/>
            <p:nvPr/>
          </p:nvSpPr>
          <p:spPr>
            <a:xfrm>
              <a:off x="3471000" y="2516625"/>
              <a:ext cx="5500" cy="5200"/>
            </a:xfrm>
            <a:custGeom>
              <a:rect b="b" l="l" r="r" t="t"/>
              <a:pathLst>
                <a:path extrusionOk="0" h="208" w="220">
                  <a:moveTo>
                    <a:pt x="149" y="0"/>
                  </a:moveTo>
                  <a:cubicBezTo>
                    <a:pt x="141" y="0"/>
                    <a:pt x="134" y="2"/>
                    <a:pt x="126" y="7"/>
                  </a:cubicBezTo>
                  <a:cubicBezTo>
                    <a:pt x="64" y="57"/>
                    <a:pt x="1" y="107"/>
                    <a:pt x="26" y="183"/>
                  </a:cubicBezTo>
                  <a:cubicBezTo>
                    <a:pt x="39" y="195"/>
                    <a:pt x="51" y="208"/>
                    <a:pt x="76" y="208"/>
                  </a:cubicBezTo>
                  <a:cubicBezTo>
                    <a:pt x="139" y="183"/>
                    <a:pt x="139" y="120"/>
                    <a:pt x="189" y="70"/>
                  </a:cubicBezTo>
                  <a:cubicBezTo>
                    <a:pt x="220" y="39"/>
                    <a:pt x="184" y="0"/>
                    <a:pt x="14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99" name="Google Shape;1299;p98"/>
            <p:cNvSpPr/>
            <p:nvPr/>
          </p:nvSpPr>
          <p:spPr>
            <a:xfrm>
              <a:off x="3469125" y="2516300"/>
              <a:ext cx="3475" cy="6150"/>
            </a:xfrm>
            <a:custGeom>
              <a:rect b="b" l="l" r="r" t="t"/>
              <a:pathLst>
                <a:path extrusionOk="0" h="246" w="139">
                  <a:moveTo>
                    <a:pt x="67" y="1"/>
                  </a:moveTo>
                  <a:cubicBezTo>
                    <a:pt x="54" y="1"/>
                    <a:pt x="43" y="6"/>
                    <a:pt x="38" y="20"/>
                  </a:cubicBezTo>
                  <a:cubicBezTo>
                    <a:pt x="1" y="95"/>
                    <a:pt x="1" y="208"/>
                    <a:pt x="89" y="246"/>
                  </a:cubicBezTo>
                  <a:cubicBezTo>
                    <a:pt x="114" y="246"/>
                    <a:pt x="126" y="233"/>
                    <a:pt x="126" y="221"/>
                  </a:cubicBezTo>
                  <a:cubicBezTo>
                    <a:pt x="139" y="158"/>
                    <a:pt x="101" y="108"/>
                    <a:pt x="114" y="33"/>
                  </a:cubicBezTo>
                  <a:cubicBezTo>
                    <a:pt x="114" y="17"/>
                    <a:pt x="89" y="1"/>
                    <a:pt x="6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0" name="Google Shape;1300;p98"/>
            <p:cNvSpPr/>
            <p:nvPr/>
          </p:nvSpPr>
          <p:spPr>
            <a:xfrm>
              <a:off x="3464325" y="2513200"/>
              <a:ext cx="4525" cy="6150"/>
            </a:xfrm>
            <a:custGeom>
              <a:rect b="b" l="l" r="r" t="t"/>
              <a:pathLst>
                <a:path extrusionOk="0" h="246" w="181">
                  <a:moveTo>
                    <a:pt x="47" y="0"/>
                  </a:moveTo>
                  <a:cubicBezTo>
                    <a:pt x="23" y="0"/>
                    <a:pt x="0" y="23"/>
                    <a:pt x="17" y="56"/>
                  </a:cubicBezTo>
                  <a:cubicBezTo>
                    <a:pt x="42" y="119"/>
                    <a:pt x="67" y="194"/>
                    <a:pt x="117" y="232"/>
                  </a:cubicBezTo>
                  <a:cubicBezTo>
                    <a:pt x="127" y="241"/>
                    <a:pt x="138" y="246"/>
                    <a:pt x="149" y="246"/>
                  </a:cubicBezTo>
                  <a:cubicBezTo>
                    <a:pt x="166" y="246"/>
                    <a:pt x="180" y="235"/>
                    <a:pt x="180" y="219"/>
                  </a:cubicBezTo>
                  <a:cubicBezTo>
                    <a:pt x="168" y="131"/>
                    <a:pt x="130" y="81"/>
                    <a:pt x="80" y="18"/>
                  </a:cubicBezTo>
                  <a:cubicBezTo>
                    <a:pt x="71" y="6"/>
                    <a:pt x="59" y="0"/>
                    <a:pt x="4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1" name="Google Shape;1301;p98"/>
            <p:cNvSpPr/>
            <p:nvPr/>
          </p:nvSpPr>
          <p:spPr>
            <a:xfrm>
              <a:off x="3464275" y="2517925"/>
              <a:ext cx="7700" cy="5500"/>
            </a:xfrm>
            <a:custGeom>
              <a:rect b="b" l="l" r="r" t="t"/>
              <a:pathLst>
                <a:path extrusionOk="0" h="220" w="308">
                  <a:moveTo>
                    <a:pt x="50" y="0"/>
                  </a:moveTo>
                  <a:cubicBezTo>
                    <a:pt x="13" y="0"/>
                    <a:pt x="1" y="61"/>
                    <a:pt x="44" y="93"/>
                  </a:cubicBezTo>
                  <a:cubicBezTo>
                    <a:pt x="103" y="128"/>
                    <a:pt x="173" y="220"/>
                    <a:pt x="255" y="220"/>
                  </a:cubicBezTo>
                  <a:cubicBezTo>
                    <a:pt x="260" y="220"/>
                    <a:pt x="265" y="219"/>
                    <a:pt x="270" y="219"/>
                  </a:cubicBezTo>
                  <a:cubicBezTo>
                    <a:pt x="283" y="219"/>
                    <a:pt x="308" y="206"/>
                    <a:pt x="308" y="193"/>
                  </a:cubicBezTo>
                  <a:cubicBezTo>
                    <a:pt x="295" y="80"/>
                    <a:pt x="157" y="43"/>
                    <a:pt x="69" y="5"/>
                  </a:cubicBezTo>
                  <a:cubicBezTo>
                    <a:pt x="62" y="2"/>
                    <a:pt x="56" y="0"/>
                    <a:pt x="5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2" name="Google Shape;1302;p98"/>
            <p:cNvSpPr/>
            <p:nvPr/>
          </p:nvSpPr>
          <p:spPr>
            <a:xfrm>
              <a:off x="3459400" y="2520550"/>
              <a:ext cx="5675" cy="3175"/>
            </a:xfrm>
            <a:custGeom>
              <a:rect b="b" l="l" r="r" t="t"/>
              <a:pathLst>
                <a:path extrusionOk="0" h="127" w="227">
                  <a:moveTo>
                    <a:pt x="89" y="1"/>
                  </a:moveTo>
                  <a:cubicBezTo>
                    <a:pt x="38" y="1"/>
                    <a:pt x="1" y="63"/>
                    <a:pt x="51" y="88"/>
                  </a:cubicBezTo>
                  <a:cubicBezTo>
                    <a:pt x="89" y="114"/>
                    <a:pt x="126" y="126"/>
                    <a:pt x="164" y="126"/>
                  </a:cubicBezTo>
                  <a:cubicBezTo>
                    <a:pt x="201" y="126"/>
                    <a:pt x="227" y="76"/>
                    <a:pt x="201" y="51"/>
                  </a:cubicBezTo>
                  <a:cubicBezTo>
                    <a:pt x="164" y="26"/>
                    <a:pt x="139" y="13"/>
                    <a:pt x="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3" name="Google Shape;1303;p98"/>
            <p:cNvSpPr/>
            <p:nvPr/>
          </p:nvSpPr>
          <p:spPr>
            <a:xfrm>
              <a:off x="3464175" y="2522200"/>
              <a:ext cx="8750" cy="4025"/>
            </a:xfrm>
            <a:custGeom>
              <a:rect b="b" l="l" r="r" t="t"/>
              <a:pathLst>
                <a:path extrusionOk="0" h="161" w="350">
                  <a:moveTo>
                    <a:pt x="141" y="1"/>
                  </a:moveTo>
                  <a:cubicBezTo>
                    <a:pt x="98" y="1"/>
                    <a:pt x="55" y="12"/>
                    <a:pt x="23" y="35"/>
                  </a:cubicBezTo>
                  <a:cubicBezTo>
                    <a:pt x="1" y="69"/>
                    <a:pt x="28" y="112"/>
                    <a:pt x="61" y="112"/>
                  </a:cubicBezTo>
                  <a:cubicBezTo>
                    <a:pt x="65" y="112"/>
                    <a:pt x="69" y="112"/>
                    <a:pt x="73" y="110"/>
                  </a:cubicBezTo>
                  <a:cubicBezTo>
                    <a:pt x="86" y="106"/>
                    <a:pt x="98" y="104"/>
                    <a:pt x="109" y="104"/>
                  </a:cubicBezTo>
                  <a:cubicBezTo>
                    <a:pt x="169" y="104"/>
                    <a:pt x="222" y="150"/>
                    <a:pt x="274" y="160"/>
                  </a:cubicBezTo>
                  <a:cubicBezTo>
                    <a:pt x="312" y="160"/>
                    <a:pt x="349" y="135"/>
                    <a:pt x="324" y="98"/>
                  </a:cubicBezTo>
                  <a:cubicBezTo>
                    <a:pt x="292" y="34"/>
                    <a:pt x="215" y="1"/>
                    <a:pt x="14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4" name="Google Shape;1304;p98"/>
            <p:cNvSpPr/>
            <p:nvPr/>
          </p:nvSpPr>
          <p:spPr>
            <a:xfrm>
              <a:off x="3469750" y="2519150"/>
              <a:ext cx="4325" cy="7200"/>
            </a:xfrm>
            <a:custGeom>
              <a:rect b="b" l="l" r="r" t="t"/>
              <a:pathLst>
                <a:path extrusionOk="0" h="288" w="173">
                  <a:moveTo>
                    <a:pt x="113" y="1"/>
                  </a:moveTo>
                  <a:cubicBezTo>
                    <a:pt x="98" y="1"/>
                    <a:pt x="84" y="6"/>
                    <a:pt x="76" y="19"/>
                  </a:cubicBezTo>
                  <a:cubicBezTo>
                    <a:pt x="38" y="94"/>
                    <a:pt x="1" y="195"/>
                    <a:pt x="64" y="270"/>
                  </a:cubicBezTo>
                  <a:cubicBezTo>
                    <a:pt x="69" y="281"/>
                    <a:pt x="80" y="287"/>
                    <a:pt x="91" y="287"/>
                  </a:cubicBezTo>
                  <a:cubicBezTo>
                    <a:pt x="105" y="287"/>
                    <a:pt x="119" y="278"/>
                    <a:pt x="126" y="257"/>
                  </a:cubicBezTo>
                  <a:cubicBezTo>
                    <a:pt x="151" y="195"/>
                    <a:pt x="139" y="132"/>
                    <a:pt x="164" y="57"/>
                  </a:cubicBezTo>
                  <a:cubicBezTo>
                    <a:pt x="172" y="23"/>
                    <a:pt x="142" y="1"/>
                    <a:pt x="11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5" name="Google Shape;1305;p98"/>
            <p:cNvSpPr/>
            <p:nvPr/>
          </p:nvSpPr>
          <p:spPr>
            <a:xfrm>
              <a:off x="3471325" y="2518925"/>
              <a:ext cx="6475" cy="7100"/>
            </a:xfrm>
            <a:custGeom>
              <a:rect b="b" l="l" r="r" t="t"/>
              <a:pathLst>
                <a:path extrusionOk="0" h="284" w="259">
                  <a:moveTo>
                    <a:pt x="204" y="0"/>
                  </a:moveTo>
                  <a:cubicBezTo>
                    <a:pt x="199" y="0"/>
                    <a:pt x="194" y="1"/>
                    <a:pt x="189" y="3"/>
                  </a:cubicBezTo>
                  <a:cubicBezTo>
                    <a:pt x="101" y="53"/>
                    <a:pt x="1" y="141"/>
                    <a:pt x="26" y="254"/>
                  </a:cubicBezTo>
                  <a:cubicBezTo>
                    <a:pt x="26" y="275"/>
                    <a:pt x="41" y="284"/>
                    <a:pt x="59" y="284"/>
                  </a:cubicBezTo>
                  <a:cubicBezTo>
                    <a:pt x="73" y="284"/>
                    <a:pt x="90" y="278"/>
                    <a:pt x="101" y="266"/>
                  </a:cubicBezTo>
                  <a:cubicBezTo>
                    <a:pt x="151" y="191"/>
                    <a:pt x="164" y="116"/>
                    <a:pt x="226" y="53"/>
                  </a:cubicBezTo>
                  <a:cubicBezTo>
                    <a:pt x="259" y="31"/>
                    <a:pt x="235" y="0"/>
                    <a:pt x="20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6" name="Google Shape;1306;p98"/>
            <p:cNvSpPr/>
            <p:nvPr/>
          </p:nvSpPr>
          <p:spPr>
            <a:xfrm>
              <a:off x="3477275" y="2620000"/>
              <a:ext cx="75950" cy="67875"/>
            </a:xfrm>
            <a:custGeom>
              <a:rect b="b" l="l" r="r" t="t"/>
              <a:pathLst>
                <a:path extrusionOk="0" h="2715" w="3038">
                  <a:moveTo>
                    <a:pt x="1409" y="1"/>
                  </a:moveTo>
                  <a:cubicBezTo>
                    <a:pt x="1240" y="1"/>
                    <a:pt x="1067" y="83"/>
                    <a:pt x="980" y="226"/>
                  </a:cubicBezTo>
                  <a:cubicBezTo>
                    <a:pt x="829" y="465"/>
                    <a:pt x="879" y="728"/>
                    <a:pt x="1130" y="1067"/>
                  </a:cubicBezTo>
                  <a:cubicBezTo>
                    <a:pt x="950" y="917"/>
                    <a:pt x="746" y="839"/>
                    <a:pt x="518" y="839"/>
                  </a:cubicBezTo>
                  <a:cubicBezTo>
                    <a:pt x="460" y="839"/>
                    <a:pt x="401" y="844"/>
                    <a:pt x="340" y="854"/>
                  </a:cubicBezTo>
                  <a:cubicBezTo>
                    <a:pt x="64" y="904"/>
                    <a:pt x="1" y="1318"/>
                    <a:pt x="177" y="1544"/>
                  </a:cubicBezTo>
                  <a:cubicBezTo>
                    <a:pt x="270" y="1664"/>
                    <a:pt x="514" y="1692"/>
                    <a:pt x="723" y="1692"/>
                  </a:cubicBezTo>
                  <a:cubicBezTo>
                    <a:pt x="909" y="1692"/>
                    <a:pt x="1068" y="1670"/>
                    <a:pt x="1068" y="1670"/>
                  </a:cubicBezTo>
                  <a:lnTo>
                    <a:pt x="1068" y="1670"/>
                  </a:lnTo>
                  <a:cubicBezTo>
                    <a:pt x="1068" y="1670"/>
                    <a:pt x="729" y="1845"/>
                    <a:pt x="603" y="2109"/>
                  </a:cubicBezTo>
                  <a:cubicBezTo>
                    <a:pt x="528" y="2284"/>
                    <a:pt x="515" y="2460"/>
                    <a:pt x="704" y="2623"/>
                  </a:cubicBezTo>
                  <a:cubicBezTo>
                    <a:pt x="782" y="2687"/>
                    <a:pt x="872" y="2714"/>
                    <a:pt x="960" y="2714"/>
                  </a:cubicBezTo>
                  <a:cubicBezTo>
                    <a:pt x="1099" y="2714"/>
                    <a:pt x="1234" y="2647"/>
                    <a:pt x="1319" y="2548"/>
                  </a:cubicBezTo>
                  <a:cubicBezTo>
                    <a:pt x="1507" y="2322"/>
                    <a:pt x="1570" y="1983"/>
                    <a:pt x="1570" y="1983"/>
                  </a:cubicBezTo>
                  <a:cubicBezTo>
                    <a:pt x="1570" y="1983"/>
                    <a:pt x="1757" y="2563"/>
                    <a:pt x="2125" y="2563"/>
                  </a:cubicBezTo>
                  <a:cubicBezTo>
                    <a:pt x="2204" y="2563"/>
                    <a:pt x="2290" y="2537"/>
                    <a:pt x="2385" y="2473"/>
                  </a:cubicBezTo>
                  <a:cubicBezTo>
                    <a:pt x="2699" y="2272"/>
                    <a:pt x="2511" y="1732"/>
                    <a:pt x="2072" y="1519"/>
                  </a:cubicBezTo>
                  <a:cubicBezTo>
                    <a:pt x="2272" y="1494"/>
                    <a:pt x="2611" y="1381"/>
                    <a:pt x="2774" y="1268"/>
                  </a:cubicBezTo>
                  <a:cubicBezTo>
                    <a:pt x="2950" y="1155"/>
                    <a:pt x="3038" y="904"/>
                    <a:pt x="2912" y="741"/>
                  </a:cubicBezTo>
                  <a:cubicBezTo>
                    <a:pt x="2837" y="628"/>
                    <a:pt x="2699" y="590"/>
                    <a:pt x="2561" y="578"/>
                  </a:cubicBezTo>
                  <a:cubicBezTo>
                    <a:pt x="2545" y="576"/>
                    <a:pt x="2528" y="576"/>
                    <a:pt x="2512" y="576"/>
                  </a:cubicBezTo>
                  <a:cubicBezTo>
                    <a:pt x="2232" y="576"/>
                    <a:pt x="1995" y="775"/>
                    <a:pt x="1758" y="929"/>
                  </a:cubicBezTo>
                  <a:cubicBezTo>
                    <a:pt x="1858" y="666"/>
                    <a:pt x="1896" y="252"/>
                    <a:pt x="1682" y="88"/>
                  </a:cubicBezTo>
                  <a:cubicBezTo>
                    <a:pt x="1604" y="29"/>
                    <a:pt x="1507" y="1"/>
                    <a:pt x="1409" y="1"/>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7" name="Google Shape;1307;p98"/>
            <p:cNvSpPr/>
            <p:nvPr/>
          </p:nvSpPr>
          <p:spPr>
            <a:xfrm>
              <a:off x="3520275" y="2649050"/>
              <a:ext cx="8300" cy="6425"/>
            </a:xfrm>
            <a:custGeom>
              <a:rect b="b" l="l" r="r" t="t"/>
              <a:pathLst>
                <a:path extrusionOk="0" h="257" w="332">
                  <a:moveTo>
                    <a:pt x="271" y="1"/>
                  </a:moveTo>
                  <a:cubicBezTo>
                    <a:pt x="265" y="1"/>
                    <a:pt x="258" y="2"/>
                    <a:pt x="251" y="6"/>
                  </a:cubicBezTo>
                  <a:cubicBezTo>
                    <a:pt x="163" y="43"/>
                    <a:pt x="0" y="119"/>
                    <a:pt x="13" y="231"/>
                  </a:cubicBezTo>
                  <a:cubicBezTo>
                    <a:pt x="25" y="244"/>
                    <a:pt x="38" y="257"/>
                    <a:pt x="50" y="257"/>
                  </a:cubicBezTo>
                  <a:cubicBezTo>
                    <a:pt x="101" y="257"/>
                    <a:pt x="113" y="244"/>
                    <a:pt x="138" y="206"/>
                  </a:cubicBezTo>
                  <a:cubicBezTo>
                    <a:pt x="188" y="156"/>
                    <a:pt x="239" y="119"/>
                    <a:pt x="289" y="81"/>
                  </a:cubicBezTo>
                  <a:cubicBezTo>
                    <a:pt x="332" y="59"/>
                    <a:pt x="310" y="1"/>
                    <a:pt x="27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8" name="Google Shape;1308;p98"/>
            <p:cNvSpPr/>
            <p:nvPr/>
          </p:nvSpPr>
          <p:spPr>
            <a:xfrm>
              <a:off x="3516200" y="2646600"/>
              <a:ext cx="5475" cy="9625"/>
            </a:xfrm>
            <a:custGeom>
              <a:rect b="b" l="l" r="r" t="t"/>
              <a:pathLst>
                <a:path extrusionOk="0" h="385" w="219">
                  <a:moveTo>
                    <a:pt x="167" y="0"/>
                  </a:moveTo>
                  <a:cubicBezTo>
                    <a:pt x="156" y="0"/>
                    <a:pt x="145" y="5"/>
                    <a:pt x="138" y="16"/>
                  </a:cubicBezTo>
                  <a:cubicBezTo>
                    <a:pt x="75" y="104"/>
                    <a:pt x="0" y="304"/>
                    <a:pt x="125" y="380"/>
                  </a:cubicBezTo>
                  <a:cubicBezTo>
                    <a:pt x="129" y="383"/>
                    <a:pt x="134" y="385"/>
                    <a:pt x="139" y="385"/>
                  </a:cubicBezTo>
                  <a:cubicBezTo>
                    <a:pt x="151" y="385"/>
                    <a:pt x="163" y="376"/>
                    <a:pt x="163" y="367"/>
                  </a:cubicBezTo>
                  <a:cubicBezTo>
                    <a:pt x="176" y="317"/>
                    <a:pt x="163" y="292"/>
                    <a:pt x="163" y="242"/>
                  </a:cubicBezTo>
                  <a:cubicBezTo>
                    <a:pt x="151" y="179"/>
                    <a:pt x="176" y="116"/>
                    <a:pt x="201" y="53"/>
                  </a:cubicBezTo>
                  <a:cubicBezTo>
                    <a:pt x="219" y="27"/>
                    <a:pt x="192" y="0"/>
                    <a:pt x="16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09" name="Google Shape;1309;p98"/>
            <p:cNvSpPr/>
            <p:nvPr/>
          </p:nvSpPr>
          <p:spPr>
            <a:xfrm>
              <a:off x="3511800" y="2638775"/>
              <a:ext cx="4400" cy="10550"/>
            </a:xfrm>
            <a:custGeom>
              <a:rect b="b" l="l" r="r" t="t"/>
              <a:pathLst>
                <a:path extrusionOk="0" h="422" w="176">
                  <a:moveTo>
                    <a:pt x="46" y="0"/>
                  </a:moveTo>
                  <a:cubicBezTo>
                    <a:pt x="24" y="0"/>
                    <a:pt x="0" y="22"/>
                    <a:pt x="0" y="53"/>
                  </a:cubicBezTo>
                  <a:cubicBezTo>
                    <a:pt x="25" y="153"/>
                    <a:pt x="25" y="304"/>
                    <a:pt x="88" y="404"/>
                  </a:cubicBezTo>
                  <a:cubicBezTo>
                    <a:pt x="94" y="415"/>
                    <a:pt x="107" y="422"/>
                    <a:pt x="120" y="422"/>
                  </a:cubicBezTo>
                  <a:cubicBezTo>
                    <a:pt x="136" y="422"/>
                    <a:pt x="151" y="412"/>
                    <a:pt x="151" y="391"/>
                  </a:cubicBezTo>
                  <a:cubicBezTo>
                    <a:pt x="176" y="279"/>
                    <a:pt x="113" y="141"/>
                    <a:pt x="76" y="28"/>
                  </a:cubicBezTo>
                  <a:cubicBezTo>
                    <a:pt x="71" y="8"/>
                    <a:pt x="59" y="0"/>
                    <a:pt x="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0" name="Google Shape;1310;p98"/>
            <p:cNvSpPr/>
            <p:nvPr/>
          </p:nvSpPr>
          <p:spPr>
            <a:xfrm>
              <a:off x="3509250" y="2647325"/>
              <a:ext cx="10100" cy="10350"/>
            </a:xfrm>
            <a:custGeom>
              <a:rect b="b" l="l" r="r" t="t"/>
              <a:pathLst>
                <a:path extrusionOk="0" h="414" w="404">
                  <a:moveTo>
                    <a:pt x="69" y="0"/>
                  </a:moveTo>
                  <a:cubicBezTo>
                    <a:pt x="30" y="0"/>
                    <a:pt x="0" y="45"/>
                    <a:pt x="40" y="75"/>
                  </a:cubicBezTo>
                  <a:cubicBezTo>
                    <a:pt x="102" y="137"/>
                    <a:pt x="153" y="200"/>
                    <a:pt x="203" y="275"/>
                  </a:cubicBezTo>
                  <a:cubicBezTo>
                    <a:pt x="253" y="326"/>
                    <a:pt x="278" y="388"/>
                    <a:pt x="353" y="413"/>
                  </a:cubicBezTo>
                  <a:cubicBezTo>
                    <a:pt x="366" y="413"/>
                    <a:pt x="391" y="401"/>
                    <a:pt x="391" y="376"/>
                  </a:cubicBezTo>
                  <a:cubicBezTo>
                    <a:pt x="403" y="238"/>
                    <a:pt x="190" y="87"/>
                    <a:pt x="102" y="12"/>
                  </a:cubicBezTo>
                  <a:cubicBezTo>
                    <a:pt x="91" y="4"/>
                    <a:pt x="80" y="0"/>
                    <a:pt x="6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1" name="Google Shape;1311;p98"/>
            <p:cNvSpPr/>
            <p:nvPr/>
          </p:nvSpPr>
          <p:spPr>
            <a:xfrm>
              <a:off x="3500375" y="2649625"/>
              <a:ext cx="6650" cy="4650"/>
            </a:xfrm>
            <a:custGeom>
              <a:rect b="b" l="l" r="r" t="t"/>
              <a:pathLst>
                <a:path extrusionOk="0" h="186" w="266">
                  <a:moveTo>
                    <a:pt x="59" y="1"/>
                  </a:moveTo>
                  <a:cubicBezTo>
                    <a:pt x="28" y="1"/>
                    <a:pt x="0" y="40"/>
                    <a:pt x="31" y="70"/>
                  </a:cubicBezTo>
                  <a:cubicBezTo>
                    <a:pt x="81" y="121"/>
                    <a:pt x="131" y="171"/>
                    <a:pt x="194" y="183"/>
                  </a:cubicBezTo>
                  <a:cubicBezTo>
                    <a:pt x="199" y="185"/>
                    <a:pt x="204" y="186"/>
                    <a:pt x="209" y="186"/>
                  </a:cubicBezTo>
                  <a:cubicBezTo>
                    <a:pt x="241" y="186"/>
                    <a:pt x="266" y="155"/>
                    <a:pt x="244" y="133"/>
                  </a:cubicBezTo>
                  <a:cubicBezTo>
                    <a:pt x="206" y="70"/>
                    <a:pt x="144" y="33"/>
                    <a:pt x="81" y="8"/>
                  </a:cubicBezTo>
                  <a:cubicBezTo>
                    <a:pt x="74" y="3"/>
                    <a:pt x="66" y="1"/>
                    <a:pt x="5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2" name="Google Shape;1312;p98"/>
            <p:cNvSpPr/>
            <p:nvPr/>
          </p:nvSpPr>
          <p:spPr>
            <a:xfrm>
              <a:off x="3506850" y="2655225"/>
              <a:ext cx="11875" cy="7100"/>
            </a:xfrm>
            <a:custGeom>
              <a:rect b="b" l="l" r="r" t="t"/>
              <a:pathLst>
                <a:path extrusionOk="0" h="284" w="475">
                  <a:moveTo>
                    <a:pt x="132" y="1"/>
                  </a:moveTo>
                  <a:cubicBezTo>
                    <a:pt x="97" y="1"/>
                    <a:pt x="64" y="7"/>
                    <a:pt x="35" y="22"/>
                  </a:cubicBezTo>
                  <a:cubicBezTo>
                    <a:pt x="0" y="34"/>
                    <a:pt x="19" y="99"/>
                    <a:pt x="62" y="99"/>
                  </a:cubicBezTo>
                  <a:cubicBezTo>
                    <a:pt x="65" y="99"/>
                    <a:pt x="69" y="98"/>
                    <a:pt x="73" y="97"/>
                  </a:cubicBezTo>
                  <a:cubicBezTo>
                    <a:pt x="87" y="94"/>
                    <a:pt x="100" y="92"/>
                    <a:pt x="114" y="92"/>
                  </a:cubicBezTo>
                  <a:cubicBezTo>
                    <a:pt x="229" y="92"/>
                    <a:pt x="310" y="228"/>
                    <a:pt x="412" y="273"/>
                  </a:cubicBezTo>
                  <a:cubicBezTo>
                    <a:pt x="419" y="280"/>
                    <a:pt x="427" y="283"/>
                    <a:pt x="435" y="283"/>
                  </a:cubicBezTo>
                  <a:cubicBezTo>
                    <a:pt x="455" y="283"/>
                    <a:pt x="474" y="263"/>
                    <a:pt x="474" y="235"/>
                  </a:cubicBezTo>
                  <a:cubicBezTo>
                    <a:pt x="444" y="114"/>
                    <a:pt x="275" y="1"/>
                    <a:pt x="1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3" name="Google Shape;1313;p98"/>
            <p:cNvSpPr/>
            <p:nvPr/>
          </p:nvSpPr>
          <p:spPr>
            <a:xfrm>
              <a:off x="3516500" y="2652475"/>
              <a:ext cx="7000" cy="10500"/>
            </a:xfrm>
            <a:custGeom>
              <a:rect b="b" l="l" r="r" t="t"/>
              <a:pathLst>
                <a:path extrusionOk="0" h="420" w="280">
                  <a:moveTo>
                    <a:pt x="221" y="1"/>
                  </a:moveTo>
                  <a:cubicBezTo>
                    <a:pt x="210" y="1"/>
                    <a:pt x="199" y="6"/>
                    <a:pt x="189" y="19"/>
                  </a:cubicBezTo>
                  <a:cubicBezTo>
                    <a:pt x="113" y="107"/>
                    <a:pt x="1" y="270"/>
                    <a:pt x="51" y="396"/>
                  </a:cubicBezTo>
                  <a:cubicBezTo>
                    <a:pt x="58" y="409"/>
                    <a:pt x="72" y="419"/>
                    <a:pt x="86" y="419"/>
                  </a:cubicBezTo>
                  <a:cubicBezTo>
                    <a:pt x="97" y="419"/>
                    <a:pt x="108" y="413"/>
                    <a:pt x="113" y="396"/>
                  </a:cubicBezTo>
                  <a:cubicBezTo>
                    <a:pt x="139" y="358"/>
                    <a:pt x="139" y="308"/>
                    <a:pt x="151" y="258"/>
                  </a:cubicBezTo>
                  <a:cubicBezTo>
                    <a:pt x="176" y="195"/>
                    <a:pt x="201" y="132"/>
                    <a:pt x="252" y="82"/>
                  </a:cubicBezTo>
                  <a:cubicBezTo>
                    <a:pt x="279" y="45"/>
                    <a:pt x="252" y="1"/>
                    <a:pt x="22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4" name="Google Shape;1314;p98"/>
            <p:cNvSpPr/>
            <p:nvPr/>
          </p:nvSpPr>
          <p:spPr>
            <a:xfrm>
              <a:off x="3519000" y="2653850"/>
              <a:ext cx="10925" cy="9100"/>
            </a:xfrm>
            <a:custGeom>
              <a:rect b="b" l="l" r="r" t="t"/>
              <a:pathLst>
                <a:path extrusionOk="0" h="364" w="437">
                  <a:moveTo>
                    <a:pt x="400" y="0"/>
                  </a:moveTo>
                  <a:cubicBezTo>
                    <a:pt x="397" y="0"/>
                    <a:pt x="393" y="1"/>
                    <a:pt x="390" y="2"/>
                  </a:cubicBezTo>
                  <a:cubicBezTo>
                    <a:pt x="239" y="27"/>
                    <a:pt x="26" y="140"/>
                    <a:pt x="1" y="303"/>
                  </a:cubicBezTo>
                  <a:cubicBezTo>
                    <a:pt x="1" y="340"/>
                    <a:pt x="21" y="363"/>
                    <a:pt x="47" y="363"/>
                  </a:cubicBezTo>
                  <a:cubicBezTo>
                    <a:pt x="56" y="363"/>
                    <a:pt x="66" y="360"/>
                    <a:pt x="76" y="353"/>
                  </a:cubicBezTo>
                  <a:cubicBezTo>
                    <a:pt x="126" y="303"/>
                    <a:pt x="152" y="240"/>
                    <a:pt x="202" y="190"/>
                  </a:cubicBezTo>
                  <a:cubicBezTo>
                    <a:pt x="252" y="127"/>
                    <a:pt x="327" y="90"/>
                    <a:pt x="403" y="65"/>
                  </a:cubicBezTo>
                  <a:cubicBezTo>
                    <a:pt x="437" y="53"/>
                    <a:pt x="429" y="0"/>
                    <a:pt x="40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5" name="Google Shape;1315;p98"/>
            <p:cNvSpPr/>
            <p:nvPr/>
          </p:nvSpPr>
          <p:spPr>
            <a:xfrm>
              <a:off x="3424275" y="2699700"/>
              <a:ext cx="73750" cy="67850"/>
            </a:xfrm>
            <a:custGeom>
              <a:rect b="b" l="l" r="r" t="t"/>
              <a:pathLst>
                <a:path extrusionOk="0" h="2714" w="2950">
                  <a:moveTo>
                    <a:pt x="1678" y="0"/>
                  </a:moveTo>
                  <a:cubicBezTo>
                    <a:pt x="1595" y="0"/>
                    <a:pt x="1513" y="20"/>
                    <a:pt x="1443" y="63"/>
                  </a:cubicBezTo>
                  <a:cubicBezTo>
                    <a:pt x="1205" y="201"/>
                    <a:pt x="1117" y="452"/>
                    <a:pt x="1180" y="878"/>
                  </a:cubicBezTo>
                  <a:cubicBezTo>
                    <a:pt x="1067" y="602"/>
                    <a:pt x="879" y="414"/>
                    <a:pt x="590" y="326"/>
                  </a:cubicBezTo>
                  <a:cubicBezTo>
                    <a:pt x="560" y="317"/>
                    <a:pt x="530" y="312"/>
                    <a:pt x="501" y="312"/>
                  </a:cubicBezTo>
                  <a:cubicBezTo>
                    <a:pt x="265" y="312"/>
                    <a:pt x="81" y="609"/>
                    <a:pt x="126" y="866"/>
                  </a:cubicBezTo>
                  <a:cubicBezTo>
                    <a:pt x="176" y="1142"/>
                    <a:pt x="854" y="1380"/>
                    <a:pt x="854" y="1380"/>
                  </a:cubicBezTo>
                  <a:cubicBezTo>
                    <a:pt x="854" y="1380"/>
                    <a:pt x="477" y="1380"/>
                    <a:pt x="239" y="1556"/>
                  </a:cubicBezTo>
                  <a:cubicBezTo>
                    <a:pt x="88" y="1681"/>
                    <a:pt x="0" y="1832"/>
                    <a:pt x="88" y="2058"/>
                  </a:cubicBezTo>
                  <a:cubicBezTo>
                    <a:pt x="162" y="2234"/>
                    <a:pt x="338" y="2314"/>
                    <a:pt x="501" y="2314"/>
                  </a:cubicBezTo>
                  <a:cubicBezTo>
                    <a:pt x="559" y="2314"/>
                    <a:pt x="616" y="2304"/>
                    <a:pt x="665" y="2284"/>
                  </a:cubicBezTo>
                  <a:cubicBezTo>
                    <a:pt x="954" y="2171"/>
                    <a:pt x="1155" y="1895"/>
                    <a:pt x="1155" y="1895"/>
                  </a:cubicBezTo>
                  <a:lnTo>
                    <a:pt x="1155" y="1895"/>
                  </a:lnTo>
                  <a:cubicBezTo>
                    <a:pt x="1155" y="1895"/>
                    <a:pt x="1014" y="2714"/>
                    <a:pt x="1592" y="2714"/>
                  </a:cubicBezTo>
                  <a:cubicBezTo>
                    <a:pt x="1613" y="2714"/>
                    <a:pt x="1634" y="2713"/>
                    <a:pt x="1657" y="2710"/>
                  </a:cubicBezTo>
                  <a:cubicBezTo>
                    <a:pt x="2021" y="2673"/>
                    <a:pt x="2108" y="2096"/>
                    <a:pt x="1820" y="1707"/>
                  </a:cubicBezTo>
                  <a:lnTo>
                    <a:pt x="1820" y="1707"/>
                  </a:lnTo>
                  <a:cubicBezTo>
                    <a:pt x="1969" y="1770"/>
                    <a:pt x="2253" y="1825"/>
                    <a:pt x="2458" y="1825"/>
                  </a:cubicBezTo>
                  <a:cubicBezTo>
                    <a:pt x="2495" y="1825"/>
                    <a:pt x="2529" y="1823"/>
                    <a:pt x="2560" y="1820"/>
                  </a:cubicBezTo>
                  <a:cubicBezTo>
                    <a:pt x="2761" y="1794"/>
                    <a:pt x="2949" y="1619"/>
                    <a:pt x="2924" y="1418"/>
                  </a:cubicBezTo>
                  <a:cubicBezTo>
                    <a:pt x="2912" y="1280"/>
                    <a:pt x="2799" y="1180"/>
                    <a:pt x="2686" y="1104"/>
                  </a:cubicBezTo>
                  <a:cubicBezTo>
                    <a:pt x="2568" y="1028"/>
                    <a:pt x="2433" y="1004"/>
                    <a:pt x="2292" y="1004"/>
                  </a:cubicBezTo>
                  <a:cubicBezTo>
                    <a:pt x="2134" y="1004"/>
                    <a:pt x="1967" y="1034"/>
                    <a:pt x="1807" y="1054"/>
                  </a:cubicBezTo>
                  <a:cubicBezTo>
                    <a:pt x="2021" y="853"/>
                    <a:pt x="2234" y="514"/>
                    <a:pt x="2133" y="263"/>
                  </a:cubicBezTo>
                  <a:cubicBezTo>
                    <a:pt x="2056" y="99"/>
                    <a:pt x="1864" y="0"/>
                    <a:pt x="1678" y="0"/>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6" name="Google Shape;1316;p98"/>
            <p:cNvSpPr/>
            <p:nvPr/>
          </p:nvSpPr>
          <p:spPr>
            <a:xfrm>
              <a:off x="3463475" y="2733550"/>
              <a:ext cx="9450" cy="3625"/>
            </a:xfrm>
            <a:custGeom>
              <a:rect b="b" l="l" r="r" t="t"/>
              <a:pathLst>
                <a:path extrusionOk="0" h="145" w="378">
                  <a:moveTo>
                    <a:pt x="261" y="1"/>
                  </a:moveTo>
                  <a:cubicBezTo>
                    <a:pt x="166" y="1"/>
                    <a:pt x="54" y="9"/>
                    <a:pt x="13" y="89"/>
                  </a:cubicBezTo>
                  <a:cubicBezTo>
                    <a:pt x="1" y="102"/>
                    <a:pt x="13" y="127"/>
                    <a:pt x="38" y="139"/>
                  </a:cubicBezTo>
                  <a:cubicBezTo>
                    <a:pt x="49" y="143"/>
                    <a:pt x="58" y="144"/>
                    <a:pt x="67" y="144"/>
                  </a:cubicBezTo>
                  <a:cubicBezTo>
                    <a:pt x="87" y="144"/>
                    <a:pt x="103" y="136"/>
                    <a:pt x="139" y="127"/>
                  </a:cubicBezTo>
                  <a:cubicBezTo>
                    <a:pt x="202" y="102"/>
                    <a:pt x="264" y="89"/>
                    <a:pt x="327" y="89"/>
                  </a:cubicBezTo>
                  <a:cubicBezTo>
                    <a:pt x="377" y="89"/>
                    <a:pt x="377" y="1"/>
                    <a:pt x="327" y="1"/>
                  </a:cubicBezTo>
                  <a:cubicBezTo>
                    <a:pt x="307" y="1"/>
                    <a:pt x="284" y="1"/>
                    <a:pt x="26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7" name="Google Shape;1317;p98"/>
            <p:cNvSpPr/>
            <p:nvPr/>
          </p:nvSpPr>
          <p:spPr>
            <a:xfrm>
              <a:off x="3460025" y="2728400"/>
              <a:ext cx="8025" cy="8375"/>
            </a:xfrm>
            <a:custGeom>
              <a:rect b="b" l="l" r="r" t="t"/>
              <a:pathLst>
                <a:path extrusionOk="0" h="335" w="321">
                  <a:moveTo>
                    <a:pt x="274" y="1"/>
                  </a:moveTo>
                  <a:cubicBezTo>
                    <a:pt x="267" y="1"/>
                    <a:pt x="260" y="2"/>
                    <a:pt x="252" y="6"/>
                  </a:cubicBezTo>
                  <a:cubicBezTo>
                    <a:pt x="151" y="57"/>
                    <a:pt x="1" y="195"/>
                    <a:pt x="76" y="320"/>
                  </a:cubicBezTo>
                  <a:cubicBezTo>
                    <a:pt x="76" y="327"/>
                    <a:pt x="84" y="335"/>
                    <a:pt x="94" y="335"/>
                  </a:cubicBezTo>
                  <a:cubicBezTo>
                    <a:pt x="101" y="335"/>
                    <a:pt x="108" y="331"/>
                    <a:pt x="114" y="320"/>
                  </a:cubicBezTo>
                  <a:cubicBezTo>
                    <a:pt x="151" y="295"/>
                    <a:pt x="151" y="270"/>
                    <a:pt x="164" y="232"/>
                  </a:cubicBezTo>
                  <a:cubicBezTo>
                    <a:pt x="189" y="157"/>
                    <a:pt x="239" y="107"/>
                    <a:pt x="289" y="69"/>
                  </a:cubicBezTo>
                  <a:cubicBezTo>
                    <a:pt x="321" y="48"/>
                    <a:pt x="308" y="1"/>
                    <a:pt x="27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8" name="Google Shape;1318;p98"/>
            <p:cNvSpPr/>
            <p:nvPr/>
          </p:nvSpPr>
          <p:spPr>
            <a:xfrm>
              <a:off x="3460350" y="2717825"/>
              <a:ext cx="4400" cy="10450"/>
            </a:xfrm>
            <a:custGeom>
              <a:rect b="b" l="l" r="r" t="t"/>
              <a:pathLst>
                <a:path extrusionOk="0" h="418" w="176">
                  <a:moveTo>
                    <a:pt x="131" y="1"/>
                  </a:moveTo>
                  <a:cubicBezTo>
                    <a:pt x="118" y="1"/>
                    <a:pt x="105" y="9"/>
                    <a:pt x="101" y="28"/>
                  </a:cubicBezTo>
                  <a:cubicBezTo>
                    <a:pt x="63" y="141"/>
                    <a:pt x="0" y="279"/>
                    <a:pt x="13" y="379"/>
                  </a:cubicBezTo>
                  <a:cubicBezTo>
                    <a:pt x="13" y="404"/>
                    <a:pt x="29" y="417"/>
                    <a:pt x="43" y="417"/>
                  </a:cubicBezTo>
                  <a:cubicBezTo>
                    <a:pt x="51" y="417"/>
                    <a:pt x="59" y="413"/>
                    <a:pt x="63" y="404"/>
                  </a:cubicBezTo>
                  <a:cubicBezTo>
                    <a:pt x="138" y="316"/>
                    <a:pt x="151" y="166"/>
                    <a:pt x="176" y="53"/>
                  </a:cubicBezTo>
                  <a:cubicBezTo>
                    <a:pt x="176" y="22"/>
                    <a:pt x="152" y="1"/>
                    <a:pt x="13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19" name="Google Shape;1319;p98"/>
            <p:cNvSpPr/>
            <p:nvPr/>
          </p:nvSpPr>
          <p:spPr>
            <a:xfrm>
              <a:off x="3456675" y="2724500"/>
              <a:ext cx="5900" cy="12775"/>
            </a:xfrm>
            <a:custGeom>
              <a:rect b="b" l="l" r="r" t="t"/>
              <a:pathLst>
                <a:path extrusionOk="0" h="511" w="236">
                  <a:moveTo>
                    <a:pt x="60" y="1"/>
                  </a:moveTo>
                  <a:cubicBezTo>
                    <a:pt x="32" y="1"/>
                    <a:pt x="1" y="29"/>
                    <a:pt x="9" y="62"/>
                  </a:cubicBezTo>
                  <a:cubicBezTo>
                    <a:pt x="34" y="137"/>
                    <a:pt x="59" y="225"/>
                    <a:pt x="72" y="313"/>
                  </a:cubicBezTo>
                  <a:cubicBezTo>
                    <a:pt x="85" y="376"/>
                    <a:pt x="85" y="451"/>
                    <a:pt x="135" y="501"/>
                  </a:cubicBezTo>
                  <a:cubicBezTo>
                    <a:pt x="141" y="508"/>
                    <a:pt x="150" y="511"/>
                    <a:pt x="160" y="511"/>
                  </a:cubicBezTo>
                  <a:cubicBezTo>
                    <a:pt x="169" y="511"/>
                    <a:pt x="179" y="508"/>
                    <a:pt x="185" y="501"/>
                  </a:cubicBezTo>
                  <a:cubicBezTo>
                    <a:pt x="235" y="426"/>
                    <a:pt x="198" y="351"/>
                    <a:pt x="185" y="275"/>
                  </a:cubicBezTo>
                  <a:cubicBezTo>
                    <a:pt x="160" y="188"/>
                    <a:pt x="135" y="112"/>
                    <a:pt x="97" y="24"/>
                  </a:cubicBezTo>
                  <a:cubicBezTo>
                    <a:pt x="89" y="8"/>
                    <a:pt x="75" y="1"/>
                    <a:pt x="6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0" name="Google Shape;1320;p98"/>
            <p:cNvSpPr/>
            <p:nvPr/>
          </p:nvSpPr>
          <p:spPr>
            <a:xfrm>
              <a:off x="3447575" y="2722450"/>
              <a:ext cx="4550" cy="6200"/>
            </a:xfrm>
            <a:custGeom>
              <a:rect b="b" l="l" r="r" t="t"/>
              <a:pathLst>
                <a:path extrusionOk="0" h="248" w="182">
                  <a:moveTo>
                    <a:pt x="55" y="0"/>
                  </a:moveTo>
                  <a:cubicBezTo>
                    <a:pt x="26" y="0"/>
                    <a:pt x="1" y="23"/>
                    <a:pt x="9" y="56"/>
                  </a:cubicBezTo>
                  <a:cubicBezTo>
                    <a:pt x="34" y="119"/>
                    <a:pt x="60" y="182"/>
                    <a:pt x="110" y="232"/>
                  </a:cubicBezTo>
                  <a:cubicBezTo>
                    <a:pt x="117" y="243"/>
                    <a:pt x="127" y="247"/>
                    <a:pt x="136" y="247"/>
                  </a:cubicBezTo>
                  <a:cubicBezTo>
                    <a:pt x="159" y="247"/>
                    <a:pt x="181" y="221"/>
                    <a:pt x="172" y="194"/>
                  </a:cubicBezTo>
                  <a:cubicBezTo>
                    <a:pt x="160" y="131"/>
                    <a:pt x="135" y="69"/>
                    <a:pt x="97" y="19"/>
                  </a:cubicBezTo>
                  <a:cubicBezTo>
                    <a:pt x="85" y="6"/>
                    <a:pt x="69" y="0"/>
                    <a:pt x="5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1" name="Google Shape;1321;p98"/>
            <p:cNvSpPr/>
            <p:nvPr/>
          </p:nvSpPr>
          <p:spPr>
            <a:xfrm>
              <a:off x="3450625" y="2730750"/>
              <a:ext cx="9125" cy="10500"/>
            </a:xfrm>
            <a:custGeom>
              <a:rect b="b" l="l" r="r" t="t"/>
              <a:pathLst>
                <a:path extrusionOk="0" h="420" w="365">
                  <a:moveTo>
                    <a:pt x="50" y="0"/>
                  </a:moveTo>
                  <a:cubicBezTo>
                    <a:pt x="13" y="0"/>
                    <a:pt x="0" y="76"/>
                    <a:pt x="50" y="76"/>
                  </a:cubicBezTo>
                  <a:cubicBezTo>
                    <a:pt x="189" y="113"/>
                    <a:pt x="189" y="301"/>
                    <a:pt x="251" y="402"/>
                  </a:cubicBezTo>
                  <a:cubicBezTo>
                    <a:pt x="263" y="413"/>
                    <a:pt x="279" y="419"/>
                    <a:pt x="295" y="419"/>
                  </a:cubicBezTo>
                  <a:cubicBezTo>
                    <a:pt x="314" y="419"/>
                    <a:pt x="332" y="410"/>
                    <a:pt x="339" y="389"/>
                  </a:cubicBezTo>
                  <a:cubicBezTo>
                    <a:pt x="364" y="239"/>
                    <a:pt x="214" y="0"/>
                    <a:pt x="5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2" name="Google Shape;1322;p98"/>
            <p:cNvSpPr/>
            <p:nvPr/>
          </p:nvSpPr>
          <p:spPr>
            <a:xfrm>
              <a:off x="3457525" y="2734150"/>
              <a:ext cx="9350" cy="8025"/>
            </a:xfrm>
            <a:custGeom>
              <a:rect b="b" l="l" r="r" t="t"/>
              <a:pathLst>
                <a:path extrusionOk="0" h="321" w="374">
                  <a:moveTo>
                    <a:pt x="313" y="1"/>
                  </a:moveTo>
                  <a:cubicBezTo>
                    <a:pt x="309" y="1"/>
                    <a:pt x="305" y="1"/>
                    <a:pt x="302" y="2"/>
                  </a:cubicBezTo>
                  <a:cubicBezTo>
                    <a:pt x="189" y="53"/>
                    <a:pt x="13" y="140"/>
                    <a:pt x="0" y="278"/>
                  </a:cubicBezTo>
                  <a:cubicBezTo>
                    <a:pt x="0" y="307"/>
                    <a:pt x="22" y="321"/>
                    <a:pt x="43" y="321"/>
                  </a:cubicBezTo>
                  <a:cubicBezTo>
                    <a:pt x="50" y="321"/>
                    <a:pt x="57" y="319"/>
                    <a:pt x="63" y="316"/>
                  </a:cubicBezTo>
                  <a:cubicBezTo>
                    <a:pt x="113" y="291"/>
                    <a:pt x="138" y="241"/>
                    <a:pt x="176" y="203"/>
                  </a:cubicBezTo>
                  <a:cubicBezTo>
                    <a:pt x="214" y="153"/>
                    <a:pt x="276" y="115"/>
                    <a:pt x="339" y="90"/>
                  </a:cubicBezTo>
                  <a:cubicBezTo>
                    <a:pt x="374" y="67"/>
                    <a:pt x="355" y="1"/>
                    <a:pt x="31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3" name="Google Shape;1323;p98"/>
            <p:cNvSpPr/>
            <p:nvPr/>
          </p:nvSpPr>
          <p:spPr>
            <a:xfrm>
              <a:off x="3458475" y="2738125"/>
              <a:ext cx="13500" cy="4875"/>
            </a:xfrm>
            <a:custGeom>
              <a:rect b="b" l="l" r="r" t="t"/>
              <a:pathLst>
                <a:path extrusionOk="0" h="195" w="540">
                  <a:moveTo>
                    <a:pt x="353" y="1"/>
                  </a:moveTo>
                  <a:cubicBezTo>
                    <a:pt x="225" y="1"/>
                    <a:pt x="95" y="36"/>
                    <a:pt x="25" y="132"/>
                  </a:cubicBezTo>
                  <a:cubicBezTo>
                    <a:pt x="0" y="157"/>
                    <a:pt x="38" y="195"/>
                    <a:pt x="75" y="195"/>
                  </a:cubicBezTo>
                  <a:cubicBezTo>
                    <a:pt x="138" y="170"/>
                    <a:pt x="201" y="119"/>
                    <a:pt x="264" y="107"/>
                  </a:cubicBezTo>
                  <a:cubicBezTo>
                    <a:pt x="351" y="82"/>
                    <a:pt x="427" y="82"/>
                    <a:pt x="502" y="82"/>
                  </a:cubicBezTo>
                  <a:cubicBezTo>
                    <a:pt x="505" y="83"/>
                    <a:pt x="508" y="83"/>
                    <a:pt x="511" y="83"/>
                  </a:cubicBezTo>
                  <a:cubicBezTo>
                    <a:pt x="539" y="83"/>
                    <a:pt x="537" y="30"/>
                    <a:pt x="515" y="19"/>
                  </a:cubicBezTo>
                  <a:cubicBezTo>
                    <a:pt x="465" y="8"/>
                    <a:pt x="409" y="1"/>
                    <a:pt x="35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4" name="Google Shape;1324;p98"/>
            <p:cNvSpPr/>
            <p:nvPr/>
          </p:nvSpPr>
          <p:spPr>
            <a:xfrm>
              <a:off x="3407950" y="2621175"/>
              <a:ext cx="54625" cy="51675"/>
            </a:xfrm>
            <a:custGeom>
              <a:rect b="b" l="l" r="r" t="t"/>
              <a:pathLst>
                <a:path extrusionOk="0" h="2067" w="2185">
                  <a:moveTo>
                    <a:pt x="860" y="0"/>
                  </a:moveTo>
                  <a:cubicBezTo>
                    <a:pt x="692" y="0"/>
                    <a:pt x="531" y="114"/>
                    <a:pt x="490" y="280"/>
                  </a:cubicBezTo>
                  <a:cubicBezTo>
                    <a:pt x="440" y="481"/>
                    <a:pt x="540" y="656"/>
                    <a:pt x="791" y="845"/>
                  </a:cubicBezTo>
                  <a:cubicBezTo>
                    <a:pt x="697" y="803"/>
                    <a:pt x="603" y="781"/>
                    <a:pt x="509" y="781"/>
                  </a:cubicBezTo>
                  <a:cubicBezTo>
                    <a:pt x="402" y="781"/>
                    <a:pt x="296" y="810"/>
                    <a:pt x="189" y="870"/>
                  </a:cubicBezTo>
                  <a:cubicBezTo>
                    <a:pt x="1" y="970"/>
                    <a:pt x="51" y="1284"/>
                    <a:pt x="227" y="1397"/>
                  </a:cubicBezTo>
                  <a:cubicBezTo>
                    <a:pt x="262" y="1419"/>
                    <a:pt x="309" y="1428"/>
                    <a:pt x="363" y="1428"/>
                  </a:cubicBezTo>
                  <a:cubicBezTo>
                    <a:pt x="578" y="1428"/>
                    <a:pt x="892" y="1284"/>
                    <a:pt x="892" y="1284"/>
                  </a:cubicBezTo>
                  <a:lnTo>
                    <a:pt x="892" y="1284"/>
                  </a:lnTo>
                  <a:cubicBezTo>
                    <a:pt x="892" y="1284"/>
                    <a:pt x="691" y="1485"/>
                    <a:pt x="666" y="1710"/>
                  </a:cubicBezTo>
                  <a:cubicBezTo>
                    <a:pt x="641" y="1848"/>
                    <a:pt x="678" y="1974"/>
                    <a:pt x="854" y="2049"/>
                  </a:cubicBezTo>
                  <a:cubicBezTo>
                    <a:pt x="888" y="2061"/>
                    <a:pt x="922" y="2067"/>
                    <a:pt x="955" y="2067"/>
                  </a:cubicBezTo>
                  <a:cubicBezTo>
                    <a:pt x="1093" y="2067"/>
                    <a:pt x="1217" y="1970"/>
                    <a:pt x="1268" y="1848"/>
                  </a:cubicBezTo>
                  <a:cubicBezTo>
                    <a:pt x="1356" y="1648"/>
                    <a:pt x="1318" y="1397"/>
                    <a:pt x="1318" y="1397"/>
                  </a:cubicBezTo>
                  <a:lnTo>
                    <a:pt x="1318" y="1397"/>
                  </a:lnTo>
                  <a:cubicBezTo>
                    <a:pt x="1318" y="1397"/>
                    <a:pt x="1528" y="1688"/>
                    <a:pt x="1764" y="1688"/>
                  </a:cubicBezTo>
                  <a:cubicBezTo>
                    <a:pt x="1849" y="1688"/>
                    <a:pt x="1938" y="1650"/>
                    <a:pt x="2021" y="1547"/>
                  </a:cubicBezTo>
                  <a:cubicBezTo>
                    <a:pt x="2184" y="1334"/>
                    <a:pt x="1933" y="995"/>
                    <a:pt x="1569" y="945"/>
                  </a:cubicBezTo>
                  <a:cubicBezTo>
                    <a:pt x="1707" y="882"/>
                    <a:pt x="1921" y="719"/>
                    <a:pt x="2021" y="606"/>
                  </a:cubicBezTo>
                  <a:cubicBezTo>
                    <a:pt x="2109" y="481"/>
                    <a:pt x="2121" y="280"/>
                    <a:pt x="1996" y="192"/>
                  </a:cubicBezTo>
                  <a:cubicBezTo>
                    <a:pt x="1949" y="158"/>
                    <a:pt x="1894" y="146"/>
                    <a:pt x="1841" y="146"/>
                  </a:cubicBezTo>
                  <a:cubicBezTo>
                    <a:pt x="1794" y="146"/>
                    <a:pt x="1748" y="155"/>
                    <a:pt x="1707" y="167"/>
                  </a:cubicBezTo>
                  <a:cubicBezTo>
                    <a:pt x="1481" y="205"/>
                    <a:pt x="1356" y="418"/>
                    <a:pt x="1218" y="594"/>
                  </a:cubicBezTo>
                  <a:cubicBezTo>
                    <a:pt x="1218" y="380"/>
                    <a:pt x="1155" y="92"/>
                    <a:pt x="967" y="16"/>
                  </a:cubicBezTo>
                  <a:cubicBezTo>
                    <a:pt x="932" y="5"/>
                    <a:pt x="895" y="0"/>
                    <a:pt x="860" y="0"/>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5" name="Google Shape;1325;p98"/>
            <p:cNvSpPr/>
            <p:nvPr/>
          </p:nvSpPr>
          <p:spPr>
            <a:xfrm>
              <a:off x="3439325" y="2638525"/>
              <a:ext cx="6100" cy="6425"/>
            </a:xfrm>
            <a:custGeom>
              <a:rect b="b" l="l" r="r" t="t"/>
              <a:pathLst>
                <a:path extrusionOk="0" h="257" w="244">
                  <a:moveTo>
                    <a:pt x="183" y="1"/>
                  </a:moveTo>
                  <a:cubicBezTo>
                    <a:pt x="173" y="1"/>
                    <a:pt x="162" y="4"/>
                    <a:pt x="151" y="12"/>
                  </a:cubicBezTo>
                  <a:cubicBezTo>
                    <a:pt x="101" y="63"/>
                    <a:pt x="1" y="151"/>
                    <a:pt x="38" y="238"/>
                  </a:cubicBezTo>
                  <a:cubicBezTo>
                    <a:pt x="47" y="247"/>
                    <a:pt x="56" y="256"/>
                    <a:pt x="65" y="256"/>
                  </a:cubicBezTo>
                  <a:cubicBezTo>
                    <a:pt x="68" y="256"/>
                    <a:pt x="72" y="255"/>
                    <a:pt x="76" y="251"/>
                  </a:cubicBezTo>
                  <a:cubicBezTo>
                    <a:pt x="151" y="238"/>
                    <a:pt x="176" y="138"/>
                    <a:pt x="214" y="75"/>
                  </a:cubicBezTo>
                  <a:cubicBezTo>
                    <a:pt x="243" y="46"/>
                    <a:pt x="219" y="1"/>
                    <a:pt x="18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6" name="Google Shape;1326;p98"/>
            <p:cNvSpPr/>
            <p:nvPr/>
          </p:nvSpPr>
          <p:spPr>
            <a:xfrm>
              <a:off x="3436825" y="2638425"/>
              <a:ext cx="3775" cy="7650"/>
            </a:xfrm>
            <a:custGeom>
              <a:rect b="b" l="l" r="r" t="t"/>
              <a:pathLst>
                <a:path extrusionOk="0" h="306" w="151">
                  <a:moveTo>
                    <a:pt x="75" y="1"/>
                  </a:moveTo>
                  <a:cubicBezTo>
                    <a:pt x="62" y="1"/>
                    <a:pt x="48" y="9"/>
                    <a:pt x="38" y="29"/>
                  </a:cubicBezTo>
                  <a:cubicBezTo>
                    <a:pt x="13" y="117"/>
                    <a:pt x="0" y="267"/>
                    <a:pt x="113" y="305"/>
                  </a:cubicBezTo>
                  <a:cubicBezTo>
                    <a:pt x="138" y="305"/>
                    <a:pt x="151" y="293"/>
                    <a:pt x="151" y="267"/>
                  </a:cubicBezTo>
                  <a:cubicBezTo>
                    <a:pt x="151" y="192"/>
                    <a:pt x="101" y="129"/>
                    <a:pt x="113" y="42"/>
                  </a:cubicBezTo>
                  <a:cubicBezTo>
                    <a:pt x="113" y="19"/>
                    <a:pt x="95" y="1"/>
                    <a:pt x="7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7" name="Google Shape;1327;p98"/>
            <p:cNvSpPr/>
            <p:nvPr/>
          </p:nvSpPr>
          <p:spPr>
            <a:xfrm>
              <a:off x="3430125" y="2634600"/>
              <a:ext cx="5450" cy="7500"/>
            </a:xfrm>
            <a:custGeom>
              <a:rect b="b" l="l" r="r" t="t"/>
              <a:pathLst>
                <a:path extrusionOk="0" h="300" w="218">
                  <a:moveTo>
                    <a:pt x="51" y="1"/>
                  </a:moveTo>
                  <a:cubicBezTo>
                    <a:pt x="23" y="1"/>
                    <a:pt x="0" y="23"/>
                    <a:pt x="17" y="57"/>
                  </a:cubicBezTo>
                  <a:cubicBezTo>
                    <a:pt x="67" y="132"/>
                    <a:pt x="92" y="232"/>
                    <a:pt x="168" y="295"/>
                  </a:cubicBezTo>
                  <a:cubicBezTo>
                    <a:pt x="174" y="298"/>
                    <a:pt x="181" y="300"/>
                    <a:pt x="187" y="300"/>
                  </a:cubicBezTo>
                  <a:cubicBezTo>
                    <a:pt x="204" y="300"/>
                    <a:pt x="218" y="288"/>
                    <a:pt x="218" y="270"/>
                  </a:cubicBezTo>
                  <a:cubicBezTo>
                    <a:pt x="218" y="169"/>
                    <a:pt x="143" y="94"/>
                    <a:pt x="92" y="19"/>
                  </a:cubicBezTo>
                  <a:cubicBezTo>
                    <a:pt x="80" y="6"/>
                    <a:pt x="65" y="1"/>
                    <a:pt x="5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8" name="Google Shape;1328;p98"/>
            <p:cNvSpPr/>
            <p:nvPr/>
          </p:nvSpPr>
          <p:spPr>
            <a:xfrm>
              <a:off x="3430650" y="2640900"/>
              <a:ext cx="9325" cy="6425"/>
            </a:xfrm>
            <a:custGeom>
              <a:rect b="b" l="l" r="r" t="t"/>
              <a:pathLst>
                <a:path extrusionOk="0" h="257" w="373">
                  <a:moveTo>
                    <a:pt x="54" y="1"/>
                  </a:moveTo>
                  <a:cubicBezTo>
                    <a:pt x="16" y="1"/>
                    <a:pt x="1" y="71"/>
                    <a:pt x="34" y="93"/>
                  </a:cubicBezTo>
                  <a:cubicBezTo>
                    <a:pt x="97" y="118"/>
                    <a:pt x="147" y="156"/>
                    <a:pt x="209" y="194"/>
                  </a:cubicBezTo>
                  <a:cubicBezTo>
                    <a:pt x="260" y="231"/>
                    <a:pt x="285" y="256"/>
                    <a:pt x="348" y="256"/>
                  </a:cubicBezTo>
                  <a:cubicBezTo>
                    <a:pt x="360" y="256"/>
                    <a:pt x="373" y="231"/>
                    <a:pt x="373" y="206"/>
                  </a:cubicBezTo>
                  <a:cubicBezTo>
                    <a:pt x="360" y="93"/>
                    <a:pt x="172" y="43"/>
                    <a:pt x="71" y="5"/>
                  </a:cubicBezTo>
                  <a:cubicBezTo>
                    <a:pt x="65" y="2"/>
                    <a:pt x="60" y="1"/>
                    <a:pt x="5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29" name="Google Shape;1329;p98"/>
            <p:cNvSpPr/>
            <p:nvPr/>
          </p:nvSpPr>
          <p:spPr>
            <a:xfrm>
              <a:off x="3424650" y="2644750"/>
              <a:ext cx="6225" cy="3200"/>
            </a:xfrm>
            <a:custGeom>
              <a:rect b="b" l="l" r="r" t="t"/>
              <a:pathLst>
                <a:path extrusionOk="0" h="128" w="249">
                  <a:moveTo>
                    <a:pt x="52" y="1"/>
                  </a:moveTo>
                  <a:cubicBezTo>
                    <a:pt x="19" y="1"/>
                    <a:pt x="1" y="67"/>
                    <a:pt x="35" y="90"/>
                  </a:cubicBezTo>
                  <a:cubicBezTo>
                    <a:pt x="86" y="115"/>
                    <a:pt x="136" y="127"/>
                    <a:pt x="199" y="127"/>
                  </a:cubicBezTo>
                  <a:cubicBezTo>
                    <a:pt x="236" y="127"/>
                    <a:pt x="249" y="77"/>
                    <a:pt x="211" y="52"/>
                  </a:cubicBezTo>
                  <a:cubicBezTo>
                    <a:pt x="173" y="14"/>
                    <a:pt x="123" y="2"/>
                    <a:pt x="60" y="2"/>
                  </a:cubicBezTo>
                  <a:cubicBezTo>
                    <a:pt x="58" y="1"/>
                    <a:pt x="55" y="1"/>
                    <a:pt x="5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0" name="Google Shape;1330;p98"/>
            <p:cNvSpPr/>
            <p:nvPr/>
          </p:nvSpPr>
          <p:spPr>
            <a:xfrm>
              <a:off x="3430700" y="2646400"/>
              <a:ext cx="10225" cy="4375"/>
            </a:xfrm>
            <a:custGeom>
              <a:rect b="b" l="l" r="r" t="t"/>
              <a:pathLst>
                <a:path extrusionOk="0" h="175" w="409">
                  <a:moveTo>
                    <a:pt x="171" y="0"/>
                  </a:moveTo>
                  <a:cubicBezTo>
                    <a:pt x="116" y="0"/>
                    <a:pt x="65" y="16"/>
                    <a:pt x="32" y="49"/>
                  </a:cubicBezTo>
                  <a:cubicBezTo>
                    <a:pt x="0" y="80"/>
                    <a:pt x="31" y="130"/>
                    <a:pt x="63" y="130"/>
                  </a:cubicBezTo>
                  <a:cubicBezTo>
                    <a:pt x="70" y="130"/>
                    <a:pt x="76" y="128"/>
                    <a:pt x="82" y="124"/>
                  </a:cubicBezTo>
                  <a:cubicBezTo>
                    <a:pt x="100" y="114"/>
                    <a:pt x="118" y="110"/>
                    <a:pt x="136" y="110"/>
                  </a:cubicBezTo>
                  <a:cubicBezTo>
                    <a:pt x="210" y="110"/>
                    <a:pt x="288" y="174"/>
                    <a:pt x="358" y="174"/>
                  </a:cubicBezTo>
                  <a:cubicBezTo>
                    <a:pt x="396" y="174"/>
                    <a:pt x="408" y="137"/>
                    <a:pt x="396" y="112"/>
                  </a:cubicBezTo>
                  <a:cubicBezTo>
                    <a:pt x="357" y="41"/>
                    <a:pt x="260" y="0"/>
                    <a:pt x="17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1" name="Google Shape;1331;p98"/>
            <p:cNvSpPr/>
            <p:nvPr/>
          </p:nvSpPr>
          <p:spPr>
            <a:xfrm>
              <a:off x="3438075" y="2642125"/>
              <a:ext cx="4300" cy="9000"/>
            </a:xfrm>
            <a:custGeom>
              <a:rect b="b" l="l" r="r" t="t"/>
              <a:pathLst>
                <a:path extrusionOk="0" h="360" w="172">
                  <a:moveTo>
                    <a:pt x="116" y="1"/>
                  </a:moveTo>
                  <a:cubicBezTo>
                    <a:pt x="104" y="1"/>
                    <a:pt x="92" y="7"/>
                    <a:pt x="88" y="19"/>
                  </a:cubicBezTo>
                  <a:cubicBezTo>
                    <a:pt x="38" y="119"/>
                    <a:pt x="0" y="257"/>
                    <a:pt x="76" y="345"/>
                  </a:cubicBezTo>
                  <a:cubicBezTo>
                    <a:pt x="85" y="355"/>
                    <a:pt x="97" y="359"/>
                    <a:pt x="107" y="359"/>
                  </a:cubicBezTo>
                  <a:cubicBezTo>
                    <a:pt x="124" y="359"/>
                    <a:pt x="138" y="348"/>
                    <a:pt x="138" y="333"/>
                  </a:cubicBezTo>
                  <a:cubicBezTo>
                    <a:pt x="163" y="232"/>
                    <a:pt x="138" y="145"/>
                    <a:pt x="163" y="57"/>
                  </a:cubicBezTo>
                  <a:cubicBezTo>
                    <a:pt x="172" y="23"/>
                    <a:pt x="141" y="1"/>
                    <a:pt x="11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2" name="Google Shape;1332;p98"/>
            <p:cNvSpPr/>
            <p:nvPr/>
          </p:nvSpPr>
          <p:spPr>
            <a:xfrm>
              <a:off x="3440275" y="2641575"/>
              <a:ext cx="7150" cy="9000"/>
            </a:xfrm>
            <a:custGeom>
              <a:rect b="b" l="l" r="r" t="t"/>
              <a:pathLst>
                <a:path extrusionOk="0" h="360" w="286">
                  <a:moveTo>
                    <a:pt x="237" y="1"/>
                  </a:moveTo>
                  <a:cubicBezTo>
                    <a:pt x="233" y="1"/>
                    <a:pt x="229" y="2"/>
                    <a:pt x="226" y="3"/>
                  </a:cubicBezTo>
                  <a:cubicBezTo>
                    <a:pt x="113" y="66"/>
                    <a:pt x="0" y="192"/>
                    <a:pt x="25" y="330"/>
                  </a:cubicBezTo>
                  <a:cubicBezTo>
                    <a:pt x="25" y="350"/>
                    <a:pt x="40" y="360"/>
                    <a:pt x="58" y="360"/>
                  </a:cubicBezTo>
                  <a:cubicBezTo>
                    <a:pt x="73" y="360"/>
                    <a:pt x="89" y="354"/>
                    <a:pt x="101" y="342"/>
                  </a:cubicBezTo>
                  <a:cubicBezTo>
                    <a:pt x="126" y="292"/>
                    <a:pt x="126" y="242"/>
                    <a:pt x="151" y="192"/>
                  </a:cubicBezTo>
                  <a:cubicBezTo>
                    <a:pt x="176" y="141"/>
                    <a:pt x="214" y="91"/>
                    <a:pt x="264" y="54"/>
                  </a:cubicBezTo>
                  <a:cubicBezTo>
                    <a:pt x="285" y="32"/>
                    <a:pt x="260" y="1"/>
                    <a:pt x="23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3" name="Google Shape;1333;p98"/>
            <p:cNvSpPr/>
            <p:nvPr/>
          </p:nvSpPr>
          <p:spPr>
            <a:xfrm>
              <a:off x="3438075" y="2570050"/>
              <a:ext cx="46850" cy="45300"/>
            </a:xfrm>
            <a:custGeom>
              <a:rect b="b" l="l" r="r" t="t"/>
              <a:pathLst>
                <a:path extrusionOk="0" h="1812" w="1874">
                  <a:moveTo>
                    <a:pt x="1375" y="0"/>
                  </a:moveTo>
                  <a:cubicBezTo>
                    <a:pt x="1318" y="0"/>
                    <a:pt x="1258" y="27"/>
                    <a:pt x="1205" y="53"/>
                  </a:cubicBezTo>
                  <a:cubicBezTo>
                    <a:pt x="1029" y="154"/>
                    <a:pt x="979" y="355"/>
                    <a:pt x="904" y="530"/>
                  </a:cubicBezTo>
                  <a:cubicBezTo>
                    <a:pt x="866" y="355"/>
                    <a:pt x="728" y="129"/>
                    <a:pt x="552" y="129"/>
                  </a:cubicBezTo>
                  <a:cubicBezTo>
                    <a:pt x="547" y="128"/>
                    <a:pt x="541" y="128"/>
                    <a:pt x="535" y="128"/>
                  </a:cubicBezTo>
                  <a:cubicBezTo>
                    <a:pt x="378" y="128"/>
                    <a:pt x="227" y="286"/>
                    <a:pt x="239" y="455"/>
                  </a:cubicBezTo>
                  <a:cubicBezTo>
                    <a:pt x="251" y="618"/>
                    <a:pt x="364" y="744"/>
                    <a:pt x="628" y="844"/>
                  </a:cubicBezTo>
                  <a:cubicBezTo>
                    <a:pt x="597" y="840"/>
                    <a:pt x="566" y="838"/>
                    <a:pt x="536" y="838"/>
                  </a:cubicBezTo>
                  <a:cubicBezTo>
                    <a:pt x="383" y="838"/>
                    <a:pt x="241" y="892"/>
                    <a:pt x="126" y="1007"/>
                  </a:cubicBezTo>
                  <a:cubicBezTo>
                    <a:pt x="0" y="1145"/>
                    <a:pt x="126" y="1384"/>
                    <a:pt x="302" y="1434"/>
                  </a:cubicBezTo>
                  <a:cubicBezTo>
                    <a:pt x="314" y="1438"/>
                    <a:pt x="328" y="1439"/>
                    <a:pt x="342" y="1439"/>
                  </a:cubicBezTo>
                  <a:cubicBezTo>
                    <a:pt x="515" y="1439"/>
                    <a:pt x="803" y="1183"/>
                    <a:pt x="803" y="1183"/>
                  </a:cubicBezTo>
                  <a:lnTo>
                    <a:pt x="803" y="1183"/>
                  </a:lnTo>
                  <a:cubicBezTo>
                    <a:pt x="803" y="1183"/>
                    <a:pt x="691" y="1396"/>
                    <a:pt x="728" y="1584"/>
                  </a:cubicBezTo>
                  <a:cubicBezTo>
                    <a:pt x="753" y="1697"/>
                    <a:pt x="803" y="1798"/>
                    <a:pt x="967" y="1810"/>
                  </a:cubicBezTo>
                  <a:cubicBezTo>
                    <a:pt x="974" y="1811"/>
                    <a:pt x="980" y="1811"/>
                    <a:pt x="987" y="1811"/>
                  </a:cubicBezTo>
                  <a:cubicBezTo>
                    <a:pt x="1140" y="1811"/>
                    <a:pt x="1256" y="1679"/>
                    <a:pt x="1268" y="1547"/>
                  </a:cubicBezTo>
                  <a:cubicBezTo>
                    <a:pt x="1280" y="1359"/>
                    <a:pt x="1193" y="1158"/>
                    <a:pt x="1192" y="1158"/>
                  </a:cubicBezTo>
                  <a:lnTo>
                    <a:pt x="1192" y="1158"/>
                  </a:lnTo>
                  <a:cubicBezTo>
                    <a:pt x="1193" y="1158"/>
                    <a:pt x="1380" y="1303"/>
                    <a:pt x="1553" y="1303"/>
                  </a:cubicBezTo>
                  <a:cubicBezTo>
                    <a:pt x="1649" y="1303"/>
                    <a:pt x="1741" y="1259"/>
                    <a:pt x="1795" y="1120"/>
                  </a:cubicBezTo>
                  <a:cubicBezTo>
                    <a:pt x="1874" y="917"/>
                    <a:pt x="1648" y="724"/>
                    <a:pt x="1373" y="724"/>
                  </a:cubicBezTo>
                  <a:cubicBezTo>
                    <a:pt x="1343" y="724"/>
                    <a:pt x="1312" y="726"/>
                    <a:pt x="1280" y="731"/>
                  </a:cubicBezTo>
                  <a:cubicBezTo>
                    <a:pt x="1381" y="643"/>
                    <a:pt x="1519" y="468"/>
                    <a:pt x="1569" y="342"/>
                  </a:cubicBezTo>
                  <a:cubicBezTo>
                    <a:pt x="1607" y="217"/>
                    <a:pt x="1569" y="53"/>
                    <a:pt x="1443" y="16"/>
                  </a:cubicBezTo>
                  <a:cubicBezTo>
                    <a:pt x="1421" y="5"/>
                    <a:pt x="1398" y="0"/>
                    <a:pt x="1375" y="0"/>
                  </a:cubicBezTo>
                  <a:close/>
                </a:path>
              </a:pathLst>
            </a:custGeom>
            <a:solidFill>
              <a:srgbClr val="F5A14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4" name="Google Shape;1334;p98"/>
            <p:cNvSpPr/>
            <p:nvPr/>
          </p:nvSpPr>
          <p:spPr>
            <a:xfrm>
              <a:off x="3463175" y="2583875"/>
              <a:ext cx="4475" cy="6275"/>
            </a:xfrm>
            <a:custGeom>
              <a:rect b="b" l="l" r="r" t="t"/>
              <a:pathLst>
                <a:path extrusionOk="0" h="251" w="179">
                  <a:moveTo>
                    <a:pt x="130" y="0"/>
                  </a:moveTo>
                  <a:cubicBezTo>
                    <a:pt x="115" y="0"/>
                    <a:pt x="98" y="8"/>
                    <a:pt x="88" y="28"/>
                  </a:cubicBezTo>
                  <a:cubicBezTo>
                    <a:pt x="50" y="90"/>
                    <a:pt x="0" y="166"/>
                    <a:pt x="50" y="241"/>
                  </a:cubicBezTo>
                  <a:cubicBezTo>
                    <a:pt x="50" y="247"/>
                    <a:pt x="60" y="250"/>
                    <a:pt x="71" y="250"/>
                  </a:cubicBezTo>
                  <a:cubicBezTo>
                    <a:pt x="82" y="250"/>
                    <a:pt x="94" y="247"/>
                    <a:pt x="101" y="241"/>
                  </a:cubicBezTo>
                  <a:cubicBezTo>
                    <a:pt x="151" y="191"/>
                    <a:pt x="138" y="128"/>
                    <a:pt x="163" y="53"/>
                  </a:cubicBezTo>
                  <a:cubicBezTo>
                    <a:pt x="179" y="22"/>
                    <a:pt x="156" y="0"/>
                    <a:pt x="13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5" name="Google Shape;1335;p98"/>
            <p:cNvSpPr/>
            <p:nvPr/>
          </p:nvSpPr>
          <p:spPr>
            <a:xfrm>
              <a:off x="3460975" y="2584975"/>
              <a:ext cx="4100" cy="6200"/>
            </a:xfrm>
            <a:custGeom>
              <a:rect b="b" l="l" r="r" t="t"/>
              <a:pathLst>
                <a:path extrusionOk="0" h="248" w="164">
                  <a:moveTo>
                    <a:pt x="37" y="1"/>
                  </a:moveTo>
                  <a:cubicBezTo>
                    <a:pt x="18" y="1"/>
                    <a:pt x="0" y="14"/>
                    <a:pt x="0" y="34"/>
                  </a:cubicBezTo>
                  <a:cubicBezTo>
                    <a:pt x="0" y="118"/>
                    <a:pt x="23" y="248"/>
                    <a:pt x="124" y="248"/>
                  </a:cubicBezTo>
                  <a:cubicBezTo>
                    <a:pt x="129" y="248"/>
                    <a:pt x="134" y="248"/>
                    <a:pt x="138" y="247"/>
                  </a:cubicBezTo>
                  <a:cubicBezTo>
                    <a:pt x="151" y="247"/>
                    <a:pt x="164" y="235"/>
                    <a:pt x="164" y="209"/>
                  </a:cubicBezTo>
                  <a:cubicBezTo>
                    <a:pt x="151" y="147"/>
                    <a:pt x="88" y="109"/>
                    <a:pt x="76" y="34"/>
                  </a:cubicBezTo>
                  <a:cubicBezTo>
                    <a:pt x="70" y="10"/>
                    <a:pt x="53" y="1"/>
                    <a:pt x="3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6" name="Google Shape;1336;p98"/>
            <p:cNvSpPr/>
            <p:nvPr/>
          </p:nvSpPr>
          <p:spPr>
            <a:xfrm>
              <a:off x="3453650" y="2583625"/>
              <a:ext cx="6650" cy="5750"/>
            </a:xfrm>
            <a:custGeom>
              <a:rect b="b" l="l" r="r" t="t"/>
              <a:pathLst>
                <a:path extrusionOk="0" h="230" w="266">
                  <a:moveTo>
                    <a:pt x="54" y="1"/>
                  </a:moveTo>
                  <a:cubicBezTo>
                    <a:pt x="25" y="1"/>
                    <a:pt x="1" y="43"/>
                    <a:pt x="30" y="63"/>
                  </a:cubicBezTo>
                  <a:cubicBezTo>
                    <a:pt x="80" y="125"/>
                    <a:pt x="130" y="201"/>
                    <a:pt x="218" y="226"/>
                  </a:cubicBezTo>
                  <a:cubicBezTo>
                    <a:pt x="220" y="228"/>
                    <a:pt x="224" y="229"/>
                    <a:pt x="227" y="229"/>
                  </a:cubicBezTo>
                  <a:cubicBezTo>
                    <a:pt x="243" y="229"/>
                    <a:pt x="266" y="209"/>
                    <a:pt x="256" y="188"/>
                  </a:cubicBezTo>
                  <a:cubicBezTo>
                    <a:pt x="218" y="100"/>
                    <a:pt x="143" y="50"/>
                    <a:pt x="80" y="12"/>
                  </a:cubicBezTo>
                  <a:cubicBezTo>
                    <a:pt x="72" y="4"/>
                    <a:pt x="63" y="1"/>
                    <a:pt x="5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7" name="Google Shape;1337;p98"/>
            <p:cNvSpPr/>
            <p:nvPr/>
          </p:nvSpPr>
          <p:spPr>
            <a:xfrm>
              <a:off x="3455650" y="2588625"/>
              <a:ext cx="9425" cy="4050"/>
            </a:xfrm>
            <a:custGeom>
              <a:rect b="b" l="l" r="r" t="t"/>
              <a:pathLst>
                <a:path extrusionOk="0" h="162" w="377">
                  <a:moveTo>
                    <a:pt x="63" y="1"/>
                  </a:moveTo>
                  <a:cubicBezTo>
                    <a:pt x="13" y="1"/>
                    <a:pt x="0" y="89"/>
                    <a:pt x="50" y="89"/>
                  </a:cubicBezTo>
                  <a:cubicBezTo>
                    <a:pt x="121" y="109"/>
                    <a:pt x="216" y="162"/>
                    <a:pt x="297" y="162"/>
                  </a:cubicBezTo>
                  <a:cubicBezTo>
                    <a:pt x="316" y="162"/>
                    <a:pt x="334" y="159"/>
                    <a:pt x="351" y="151"/>
                  </a:cubicBezTo>
                  <a:cubicBezTo>
                    <a:pt x="364" y="139"/>
                    <a:pt x="377" y="126"/>
                    <a:pt x="364" y="114"/>
                  </a:cubicBezTo>
                  <a:cubicBezTo>
                    <a:pt x="326" y="13"/>
                    <a:pt x="163" y="13"/>
                    <a:pt x="6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8" name="Google Shape;1338;p98"/>
            <p:cNvSpPr/>
            <p:nvPr/>
          </p:nvSpPr>
          <p:spPr>
            <a:xfrm>
              <a:off x="3451875" y="2593125"/>
              <a:ext cx="5675" cy="2675"/>
            </a:xfrm>
            <a:custGeom>
              <a:rect b="b" l="l" r="r" t="t"/>
              <a:pathLst>
                <a:path extrusionOk="0" h="107" w="227">
                  <a:moveTo>
                    <a:pt x="101" y="1"/>
                  </a:moveTo>
                  <a:cubicBezTo>
                    <a:pt x="80" y="1"/>
                    <a:pt x="59" y="4"/>
                    <a:pt x="38" y="9"/>
                  </a:cubicBezTo>
                  <a:cubicBezTo>
                    <a:pt x="0" y="21"/>
                    <a:pt x="0" y="84"/>
                    <a:pt x="38" y="97"/>
                  </a:cubicBezTo>
                  <a:cubicBezTo>
                    <a:pt x="63" y="103"/>
                    <a:pt x="88" y="106"/>
                    <a:pt x="113" y="106"/>
                  </a:cubicBezTo>
                  <a:cubicBezTo>
                    <a:pt x="139" y="106"/>
                    <a:pt x="164" y="103"/>
                    <a:pt x="189" y="97"/>
                  </a:cubicBezTo>
                  <a:cubicBezTo>
                    <a:pt x="226" y="84"/>
                    <a:pt x="214" y="21"/>
                    <a:pt x="189" y="21"/>
                  </a:cubicBezTo>
                  <a:cubicBezTo>
                    <a:pt x="159" y="7"/>
                    <a:pt x="130" y="1"/>
                    <a:pt x="10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39" name="Google Shape;1339;p98"/>
            <p:cNvSpPr/>
            <p:nvPr/>
          </p:nvSpPr>
          <p:spPr>
            <a:xfrm>
              <a:off x="3457375" y="2592325"/>
              <a:ext cx="9275" cy="3875"/>
            </a:xfrm>
            <a:custGeom>
              <a:rect b="b" l="l" r="r" t="t"/>
              <a:pathLst>
                <a:path extrusionOk="0" h="155" w="371">
                  <a:moveTo>
                    <a:pt x="192" y="1"/>
                  </a:moveTo>
                  <a:cubicBezTo>
                    <a:pt x="122" y="1"/>
                    <a:pt x="53" y="29"/>
                    <a:pt x="19" y="91"/>
                  </a:cubicBezTo>
                  <a:cubicBezTo>
                    <a:pt x="0" y="119"/>
                    <a:pt x="31" y="155"/>
                    <a:pt x="58" y="155"/>
                  </a:cubicBezTo>
                  <a:cubicBezTo>
                    <a:pt x="67" y="155"/>
                    <a:pt x="75" y="151"/>
                    <a:pt x="82" y="141"/>
                  </a:cubicBezTo>
                  <a:cubicBezTo>
                    <a:pt x="107" y="116"/>
                    <a:pt x="141" y="109"/>
                    <a:pt x="177" y="109"/>
                  </a:cubicBezTo>
                  <a:cubicBezTo>
                    <a:pt x="219" y="109"/>
                    <a:pt x="265" y="118"/>
                    <a:pt x="304" y="118"/>
                  </a:cubicBezTo>
                  <a:cubicBezTo>
                    <a:pt x="314" y="118"/>
                    <a:pt x="324" y="118"/>
                    <a:pt x="333" y="116"/>
                  </a:cubicBezTo>
                  <a:cubicBezTo>
                    <a:pt x="358" y="116"/>
                    <a:pt x="370" y="66"/>
                    <a:pt x="345" y="53"/>
                  </a:cubicBezTo>
                  <a:cubicBezTo>
                    <a:pt x="306" y="20"/>
                    <a:pt x="248" y="1"/>
                    <a:pt x="19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0" name="Google Shape;1340;p98"/>
            <p:cNvSpPr/>
            <p:nvPr/>
          </p:nvSpPr>
          <p:spPr>
            <a:xfrm>
              <a:off x="3463475" y="2587575"/>
              <a:ext cx="3800" cy="7750"/>
            </a:xfrm>
            <a:custGeom>
              <a:rect b="b" l="l" r="r" t="t"/>
              <a:pathLst>
                <a:path extrusionOk="0" h="310" w="152">
                  <a:moveTo>
                    <a:pt x="65" y="0"/>
                  </a:moveTo>
                  <a:cubicBezTo>
                    <a:pt x="44" y="0"/>
                    <a:pt x="20" y="16"/>
                    <a:pt x="13" y="43"/>
                  </a:cubicBezTo>
                  <a:cubicBezTo>
                    <a:pt x="1" y="131"/>
                    <a:pt x="1" y="243"/>
                    <a:pt x="89" y="306"/>
                  </a:cubicBezTo>
                  <a:cubicBezTo>
                    <a:pt x="93" y="308"/>
                    <a:pt x="98" y="310"/>
                    <a:pt x="103" y="310"/>
                  </a:cubicBezTo>
                  <a:cubicBezTo>
                    <a:pt x="126" y="310"/>
                    <a:pt x="151" y="289"/>
                    <a:pt x="151" y="269"/>
                  </a:cubicBezTo>
                  <a:cubicBezTo>
                    <a:pt x="139" y="193"/>
                    <a:pt x="101" y="131"/>
                    <a:pt x="101" y="43"/>
                  </a:cubicBezTo>
                  <a:cubicBezTo>
                    <a:pt x="101" y="13"/>
                    <a:pt x="84" y="0"/>
                    <a:pt x="6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1" name="Google Shape;1341;p98"/>
            <p:cNvSpPr/>
            <p:nvPr/>
          </p:nvSpPr>
          <p:spPr>
            <a:xfrm>
              <a:off x="3464725" y="2585875"/>
              <a:ext cx="5200" cy="8875"/>
            </a:xfrm>
            <a:custGeom>
              <a:rect b="b" l="l" r="r" t="t"/>
              <a:pathLst>
                <a:path extrusionOk="0" h="355" w="208">
                  <a:moveTo>
                    <a:pt x="164" y="0"/>
                  </a:moveTo>
                  <a:cubicBezTo>
                    <a:pt x="155" y="0"/>
                    <a:pt x="146" y="3"/>
                    <a:pt x="139" y="10"/>
                  </a:cubicBezTo>
                  <a:cubicBezTo>
                    <a:pt x="64" y="86"/>
                    <a:pt x="1" y="224"/>
                    <a:pt x="51" y="337"/>
                  </a:cubicBezTo>
                  <a:cubicBezTo>
                    <a:pt x="57" y="348"/>
                    <a:pt x="73" y="354"/>
                    <a:pt x="88" y="354"/>
                  </a:cubicBezTo>
                  <a:cubicBezTo>
                    <a:pt x="107" y="354"/>
                    <a:pt x="126" y="345"/>
                    <a:pt x="126" y="324"/>
                  </a:cubicBezTo>
                  <a:cubicBezTo>
                    <a:pt x="152" y="224"/>
                    <a:pt x="139" y="136"/>
                    <a:pt x="189" y="48"/>
                  </a:cubicBezTo>
                  <a:cubicBezTo>
                    <a:pt x="207" y="21"/>
                    <a:pt x="186" y="0"/>
                    <a:pt x="16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2" name="Google Shape;1342;p98"/>
            <p:cNvSpPr/>
            <p:nvPr/>
          </p:nvSpPr>
          <p:spPr>
            <a:xfrm>
              <a:off x="3428025" y="2889800"/>
              <a:ext cx="627800" cy="382200"/>
            </a:xfrm>
            <a:custGeom>
              <a:rect b="b" l="l" r="r" t="t"/>
              <a:pathLst>
                <a:path extrusionOk="0" h="15288" w="25112">
                  <a:moveTo>
                    <a:pt x="19826" y="1"/>
                  </a:moveTo>
                  <a:cubicBezTo>
                    <a:pt x="15633" y="1"/>
                    <a:pt x="11592" y="1106"/>
                    <a:pt x="8082" y="3100"/>
                  </a:cubicBezTo>
                  <a:cubicBezTo>
                    <a:pt x="5974" y="4305"/>
                    <a:pt x="1682" y="10040"/>
                    <a:pt x="1" y="13327"/>
                  </a:cubicBezTo>
                  <a:cubicBezTo>
                    <a:pt x="2547" y="14669"/>
                    <a:pt x="5144" y="15288"/>
                    <a:pt x="7637" y="15288"/>
                  </a:cubicBezTo>
                  <a:cubicBezTo>
                    <a:pt x="10367" y="15288"/>
                    <a:pt x="12972" y="14546"/>
                    <a:pt x="15248" y="13202"/>
                  </a:cubicBezTo>
                  <a:cubicBezTo>
                    <a:pt x="19602" y="10617"/>
                    <a:pt x="22827" y="5974"/>
                    <a:pt x="25111" y="590"/>
                  </a:cubicBezTo>
                  <a:cubicBezTo>
                    <a:pt x="23341" y="192"/>
                    <a:pt x="21571" y="1"/>
                    <a:pt x="19826" y="1"/>
                  </a:cubicBezTo>
                  <a:close/>
                </a:path>
              </a:pathLst>
            </a:custGeom>
            <a:solidFill>
              <a:srgbClr val="2EA09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3" name="Google Shape;1343;p98"/>
            <p:cNvSpPr/>
            <p:nvPr/>
          </p:nvSpPr>
          <p:spPr>
            <a:xfrm>
              <a:off x="3426775" y="2900475"/>
              <a:ext cx="631850" cy="327225"/>
            </a:xfrm>
            <a:custGeom>
              <a:rect b="b" l="l" r="r" t="t"/>
              <a:pathLst>
                <a:path extrusionOk="0" h="13089" w="25274">
                  <a:moveTo>
                    <a:pt x="25036" y="0"/>
                  </a:moveTo>
                  <a:cubicBezTo>
                    <a:pt x="24910" y="101"/>
                    <a:pt x="11558" y="9587"/>
                    <a:pt x="1" y="12712"/>
                  </a:cubicBezTo>
                  <a:lnTo>
                    <a:pt x="101" y="13089"/>
                  </a:lnTo>
                  <a:cubicBezTo>
                    <a:pt x="11734" y="9951"/>
                    <a:pt x="25136" y="414"/>
                    <a:pt x="25274" y="314"/>
                  </a:cubicBezTo>
                  <a:lnTo>
                    <a:pt x="25036" y="0"/>
                  </a:ln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4" name="Google Shape;1344;p98"/>
            <p:cNvSpPr/>
            <p:nvPr/>
          </p:nvSpPr>
          <p:spPr>
            <a:xfrm>
              <a:off x="3970775" y="2894825"/>
              <a:ext cx="39550" cy="66225"/>
            </a:xfrm>
            <a:custGeom>
              <a:rect b="b" l="l" r="r" t="t"/>
              <a:pathLst>
                <a:path extrusionOk="0" h="2649" w="1582">
                  <a:moveTo>
                    <a:pt x="1180" y="0"/>
                  </a:moveTo>
                  <a:cubicBezTo>
                    <a:pt x="1117" y="126"/>
                    <a:pt x="1054" y="264"/>
                    <a:pt x="1004" y="389"/>
                  </a:cubicBezTo>
                  <a:cubicBezTo>
                    <a:pt x="678" y="1130"/>
                    <a:pt x="414" y="1707"/>
                    <a:pt x="0" y="2460"/>
                  </a:cubicBezTo>
                  <a:lnTo>
                    <a:pt x="339" y="2648"/>
                  </a:lnTo>
                  <a:cubicBezTo>
                    <a:pt x="352" y="2623"/>
                    <a:pt x="377" y="2598"/>
                    <a:pt x="389" y="2560"/>
                  </a:cubicBezTo>
                  <a:cubicBezTo>
                    <a:pt x="352" y="2548"/>
                    <a:pt x="327" y="2548"/>
                    <a:pt x="301" y="2535"/>
                  </a:cubicBezTo>
                  <a:lnTo>
                    <a:pt x="427" y="2159"/>
                  </a:lnTo>
                  <a:cubicBezTo>
                    <a:pt x="477" y="2184"/>
                    <a:pt x="527" y="2196"/>
                    <a:pt x="578" y="2209"/>
                  </a:cubicBezTo>
                  <a:cubicBezTo>
                    <a:pt x="879" y="1644"/>
                    <a:pt x="1105" y="1130"/>
                    <a:pt x="1356" y="540"/>
                  </a:cubicBezTo>
                  <a:cubicBezTo>
                    <a:pt x="1431" y="389"/>
                    <a:pt x="1506" y="226"/>
                    <a:pt x="1581" y="51"/>
                  </a:cubicBezTo>
                  <a:cubicBezTo>
                    <a:pt x="1443" y="38"/>
                    <a:pt x="1305" y="13"/>
                    <a:pt x="1180"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5" name="Google Shape;1345;p98"/>
            <p:cNvSpPr/>
            <p:nvPr/>
          </p:nvSpPr>
          <p:spPr>
            <a:xfrm>
              <a:off x="3915875" y="2891375"/>
              <a:ext cx="59950" cy="104175"/>
            </a:xfrm>
            <a:custGeom>
              <a:rect b="b" l="l" r="r" t="t"/>
              <a:pathLst>
                <a:path extrusionOk="0" h="4167" w="2398">
                  <a:moveTo>
                    <a:pt x="1996" y="0"/>
                  </a:moveTo>
                  <a:cubicBezTo>
                    <a:pt x="1368" y="1607"/>
                    <a:pt x="791" y="2748"/>
                    <a:pt x="0" y="3966"/>
                  </a:cubicBezTo>
                  <a:lnTo>
                    <a:pt x="301" y="4166"/>
                  </a:lnTo>
                  <a:lnTo>
                    <a:pt x="377" y="3815"/>
                  </a:lnTo>
                  <a:cubicBezTo>
                    <a:pt x="439" y="3828"/>
                    <a:pt x="490" y="3840"/>
                    <a:pt x="540" y="3853"/>
                  </a:cubicBezTo>
                  <a:cubicBezTo>
                    <a:pt x="1255" y="2698"/>
                    <a:pt x="1807" y="1569"/>
                    <a:pt x="2397" y="25"/>
                  </a:cubicBezTo>
                  <a:cubicBezTo>
                    <a:pt x="2259" y="13"/>
                    <a:pt x="2121" y="13"/>
                    <a:pt x="1996"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6" name="Google Shape;1346;p98"/>
            <p:cNvSpPr/>
            <p:nvPr/>
          </p:nvSpPr>
          <p:spPr>
            <a:xfrm>
              <a:off x="3869450" y="2889800"/>
              <a:ext cx="70275" cy="133050"/>
            </a:xfrm>
            <a:custGeom>
              <a:rect b="b" l="l" r="r" t="t"/>
              <a:pathLst>
                <a:path extrusionOk="0" h="5322" w="2811">
                  <a:moveTo>
                    <a:pt x="2397" y="1"/>
                  </a:moveTo>
                  <a:cubicBezTo>
                    <a:pt x="1769" y="1895"/>
                    <a:pt x="966" y="3640"/>
                    <a:pt x="0" y="5196"/>
                  </a:cubicBezTo>
                  <a:lnTo>
                    <a:pt x="188" y="5321"/>
                  </a:lnTo>
                  <a:lnTo>
                    <a:pt x="276" y="4982"/>
                  </a:lnTo>
                  <a:cubicBezTo>
                    <a:pt x="364" y="5008"/>
                    <a:pt x="452" y="5033"/>
                    <a:pt x="540" y="5045"/>
                  </a:cubicBezTo>
                  <a:cubicBezTo>
                    <a:pt x="1456" y="3527"/>
                    <a:pt x="2209" y="1833"/>
                    <a:pt x="2811" y="13"/>
                  </a:cubicBezTo>
                  <a:cubicBezTo>
                    <a:pt x="2673" y="1"/>
                    <a:pt x="2535" y="1"/>
                    <a:pt x="2397"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7" name="Google Shape;1347;p98"/>
            <p:cNvSpPr/>
            <p:nvPr/>
          </p:nvSpPr>
          <p:spPr>
            <a:xfrm>
              <a:off x="3807000" y="2890750"/>
              <a:ext cx="84100" cy="164725"/>
            </a:xfrm>
            <a:custGeom>
              <a:rect b="b" l="l" r="r" t="t"/>
              <a:pathLst>
                <a:path extrusionOk="0" h="6589" w="3364">
                  <a:moveTo>
                    <a:pt x="3364" y="0"/>
                  </a:moveTo>
                  <a:cubicBezTo>
                    <a:pt x="3226" y="0"/>
                    <a:pt x="3088" y="13"/>
                    <a:pt x="2950" y="25"/>
                  </a:cubicBezTo>
                  <a:cubicBezTo>
                    <a:pt x="2260" y="2447"/>
                    <a:pt x="1281" y="4618"/>
                    <a:pt x="1" y="6500"/>
                  </a:cubicBezTo>
                  <a:lnTo>
                    <a:pt x="151" y="6588"/>
                  </a:lnTo>
                  <a:lnTo>
                    <a:pt x="227" y="6337"/>
                  </a:lnTo>
                  <a:cubicBezTo>
                    <a:pt x="327" y="6375"/>
                    <a:pt x="415" y="6400"/>
                    <a:pt x="515" y="6425"/>
                  </a:cubicBezTo>
                  <a:cubicBezTo>
                    <a:pt x="1745" y="4555"/>
                    <a:pt x="2699" y="2397"/>
                    <a:pt x="336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8" name="Google Shape;1348;p98"/>
            <p:cNvSpPr/>
            <p:nvPr/>
          </p:nvSpPr>
          <p:spPr>
            <a:xfrm>
              <a:off x="3759625" y="2894825"/>
              <a:ext cx="86000" cy="189825"/>
            </a:xfrm>
            <a:custGeom>
              <a:rect b="b" l="l" r="r" t="t"/>
              <a:pathLst>
                <a:path extrusionOk="0" h="7593" w="3440">
                  <a:moveTo>
                    <a:pt x="3439" y="0"/>
                  </a:moveTo>
                  <a:lnTo>
                    <a:pt x="3439" y="0"/>
                  </a:lnTo>
                  <a:cubicBezTo>
                    <a:pt x="3289" y="25"/>
                    <a:pt x="3151" y="51"/>
                    <a:pt x="3000" y="63"/>
                  </a:cubicBezTo>
                  <a:cubicBezTo>
                    <a:pt x="2034" y="2899"/>
                    <a:pt x="1030" y="5409"/>
                    <a:pt x="1" y="7505"/>
                  </a:cubicBezTo>
                  <a:lnTo>
                    <a:pt x="177" y="7592"/>
                  </a:lnTo>
                  <a:lnTo>
                    <a:pt x="239" y="7404"/>
                  </a:lnTo>
                  <a:cubicBezTo>
                    <a:pt x="315" y="7429"/>
                    <a:pt x="377" y="7454"/>
                    <a:pt x="453" y="7479"/>
                  </a:cubicBezTo>
                  <a:cubicBezTo>
                    <a:pt x="1469" y="5359"/>
                    <a:pt x="2473" y="2849"/>
                    <a:pt x="3439"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49" name="Google Shape;1349;p98"/>
            <p:cNvSpPr/>
            <p:nvPr/>
          </p:nvSpPr>
          <p:spPr>
            <a:xfrm>
              <a:off x="3698450" y="2902350"/>
              <a:ext cx="104500" cy="214300"/>
            </a:xfrm>
            <a:custGeom>
              <a:rect b="b" l="l" r="r" t="t"/>
              <a:pathLst>
                <a:path extrusionOk="0" h="8572" w="4180">
                  <a:moveTo>
                    <a:pt x="4180" y="0"/>
                  </a:moveTo>
                  <a:lnTo>
                    <a:pt x="4180" y="0"/>
                  </a:lnTo>
                  <a:cubicBezTo>
                    <a:pt x="4029" y="26"/>
                    <a:pt x="3878" y="63"/>
                    <a:pt x="3728" y="88"/>
                  </a:cubicBezTo>
                  <a:cubicBezTo>
                    <a:pt x="2711" y="3050"/>
                    <a:pt x="1469" y="5836"/>
                    <a:pt x="1" y="8371"/>
                  </a:cubicBezTo>
                  <a:lnTo>
                    <a:pt x="352" y="8571"/>
                  </a:lnTo>
                  <a:cubicBezTo>
                    <a:pt x="352" y="8559"/>
                    <a:pt x="365" y="8546"/>
                    <a:pt x="365" y="8534"/>
                  </a:cubicBezTo>
                  <a:cubicBezTo>
                    <a:pt x="315" y="8509"/>
                    <a:pt x="277" y="8483"/>
                    <a:pt x="227" y="8471"/>
                  </a:cubicBezTo>
                  <a:lnTo>
                    <a:pt x="390" y="8107"/>
                  </a:lnTo>
                  <a:cubicBezTo>
                    <a:pt x="440" y="8132"/>
                    <a:pt x="503" y="8157"/>
                    <a:pt x="553" y="8182"/>
                  </a:cubicBezTo>
                  <a:cubicBezTo>
                    <a:pt x="1971" y="5660"/>
                    <a:pt x="3188" y="2924"/>
                    <a:pt x="4180"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0" name="Google Shape;1350;p98"/>
            <p:cNvSpPr/>
            <p:nvPr/>
          </p:nvSpPr>
          <p:spPr>
            <a:xfrm>
              <a:off x="3643875" y="2917400"/>
              <a:ext cx="100725" cy="223725"/>
            </a:xfrm>
            <a:custGeom>
              <a:rect b="b" l="l" r="r" t="t"/>
              <a:pathLst>
                <a:path extrusionOk="0" h="8949" w="4029">
                  <a:moveTo>
                    <a:pt x="4029" y="1"/>
                  </a:moveTo>
                  <a:lnTo>
                    <a:pt x="4029" y="1"/>
                  </a:lnTo>
                  <a:cubicBezTo>
                    <a:pt x="3865" y="51"/>
                    <a:pt x="3715" y="101"/>
                    <a:pt x="3552" y="151"/>
                  </a:cubicBezTo>
                  <a:cubicBezTo>
                    <a:pt x="2874" y="1933"/>
                    <a:pt x="2109" y="3753"/>
                    <a:pt x="1368" y="5522"/>
                  </a:cubicBezTo>
                  <a:cubicBezTo>
                    <a:pt x="916" y="6614"/>
                    <a:pt x="440" y="7756"/>
                    <a:pt x="0" y="8848"/>
                  </a:cubicBezTo>
                  <a:lnTo>
                    <a:pt x="251" y="8948"/>
                  </a:lnTo>
                  <a:lnTo>
                    <a:pt x="402" y="8622"/>
                  </a:lnTo>
                  <a:cubicBezTo>
                    <a:pt x="427" y="8647"/>
                    <a:pt x="465" y="8660"/>
                    <a:pt x="490" y="8672"/>
                  </a:cubicBezTo>
                  <a:cubicBezTo>
                    <a:pt x="904" y="7681"/>
                    <a:pt x="1318" y="6664"/>
                    <a:pt x="1732" y="5673"/>
                  </a:cubicBezTo>
                  <a:cubicBezTo>
                    <a:pt x="2523" y="3803"/>
                    <a:pt x="3326" y="1871"/>
                    <a:pt x="4029"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1" name="Google Shape;1351;p98"/>
            <p:cNvSpPr/>
            <p:nvPr/>
          </p:nvSpPr>
          <p:spPr>
            <a:xfrm>
              <a:off x="3593675" y="2937175"/>
              <a:ext cx="97600" cy="224325"/>
            </a:xfrm>
            <a:custGeom>
              <a:rect b="b" l="l" r="r" t="t"/>
              <a:pathLst>
                <a:path extrusionOk="0" h="8973" w="3904">
                  <a:moveTo>
                    <a:pt x="3903" y="0"/>
                  </a:moveTo>
                  <a:lnTo>
                    <a:pt x="3903" y="0"/>
                  </a:lnTo>
                  <a:cubicBezTo>
                    <a:pt x="3740" y="63"/>
                    <a:pt x="3577" y="138"/>
                    <a:pt x="3426" y="201"/>
                  </a:cubicBezTo>
                  <a:cubicBezTo>
                    <a:pt x="2485" y="3263"/>
                    <a:pt x="1343" y="6162"/>
                    <a:pt x="1" y="8847"/>
                  </a:cubicBezTo>
                  <a:lnTo>
                    <a:pt x="26" y="8860"/>
                  </a:lnTo>
                  <a:lnTo>
                    <a:pt x="63" y="8797"/>
                  </a:lnTo>
                  <a:cubicBezTo>
                    <a:pt x="164" y="8860"/>
                    <a:pt x="277" y="8910"/>
                    <a:pt x="377" y="8973"/>
                  </a:cubicBezTo>
                  <a:cubicBezTo>
                    <a:pt x="1770" y="6187"/>
                    <a:pt x="2950" y="3175"/>
                    <a:pt x="3903"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2" name="Google Shape;1352;p98"/>
            <p:cNvSpPr/>
            <p:nvPr/>
          </p:nvSpPr>
          <p:spPr>
            <a:xfrm>
              <a:off x="3533125" y="2968850"/>
              <a:ext cx="94450" cy="217450"/>
            </a:xfrm>
            <a:custGeom>
              <a:rect b="b" l="l" r="r" t="t"/>
              <a:pathLst>
                <a:path extrusionOk="0" h="8698" w="3778">
                  <a:moveTo>
                    <a:pt x="3778" y="1"/>
                  </a:moveTo>
                  <a:lnTo>
                    <a:pt x="3778" y="1"/>
                  </a:lnTo>
                  <a:cubicBezTo>
                    <a:pt x="3602" y="101"/>
                    <a:pt x="3426" y="239"/>
                    <a:pt x="3238" y="390"/>
                  </a:cubicBezTo>
                  <a:cubicBezTo>
                    <a:pt x="2310" y="3264"/>
                    <a:pt x="1230" y="6024"/>
                    <a:pt x="1" y="8609"/>
                  </a:cubicBezTo>
                  <a:lnTo>
                    <a:pt x="176" y="8697"/>
                  </a:lnTo>
                  <a:lnTo>
                    <a:pt x="302" y="8421"/>
                  </a:lnTo>
                  <a:cubicBezTo>
                    <a:pt x="365" y="8446"/>
                    <a:pt x="427" y="8471"/>
                    <a:pt x="490" y="8496"/>
                  </a:cubicBezTo>
                  <a:cubicBezTo>
                    <a:pt x="1745" y="5823"/>
                    <a:pt x="2849" y="2975"/>
                    <a:pt x="3778"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3" name="Google Shape;1353;p98"/>
            <p:cNvSpPr/>
            <p:nvPr/>
          </p:nvSpPr>
          <p:spPr>
            <a:xfrm>
              <a:off x="3499550" y="3023125"/>
              <a:ext cx="69050" cy="174150"/>
            </a:xfrm>
            <a:custGeom>
              <a:rect b="b" l="l" r="r" t="t"/>
              <a:pathLst>
                <a:path extrusionOk="0" h="6966" w="2762">
                  <a:moveTo>
                    <a:pt x="2762" y="1"/>
                  </a:moveTo>
                  <a:cubicBezTo>
                    <a:pt x="2561" y="227"/>
                    <a:pt x="2348" y="465"/>
                    <a:pt x="2134" y="729"/>
                  </a:cubicBezTo>
                  <a:cubicBezTo>
                    <a:pt x="1482" y="2824"/>
                    <a:pt x="766" y="4882"/>
                    <a:pt x="1" y="6878"/>
                  </a:cubicBezTo>
                  <a:lnTo>
                    <a:pt x="227" y="6965"/>
                  </a:lnTo>
                  <a:lnTo>
                    <a:pt x="302" y="6815"/>
                  </a:lnTo>
                  <a:cubicBezTo>
                    <a:pt x="340" y="6840"/>
                    <a:pt x="390" y="6852"/>
                    <a:pt x="428" y="6878"/>
                  </a:cubicBezTo>
                  <a:cubicBezTo>
                    <a:pt x="1281" y="4656"/>
                    <a:pt x="2059" y="2347"/>
                    <a:pt x="2762"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4" name="Google Shape;1354;p98"/>
            <p:cNvSpPr/>
            <p:nvPr/>
          </p:nvSpPr>
          <p:spPr>
            <a:xfrm>
              <a:off x="3461925" y="3084000"/>
              <a:ext cx="56800" cy="128025"/>
            </a:xfrm>
            <a:custGeom>
              <a:rect b="b" l="l" r="r" t="t"/>
              <a:pathLst>
                <a:path extrusionOk="0" h="5121" w="2272">
                  <a:moveTo>
                    <a:pt x="2271" y="0"/>
                  </a:moveTo>
                  <a:lnTo>
                    <a:pt x="2271" y="0"/>
                  </a:lnTo>
                  <a:cubicBezTo>
                    <a:pt x="2033" y="314"/>
                    <a:pt x="1795" y="628"/>
                    <a:pt x="1569" y="954"/>
                  </a:cubicBezTo>
                  <a:cubicBezTo>
                    <a:pt x="1104" y="2385"/>
                    <a:pt x="577" y="3765"/>
                    <a:pt x="0" y="5095"/>
                  </a:cubicBezTo>
                  <a:lnTo>
                    <a:pt x="63" y="5120"/>
                  </a:lnTo>
                  <a:lnTo>
                    <a:pt x="264" y="4832"/>
                  </a:lnTo>
                  <a:cubicBezTo>
                    <a:pt x="339" y="4882"/>
                    <a:pt x="402" y="4932"/>
                    <a:pt x="477" y="4982"/>
                  </a:cubicBezTo>
                  <a:cubicBezTo>
                    <a:pt x="1155" y="3388"/>
                    <a:pt x="1757" y="1732"/>
                    <a:pt x="2271"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5" name="Google Shape;1355;p98"/>
            <p:cNvSpPr/>
            <p:nvPr/>
          </p:nvSpPr>
          <p:spPr>
            <a:xfrm>
              <a:off x="3999625" y="2897650"/>
              <a:ext cx="30150" cy="42050"/>
            </a:xfrm>
            <a:custGeom>
              <a:rect b="b" l="l" r="r" t="t"/>
              <a:pathLst>
                <a:path extrusionOk="0" h="1682" w="1206">
                  <a:moveTo>
                    <a:pt x="804" y="0"/>
                  </a:moveTo>
                  <a:lnTo>
                    <a:pt x="1" y="1594"/>
                  </a:lnTo>
                  <a:lnTo>
                    <a:pt x="176" y="1682"/>
                  </a:lnTo>
                  <a:lnTo>
                    <a:pt x="252" y="1494"/>
                  </a:lnTo>
                  <a:cubicBezTo>
                    <a:pt x="315" y="1519"/>
                    <a:pt x="390" y="1544"/>
                    <a:pt x="453" y="1556"/>
                  </a:cubicBezTo>
                  <a:lnTo>
                    <a:pt x="1205" y="63"/>
                  </a:lnTo>
                  <a:cubicBezTo>
                    <a:pt x="1067" y="38"/>
                    <a:pt x="929" y="13"/>
                    <a:pt x="80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6" name="Google Shape;1356;p98"/>
            <p:cNvSpPr/>
            <p:nvPr/>
          </p:nvSpPr>
          <p:spPr>
            <a:xfrm>
              <a:off x="4002450" y="2934975"/>
              <a:ext cx="36100" cy="17275"/>
            </a:xfrm>
            <a:custGeom>
              <a:rect b="b" l="l" r="r" t="t"/>
              <a:pathLst>
                <a:path extrusionOk="0" h="691" w="1444">
                  <a:moveTo>
                    <a:pt x="139" y="1"/>
                  </a:moveTo>
                  <a:lnTo>
                    <a:pt x="63" y="189"/>
                  </a:lnTo>
                  <a:lnTo>
                    <a:pt x="1" y="364"/>
                  </a:lnTo>
                  <a:cubicBezTo>
                    <a:pt x="365" y="503"/>
                    <a:pt x="842" y="603"/>
                    <a:pt x="1268" y="691"/>
                  </a:cubicBezTo>
                  <a:cubicBezTo>
                    <a:pt x="1331" y="565"/>
                    <a:pt x="1381" y="440"/>
                    <a:pt x="1444" y="314"/>
                  </a:cubicBezTo>
                  <a:cubicBezTo>
                    <a:pt x="1092" y="252"/>
                    <a:pt x="678" y="176"/>
                    <a:pt x="340" y="63"/>
                  </a:cubicBezTo>
                  <a:cubicBezTo>
                    <a:pt x="277" y="51"/>
                    <a:pt x="202" y="26"/>
                    <a:pt x="139"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7" name="Google Shape;1357;p98"/>
            <p:cNvSpPr/>
            <p:nvPr/>
          </p:nvSpPr>
          <p:spPr>
            <a:xfrm>
              <a:off x="3978300" y="2948775"/>
              <a:ext cx="49900" cy="23875"/>
            </a:xfrm>
            <a:custGeom>
              <a:rect b="b" l="l" r="r" t="t"/>
              <a:pathLst>
                <a:path extrusionOk="0" h="955" w="1996">
                  <a:moveTo>
                    <a:pt x="126" y="1"/>
                  </a:moveTo>
                  <a:lnTo>
                    <a:pt x="0" y="377"/>
                  </a:lnTo>
                  <a:cubicBezTo>
                    <a:pt x="26" y="390"/>
                    <a:pt x="51" y="390"/>
                    <a:pt x="88" y="402"/>
                  </a:cubicBezTo>
                  <a:cubicBezTo>
                    <a:pt x="666" y="616"/>
                    <a:pt x="1243" y="804"/>
                    <a:pt x="1820" y="954"/>
                  </a:cubicBezTo>
                  <a:cubicBezTo>
                    <a:pt x="1883" y="841"/>
                    <a:pt x="1946" y="729"/>
                    <a:pt x="1996" y="603"/>
                  </a:cubicBezTo>
                  <a:cubicBezTo>
                    <a:pt x="1431" y="452"/>
                    <a:pt x="841" y="264"/>
                    <a:pt x="277" y="51"/>
                  </a:cubicBezTo>
                  <a:cubicBezTo>
                    <a:pt x="226" y="38"/>
                    <a:pt x="176" y="26"/>
                    <a:pt x="126"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8" name="Google Shape;1358;p98"/>
            <p:cNvSpPr/>
            <p:nvPr/>
          </p:nvSpPr>
          <p:spPr>
            <a:xfrm>
              <a:off x="3923400" y="2986750"/>
              <a:ext cx="88175" cy="19150"/>
            </a:xfrm>
            <a:custGeom>
              <a:rect b="b" l="l" r="r" t="t"/>
              <a:pathLst>
                <a:path extrusionOk="0" h="766" w="3527">
                  <a:moveTo>
                    <a:pt x="76" y="0"/>
                  </a:moveTo>
                  <a:lnTo>
                    <a:pt x="0" y="351"/>
                  </a:lnTo>
                  <a:lnTo>
                    <a:pt x="0" y="389"/>
                  </a:lnTo>
                  <a:cubicBezTo>
                    <a:pt x="1105" y="628"/>
                    <a:pt x="2222" y="753"/>
                    <a:pt x="3301" y="766"/>
                  </a:cubicBezTo>
                  <a:cubicBezTo>
                    <a:pt x="3376" y="628"/>
                    <a:pt x="3451" y="502"/>
                    <a:pt x="3527" y="364"/>
                  </a:cubicBezTo>
                  <a:cubicBezTo>
                    <a:pt x="2447" y="364"/>
                    <a:pt x="1343" y="264"/>
                    <a:pt x="239" y="38"/>
                  </a:cubicBezTo>
                  <a:cubicBezTo>
                    <a:pt x="189" y="25"/>
                    <a:pt x="138" y="13"/>
                    <a:pt x="76"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59" name="Google Shape;1359;p98"/>
            <p:cNvSpPr/>
            <p:nvPr/>
          </p:nvSpPr>
          <p:spPr>
            <a:xfrm>
              <a:off x="3873825" y="3014350"/>
              <a:ext cx="116725" cy="27000"/>
            </a:xfrm>
            <a:custGeom>
              <a:rect b="b" l="l" r="r" t="t"/>
              <a:pathLst>
                <a:path extrusionOk="0" h="1080" w="4669">
                  <a:moveTo>
                    <a:pt x="101" y="0"/>
                  </a:moveTo>
                  <a:lnTo>
                    <a:pt x="13" y="339"/>
                  </a:lnTo>
                  <a:lnTo>
                    <a:pt x="1" y="389"/>
                  </a:lnTo>
                  <a:cubicBezTo>
                    <a:pt x="1481" y="741"/>
                    <a:pt x="2975" y="979"/>
                    <a:pt x="4430" y="1080"/>
                  </a:cubicBezTo>
                  <a:cubicBezTo>
                    <a:pt x="4506" y="954"/>
                    <a:pt x="4581" y="829"/>
                    <a:pt x="4669" y="703"/>
                  </a:cubicBezTo>
                  <a:cubicBezTo>
                    <a:pt x="3251" y="615"/>
                    <a:pt x="1808" y="402"/>
                    <a:pt x="365" y="63"/>
                  </a:cubicBezTo>
                  <a:cubicBezTo>
                    <a:pt x="277" y="51"/>
                    <a:pt x="189" y="26"/>
                    <a:pt x="101"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0" name="Google Shape;1360;p98"/>
            <p:cNvSpPr/>
            <p:nvPr/>
          </p:nvSpPr>
          <p:spPr>
            <a:xfrm>
              <a:off x="3809825" y="3049175"/>
              <a:ext cx="153125" cy="33600"/>
            </a:xfrm>
            <a:custGeom>
              <a:rect b="b" l="l" r="r" t="t"/>
              <a:pathLst>
                <a:path extrusionOk="0" h="1344" w="6125">
                  <a:moveTo>
                    <a:pt x="114" y="0"/>
                  </a:moveTo>
                  <a:lnTo>
                    <a:pt x="38" y="251"/>
                  </a:lnTo>
                  <a:lnTo>
                    <a:pt x="1" y="377"/>
                  </a:lnTo>
                  <a:cubicBezTo>
                    <a:pt x="1971" y="992"/>
                    <a:pt x="3929" y="1305"/>
                    <a:pt x="5849" y="1343"/>
                  </a:cubicBezTo>
                  <a:cubicBezTo>
                    <a:pt x="5949" y="1218"/>
                    <a:pt x="6037" y="1092"/>
                    <a:pt x="6125" y="967"/>
                  </a:cubicBezTo>
                  <a:cubicBezTo>
                    <a:pt x="4255" y="954"/>
                    <a:pt x="2335" y="653"/>
                    <a:pt x="402" y="88"/>
                  </a:cubicBezTo>
                  <a:cubicBezTo>
                    <a:pt x="302" y="63"/>
                    <a:pt x="214" y="38"/>
                    <a:pt x="11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1" name="Google Shape;1361;p98"/>
            <p:cNvSpPr/>
            <p:nvPr/>
          </p:nvSpPr>
          <p:spPr>
            <a:xfrm>
              <a:off x="3762450" y="3079925"/>
              <a:ext cx="170075" cy="42050"/>
            </a:xfrm>
            <a:custGeom>
              <a:rect b="b" l="l" r="r" t="t"/>
              <a:pathLst>
                <a:path extrusionOk="0" h="1682" w="6803">
                  <a:moveTo>
                    <a:pt x="126" y="0"/>
                  </a:moveTo>
                  <a:lnTo>
                    <a:pt x="64" y="188"/>
                  </a:lnTo>
                  <a:lnTo>
                    <a:pt x="1" y="377"/>
                  </a:lnTo>
                  <a:cubicBezTo>
                    <a:pt x="2172" y="1167"/>
                    <a:pt x="4355" y="1606"/>
                    <a:pt x="6489" y="1682"/>
                  </a:cubicBezTo>
                  <a:cubicBezTo>
                    <a:pt x="6589" y="1556"/>
                    <a:pt x="6702" y="1431"/>
                    <a:pt x="6802" y="1305"/>
                  </a:cubicBezTo>
                  <a:cubicBezTo>
                    <a:pt x="4694" y="1255"/>
                    <a:pt x="2511" y="841"/>
                    <a:pt x="340" y="75"/>
                  </a:cubicBezTo>
                  <a:cubicBezTo>
                    <a:pt x="264" y="50"/>
                    <a:pt x="202" y="25"/>
                    <a:pt x="126"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2" name="Google Shape;1362;p98"/>
            <p:cNvSpPr/>
            <p:nvPr/>
          </p:nvSpPr>
          <p:spPr>
            <a:xfrm>
              <a:off x="3704100" y="3105025"/>
              <a:ext cx="188275" cy="59925"/>
            </a:xfrm>
            <a:custGeom>
              <a:rect b="b" l="l" r="r" t="t"/>
              <a:pathLst>
                <a:path extrusionOk="0" h="2397" w="7531">
                  <a:moveTo>
                    <a:pt x="164" y="0"/>
                  </a:moveTo>
                  <a:lnTo>
                    <a:pt x="1" y="364"/>
                  </a:lnTo>
                  <a:cubicBezTo>
                    <a:pt x="51" y="376"/>
                    <a:pt x="89" y="402"/>
                    <a:pt x="139" y="427"/>
                  </a:cubicBezTo>
                  <a:cubicBezTo>
                    <a:pt x="2485" y="1481"/>
                    <a:pt x="4832" y="2146"/>
                    <a:pt x="7141" y="2397"/>
                  </a:cubicBezTo>
                  <a:cubicBezTo>
                    <a:pt x="7279" y="2271"/>
                    <a:pt x="7405" y="2158"/>
                    <a:pt x="7530" y="2033"/>
                  </a:cubicBezTo>
                  <a:cubicBezTo>
                    <a:pt x="5158" y="1820"/>
                    <a:pt x="2736" y="1167"/>
                    <a:pt x="327" y="75"/>
                  </a:cubicBezTo>
                  <a:cubicBezTo>
                    <a:pt x="277" y="50"/>
                    <a:pt x="214" y="25"/>
                    <a:pt x="16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3" name="Google Shape;1363;p98"/>
            <p:cNvSpPr/>
            <p:nvPr/>
          </p:nvSpPr>
          <p:spPr>
            <a:xfrm>
              <a:off x="3649825" y="3132925"/>
              <a:ext cx="195475" cy="70300"/>
            </a:xfrm>
            <a:custGeom>
              <a:rect b="b" l="l" r="r" t="t"/>
              <a:pathLst>
                <a:path extrusionOk="0" h="2812" w="7819">
                  <a:moveTo>
                    <a:pt x="164" y="1"/>
                  </a:moveTo>
                  <a:lnTo>
                    <a:pt x="13" y="327"/>
                  </a:lnTo>
                  <a:lnTo>
                    <a:pt x="1" y="365"/>
                  </a:lnTo>
                  <a:cubicBezTo>
                    <a:pt x="2460" y="1431"/>
                    <a:pt x="4933" y="2247"/>
                    <a:pt x="7392" y="2812"/>
                  </a:cubicBezTo>
                  <a:cubicBezTo>
                    <a:pt x="7530" y="2711"/>
                    <a:pt x="7681" y="2611"/>
                    <a:pt x="7819" y="2511"/>
                  </a:cubicBezTo>
                  <a:cubicBezTo>
                    <a:pt x="5309" y="1958"/>
                    <a:pt x="2762" y="1130"/>
                    <a:pt x="252" y="51"/>
                  </a:cubicBezTo>
                  <a:cubicBezTo>
                    <a:pt x="227" y="39"/>
                    <a:pt x="189" y="26"/>
                    <a:pt x="164"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4" name="Google Shape;1364;p98"/>
            <p:cNvSpPr/>
            <p:nvPr/>
          </p:nvSpPr>
          <p:spPr>
            <a:xfrm>
              <a:off x="3590550" y="3157100"/>
              <a:ext cx="213650" cy="73100"/>
            </a:xfrm>
            <a:custGeom>
              <a:rect b="b" l="l" r="r" t="t"/>
              <a:pathLst>
                <a:path extrusionOk="0" h="2924" w="8546">
                  <a:moveTo>
                    <a:pt x="188" y="0"/>
                  </a:moveTo>
                  <a:lnTo>
                    <a:pt x="151" y="63"/>
                  </a:lnTo>
                  <a:lnTo>
                    <a:pt x="0" y="351"/>
                  </a:lnTo>
                  <a:cubicBezTo>
                    <a:pt x="2660" y="1832"/>
                    <a:pt x="5333" y="2497"/>
                    <a:pt x="7981" y="2924"/>
                  </a:cubicBezTo>
                  <a:cubicBezTo>
                    <a:pt x="8169" y="2836"/>
                    <a:pt x="8358" y="2723"/>
                    <a:pt x="8546" y="2623"/>
                  </a:cubicBezTo>
                  <a:cubicBezTo>
                    <a:pt x="5873" y="2209"/>
                    <a:pt x="3175" y="1594"/>
                    <a:pt x="502" y="176"/>
                  </a:cubicBezTo>
                  <a:cubicBezTo>
                    <a:pt x="402" y="113"/>
                    <a:pt x="289" y="63"/>
                    <a:pt x="188"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5" name="Google Shape;1365;p98"/>
            <p:cNvSpPr/>
            <p:nvPr/>
          </p:nvSpPr>
          <p:spPr>
            <a:xfrm>
              <a:off x="3536575" y="3179375"/>
              <a:ext cx="223075" cy="71850"/>
            </a:xfrm>
            <a:custGeom>
              <a:rect b="b" l="l" r="r" t="t"/>
              <a:pathLst>
                <a:path extrusionOk="0" h="2874" w="8923">
                  <a:moveTo>
                    <a:pt x="164" y="0"/>
                  </a:moveTo>
                  <a:lnTo>
                    <a:pt x="38" y="276"/>
                  </a:lnTo>
                  <a:lnTo>
                    <a:pt x="1" y="351"/>
                  </a:lnTo>
                  <a:cubicBezTo>
                    <a:pt x="2724" y="1569"/>
                    <a:pt x="5472" y="2409"/>
                    <a:pt x="8183" y="2874"/>
                  </a:cubicBezTo>
                  <a:cubicBezTo>
                    <a:pt x="8434" y="2786"/>
                    <a:pt x="8684" y="2698"/>
                    <a:pt x="8923" y="2598"/>
                  </a:cubicBezTo>
                  <a:cubicBezTo>
                    <a:pt x="6087" y="2171"/>
                    <a:pt x="3201" y="1330"/>
                    <a:pt x="352" y="75"/>
                  </a:cubicBezTo>
                  <a:cubicBezTo>
                    <a:pt x="289" y="50"/>
                    <a:pt x="227" y="25"/>
                    <a:pt x="164" y="0"/>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6" name="Google Shape;1366;p98"/>
            <p:cNvSpPr/>
            <p:nvPr/>
          </p:nvSpPr>
          <p:spPr>
            <a:xfrm>
              <a:off x="3502375" y="3193475"/>
              <a:ext cx="187950" cy="75325"/>
            </a:xfrm>
            <a:custGeom>
              <a:rect b="b" l="l" r="r" t="t"/>
              <a:pathLst>
                <a:path extrusionOk="0" h="3013" w="7518">
                  <a:moveTo>
                    <a:pt x="189" y="1"/>
                  </a:moveTo>
                  <a:lnTo>
                    <a:pt x="114" y="151"/>
                  </a:lnTo>
                  <a:lnTo>
                    <a:pt x="1" y="340"/>
                  </a:lnTo>
                  <a:cubicBezTo>
                    <a:pt x="2172" y="1519"/>
                    <a:pt x="4368" y="2410"/>
                    <a:pt x="6551" y="3013"/>
                  </a:cubicBezTo>
                  <a:cubicBezTo>
                    <a:pt x="6878" y="2975"/>
                    <a:pt x="7204" y="2925"/>
                    <a:pt x="7518" y="2862"/>
                  </a:cubicBezTo>
                  <a:cubicBezTo>
                    <a:pt x="5121" y="2272"/>
                    <a:pt x="2699" y="1344"/>
                    <a:pt x="315" y="64"/>
                  </a:cubicBezTo>
                  <a:cubicBezTo>
                    <a:pt x="277" y="38"/>
                    <a:pt x="239" y="26"/>
                    <a:pt x="189"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7" name="Google Shape;1367;p98"/>
            <p:cNvSpPr/>
            <p:nvPr/>
          </p:nvSpPr>
          <p:spPr>
            <a:xfrm>
              <a:off x="3462850" y="3204775"/>
              <a:ext cx="169450" cy="67150"/>
            </a:xfrm>
            <a:custGeom>
              <a:rect b="b" l="l" r="r" t="t"/>
              <a:pathLst>
                <a:path extrusionOk="0" h="2686" w="6778">
                  <a:moveTo>
                    <a:pt x="227" y="1"/>
                  </a:moveTo>
                  <a:lnTo>
                    <a:pt x="26" y="289"/>
                  </a:lnTo>
                  <a:lnTo>
                    <a:pt x="1" y="314"/>
                  </a:lnTo>
                  <a:cubicBezTo>
                    <a:pt x="1607" y="1506"/>
                    <a:pt x="3314" y="2171"/>
                    <a:pt x="4970" y="2623"/>
                  </a:cubicBezTo>
                  <a:cubicBezTo>
                    <a:pt x="5382" y="2666"/>
                    <a:pt x="5793" y="2686"/>
                    <a:pt x="6205" y="2686"/>
                  </a:cubicBezTo>
                  <a:cubicBezTo>
                    <a:pt x="6396" y="2686"/>
                    <a:pt x="6586" y="2681"/>
                    <a:pt x="6777" y="2673"/>
                  </a:cubicBezTo>
                  <a:cubicBezTo>
                    <a:pt x="4719" y="2209"/>
                    <a:pt x="2498" y="1594"/>
                    <a:pt x="440" y="151"/>
                  </a:cubicBezTo>
                  <a:cubicBezTo>
                    <a:pt x="365" y="101"/>
                    <a:pt x="302" y="51"/>
                    <a:pt x="227" y="1"/>
                  </a:cubicBezTo>
                  <a:close/>
                </a:path>
              </a:pathLst>
            </a:custGeom>
            <a:solidFill>
              <a:srgbClr val="087C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8" name="Google Shape;1368;p98"/>
            <p:cNvSpPr/>
            <p:nvPr/>
          </p:nvSpPr>
          <p:spPr>
            <a:xfrm>
              <a:off x="3312900" y="2750825"/>
              <a:ext cx="215225" cy="529575"/>
            </a:xfrm>
            <a:custGeom>
              <a:rect b="b" l="l" r="r" t="t"/>
              <a:pathLst>
                <a:path extrusionOk="0" h="21183" w="8609">
                  <a:moveTo>
                    <a:pt x="4581" y="0"/>
                  </a:moveTo>
                  <a:cubicBezTo>
                    <a:pt x="1644" y="3451"/>
                    <a:pt x="113" y="7793"/>
                    <a:pt x="38" y="12097"/>
                  </a:cubicBezTo>
                  <a:cubicBezTo>
                    <a:pt x="0" y="13930"/>
                    <a:pt x="1908" y="18861"/>
                    <a:pt x="3263" y="21183"/>
                  </a:cubicBezTo>
                  <a:cubicBezTo>
                    <a:pt x="6827" y="18723"/>
                    <a:pt x="8584" y="14946"/>
                    <a:pt x="8596" y="11131"/>
                  </a:cubicBezTo>
                  <a:cubicBezTo>
                    <a:pt x="8609" y="7329"/>
                    <a:pt x="6990" y="3489"/>
                    <a:pt x="4581" y="0"/>
                  </a:cubicBezTo>
                  <a:close/>
                </a:path>
              </a:pathLst>
            </a:custGeom>
            <a:solidFill>
              <a:srgbClr val="095E7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69" name="Google Shape;1369;p98"/>
            <p:cNvSpPr/>
            <p:nvPr/>
          </p:nvSpPr>
          <p:spPr>
            <a:xfrm>
              <a:off x="3391650" y="2750500"/>
              <a:ext cx="61825" cy="530525"/>
            </a:xfrm>
            <a:custGeom>
              <a:rect b="b" l="l" r="r" t="t"/>
              <a:pathLst>
                <a:path extrusionOk="0" h="21221" w="2473">
                  <a:moveTo>
                    <a:pt x="1544" y="1"/>
                  </a:moveTo>
                  <a:lnTo>
                    <a:pt x="1318" y="26"/>
                  </a:lnTo>
                  <a:cubicBezTo>
                    <a:pt x="1330" y="151"/>
                    <a:pt x="2246" y="12424"/>
                    <a:pt x="0" y="21171"/>
                  </a:cubicBezTo>
                  <a:lnTo>
                    <a:pt x="226" y="21221"/>
                  </a:lnTo>
                  <a:cubicBezTo>
                    <a:pt x="2472" y="12437"/>
                    <a:pt x="1556" y="126"/>
                    <a:pt x="1544"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0" name="Google Shape;1370;p98"/>
            <p:cNvSpPr/>
            <p:nvPr/>
          </p:nvSpPr>
          <p:spPr>
            <a:xfrm>
              <a:off x="3402300" y="2778125"/>
              <a:ext cx="31100" cy="47075"/>
            </a:xfrm>
            <a:custGeom>
              <a:rect b="b" l="l" r="r" t="t"/>
              <a:pathLst>
                <a:path extrusionOk="0" h="1883" w="1244">
                  <a:moveTo>
                    <a:pt x="139" y="0"/>
                  </a:moveTo>
                  <a:cubicBezTo>
                    <a:pt x="101" y="63"/>
                    <a:pt x="51" y="138"/>
                    <a:pt x="1" y="201"/>
                  </a:cubicBezTo>
                  <a:lnTo>
                    <a:pt x="176" y="452"/>
                  </a:lnTo>
                  <a:cubicBezTo>
                    <a:pt x="490" y="941"/>
                    <a:pt x="754" y="1330"/>
                    <a:pt x="1055" y="1882"/>
                  </a:cubicBezTo>
                  <a:lnTo>
                    <a:pt x="1243" y="1770"/>
                  </a:lnTo>
                  <a:cubicBezTo>
                    <a:pt x="1231" y="1744"/>
                    <a:pt x="1218" y="1719"/>
                    <a:pt x="1205" y="1682"/>
                  </a:cubicBezTo>
                  <a:cubicBezTo>
                    <a:pt x="1193" y="1694"/>
                    <a:pt x="1180" y="1694"/>
                    <a:pt x="1168" y="1707"/>
                  </a:cubicBezTo>
                  <a:lnTo>
                    <a:pt x="1017" y="1544"/>
                  </a:lnTo>
                  <a:cubicBezTo>
                    <a:pt x="1042" y="1519"/>
                    <a:pt x="1067" y="1506"/>
                    <a:pt x="1080" y="1481"/>
                  </a:cubicBezTo>
                  <a:cubicBezTo>
                    <a:pt x="842" y="1067"/>
                    <a:pt x="616" y="715"/>
                    <a:pt x="365" y="326"/>
                  </a:cubicBezTo>
                  <a:lnTo>
                    <a:pt x="139" y="0"/>
                  </a:ln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1" name="Google Shape;1371;p98"/>
            <p:cNvSpPr/>
            <p:nvPr/>
          </p:nvSpPr>
          <p:spPr>
            <a:xfrm>
              <a:off x="3387875" y="2799450"/>
              <a:ext cx="46775" cy="74375"/>
            </a:xfrm>
            <a:custGeom>
              <a:rect b="b" l="l" r="r" t="t"/>
              <a:pathLst>
                <a:path extrusionOk="0" h="2975" w="1871">
                  <a:moveTo>
                    <a:pt x="139" y="0"/>
                  </a:moveTo>
                  <a:cubicBezTo>
                    <a:pt x="88" y="63"/>
                    <a:pt x="51" y="126"/>
                    <a:pt x="1" y="201"/>
                  </a:cubicBezTo>
                  <a:cubicBezTo>
                    <a:pt x="741" y="1205"/>
                    <a:pt x="1218" y="2008"/>
                    <a:pt x="1670" y="2975"/>
                  </a:cubicBezTo>
                  <a:lnTo>
                    <a:pt x="1870" y="2887"/>
                  </a:lnTo>
                  <a:cubicBezTo>
                    <a:pt x="1870" y="2874"/>
                    <a:pt x="1858" y="2849"/>
                    <a:pt x="1858" y="2837"/>
                  </a:cubicBezTo>
                  <a:lnTo>
                    <a:pt x="1707" y="2724"/>
                  </a:lnTo>
                  <a:cubicBezTo>
                    <a:pt x="1732" y="2698"/>
                    <a:pt x="1745" y="2673"/>
                    <a:pt x="1757" y="2648"/>
                  </a:cubicBezTo>
                  <a:cubicBezTo>
                    <a:pt x="1331" y="1745"/>
                    <a:pt x="854" y="954"/>
                    <a:pt x="139"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2" name="Google Shape;1372;p98"/>
            <p:cNvSpPr/>
            <p:nvPr/>
          </p:nvSpPr>
          <p:spPr>
            <a:xfrm>
              <a:off x="3374375" y="2822350"/>
              <a:ext cx="59325" cy="92875"/>
            </a:xfrm>
            <a:custGeom>
              <a:rect b="b" l="l" r="r" t="t"/>
              <a:pathLst>
                <a:path extrusionOk="0" h="3715" w="2373">
                  <a:moveTo>
                    <a:pt x="114" y="1"/>
                  </a:moveTo>
                  <a:cubicBezTo>
                    <a:pt x="76" y="63"/>
                    <a:pt x="39" y="139"/>
                    <a:pt x="1" y="214"/>
                  </a:cubicBezTo>
                  <a:cubicBezTo>
                    <a:pt x="904" y="1318"/>
                    <a:pt x="1657" y="2498"/>
                    <a:pt x="2235" y="3715"/>
                  </a:cubicBezTo>
                  <a:lnTo>
                    <a:pt x="2373" y="3652"/>
                  </a:lnTo>
                  <a:lnTo>
                    <a:pt x="2210" y="3502"/>
                  </a:lnTo>
                  <a:cubicBezTo>
                    <a:pt x="2247" y="3464"/>
                    <a:pt x="2285" y="3414"/>
                    <a:pt x="2322" y="3364"/>
                  </a:cubicBezTo>
                  <a:cubicBezTo>
                    <a:pt x="1733" y="2197"/>
                    <a:pt x="992" y="1067"/>
                    <a:pt x="114"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3" name="Google Shape;1373;p98"/>
            <p:cNvSpPr/>
            <p:nvPr/>
          </p:nvSpPr>
          <p:spPr>
            <a:xfrm>
              <a:off x="3434000" y="2912075"/>
              <a:ext cx="1575" cy="1275"/>
            </a:xfrm>
            <a:custGeom>
              <a:rect b="b" l="l" r="r" t="t"/>
              <a:pathLst>
                <a:path extrusionOk="0" h="51" w="63">
                  <a:moveTo>
                    <a:pt x="50" y="0"/>
                  </a:moveTo>
                  <a:cubicBezTo>
                    <a:pt x="25" y="13"/>
                    <a:pt x="13" y="38"/>
                    <a:pt x="0" y="51"/>
                  </a:cubicBezTo>
                  <a:lnTo>
                    <a:pt x="63" y="26"/>
                  </a:lnTo>
                  <a:cubicBezTo>
                    <a:pt x="50" y="13"/>
                    <a:pt x="50" y="13"/>
                    <a:pt x="50"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4" name="Google Shape;1374;p98"/>
            <p:cNvSpPr/>
            <p:nvPr/>
          </p:nvSpPr>
          <p:spPr>
            <a:xfrm>
              <a:off x="3357750" y="2854350"/>
              <a:ext cx="73450" cy="113900"/>
            </a:xfrm>
            <a:custGeom>
              <a:rect b="b" l="l" r="r" t="t"/>
              <a:pathLst>
                <a:path extrusionOk="0" h="4556" w="2938">
                  <a:moveTo>
                    <a:pt x="114" y="1"/>
                  </a:moveTo>
                  <a:cubicBezTo>
                    <a:pt x="76" y="76"/>
                    <a:pt x="38" y="151"/>
                    <a:pt x="1" y="226"/>
                  </a:cubicBezTo>
                  <a:cubicBezTo>
                    <a:pt x="1206" y="1582"/>
                    <a:pt x="2159" y="3037"/>
                    <a:pt x="2824" y="4556"/>
                  </a:cubicBezTo>
                  <a:lnTo>
                    <a:pt x="2912" y="4518"/>
                  </a:lnTo>
                  <a:lnTo>
                    <a:pt x="2799" y="4405"/>
                  </a:lnTo>
                  <a:cubicBezTo>
                    <a:pt x="2849" y="4368"/>
                    <a:pt x="2887" y="4317"/>
                    <a:pt x="2937" y="4267"/>
                  </a:cubicBezTo>
                  <a:cubicBezTo>
                    <a:pt x="2247" y="2761"/>
                    <a:pt x="1306" y="1331"/>
                    <a:pt x="114"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5" name="Google Shape;1375;p98"/>
            <p:cNvSpPr/>
            <p:nvPr/>
          </p:nvSpPr>
          <p:spPr>
            <a:xfrm>
              <a:off x="3344575" y="2886025"/>
              <a:ext cx="87250" cy="124275"/>
            </a:xfrm>
            <a:custGeom>
              <a:rect b="b" l="l" r="r" t="t"/>
              <a:pathLst>
                <a:path extrusionOk="0" h="4971" w="3490">
                  <a:moveTo>
                    <a:pt x="101" y="1"/>
                  </a:moveTo>
                  <a:cubicBezTo>
                    <a:pt x="64" y="76"/>
                    <a:pt x="26" y="164"/>
                    <a:pt x="1" y="239"/>
                  </a:cubicBezTo>
                  <a:cubicBezTo>
                    <a:pt x="1344" y="1933"/>
                    <a:pt x="2485" y="3515"/>
                    <a:pt x="3376" y="4970"/>
                  </a:cubicBezTo>
                  <a:lnTo>
                    <a:pt x="3464" y="4908"/>
                  </a:lnTo>
                  <a:lnTo>
                    <a:pt x="3389" y="4832"/>
                  </a:lnTo>
                  <a:cubicBezTo>
                    <a:pt x="3427" y="4795"/>
                    <a:pt x="3452" y="4769"/>
                    <a:pt x="3489" y="4732"/>
                  </a:cubicBezTo>
                  <a:cubicBezTo>
                    <a:pt x="2586" y="3276"/>
                    <a:pt x="1444" y="1682"/>
                    <a:pt x="101"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6" name="Google Shape;1376;p98"/>
            <p:cNvSpPr/>
            <p:nvPr/>
          </p:nvSpPr>
          <p:spPr>
            <a:xfrm>
              <a:off x="3334225" y="2916775"/>
              <a:ext cx="95400" cy="144350"/>
            </a:xfrm>
            <a:custGeom>
              <a:rect b="b" l="l" r="r" t="t"/>
              <a:pathLst>
                <a:path extrusionOk="0" h="5774" w="3816">
                  <a:moveTo>
                    <a:pt x="76" y="1"/>
                  </a:moveTo>
                  <a:cubicBezTo>
                    <a:pt x="51" y="89"/>
                    <a:pt x="26" y="176"/>
                    <a:pt x="1" y="264"/>
                  </a:cubicBezTo>
                  <a:cubicBezTo>
                    <a:pt x="1406" y="2021"/>
                    <a:pt x="2623" y="3878"/>
                    <a:pt x="3615" y="5773"/>
                  </a:cubicBezTo>
                  <a:lnTo>
                    <a:pt x="3816" y="5673"/>
                  </a:lnTo>
                  <a:cubicBezTo>
                    <a:pt x="3803" y="5648"/>
                    <a:pt x="3790" y="5635"/>
                    <a:pt x="3790" y="5610"/>
                  </a:cubicBezTo>
                  <a:cubicBezTo>
                    <a:pt x="3765" y="5623"/>
                    <a:pt x="3740" y="5648"/>
                    <a:pt x="3728" y="5660"/>
                  </a:cubicBezTo>
                  <a:lnTo>
                    <a:pt x="3590" y="5485"/>
                  </a:lnTo>
                  <a:cubicBezTo>
                    <a:pt x="3615" y="5459"/>
                    <a:pt x="3640" y="5434"/>
                    <a:pt x="3677" y="5409"/>
                  </a:cubicBezTo>
                  <a:cubicBezTo>
                    <a:pt x="2674" y="3539"/>
                    <a:pt x="1469" y="1732"/>
                    <a:pt x="76"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7" name="Google Shape;1377;p98"/>
            <p:cNvSpPr/>
            <p:nvPr/>
          </p:nvSpPr>
          <p:spPr>
            <a:xfrm>
              <a:off x="3322925" y="2960700"/>
              <a:ext cx="102925" cy="146225"/>
            </a:xfrm>
            <a:custGeom>
              <a:rect b="b" l="l" r="r" t="t"/>
              <a:pathLst>
                <a:path extrusionOk="0" h="5849" w="4117">
                  <a:moveTo>
                    <a:pt x="64" y="1"/>
                  </a:moveTo>
                  <a:cubicBezTo>
                    <a:pt x="51" y="101"/>
                    <a:pt x="26" y="201"/>
                    <a:pt x="1" y="302"/>
                  </a:cubicBezTo>
                  <a:cubicBezTo>
                    <a:pt x="829" y="1393"/>
                    <a:pt x="1645" y="2573"/>
                    <a:pt x="2435" y="3728"/>
                  </a:cubicBezTo>
                  <a:cubicBezTo>
                    <a:pt x="2925" y="4430"/>
                    <a:pt x="3439" y="5158"/>
                    <a:pt x="3929" y="5848"/>
                  </a:cubicBezTo>
                  <a:lnTo>
                    <a:pt x="4117" y="5723"/>
                  </a:lnTo>
                  <a:cubicBezTo>
                    <a:pt x="4117" y="5710"/>
                    <a:pt x="4117" y="5710"/>
                    <a:pt x="4104" y="5710"/>
                  </a:cubicBezTo>
                  <a:cubicBezTo>
                    <a:pt x="4104" y="5723"/>
                    <a:pt x="4092" y="5735"/>
                    <a:pt x="4079" y="5735"/>
                  </a:cubicBezTo>
                  <a:lnTo>
                    <a:pt x="3929" y="5560"/>
                  </a:lnTo>
                  <a:cubicBezTo>
                    <a:pt x="3954" y="5547"/>
                    <a:pt x="3966" y="5535"/>
                    <a:pt x="3979" y="5522"/>
                  </a:cubicBezTo>
                  <a:cubicBezTo>
                    <a:pt x="3527" y="4895"/>
                    <a:pt x="3075" y="4230"/>
                    <a:pt x="2624" y="3590"/>
                  </a:cubicBezTo>
                  <a:cubicBezTo>
                    <a:pt x="1783" y="2385"/>
                    <a:pt x="930" y="1155"/>
                    <a:pt x="64"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8" name="Google Shape;1378;p98"/>
            <p:cNvSpPr/>
            <p:nvPr/>
          </p:nvSpPr>
          <p:spPr>
            <a:xfrm>
              <a:off x="3316650" y="3003050"/>
              <a:ext cx="103250" cy="144025"/>
            </a:xfrm>
            <a:custGeom>
              <a:rect b="b" l="l" r="r" t="t"/>
              <a:pathLst>
                <a:path extrusionOk="0" h="5761" w="4130">
                  <a:moveTo>
                    <a:pt x="39" y="1"/>
                  </a:moveTo>
                  <a:cubicBezTo>
                    <a:pt x="26" y="114"/>
                    <a:pt x="1" y="214"/>
                    <a:pt x="1" y="314"/>
                  </a:cubicBezTo>
                  <a:cubicBezTo>
                    <a:pt x="1482" y="2059"/>
                    <a:pt x="2812" y="3878"/>
                    <a:pt x="3941" y="5761"/>
                  </a:cubicBezTo>
                  <a:cubicBezTo>
                    <a:pt x="4004" y="5710"/>
                    <a:pt x="4067" y="5673"/>
                    <a:pt x="4130" y="5635"/>
                  </a:cubicBezTo>
                  <a:cubicBezTo>
                    <a:pt x="2962" y="3690"/>
                    <a:pt x="1582" y="1808"/>
                    <a:pt x="39"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79" name="Google Shape;1379;p98"/>
            <p:cNvSpPr/>
            <p:nvPr/>
          </p:nvSpPr>
          <p:spPr>
            <a:xfrm>
              <a:off x="3313825" y="3056700"/>
              <a:ext cx="97925" cy="139950"/>
            </a:xfrm>
            <a:custGeom>
              <a:rect b="b" l="l" r="r" t="t"/>
              <a:pathLst>
                <a:path extrusionOk="0" h="5598" w="3917">
                  <a:moveTo>
                    <a:pt x="1" y="1"/>
                  </a:moveTo>
                  <a:cubicBezTo>
                    <a:pt x="1" y="126"/>
                    <a:pt x="14" y="251"/>
                    <a:pt x="39" y="402"/>
                  </a:cubicBezTo>
                  <a:cubicBezTo>
                    <a:pt x="1432" y="2071"/>
                    <a:pt x="2699" y="3815"/>
                    <a:pt x="3816" y="5597"/>
                  </a:cubicBezTo>
                  <a:lnTo>
                    <a:pt x="3916" y="5535"/>
                  </a:lnTo>
                  <a:lnTo>
                    <a:pt x="3791" y="5371"/>
                  </a:lnTo>
                  <a:cubicBezTo>
                    <a:pt x="3828" y="5346"/>
                    <a:pt x="3853" y="5321"/>
                    <a:pt x="3891" y="5296"/>
                  </a:cubicBezTo>
                  <a:cubicBezTo>
                    <a:pt x="2737" y="3489"/>
                    <a:pt x="1444" y="1707"/>
                    <a:pt x="1"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0" name="Google Shape;1380;p98"/>
            <p:cNvSpPr/>
            <p:nvPr/>
          </p:nvSpPr>
          <p:spPr>
            <a:xfrm>
              <a:off x="3325750" y="3116000"/>
              <a:ext cx="81275" cy="106375"/>
            </a:xfrm>
            <a:custGeom>
              <a:rect b="b" l="l" r="r" t="t"/>
              <a:pathLst>
                <a:path extrusionOk="0" h="4255" w="3251">
                  <a:moveTo>
                    <a:pt x="1" y="0"/>
                  </a:moveTo>
                  <a:lnTo>
                    <a:pt x="1" y="0"/>
                  </a:lnTo>
                  <a:cubicBezTo>
                    <a:pt x="51" y="176"/>
                    <a:pt x="114" y="352"/>
                    <a:pt x="164" y="540"/>
                  </a:cubicBezTo>
                  <a:cubicBezTo>
                    <a:pt x="1206" y="1757"/>
                    <a:pt x="2197" y="2999"/>
                    <a:pt x="3126" y="4254"/>
                  </a:cubicBezTo>
                  <a:lnTo>
                    <a:pt x="3226" y="4179"/>
                  </a:lnTo>
                  <a:lnTo>
                    <a:pt x="3176" y="4091"/>
                  </a:lnTo>
                  <a:cubicBezTo>
                    <a:pt x="3201" y="4079"/>
                    <a:pt x="3226" y="4066"/>
                    <a:pt x="3251" y="4041"/>
                  </a:cubicBezTo>
                  <a:cubicBezTo>
                    <a:pt x="2235" y="2673"/>
                    <a:pt x="1143" y="1330"/>
                    <a:pt x="1"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1" name="Google Shape;1381;p98"/>
            <p:cNvSpPr/>
            <p:nvPr/>
          </p:nvSpPr>
          <p:spPr>
            <a:xfrm>
              <a:off x="3344575" y="3171525"/>
              <a:ext cx="57450" cy="81600"/>
            </a:xfrm>
            <a:custGeom>
              <a:rect b="b" l="l" r="r" t="t"/>
              <a:pathLst>
                <a:path extrusionOk="0" h="3264" w="2298">
                  <a:moveTo>
                    <a:pt x="1" y="0"/>
                  </a:moveTo>
                  <a:cubicBezTo>
                    <a:pt x="76" y="214"/>
                    <a:pt x="164" y="427"/>
                    <a:pt x="252" y="653"/>
                  </a:cubicBezTo>
                  <a:cubicBezTo>
                    <a:pt x="954" y="1494"/>
                    <a:pt x="1620" y="2372"/>
                    <a:pt x="2222" y="3263"/>
                  </a:cubicBezTo>
                  <a:lnTo>
                    <a:pt x="2234" y="3251"/>
                  </a:lnTo>
                  <a:lnTo>
                    <a:pt x="2147" y="3062"/>
                  </a:lnTo>
                  <a:cubicBezTo>
                    <a:pt x="2197" y="3037"/>
                    <a:pt x="2247" y="3000"/>
                    <a:pt x="2297" y="2974"/>
                  </a:cubicBezTo>
                  <a:cubicBezTo>
                    <a:pt x="1607" y="1958"/>
                    <a:pt x="829" y="967"/>
                    <a:pt x="1"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2" name="Google Shape;1382;p98"/>
            <p:cNvSpPr/>
            <p:nvPr/>
          </p:nvSpPr>
          <p:spPr>
            <a:xfrm>
              <a:off x="3411100" y="2766500"/>
              <a:ext cx="19475" cy="32650"/>
            </a:xfrm>
            <a:custGeom>
              <a:rect b="b" l="l" r="r" t="t"/>
              <a:pathLst>
                <a:path extrusionOk="0" h="1306" w="779">
                  <a:moveTo>
                    <a:pt x="138" y="1"/>
                  </a:moveTo>
                  <a:cubicBezTo>
                    <a:pt x="88" y="64"/>
                    <a:pt x="50" y="126"/>
                    <a:pt x="0" y="189"/>
                  </a:cubicBezTo>
                  <a:lnTo>
                    <a:pt x="665" y="1306"/>
                  </a:lnTo>
                  <a:lnTo>
                    <a:pt x="753" y="1243"/>
                  </a:lnTo>
                  <a:lnTo>
                    <a:pt x="678" y="1168"/>
                  </a:lnTo>
                  <a:cubicBezTo>
                    <a:pt x="715" y="1130"/>
                    <a:pt x="753" y="1105"/>
                    <a:pt x="778" y="1067"/>
                  </a:cubicBezTo>
                  <a:lnTo>
                    <a:pt x="138" y="1"/>
                  </a:ln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3" name="Google Shape;1383;p98"/>
            <p:cNvSpPr/>
            <p:nvPr/>
          </p:nvSpPr>
          <p:spPr>
            <a:xfrm>
              <a:off x="3428025" y="2776850"/>
              <a:ext cx="19800" cy="22950"/>
            </a:xfrm>
            <a:custGeom>
              <a:rect b="b" l="l" r="r" t="t"/>
              <a:pathLst>
                <a:path extrusionOk="0" h="918" w="792">
                  <a:moveTo>
                    <a:pt x="666" y="1"/>
                  </a:moveTo>
                  <a:cubicBezTo>
                    <a:pt x="490" y="214"/>
                    <a:pt x="289" y="465"/>
                    <a:pt x="101" y="653"/>
                  </a:cubicBezTo>
                  <a:cubicBezTo>
                    <a:pt x="76" y="691"/>
                    <a:pt x="38" y="716"/>
                    <a:pt x="1" y="754"/>
                  </a:cubicBezTo>
                  <a:lnTo>
                    <a:pt x="76" y="829"/>
                  </a:lnTo>
                  <a:lnTo>
                    <a:pt x="151" y="917"/>
                  </a:lnTo>
                  <a:cubicBezTo>
                    <a:pt x="365" y="729"/>
                    <a:pt x="591" y="453"/>
                    <a:pt x="791" y="202"/>
                  </a:cubicBezTo>
                  <a:cubicBezTo>
                    <a:pt x="754" y="139"/>
                    <a:pt x="704" y="76"/>
                    <a:pt x="666"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4" name="Google Shape;1384;p98"/>
            <p:cNvSpPr/>
            <p:nvPr/>
          </p:nvSpPr>
          <p:spPr>
            <a:xfrm>
              <a:off x="3427725" y="2791300"/>
              <a:ext cx="28575" cy="29500"/>
            </a:xfrm>
            <a:custGeom>
              <a:rect b="b" l="l" r="r" t="t"/>
              <a:pathLst>
                <a:path extrusionOk="0" h="1180" w="1143">
                  <a:moveTo>
                    <a:pt x="1029" y="0"/>
                  </a:moveTo>
                  <a:cubicBezTo>
                    <a:pt x="728" y="326"/>
                    <a:pt x="402" y="653"/>
                    <a:pt x="63" y="954"/>
                  </a:cubicBezTo>
                  <a:cubicBezTo>
                    <a:pt x="50" y="979"/>
                    <a:pt x="25" y="992"/>
                    <a:pt x="0" y="1017"/>
                  </a:cubicBezTo>
                  <a:lnTo>
                    <a:pt x="151" y="1180"/>
                  </a:lnTo>
                  <a:cubicBezTo>
                    <a:pt x="163" y="1167"/>
                    <a:pt x="176" y="1167"/>
                    <a:pt x="188" y="1155"/>
                  </a:cubicBezTo>
                  <a:cubicBezTo>
                    <a:pt x="515" y="854"/>
                    <a:pt x="841" y="527"/>
                    <a:pt x="1142" y="201"/>
                  </a:cubicBezTo>
                  <a:cubicBezTo>
                    <a:pt x="1105" y="138"/>
                    <a:pt x="1067" y="75"/>
                    <a:pt x="1029"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5" name="Google Shape;1385;p98"/>
            <p:cNvSpPr/>
            <p:nvPr/>
          </p:nvSpPr>
          <p:spPr>
            <a:xfrm>
              <a:off x="3430550" y="2814200"/>
              <a:ext cx="39225" cy="56800"/>
            </a:xfrm>
            <a:custGeom>
              <a:rect b="b" l="l" r="r" t="t"/>
              <a:pathLst>
                <a:path extrusionOk="0" h="2272" w="1569">
                  <a:moveTo>
                    <a:pt x="1443" y="0"/>
                  </a:moveTo>
                  <a:cubicBezTo>
                    <a:pt x="1054" y="716"/>
                    <a:pt x="590" y="1406"/>
                    <a:pt x="50" y="2058"/>
                  </a:cubicBezTo>
                  <a:cubicBezTo>
                    <a:pt x="38" y="2083"/>
                    <a:pt x="25" y="2108"/>
                    <a:pt x="0" y="2134"/>
                  </a:cubicBezTo>
                  <a:lnTo>
                    <a:pt x="151" y="2247"/>
                  </a:lnTo>
                  <a:lnTo>
                    <a:pt x="176" y="2272"/>
                  </a:lnTo>
                  <a:cubicBezTo>
                    <a:pt x="715" y="1632"/>
                    <a:pt x="1180" y="941"/>
                    <a:pt x="1569" y="239"/>
                  </a:cubicBezTo>
                  <a:cubicBezTo>
                    <a:pt x="1531" y="163"/>
                    <a:pt x="1481" y="88"/>
                    <a:pt x="1443"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6" name="Google Shape;1386;p98"/>
            <p:cNvSpPr/>
            <p:nvPr/>
          </p:nvSpPr>
          <p:spPr>
            <a:xfrm>
              <a:off x="3429600" y="2841500"/>
              <a:ext cx="53675" cy="72175"/>
            </a:xfrm>
            <a:custGeom>
              <a:rect b="b" l="l" r="r" t="t"/>
              <a:pathLst>
                <a:path extrusionOk="0" h="2887" w="2147">
                  <a:moveTo>
                    <a:pt x="2033" y="0"/>
                  </a:moveTo>
                  <a:cubicBezTo>
                    <a:pt x="1469" y="904"/>
                    <a:pt x="829" y="1769"/>
                    <a:pt x="113" y="2598"/>
                  </a:cubicBezTo>
                  <a:cubicBezTo>
                    <a:pt x="76" y="2648"/>
                    <a:pt x="38" y="2698"/>
                    <a:pt x="1" y="2736"/>
                  </a:cubicBezTo>
                  <a:lnTo>
                    <a:pt x="164" y="2886"/>
                  </a:lnTo>
                  <a:cubicBezTo>
                    <a:pt x="176" y="2886"/>
                    <a:pt x="176" y="2874"/>
                    <a:pt x="176" y="2874"/>
                  </a:cubicBezTo>
                  <a:cubicBezTo>
                    <a:pt x="189" y="2861"/>
                    <a:pt x="201" y="2836"/>
                    <a:pt x="226" y="2823"/>
                  </a:cubicBezTo>
                  <a:cubicBezTo>
                    <a:pt x="942" y="1995"/>
                    <a:pt x="1582" y="1129"/>
                    <a:pt x="2146" y="238"/>
                  </a:cubicBezTo>
                  <a:cubicBezTo>
                    <a:pt x="2109" y="151"/>
                    <a:pt x="2071" y="75"/>
                    <a:pt x="2033"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7" name="Google Shape;1387;p98"/>
            <p:cNvSpPr/>
            <p:nvPr/>
          </p:nvSpPr>
          <p:spPr>
            <a:xfrm>
              <a:off x="3427725" y="2874750"/>
              <a:ext cx="70300" cy="93825"/>
            </a:xfrm>
            <a:custGeom>
              <a:rect b="b" l="l" r="r" t="t"/>
              <a:pathLst>
                <a:path extrusionOk="0" h="3753" w="2812">
                  <a:moveTo>
                    <a:pt x="2711" y="0"/>
                  </a:moveTo>
                  <a:cubicBezTo>
                    <a:pt x="2033" y="1230"/>
                    <a:pt x="1167" y="2384"/>
                    <a:pt x="138" y="3451"/>
                  </a:cubicBezTo>
                  <a:cubicBezTo>
                    <a:pt x="88" y="3501"/>
                    <a:pt x="50" y="3552"/>
                    <a:pt x="0" y="3589"/>
                  </a:cubicBezTo>
                  <a:lnTo>
                    <a:pt x="113" y="3702"/>
                  </a:lnTo>
                  <a:lnTo>
                    <a:pt x="163" y="3752"/>
                  </a:lnTo>
                  <a:cubicBezTo>
                    <a:pt x="1230" y="2686"/>
                    <a:pt x="2108" y="1519"/>
                    <a:pt x="2811" y="276"/>
                  </a:cubicBezTo>
                  <a:cubicBezTo>
                    <a:pt x="2774" y="176"/>
                    <a:pt x="2748" y="88"/>
                    <a:pt x="2711"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8" name="Google Shape;1388;p98"/>
            <p:cNvSpPr/>
            <p:nvPr/>
          </p:nvSpPr>
          <p:spPr>
            <a:xfrm>
              <a:off x="3429275" y="2909250"/>
              <a:ext cx="80975" cy="101675"/>
            </a:xfrm>
            <a:custGeom>
              <a:rect b="b" l="l" r="r" t="t"/>
              <a:pathLst>
                <a:path extrusionOk="0" h="4067" w="3239">
                  <a:moveTo>
                    <a:pt x="3151" y="1"/>
                  </a:moveTo>
                  <a:cubicBezTo>
                    <a:pt x="2360" y="1381"/>
                    <a:pt x="1344" y="2661"/>
                    <a:pt x="101" y="3803"/>
                  </a:cubicBezTo>
                  <a:cubicBezTo>
                    <a:pt x="64" y="3840"/>
                    <a:pt x="39" y="3866"/>
                    <a:pt x="1" y="3903"/>
                  </a:cubicBezTo>
                  <a:lnTo>
                    <a:pt x="76" y="3979"/>
                  </a:lnTo>
                  <a:lnTo>
                    <a:pt x="152" y="4066"/>
                  </a:lnTo>
                  <a:cubicBezTo>
                    <a:pt x="1406" y="2924"/>
                    <a:pt x="2435" y="1657"/>
                    <a:pt x="3239" y="289"/>
                  </a:cubicBezTo>
                  <a:cubicBezTo>
                    <a:pt x="3213" y="201"/>
                    <a:pt x="3176" y="101"/>
                    <a:pt x="3151" y="1"/>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89" name="Google Shape;1389;p98"/>
            <p:cNvSpPr/>
            <p:nvPr/>
          </p:nvSpPr>
          <p:spPr>
            <a:xfrm>
              <a:off x="3423950" y="2951925"/>
              <a:ext cx="96975" cy="106375"/>
            </a:xfrm>
            <a:custGeom>
              <a:rect b="b" l="l" r="r" t="t"/>
              <a:pathLst>
                <a:path extrusionOk="0" h="4255" w="3879">
                  <a:moveTo>
                    <a:pt x="3815" y="0"/>
                  </a:moveTo>
                  <a:cubicBezTo>
                    <a:pt x="2849" y="1481"/>
                    <a:pt x="1594" y="2824"/>
                    <a:pt x="88" y="4003"/>
                  </a:cubicBezTo>
                  <a:cubicBezTo>
                    <a:pt x="51" y="4028"/>
                    <a:pt x="26" y="4053"/>
                    <a:pt x="1" y="4079"/>
                  </a:cubicBezTo>
                  <a:lnTo>
                    <a:pt x="139" y="4254"/>
                  </a:lnTo>
                  <a:cubicBezTo>
                    <a:pt x="151" y="4242"/>
                    <a:pt x="176" y="4217"/>
                    <a:pt x="201" y="4204"/>
                  </a:cubicBezTo>
                  <a:cubicBezTo>
                    <a:pt x="1670" y="3050"/>
                    <a:pt x="2912" y="1744"/>
                    <a:pt x="3878" y="314"/>
                  </a:cubicBezTo>
                  <a:cubicBezTo>
                    <a:pt x="3866" y="201"/>
                    <a:pt x="3841" y="101"/>
                    <a:pt x="3815"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0" name="Google Shape;1390;p98"/>
            <p:cNvSpPr/>
            <p:nvPr/>
          </p:nvSpPr>
          <p:spPr>
            <a:xfrm>
              <a:off x="3421125" y="2997725"/>
              <a:ext cx="105750" cy="106375"/>
            </a:xfrm>
            <a:custGeom>
              <a:rect b="b" l="l" r="r" t="t"/>
              <a:pathLst>
                <a:path extrusionOk="0" h="4255" w="4230">
                  <a:moveTo>
                    <a:pt x="4205" y="0"/>
                  </a:moveTo>
                  <a:cubicBezTo>
                    <a:pt x="2987" y="1443"/>
                    <a:pt x="1594" y="2799"/>
                    <a:pt x="51" y="4041"/>
                  </a:cubicBezTo>
                  <a:cubicBezTo>
                    <a:pt x="38" y="4054"/>
                    <a:pt x="26" y="4066"/>
                    <a:pt x="1" y="4079"/>
                  </a:cubicBezTo>
                  <a:lnTo>
                    <a:pt x="151" y="4254"/>
                  </a:lnTo>
                  <a:cubicBezTo>
                    <a:pt x="164" y="4254"/>
                    <a:pt x="176" y="4242"/>
                    <a:pt x="176" y="4229"/>
                  </a:cubicBezTo>
                  <a:cubicBezTo>
                    <a:pt x="1682" y="3025"/>
                    <a:pt x="3038" y="1707"/>
                    <a:pt x="4230" y="314"/>
                  </a:cubicBezTo>
                  <a:cubicBezTo>
                    <a:pt x="4230" y="201"/>
                    <a:pt x="4217" y="101"/>
                    <a:pt x="4205"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1" name="Google Shape;1391;p98"/>
            <p:cNvSpPr/>
            <p:nvPr/>
          </p:nvSpPr>
          <p:spPr>
            <a:xfrm>
              <a:off x="3414850" y="3034750"/>
              <a:ext cx="112975" cy="117025"/>
            </a:xfrm>
            <a:custGeom>
              <a:rect b="b" l="l" r="r" t="t"/>
              <a:pathLst>
                <a:path extrusionOk="0" h="4681" w="4519">
                  <a:moveTo>
                    <a:pt x="4518" y="0"/>
                  </a:moveTo>
                  <a:lnTo>
                    <a:pt x="4518" y="0"/>
                  </a:lnTo>
                  <a:cubicBezTo>
                    <a:pt x="3326" y="1594"/>
                    <a:pt x="1996" y="3137"/>
                    <a:pt x="202" y="4367"/>
                  </a:cubicBezTo>
                  <a:cubicBezTo>
                    <a:pt x="139" y="4405"/>
                    <a:pt x="76" y="4442"/>
                    <a:pt x="13" y="4493"/>
                  </a:cubicBezTo>
                  <a:lnTo>
                    <a:pt x="1" y="4493"/>
                  </a:lnTo>
                  <a:lnTo>
                    <a:pt x="126" y="4681"/>
                  </a:lnTo>
                  <a:cubicBezTo>
                    <a:pt x="1958" y="3489"/>
                    <a:pt x="3301" y="1970"/>
                    <a:pt x="4506" y="389"/>
                  </a:cubicBezTo>
                  <a:cubicBezTo>
                    <a:pt x="4506" y="264"/>
                    <a:pt x="4506" y="138"/>
                    <a:pt x="4518"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2" name="Google Shape;1392;p98"/>
            <p:cNvSpPr/>
            <p:nvPr/>
          </p:nvSpPr>
          <p:spPr>
            <a:xfrm>
              <a:off x="3408575" y="3072075"/>
              <a:ext cx="116100" cy="123325"/>
            </a:xfrm>
            <a:custGeom>
              <a:rect b="b" l="l" r="r" t="t"/>
              <a:pathLst>
                <a:path extrusionOk="0" h="4933" w="4644">
                  <a:moveTo>
                    <a:pt x="4644" y="0"/>
                  </a:moveTo>
                  <a:lnTo>
                    <a:pt x="4644" y="0"/>
                  </a:lnTo>
                  <a:cubicBezTo>
                    <a:pt x="3389" y="1707"/>
                    <a:pt x="1858" y="3276"/>
                    <a:pt x="101" y="4681"/>
                  </a:cubicBezTo>
                  <a:cubicBezTo>
                    <a:pt x="63" y="4706"/>
                    <a:pt x="38" y="4731"/>
                    <a:pt x="1" y="4756"/>
                  </a:cubicBezTo>
                  <a:lnTo>
                    <a:pt x="126" y="4920"/>
                  </a:lnTo>
                  <a:lnTo>
                    <a:pt x="151" y="4932"/>
                  </a:lnTo>
                  <a:cubicBezTo>
                    <a:pt x="1845" y="3589"/>
                    <a:pt x="3326" y="2096"/>
                    <a:pt x="4569" y="477"/>
                  </a:cubicBezTo>
                  <a:cubicBezTo>
                    <a:pt x="4594" y="314"/>
                    <a:pt x="4619" y="164"/>
                    <a:pt x="4644"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3" name="Google Shape;1393;p98"/>
            <p:cNvSpPr/>
            <p:nvPr/>
          </p:nvSpPr>
          <p:spPr>
            <a:xfrm>
              <a:off x="3405125" y="3125725"/>
              <a:ext cx="106700" cy="97275"/>
            </a:xfrm>
            <a:custGeom>
              <a:rect b="b" l="l" r="r" t="t"/>
              <a:pathLst>
                <a:path extrusionOk="0" h="3891" w="4268">
                  <a:moveTo>
                    <a:pt x="4267" y="0"/>
                  </a:moveTo>
                  <a:cubicBezTo>
                    <a:pt x="3075" y="1343"/>
                    <a:pt x="1670" y="2573"/>
                    <a:pt x="76" y="3652"/>
                  </a:cubicBezTo>
                  <a:cubicBezTo>
                    <a:pt x="51" y="3677"/>
                    <a:pt x="26" y="3690"/>
                    <a:pt x="1" y="3702"/>
                  </a:cubicBezTo>
                  <a:lnTo>
                    <a:pt x="51" y="3790"/>
                  </a:lnTo>
                  <a:lnTo>
                    <a:pt x="126" y="3890"/>
                  </a:lnTo>
                  <a:cubicBezTo>
                    <a:pt x="1607" y="2899"/>
                    <a:pt x="2925" y="1782"/>
                    <a:pt x="4067" y="552"/>
                  </a:cubicBezTo>
                  <a:cubicBezTo>
                    <a:pt x="4142" y="364"/>
                    <a:pt x="4205" y="188"/>
                    <a:pt x="4267"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4" name="Google Shape;1394;p98"/>
            <p:cNvSpPr/>
            <p:nvPr/>
          </p:nvSpPr>
          <p:spPr>
            <a:xfrm>
              <a:off x="3398225" y="3166825"/>
              <a:ext cx="96650" cy="86300"/>
            </a:xfrm>
            <a:custGeom>
              <a:rect b="b" l="l" r="r" t="t"/>
              <a:pathLst>
                <a:path extrusionOk="0" h="3452" w="3866">
                  <a:moveTo>
                    <a:pt x="3866" y="0"/>
                  </a:moveTo>
                  <a:cubicBezTo>
                    <a:pt x="2862" y="1167"/>
                    <a:pt x="1720" y="2372"/>
                    <a:pt x="151" y="3162"/>
                  </a:cubicBezTo>
                  <a:cubicBezTo>
                    <a:pt x="101" y="3188"/>
                    <a:pt x="51" y="3225"/>
                    <a:pt x="1" y="3250"/>
                  </a:cubicBezTo>
                  <a:lnTo>
                    <a:pt x="88" y="3439"/>
                  </a:lnTo>
                  <a:lnTo>
                    <a:pt x="101" y="3451"/>
                  </a:lnTo>
                  <a:cubicBezTo>
                    <a:pt x="1406" y="2811"/>
                    <a:pt x="2423" y="1908"/>
                    <a:pt x="3301" y="966"/>
                  </a:cubicBezTo>
                  <a:cubicBezTo>
                    <a:pt x="3502" y="653"/>
                    <a:pt x="3690" y="326"/>
                    <a:pt x="3866" y="0"/>
                  </a:cubicBezTo>
                  <a:close/>
                </a:path>
              </a:pathLst>
            </a:custGeom>
            <a:solidFill>
              <a:srgbClr val="05435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5" name="Google Shape;1395;p98"/>
            <p:cNvSpPr/>
            <p:nvPr/>
          </p:nvSpPr>
          <p:spPr>
            <a:xfrm>
              <a:off x="3390375" y="2788150"/>
              <a:ext cx="15725" cy="15725"/>
            </a:xfrm>
            <a:custGeom>
              <a:rect b="b" l="l" r="r" t="t"/>
              <a:pathLst>
                <a:path extrusionOk="0" h="629" w="629">
                  <a:moveTo>
                    <a:pt x="315" y="1"/>
                  </a:moveTo>
                  <a:cubicBezTo>
                    <a:pt x="139" y="1"/>
                    <a:pt x="1" y="139"/>
                    <a:pt x="1" y="314"/>
                  </a:cubicBezTo>
                  <a:cubicBezTo>
                    <a:pt x="1" y="490"/>
                    <a:pt x="139" y="628"/>
                    <a:pt x="315" y="628"/>
                  </a:cubicBezTo>
                  <a:cubicBezTo>
                    <a:pt x="490" y="628"/>
                    <a:pt x="628" y="490"/>
                    <a:pt x="628" y="314"/>
                  </a:cubicBezTo>
                  <a:cubicBezTo>
                    <a:pt x="628" y="139"/>
                    <a:pt x="490" y="1"/>
                    <a:pt x="31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6" name="Google Shape;1396;p98"/>
            <p:cNvSpPr/>
            <p:nvPr/>
          </p:nvSpPr>
          <p:spPr>
            <a:xfrm>
              <a:off x="3548175" y="2771850"/>
              <a:ext cx="16025" cy="15700"/>
            </a:xfrm>
            <a:custGeom>
              <a:rect b="b" l="l" r="r" t="t"/>
              <a:pathLst>
                <a:path extrusionOk="0" h="628" w="641">
                  <a:moveTo>
                    <a:pt x="327" y="0"/>
                  </a:moveTo>
                  <a:cubicBezTo>
                    <a:pt x="152" y="0"/>
                    <a:pt x="1" y="138"/>
                    <a:pt x="1" y="314"/>
                  </a:cubicBezTo>
                  <a:cubicBezTo>
                    <a:pt x="1" y="490"/>
                    <a:pt x="152" y="628"/>
                    <a:pt x="327" y="628"/>
                  </a:cubicBezTo>
                  <a:cubicBezTo>
                    <a:pt x="503" y="628"/>
                    <a:pt x="641" y="490"/>
                    <a:pt x="641" y="314"/>
                  </a:cubicBezTo>
                  <a:cubicBezTo>
                    <a:pt x="641" y="138"/>
                    <a:pt x="503" y="0"/>
                    <a:pt x="32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7" name="Google Shape;1397;p98"/>
            <p:cNvSpPr/>
            <p:nvPr/>
          </p:nvSpPr>
          <p:spPr>
            <a:xfrm>
              <a:off x="3641675" y="2657950"/>
              <a:ext cx="16025" cy="16025"/>
            </a:xfrm>
            <a:custGeom>
              <a:rect b="b" l="l" r="r" t="t"/>
              <a:pathLst>
                <a:path extrusionOk="0" h="641" w="641">
                  <a:moveTo>
                    <a:pt x="327" y="1"/>
                  </a:moveTo>
                  <a:cubicBezTo>
                    <a:pt x="151" y="1"/>
                    <a:pt x="1" y="152"/>
                    <a:pt x="1" y="327"/>
                  </a:cubicBezTo>
                  <a:cubicBezTo>
                    <a:pt x="1" y="503"/>
                    <a:pt x="151" y="641"/>
                    <a:pt x="327" y="641"/>
                  </a:cubicBezTo>
                  <a:cubicBezTo>
                    <a:pt x="490" y="641"/>
                    <a:pt x="641" y="503"/>
                    <a:pt x="641" y="327"/>
                  </a:cubicBezTo>
                  <a:cubicBezTo>
                    <a:pt x="641" y="152"/>
                    <a:pt x="490" y="1"/>
                    <a:pt x="32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8" name="Google Shape;1398;p98"/>
            <p:cNvSpPr/>
            <p:nvPr/>
          </p:nvSpPr>
          <p:spPr>
            <a:xfrm>
              <a:off x="3545050" y="2555375"/>
              <a:ext cx="16025" cy="16025"/>
            </a:xfrm>
            <a:custGeom>
              <a:rect b="b" l="l" r="r" t="t"/>
              <a:pathLst>
                <a:path extrusionOk="0" h="641" w="641">
                  <a:moveTo>
                    <a:pt x="314" y="0"/>
                  </a:moveTo>
                  <a:cubicBezTo>
                    <a:pt x="139" y="0"/>
                    <a:pt x="0" y="139"/>
                    <a:pt x="0" y="314"/>
                  </a:cubicBezTo>
                  <a:cubicBezTo>
                    <a:pt x="0" y="490"/>
                    <a:pt x="139" y="640"/>
                    <a:pt x="314" y="640"/>
                  </a:cubicBezTo>
                  <a:cubicBezTo>
                    <a:pt x="490" y="640"/>
                    <a:pt x="640" y="490"/>
                    <a:pt x="640" y="314"/>
                  </a:cubicBezTo>
                  <a:cubicBezTo>
                    <a:pt x="640" y="139"/>
                    <a:pt x="490" y="0"/>
                    <a:pt x="31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399" name="Google Shape;1399;p98"/>
            <p:cNvSpPr/>
            <p:nvPr/>
          </p:nvSpPr>
          <p:spPr>
            <a:xfrm>
              <a:off x="3609050" y="2479150"/>
              <a:ext cx="9425" cy="9425"/>
            </a:xfrm>
            <a:custGeom>
              <a:rect b="b" l="l" r="r" t="t"/>
              <a:pathLst>
                <a:path extrusionOk="0" h="377" w="377">
                  <a:moveTo>
                    <a:pt x="189" y="0"/>
                  </a:moveTo>
                  <a:cubicBezTo>
                    <a:pt x="88" y="0"/>
                    <a:pt x="0" y="88"/>
                    <a:pt x="0" y="188"/>
                  </a:cubicBezTo>
                  <a:cubicBezTo>
                    <a:pt x="0" y="301"/>
                    <a:pt x="88" y="377"/>
                    <a:pt x="189" y="377"/>
                  </a:cubicBezTo>
                  <a:cubicBezTo>
                    <a:pt x="302" y="377"/>
                    <a:pt x="377" y="301"/>
                    <a:pt x="377" y="188"/>
                  </a:cubicBezTo>
                  <a:cubicBezTo>
                    <a:pt x="377" y="88"/>
                    <a:pt x="302" y="0"/>
                    <a:pt x="18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0" name="Google Shape;1400;p98"/>
            <p:cNvSpPr/>
            <p:nvPr/>
          </p:nvSpPr>
          <p:spPr>
            <a:xfrm>
              <a:off x="3831800" y="3010900"/>
              <a:ext cx="7550" cy="7550"/>
            </a:xfrm>
            <a:custGeom>
              <a:rect b="b" l="l" r="r" t="t"/>
              <a:pathLst>
                <a:path extrusionOk="0" h="302" w="302">
                  <a:moveTo>
                    <a:pt x="151" y="0"/>
                  </a:moveTo>
                  <a:cubicBezTo>
                    <a:pt x="63" y="0"/>
                    <a:pt x="0" y="63"/>
                    <a:pt x="0" y="151"/>
                  </a:cubicBezTo>
                  <a:cubicBezTo>
                    <a:pt x="0" y="239"/>
                    <a:pt x="63" y="302"/>
                    <a:pt x="151" y="302"/>
                  </a:cubicBezTo>
                  <a:cubicBezTo>
                    <a:pt x="239" y="302"/>
                    <a:pt x="301" y="239"/>
                    <a:pt x="301" y="151"/>
                  </a:cubicBezTo>
                  <a:cubicBezTo>
                    <a:pt x="301" y="63"/>
                    <a:pt x="239" y="0"/>
                    <a:pt x="15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1" name="Google Shape;1401;p98"/>
            <p:cNvSpPr/>
            <p:nvPr/>
          </p:nvSpPr>
          <p:spPr>
            <a:xfrm>
              <a:off x="3646375" y="2993650"/>
              <a:ext cx="7550" cy="7550"/>
            </a:xfrm>
            <a:custGeom>
              <a:rect b="b" l="l" r="r" t="t"/>
              <a:pathLst>
                <a:path extrusionOk="0" h="302" w="302">
                  <a:moveTo>
                    <a:pt x="151" y="0"/>
                  </a:moveTo>
                  <a:cubicBezTo>
                    <a:pt x="76" y="0"/>
                    <a:pt x="1" y="63"/>
                    <a:pt x="1" y="151"/>
                  </a:cubicBezTo>
                  <a:cubicBezTo>
                    <a:pt x="1" y="239"/>
                    <a:pt x="76" y="301"/>
                    <a:pt x="151" y="301"/>
                  </a:cubicBezTo>
                  <a:cubicBezTo>
                    <a:pt x="239" y="301"/>
                    <a:pt x="302" y="239"/>
                    <a:pt x="302" y="151"/>
                  </a:cubicBezTo>
                  <a:cubicBezTo>
                    <a:pt x="302" y="63"/>
                    <a:pt x="239" y="0"/>
                    <a:pt x="15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2" name="Google Shape;1402;p98"/>
            <p:cNvSpPr/>
            <p:nvPr/>
          </p:nvSpPr>
          <p:spPr>
            <a:xfrm>
              <a:off x="3453450" y="3137650"/>
              <a:ext cx="7550" cy="7550"/>
            </a:xfrm>
            <a:custGeom>
              <a:rect b="b" l="l" r="r" t="t"/>
              <a:pathLst>
                <a:path extrusionOk="0" h="302" w="302">
                  <a:moveTo>
                    <a:pt x="151" y="0"/>
                  </a:moveTo>
                  <a:cubicBezTo>
                    <a:pt x="63" y="0"/>
                    <a:pt x="0" y="63"/>
                    <a:pt x="0" y="151"/>
                  </a:cubicBezTo>
                  <a:cubicBezTo>
                    <a:pt x="0" y="239"/>
                    <a:pt x="63" y="301"/>
                    <a:pt x="151" y="301"/>
                  </a:cubicBezTo>
                  <a:cubicBezTo>
                    <a:pt x="239" y="301"/>
                    <a:pt x="301" y="239"/>
                    <a:pt x="301" y="151"/>
                  </a:cubicBezTo>
                  <a:cubicBezTo>
                    <a:pt x="301" y="63"/>
                    <a:pt x="239" y="0"/>
                    <a:pt x="15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3" name="Google Shape;1403;p98"/>
            <p:cNvSpPr/>
            <p:nvPr/>
          </p:nvSpPr>
          <p:spPr>
            <a:xfrm>
              <a:off x="3537525" y="3214500"/>
              <a:ext cx="7550" cy="7550"/>
            </a:xfrm>
            <a:custGeom>
              <a:rect b="b" l="l" r="r" t="t"/>
              <a:pathLst>
                <a:path extrusionOk="0" h="302" w="302">
                  <a:moveTo>
                    <a:pt x="151" y="1"/>
                  </a:moveTo>
                  <a:cubicBezTo>
                    <a:pt x="63" y="1"/>
                    <a:pt x="0" y="63"/>
                    <a:pt x="0" y="151"/>
                  </a:cubicBezTo>
                  <a:cubicBezTo>
                    <a:pt x="0" y="239"/>
                    <a:pt x="63" y="302"/>
                    <a:pt x="151" y="302"/>
                  </a:cubicBezTo>
                  <a:cubicBezTo>
                    <a:pt x="239" y="302"/>
                    <a:pt x="301" y="239"/>
                    <a:pt x="301" y="151"/>
                  </a:cubicBezTo>
                  <a:cubicBezTo>
                    <a:pt x="301" y="63"/>
                    <a:pt x="239" y="1"/>
                    <a:pt x="15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4" name="Google Shape;1404;p98"/>
            <p:cNvSpPr/>
            <p:nvPr/>
          </p:nvSpPr>
          <p:spPr>
            <a:xfrm>
              <a:off x="3391325" y="3223925"/>
              <a:ext cx="7550" cy="7550"/>
            </a:xfrm>
            <a:custGeom>
              <a:rect b="b" l="l" r="r" t="t"/>
              <a:pathLst>
                <a:path extrusionOk="0" h="302" w="302">
                  <a:moveTo>
                    <a:pt x="151" y="0"/>
                  </a:moveTo>
                  <a:cubicBezTo>
                    <a:pt x="63" y="0"/>
                    <a:pt x="1" y="75"/>
                    <a:pt x="1" y="151"/>
                  </a:cubicBezTo>
                  <a:cubicBezTo>
                    <a:pt x="1" y="238"/>
                    <a:pt x="63" y="301"/>
                    <a:pt x="151" y="301"/>
                  </a:cubicBezTo>
                  <a:cubicBezTo>
                    <a:pt x="239" y="301"/>
                    <a:pt x="302" y="238"/>
                    <a:pt x="302" y="151"/>
                  </a:cubicBezTo>
                  <a:cubicBezTo>
                    <a:pt x="302" y="75"/>
                    <a:pt x="239" y="0"/>
                    <a:pt x="15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5" name="Google Shape;1405;p98"/>
            <p:cNvSpPr/>
            <p:nvPr/>
          </p:nvSpPr>
          <p:spPr>
            <a:xfrm>
              <a:off x="3476025" y="2656700"/>
              <a:ext cx="9750" cy="9450"/>
            </a:xfrm>
            <a:custGeom>
              <a:rect b="b" l="l" r="r" t="t"/>
              <a:pathLst>
                <a:path extrusionOk="0" h="378" w="39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6" name="Google Shape;1406;p98"/>
            <p:cNvSpPr/>
            <p:nvPr/>
          </p:nvSpPr>
          <p:spPr>
            <a:xfrm>
              <a:off x="3489525" y="2928400"/>
              <a:ext cx="9750" cy="9750"/>
            </a:xfrm>
            <a:custGeom>
              <a:rect b="b" l="l" r="r" t="t"/>
              <a:pathLst>
                <a:path extrusionOk="0" h="390" w="390">
                  <a:moveTo>
                    <a:pt x="189" y="0"/>
                  </a:moveTo>
                  <a:cubicBezTo>
                    <a:pt x="88" y="0"/>
                    <a:pt x="0" y="88"/>
                    <a:pt x="0" y="201"/>
                  </a:cubicBezTo>
                  <a:cubicBezTo>
                    <a:pt x="0" y="301"/>
                    <a:pt x="88" y="389"/>
                    <a:pt x="189" y="389"/>
                  </a:cubicBezTo>
                  <a:cubicBezTo>
                    <a:pt x="302" y="389"/>
                    <a:pt x="389" y="301"/>
                    <a:pt x="389" y="201"/>
                  </a:cubicBezTo>
                  <a:cubicBezTo>
                    <a:pt x="389" y="88"/>
                    <a:pt x="302" y="0"/>
                    <a:pt x="18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7" name="Google Shape;1407;p98"/>
            <p:cNvSpPr/>
            <p:nvPr/>
          </p:nvSpPr>
          <p:spPr>
            <a:xfrm>
              <a:off x="3385375" y="2475700"/>
              <a:ext cx="9750" cy="9750"/>
            </a:xfrm>
            <a:custGeom>
              <a:rect b="b" l="l" r="r" t="t"/>
              <a:pathLst>
                <a:path extrusionOk="0" h="390" w="39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8" name="Google Shape;1408;p98"/>
            <p:cNvSpPr/>
            <p:nvPr/>
          </p:nvSpPr>
          <p:spPr>
            <a:xfrm>
              <a:off x="3964175" y="3087750"/>
              <a:ext cx="9750" cy="9450"/>
            </a:xfrm>
            <a:custGeom>
              <a:rect b="b" l="l" r="r" t="t"/>
              <a:pathLst>
                <a:path extrusionOk="0" h="378" w="39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09" name="Google Shape;1409;p98"/>
            <p:cNvSpPr/>
            <p:nvPr/>
          </p:nvSpPr>
          <p:spPr>
            <a:xfrm>
              <a:off x="3767175" y="2817650"/>
              <a:ext cx="9750" cy="9750"/>
            </a:xfrm>
            <a:custGeom>
              <a:rect b="b" l="l" r="r" t="t"/>
              <a:pathLst>
                <a:path extrusionOk="0" h="390" w="390">
                  <a:moveTo>
                    <a:pt x="188" y="0"/>
                  </a:moveTo>
                  <a:cubicBezTo>
                    <a:pt x="88" y="0"/>
                    <a:pt x="0" y="88"/>
                    <a:pt x="0" y="201"/>
                  </a:cubicBezTo>
                  <a:cubicBezTo>
                    <a:pt x="0" y="301"/>
                    <a:pt x="88" y="389"/>
                    <a:pt x="188" y="389"/>
                  </a:cubicBezTo>
                  <a:cubicBezTo>
                    <a:pt x="301" y="389"/>
                    <a:pt x="389" y="301"/>
                    <a:pt x="389" y="201"/>
                  </a:cubicBezTo>
                  <a:cubicBezTo>
                    <a:pt x="389" y="88"/>
                    <a:pt x="301" y="0"/>
                    <a:pt x="18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10" name="Google Shape;1410;p98"/>
            <p:cNvSpPr/>
            <p:nvPr/>
          </p:nvSpPr>
          <p:spPr>
            <a:xfrm>
              <a:off x="4299875" y="3137325"/>
              <a:ext cx="9750" cy="9750"/>
            </a:xfrm>
            <a:custGeom>
              <a:rect b="b" l="l" r="r" t="t"/>
              <a:pathLst>
                <a:path extrusionOk="0" h="390" w="390">
                  <a:moveTo>
                    <a:pt x="188" y="1"/>
                  </a:moveTo>
                  <a:cubicBezTo>
                    <a:pt x="88" y="1"/>
                    <a:pt x="0" y="88"/>
                    <a:pt x="0" y="201"/>
                  </a:cubicBezTo>
                  <a:cubicBezTo>
                    <a:pt x="0" y="302"/>
                    <a:pt x="88" y="390"/>
                    <a:pt x="188" y="390"/>
                  </a:cubicBezTo>
                  <a:cubicBezTo>
                    <a:pt x="301" y="390"/>
                    <a:pt x="389" y="302"/>
                    <a:pt x="389" y="201"/>
                  </a:cubicBezTo>
                  <a:cubicBezTo>
                    <a:pt x="389" y="88"/>
                    <a:pt x="301" y="1"/>
                    <a:pt x="18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11" name="Google Shape;1411;p98"/>
            <p:cNvSpPr/>
            <p:nvPr/>
          </p:nvSpPr>
          <p:spPr>
            <a:xfrm>
              <a:off x="3707550" y="3149250"/>
              <a:ext cx="9750" cy="9425"/>
            </a:xfrm>
            <a:custGeom>
              <a:rect b="b" l="l" r="r" t="t"/>
              <a:pathLst>
                <a:path extrusionOk="0" h="377" w="390">
                  <a:moveTo>
                    <a:pt x="202" y="0"/>
                  </a:moveTo>
                  <a:cubicBezTo>
                    <a:pt x="89" y="0"/>
                    <a:pt x="1" y="76"/>
                    <a:pt x="1" y="189"/>
                  </a:cubicBezTo>
                  <a:cubicBezTo>
                    <a:pt x="1" y="289"/>
                    <a:pt x="89" y="377"/>
                    <a:pt x="202" y="377"/>
                  </a:cubicBezTo>
                  <a:cubicBezTo>
                    <a:pt x="302" y="377"/>
                    <a:pt x="390" y="289"/>
                    <a:pt x="390" y="189"/>
                  </a:cubicBezTo>
                  <a:cubicBezTo>
                    <a:pt x="390" y="76"/>
                    <a:pt x="302" y="0"/>
                    <a:pt x="20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12" name="Google Shape;1412;p98"/>
            <p:cNvSpPr/>
            <p:nvPr/>
          </p:nvSpPr>
          <p:spPr>
            <a:xfrm>
              <a:off x="4200100" y="2984850"/>
              <a:ext cx="9750" cy="9750"/>
            </a:xfrm>
            <a:custGeom>
              <a:rect b="b" l="l" r="r" t="t"/>
              <a:pathLst>
                <a:path extrusionOk="0" h="390" w="390">
                  <a:moveTo>
                    <a:pt x="189" y="1"/>
                  </a:moveTo>
                  <a:cubicBezTo>
                    <a:pt x="88" y="1"/>
                    <a:pt x="1" y="89"/>
                    <a:pt x="1" y="202"/>
                  </a:cubicBezTo>
                  <a:cubicBezTo>
                    <a:pt x="1" y="302"/>
                    <a:pt x="88" y="390"/>
                    <a:pt x="189" y="390"/>
                  </a:cubicBezTo>
                  <a:cubicBezTo>
                    <a:pt x="302" y="390"/>
                    <a:pt x="390" y="302"/>
                    <a:pt x="390" y="202"/>
                  </a:cubicBezTo>
                  <a:cubicBezTo>
                    <a:pt x="390" y="89"/>
                    <a:pt x="302"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13" name="Google Shape;1413;p98"/>
            <p:cNvSpPr/>
            <p:nvPr/>
          </p:nvSpPr>
          <p:spPr>
            <a:xfrm>
              <a:off x="3928425" y="2855300"/>
              <a:ext cx="9750" cy="9750"/>
            </a:xfrm>
            <a:custGeom>
              <a:rect b="b" l="l" r="r" t="t"/>
              <a:pathLst>
                <a:path extrusionOk="0" h="390" w="390">
                  <a:moveTo>
                    <a:pt x="201" y="0"/>
                  </a:moveTo>
                  <a:cubicBezTo>
                    <a:pt x="88" y="0"/>
                    <a:pt x="0" y="88"/>
                    <a:pt x="0" y="188"/>
                  </a:cubicBezTo>
                  <a:cubicBezTo>
                    <a:pt x="0" y="301"/>
                    <a:pt x="88" y="389"/>
                    <a:pt x="201" y="389"/>
                  </a:cubicBezTo>
                  <a:cubicBezTo>
                    <a:pt x="301" y="389"/>
                    <a:pt x="389" y="301"/>
                    <a:pt x="389" y="188"/>
                  </a:cubicBezTo>
                  <a:cubicBezTo>
                    <a:pt x="389" y="88"/>
                    <a:pt x="301" y="0"/>
                    <a:pt x="20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14" name="Google Shape;1414;p98"/>
            <p:cNvSpPr/>
            <p:nvPr/>
          </p:nvSpPr>
          <p:spPr>
            <a:xfrm>
              <a:off x="4047950" y="2931850"/>
              <a:ext cx="9750" cy="9750"/>
            </a:xfrm>
            <a:custGeom>
              <a:rect b="b" l="l" r="r" t="t"/>
              <a:pathLst>
                <a:path extrusionOk="0" h="390" w="39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21" name="Shape 1421"/>
        <p:cNvGrpSpPr/>
        <p:nvPr/>
      </p:nvGrpSpPr>
      <p:grpSpPr>
        <a:xfrm>
          <a:off x="0" y="0"/>
          <a:ext cx="0" cy="0"/>
          <a:chOff x="0" y="0"/>
          <a:chExt cx="0" cy="0"/>
        </a:xfrm>
      </p:grpSpPr>
      <p:sp>
        <p:nvSpPr>
          <p:cNvPr id="1422" name="Google Shape;1422;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3" name="Google Shape;1423;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4" name="Google Shape;1424;p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25" name="Shape 1425"/>
        <p:cNvGrpSpPr/>
        <p:nvPr/>
      </p:nvGrpSpPr>
      <p:grpSpPr>
        <a:xfrm>
          <a:off x="0" y="0"/>
          <a:ext cx="0" cy="0"/>
          <a:chOff x="0" y="0"/>
          <a:chExt cx="0" cy="0"/>
        </a:xfrm>
      </p:grpSpPr>
      <p:sp>
        <p:nvSpPr>
          <p:cNvPr id="1426" name="Google Shape;1426;p1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7" name="Google Shape;1427;p1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28" name="Google Shape;1428;p1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9" name="Google Shape;1429;p1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0" name="Google Shape;1430;p1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31" name="Shape 1431"/>
        <p:cNvGrpSpPr/>
        <p:nvPr/>
      </p:nvGrpSpPr>
      <p:grpSpPr>
        <a:xfrm>
          <a:off x="0" y="0"/>
          <a:ext cx="0" cy="0"/>
          <a:chOff x="0" y="0"/>
          <a:chExt cx="0" cy="0"/>
        </a:xfrm>
      </p:grpSpPr>
      <p:sp>
        <p:nvSpPr>
          <p:cNvPr id="1432" name="Google Shape;1432;p1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3" name="Google Shape;1433;p1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4" name="Google Shape;1434;p1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5" name="Google Shape;1435;p1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6" name="Google Shape;1436;p1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64" name="Shape 64"/>
        <p:cNvGrpSpPr/>
        <p:nvPr/>
      </p:nvGrpSpPr>
      <p:grpSpPr>
        <a:xfrm>
          <a:off x="0" y="0"/>
          <a:ext cx="0" cy="0"/>
          <a:chOff x="0" y="0"/>
          <a:chExt cx="0" cy="0"/>
        </a:xfrm>
      </p:grpSpPr>
      <p:grpSp>
        <p:nvGrpSpPr>
          <p:cNvPr id="65" name="Google Shape;65;p102"/>
          <p:cNvGrpSpPr/>
          <p:nvPr/>
        </p:nvGrpSpPr>
        <p:grpSpPr>
          <a:xfrm>
            <a:off x="-914390" y="-101609"/>
            <a:ext cx="13106391" cy="6961743"/>
            <a:chOff x="-685793" y="-76207"/>
            <a:chExt cx="9829793" cy="5221307"/>
          </a:xfrm>
        </p:grpSpPr>
        <p:grpSp>
          <p:nvGrpSpPr>
            <p:cNvPr id="66" name="Google Shape;66;p102"/>
            <p:cNvGrpSpPr/>
            <p:nvPr/>
          </p:nvGrpSpPr>
          <p:grpSpPr>
            <a:xfrm>
              <a:off x="-685793" y="-76207"/>
              <a:ext cx="3430446" cy="2367692"/>
              <a:chOff x="2109942" y="3616005"/>
              <a:chExt cx="1386375" cy="956875"/>
            </a:xfrm>
          </p:grpSpPr>
          <p:sp>
            <p:nvSpPr>
              <p:cNvPr id="67" name="Google Shape;67;p102"/>
              <p:cNvSpPr/>
              <p:nvPr/>
            </p:nvSpPr>
            <p:spPr>
              <a:xfrm>
                <a:off x="2387100" y="4186725"/>
                <a:ext cx="122700" cy="91000"/>
              </a:xfrm>
              <a:custGeom>
                <a:rect b="b" l="l" r="r" t="t"/>
                <a:pathLst>
                  <a:path extrusionOk="0" h="3640" w="4908">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8" name="Google Shape;68;p102"/>
              <p:cNvSpPr/>
              <p:nvPr/>
            </p:nvSpPr>
            <p:spPr>
              <a:xfrm>
                <a:off x="3319667" y="3616005"/>
                <a:ext cx="128325" cy="267625"/>
              </a:xfrm>
              <a:custGeom>
                <a:rect b="b" l="l" r="r" t="t"/>
                <a:pathLst>
                  <a:path extrusionOk="0" h="10705" w="5133">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69" name="Google Shape;69;p102"/>
              <p:cNvSpPr/>
              <p:nvPr/>
            </p:nvSpPr>
            <p:spPr>
              <a:xfrm>
                <a:off x="2109942" y="3616005"/>
                <a:ext cx="128650" cy="202075"/>
              </a:xfrm>
              <a:custGeom>
                <a:rect b="b" l="l" r="r" t="t"/>
                <a:pathLst>
                  <a:path extrusionOk="0" h="8083" w="5146">
                    <a:moveTo>
                      <a:pt x="1" y="1"/>
                    </a:moveTo>
                    <a:lnTo>
                      <a:pt x="1" y="8082"/>
                    </a:lnTo>
                    <a:cubicBezTo>
                      <a:pt x="1582" y="5309"/>
                      <a:pt x="3314" y="2548"/>
                      <a:pt x="5146"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0" name="Google Shape;70;p102"/>
              <p:cNvSpPr/>
              <p:nvPr/>
            </p:nvSpPr>
            <p:spPr>
              <a:xfrm>
                <a:off x="2109942" y="3616005"/>
                <a:ext cx="1232950" cy="572875"/>
              </a:xfrm>
              <a:custGeom>
                <a:rect b="b" l="l" r="r" t="t"/>
                <a:pathLst>
                  <a:path extrusionOk="0" h="22915" w="49318">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1" name="Google Shape;71;p102"/>
              <p:cNvSpPr/>
              <p:nvPr/>
            </p:nvSpPr>
            <p:spPr>
              <a:xfrm>
                <a:off x="2109942" y="3616005"/>
                <a:ext cx="1386375" cy="956875"/>
              </a:xfrm>
              <a:custGeom>
                <a:rect b="b" l="l" r="r" t="t"/>
                <a:pathLst>
                  <a:path extrusionOk="0" h="38275" w="55455">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72" name="Google Shape;72;p102"/>
              <p:cNvSpPr/>
              <p:nvPr/>
            </p:nvSpPr>
            <p:spPr>
              <a:xfrm>
                <a:off x="2387100" y="4176675"/>
                <a:ext cx="135250" cy="48350"/>
              </a:xfrm>
              <a:custGeom>
                <a:rect b="b" l="l" r="r" t="t"/>
                <a:pathLst>
                  <a:path extrusionOk="0" h="1934" w="541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3" name="Google Shape;73;p102"/>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74" name="Google Shape;74;p102"/>
          <p:cNvSpPr txBox="1"/>
          <p:nvPr>
            <p:ph type="title"/>
          </p:nvPr>
        </p:nvSpPr>
        <p:spPr>
          <a:xfrm>
            <a:off x="2937567" y="2085500"/>
            <a:ext cx="2855200" cy="4864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3500"/>
              <a:buNone/>
              <a:defRPr b="1" sz="4000"/>
            </a:lvl1pPr>
            <a:lvl2pPr lvl="1" algn="l">
              <a:lnSpc>
                <a:spcPct val="100000"/>
              </a:lnSpc>
              <a:spcBef>
                <a:spcPts val="0"/>
              </a:spcBef>
              <a:spcAft>
                <a:spcPts val="0"/>
              </a:spcAft>
              <a:buClr>
                <a:srgbClr val="EA8C6D"/>
              </a:buClr>
              <a:buSzPts val="3200"/>
              <a:buNone/>
              <a:defRPr b="1" sz="4267">
                <a:solidFill>
                  <a:srgbClr val="EA8C6D"/>
                </a:solidFill>
              </a:defRPr>
            </a:lvl2pPr>
            <a:lvl3pPr lvl="2" algn="l">
              <a:lnSpc>
                <a:spcPct val="100000"/>
              </a:lnSpc>
              <a:spcBef>
                <a:spcPts val="0"/>
              </a:spcBef>
              <a:spcAft>
                <a:spcPts val="0"/>
              </a:spcAft>
              <a:buClr>
                <a:srgbClr val="EA8C6D"/>
              </a:buClr>
              <a:buSzPts val="3200"/>
              <a:buNone/>
              <a:defRPr b="1" sz="4267">
                <a:solidFill>
                  <a:srgbClr val="EA8C6D"/>
                </a:solidFill>
              </a:defRPr>
            </a:lvl3pPr>
            <a:lvl4pPr lvl="3" algn="l">
              <a:lnSpc>
                <a:spcPct val="100000"/>
              </a:lnSpc>
              <a:spcBef>
                <a:spcPts val="0"/>
              </a:spcBef>
              <a:spcAft>
                <a:spcPts val="0"/>
              </a:spcAft>
              <a:buClr>
                <a:srgbClr val="EA8C6D"/>
              </a:buClr>
              <a:buSzPts val="3200"/>
              <a:buNone/>
              <a:defRPr b="1" sz="4267">
                <a:solidFill>
                  <a:srgbClr val="EA8C6D"/>
                </a:solidFill>
              </a:defRPr>
            </a:lvl4pPr>
            <a:lvl5pPr lvl="4" algn="l">
              <a:lnSpc>
                <a:spcPct val="100000"/>
              </a:lnSpc>
              <a:spcBef>
                <a:spcPts val="0"/>
              </a:spcBef>
              <a:spcAft>
                <a:spcPts val="0"/>
              </a:spcAft>
              <a:buClr>
                <a:srgbClr val="EA8C6D"/>
              </a:buClr>
              <a:buSzPts val="3200"/>
              <a:buNone/>
              <a:defRPr b="1" sz="4267">
                <a:solidFill>
                  <a:srgbClr val="EA8C6D"/>
                </a:solidFill>
              </a:defRPr>
            </a:lvl5pPr>
            <a:lvl6pPr lvl="5" algn="l">
              <a:lnSpc>
                <a:spcPct val="100000"/>
              </a:lnSpc>
              <a:spcBef>
                <a:spcPts val="0"/>
              </a:spcBef>
              <a:spcAft>
                <a:spcPts val="0"/>
              </a:spcAft>
              <a:buClr>
                <a:srgbClr val="EA8C6D"/>
              </a:buClr>
              <a:buSzPts val="3200"/>
              <a:buNone/>
              <a:defRPr b="1" sz="4267">
                <a:solidFill>
                  <a:srgbClr val="EA8C6D"/>
                </a:solidFill>
              </a:defRPr>
            </a:lvl6pPr>
            <a:lvl7pPr lvl="6" algn="l">
              <a:lnSpc>
                <a:spcPct val="100000"/>
              </a:lnSpc>
              <a:spcBef>
                <a:spcPts val="0"/>
              </a:spcBef>
              <a:spcAft>
                <a:spcPts val="0"/>
              </a:spcAft>
              <a:buClr>
                <a:srgbClr val="EA8C6D"/>
              </a:buClr>
              <a:buSzPts val="3200"/>
              <a:buNone/>
              <a:defRPr b="1" sz="4267">
                <a:solidFill>
                  <a:srgbClr val="EA8C6D"/>
                </a:solidFill>
              </a:defRPr>
            </a:lvl7pPr>
            <a:lvl8pPr lvl="7" algn="l">
              <a:lnSpc>
                <a:spcPct val="100000"/>
              </a:lnSpc>
              <a:spcBef>
                <a:spcPts val="0"/>
              </a:spcBef>
              <a:spcAft>
                <a:spcPts val="0"/>
              </a:spcAft>
              <a:buClr>
                <a:srgbClr val="EA8C6D"/>
              </a:buClr>
              <a:buSzPts val="3200"/>
              <a:buNone/>
              <a:defRPr b="1" sz="4267">
                <a:solidFill>
                  <a:srgbClr val="EA8C6D"/>
                </a:solidFill>
              </a:defRPr>
            </a:lvl8pPr>
            <a:lvl9pPr lvl="8" algn="l">
              <a:lnSpc>
                <a:spcPct val="100000"/>
              </a:lnSpc>
              <a:spcBef>
                <a:spcPts val="0"/>
              </a:spcBef>
              <a:spcAft>
                <a:spcPts val="0"/>
              </a:spcAft>
              <a:buClr>
                <a:srgbClr val="EA8C6D"/>
              </a:buClr>
              <a:buSzPts val="3200"/>
              <a:buNone/>
              <a:defRPr b="1" sz="4267">
                <a:solidFill>
                  <a:srgbClr val="EA8C6D"/>
                </a:solidFill>
              </a:defRPr>
            </a:lvl9pPr>
          </a:lstStyle>
          <a:p/>
        </p:txBody>
      </p:sp>
      <p:sp>
        <p:nvSpPr>
          <p:cNvPr id="75" name="Google Shape;75;p102"/>
          <p:cNvSpPr txBox="1"/>
          <p:nvPr>
            <p:ph idx="2" type="title"/>
          </p:nvPr>
        </p:nvSpPr>
        <p:spPr>
          <a:xfrm>
            <a:off x="7393700" y="2085500"/>
            <a:ext cx="2855200" cy="4864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3500"/>
              <a:buNone/>
              <a:defRPr b="1" sz="4000"/>
            </a:lvl1pPr>
            <a:lvl2pPr lvl="1" algn="l">
              <a:lnSpc>
                <a:spcPct val="100000"/>
              </a:lnSpc>
              <a:spcBef>
                <a:spcPts val="0"/>
              </a:spcBef>
              <a:spcAft>
                <a:spcPts val="0"/>
              </a:spcAft>
              <a:buClr>
                <a:srgbClr val="EA8C6D"/>
              </a:buClr>
              <a:buSzPts val="3000"/>
              <a:buNone/>
              <a:defRPr b="1" sz="4000">
                <a:solidFill>
                  <a:srgbClr val="EA8C6D"/>
                </a:solidFill>
              </a:defRPr>
            </a:lvl2pPr>
            <a:lvl3pPr lvl="2" algn="l">
              <a:lnSpc>
                <a:spcPct val="100000"/>
              </a:lnSpc>
              <a:spcBef>
                <a:spcPts val="0"/>
              </a:spcBef>
              <a:spcAft>
                <a:spcPts val="0"/>
              </a:spcAft>
              <a:buClr>
                <a:srgbClr val="EA8C6D"/>
              </a:buClr>
              <a:buSzPts val="3000"/>
              <a:buNone/>
              <a:defRPr b="1" sz="4000">
                <a:solidFill>
                  <a:srgbClr val="EA8C6D"/>
                </a:solidFill>
              </a:defRPr>
            </a:lvl3pPr>
            <a:lvl4pPr lvl="3" algn="l">
              <a:lnSpc>
                <a:spcPct val="100000"/>
              </a:lnSpc>
              <a:spcBef>
                <a:spcPts val="0"/>
              </a:spcBef>
              <a:spcAft>
                <a:spcPts val="0"/>
              </a:spcAft>
              <a:buClr>
                <a:srgbClr val="EA8C6D"/>
              </a:buClr>
              <a:buSzPts val="3000"/>
              <a:buNone/>
              <a:defRPr b="1" sz="4000">
                <a:solidFill>
                  <a:srgbClr val="EA8C6D"/>
                </a:solidFill>
              </a:defRPr>
            </a:lvl4pPr>
            <a:lvl5pPr lvl="4" algn="l">
              <a:lnSpc>
                <a:spcPct val="100000"/>
              </a:lnSpc>
              <a:spcBef>
                <a:spcPts val="0"/>
              </a:spcBef>
              <a:spcAft>
                <a:spcPts val="0"/>
              </a:spcAft>
              <a:buClr>
                <a:srgbClr val="EA8C6D"/>
              </a:buClr>
              <a:buSzPts val="3000"/>
              <a:buNone/>
              <a:defRPr b="1" sz="4000">
                <a:solidFill>
                  <a:srgbClr val="EA8C6D"/>
                </a:solidFill>
              </a:defRPr>
            </a:lvl5pPr>
            <a:lvl6pPr lvl="5" algn="l">
              <a:lnSpc>
                <a:spcPct val="100000"/>
              </a:lnSpc>
              <a:spcBef>
                <a:spcPts val="0"/>
              </a:spcBef>
              <a:spcAft>
                <a:spcPts val="0"/>
              </a:spcAft>
              <a:buClr>
                <a:srgbClr val="EA8C6D"/>
              </a:buClr>
              <a:buSzPts val="3000"/>
              <a:buNone/>
              <a:defRPr b="1" sz="4000">
                <a:solidFill>
                  <a:srgbClr val="EA8C6D"/>
                </a:solidFill>
              </a:defRPr>
            </a:lvl6pPr>
            <a:lvl7pPr lvl="6" algn="l">
              <a:lnSpc>
                <a:spcPct val="100000"/>
              </a:lnSpc>
              <a:spcBef>
                <a:spcPts val="0"/>
              </a:spcBef>
              <a:spcAft>
                <a:spcPts val="0"/>
              </a:spcAft>
              <a:buClr>
                <a:srgbClr val="EA8C6D"/>
              </a:buClr>
              <a:buSzPts val="3000"/>
              <a:buNone/>
              <a:defRPr b="1" sz="4000">
                <a:solidFill>
                  <a:srgbClr val="EA8C6D"/>
                </a:solidFill>
              </a:defRPr>
            </a:lvl7pPr>
            <a:lvl8pPr lvl="7" algn="l">
              <a:lnSpc>
                <a:spcPct val="100000"/>
              </a:lnSpc>
              <a:spcBef>
                <a:spcPts val="0"/>
              </a:spcBef>
              <a:spcAft>
                <a:spcPts val="0"/>
              </a:spcAft>
              <a:buClr>
                <a:srgbClr val="EA8C6D"/>
              </a:buClr>
              <a:buSzPts val="3000"/>
              <a:buNone/>
              <a:defRPr b="1" sz="4000">
                <a:solidFill>
                  <a:srgbClr val="EA8C6D"/>
                </a:solidFill>
              </a:defRPr>
            </a:lvl8pPr>
            <a:lvl9pPr lvl="8" algn="l">
              <a:lnSpc>
                <a:spcPct val="100000"/>
              </a:lnSpc>
              <a:spcBef>
                <a:spcPts val="0"/>
              </a:spcBef>
              <a:spcAft>
                <a:spcPts val="0"/>
              </a:spcAft>
              <a:buClr>
                <a:srgbClr val="EA8C6D"/>
              </a:buClr>
              <a:buSzPts val="3000"/>
              <a:buNone/>
              <a:defRPr b="1" sz="4000">
                <a:solidFill>
                  <a:srgbClr val="EA8C6D"/>
                </a:solidFill>
              </a:defRPr>
            </a:lvl9pPr>
          </a:lstStyle>
          <a:p/>
        </p:txBody>
      </p:sp>
      <p:sp>
        <p:nvSpPr>
          <p:cNvPr id="76" name="Google Shape;76;p102"/>
          <p:cNvSpPr txBox="1"/>
          <p:nvPr>
            <p:ph idx="3" type="title"/>
          </p:nvPr>
        </p:nvSpPr>
        <p:spPr>
          <a:xfrm>
            <a:off x="7393700" y="4433500"/>
            <a:ext cx="2855200" cy="4864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3500"/>
              <a:buNone/>
              <a:defRPr b="1" sz="4000"/>
            </a:lvl1pPr>
            <a:lvl2pPr lvl="1" algn="l">
              <a:lnSpc>
                <a:spcPct val="100000"/>
              </a:lnSpc>
              <a:spcBef>
                <a:spcPts val="0"/>
              </a:spcBef>
              <a:spcAft>
                <a:spcPts val="0"/>
              </a:spcAft>
              <a:buClr>
                <a:srgbClr val="EA8C6D"/>
              </a:buClr>
              <a:buSzPts val="3000"/>
              <a:buNone/>
              <a:defRPr b="1" sz="4000">
                <a:solidFill>
                  <a:srgbClr val="EA8C6D"/>
                </a:solidFill>
              </a:defRPr>
            </a:lvl2pPr>
            <a:lvl3pPr lvl="2" algn="l">
              <a:lnSpc>
                <a:spcPct val="100000"/>
              </a:lnSpc>
              <a:spcBef>
                <a:spcPts val="0"/>
              </a:spcBef>
              <a:spcAft>
                <a:spcPts val="0"/>
              </a:spcAft>
              <a:buClr>
                <a:srgbClr val="EA8C6D"/>
              </a:buClr>
              <a:buSzPts val="3000"/>
              <a:buNone/>
              <a:defRPr b="1" sz="4000">
                <a:solidFill>
                  <a:srgbClr val="EA8C6D"/>
                </a:solidFill>
              </a:defRPr>
            </a:lvl3pPr>
            <a:lvl4pPr lvl="3" algn="l">
              <a:lnSpc>
                <a:spcPct val="100000"/>
              </a:lnSpc>
              <a:spcBef>
                <a:spcPts val="0"/>
              </a:spcBef>
              <a:spcAft>
                <a:spcPts val="0"/>
              </a:spcAft>
              <a:buClr>
                <a:srgbClr val="EA8C6D"/>
              </a:buClr>
              <a:buSzPts val="3000"/>
              <a:buNone/>
              <a:defRPr b="1" sz="4000">
                <a:solidFill>
                  <a:srgbClr val="EA8C6D"/>
                </a:solidFill>
              </a:defRPr>
            </a:lvl4pPr>
            <a:lvl5pPr lvl="4" algn="l">
              <a:lnSpc>
                <a:spcPct val="100000"/>
              </a:lnSpc>
              <a:spcBef>
                <a:spcPts val="0"/>
              </a:spcBef>
              <a:spcAft>
                <a:spcPts val="0"/>
              </a:spcAft>
              <a:buClr>
                <a:srgbClr val="EA8C6D"/>
              </a:buClr>
              <a:buSzPts val="3000"/>
              <a:buNone/>
              <a:defRPr b="1" sz="4000">
                <a:solidFill>
                  <a:srgbClr val="EA8C6D"/>
                </a:solidFill>
              </a:defRPr>
            </a:lvl5pPr>
            <a:lvl6pPr lvl="5" algn="l">
              <a:lnSpc>
                <a:spcPct val="100000"/>
              </a:lnSpc>
              <a:spcBef>
                <a:spcPts val="0"/>
              </a:spcBef>
              <a:spcAft>
                <a:spcPts val="0"/>
              </a:spcAft>
              <a:buClr>
                <a:srgbClr val="EA8C6D"/>
              </a:buClr>
              <a:buSzPts val="3000"/>
              <a:buNone/>
              <a:defRPr b="1" sz="4000">
                <a:solidFill>
                  <a:srgbClr val="EA8C6D"/>
                </a:solidFill>
              </a:defRPr>
            </a:lvl6pPr>
            <a:lvl7pPr lvl="6" algn="l">
              <a:lnSpc>
                <a:spcPct val="100000"/>
              </a:lnSpc>
              <a:spcBef>
                <a:spcPts val="0"/>
              </a:spcBef>
              <a:spcAft>
                <a:spcPts val="0"/>
              </a:spcAft>
              <a:buClr>
                <a:srgbClr val="EA8C6D"/>
              </a:buClr>
              <a:buSzPts val="3000"/>
              <a:buNone/>
              <a:defRPr b="1" sz="4000">
                <a:solidFill>
                  <a:srgbClr val="EA8C6D"/>
                </a:solidFill>
              </a:defRPr>
            </a:lvl7pPr>
            <a:lvl8pPr lvl="7" algn="l">
              <a:lnSpc>
                <a:spcPct val="100000"/>
              </a:lnSpc>
              <a:spcBef>
                <a:spcPts val="0"/>
              </a:spcBef>
              <a:spcAft>
                <a:spcPts val="0"/>
              </a:spcAft>
              <a:buClr>
                <a:srgbClr val="EA8C6D"/>
              </a:buClr>
              <a:buSzPts val="3000"/>
              <a:buNone/>
              <a:defRPr b="1" sz="4000">
                <a:solidFill>
                  <a:srgbClr val="EA8C6D"/>
                </a:solidFill>
              </a:defRPr>
            </a:lvl8pPr>
            <a:lvl9pPr lvl="8" algn="l">
              <a:lnSpc>
                <a:spcPct val="100000"/>
              </a:lnSpc>
              <a:spcBef>
                <a:spcPts val="0"/>
              </a:spcBef>
              <a:spcAft>
                <a:spcPts val="0"/>
              </a:spcAft>
              <a:buClr>
                <a:srgbClr val="EA8C6D"/>
              </a:buClr>
              <a:buSzPts val="3000"/>
              <a:buNone/>
              <a:defRPr b="1" sz="4000">
                <a:solidFill>
                  <a:srgbClr val="EA8C6D"/>
                </a:solidFill>
              </a:defRPr>
            </a:lvl9pPr>
          </a:lstStyle>
          <a:p/>
        </p:txBody>
      </p:sp>
      <p:sp>
        <p:nvSpPr>
          <p:cNvPr id="77" name="Google Shape;77;p102"/>
          <p:cNvSpPr txBox="1"/>
          <p:nvPr>
            <p:ph idx="4" type="title"/>
          </p:nvPr>
        </p:nvSpPr>
        <p:spPr>
          <a:xfrm>
            <a:off x="2937567" y="4433500"/>
            <a:ext cx="2855200" cy="4864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SzPts val="3500"/>
              <a:buNone/>
              <a:defRPr b="1" sz="4000"/>
            </a:lvl1pPr>
            <a:lvl2pPr lvl="1" algn="l">
              <a:lnSpc>
                <a:spcPct val="100000"/>
              </a:lnSpc>
              <a:spcBef>
                <a:spcPts val="0"/>
              </a:spcBef>
              <a:spcAft>
                <a:spcPts val="0"/>
              </a:spcAft>
              <a:buClr>
                <a:srgbClr val="EA8C6D"/>
              </a:buClr>
              <a:buSzPts val="3000"/>
              <a:buNone/>
              <a:defRPr b="1" sz="4000">
                <a:solidFill>
                  <a:srgbClr val="EA8C6D"/>
                </a:solidFill>
              </a:defRPr>
            </a:lvl2pPr>
            <a:lvl3pPr lvl="2" algn="l">
              <a:lnSpc>
                <a:spcPct val="100000"/>
              </a:lnSpc>
              <a:spcBef>
                <a:spcPts val="0"/>
              </a:spcBef>
              <a:spcAft>
                <a:spcPts val="0"/>
              </a:spcAft>
              <a:buClr>
                <a:srgbClr val="EA8C6D"/>
              </a:buClr>
              <a:buSzPts val="3000"/>
              <a:buNone/>
              <a:defRPr b="1" sz="4000">
                <a:solidFill>
                  <a:srgbClr val="EA8C6D"/>
                </a:solidFill>
              </a:defRPr>
            </a:lvl3pPr>
            <a:lvl4pPr lvl="3" algn="l">
              <a:lnSpc>
                <a:spcPct val="100000"/>
              </a:lnSpc>
              <a:spcBef>
                <a:spcPts val="0"/>
              </a:spcBef>
              <a:spcAft>
                <a:spcPts val="0"/>
              </a:spcAft>
              <a:buClr>
                <a:srgbClr val="EA8C6D"/>
              </a:buClr>
              <a:buSzPts val="3000"/>
              <a:buNone/>
              <a:defRPr b="1" sz="4000">
                <a:solidFill>
                  <a:srgbClr val="EA8C6D"/>
                </a:solidFill>
              </a:defRPr>
            </a:lvl4pPr>
            <a:lvl5pPr lvl="4" algn="l">
              <a:lnSpc>
                <a:spcPct val="100000"/>
              </a:lnSpc>
              <a:spcBef>
                <a:spcPts val="0"/>
              </a:spcBef>
              <a:spcAft>
                <a:spcPts val="0"/>
              </a:spcAft>
              <a:buClr>
                <a:srgbClr val="EA8C6D"/>
              </a:buClr>
              <a:buSzPts val="3000"/>
              <a:buNone/>
              <a:defRPr b="1" sz="4000">
                <a:solidFill>
                  <a:srgbClr val="EA8C6D"/>
                </a:solidFill>
              </a:defRPr>
            </a:lvl5pPr>
            <a:lvl6pPr lvl="5" algn="l">
              <a:lnSpc>
                <a:spcPct val="100000"/>
              </a:lnSpc>
              <a:spcBef>
                <a:spcPts val="0"/>
              </a:spcBef>
              <a:spcAft>
                <a:spcPts val="0"/>
              </a:spcAft>
              <a:buClr>
                <a:srgbClr val="EA8C6D"/>
              </a:buClr>
              <a:buSzPts val="3000"/>
              <a:buNone/>
              <a:defRPr b="1" sz="4000">
                <a:solidFill>
                  <a:srgbClr val="EA8C6D"/>
                </a:solidFill>
              </a:defRPr>
            </a:lvl6pPr>
            <a:lvl7pPr lvl="6" algn="l">
              <a:lnSpc>
                <a:spcPct val="100000"/>
              </a:lnSpc>
              <a:spcBef>
                <a:spcPts val="0"/>
              </a:spcBef>
              <a:spcAft>
                <a:spcPts val="0"/>
              </a:spcAft>
              <a:buClr>
                <a:srgbClr val="EA8C6D"/>
              </a:buClr>
              <a:buSzPts val="3000"/>
              <a:buNone/>
              <a:defRPr b="1" sz="4000">
                <a:solidFill>
                  <a:srgbClr val="EA8C6D"/>
                </a:solidFill>
              </a:defRPr>
            </a:lvl7pPr>
            <a:lvl8pPr lvl="7" algn="l">
              <a:lnSpc>
                <a:spcPct val="100000"/>
              </a:lnSpc>
              <a:spcBef>
                <a:spcPts val="0"/>
              </a:spcBef>
              <a:spcAft>
                <a:spcPts val="0"/>
              </a:spcAft>
              <a:buClr>
                <a:srgbClr val="EA8C6D"/>
              </a:buClr>
              <a:buSzPts val="3000"/>
              <a:buNone/>
              <a:defRPr b="1" sz="4000">
                <a:solidFill>
                  <a:srgbClr val="EA8C6D"/>
                </a:solidFill>
              </a:defRPr>
            </a:lvl8pPr>
            <a:lvl9pPr lvl="8" algn="l">
              <a:lnSpc>
                <a:spcPct val="100000"/>
              </a:lnSpc>
              <a:spcBef>
                <a:spcPts val="0"/>
              </a:spcBef>
              <a:spcAft>
                <a:spcPts val="0"/>
              </a:spcAft>
              <a:buClr>
                <a:srgbClr val="EA8C6D"/>
              </a:buClr>
              <a:buSzPts val="3000"/>
              <a:buNone/>
              <a:defRPr b="1" sz="4000">
                <a:solidFill>
                  <a:srgbClr val="EA8C6D"/>
                </a:solidFill>
              </a:defRPr>
            </a:lvl9pPr>
          </a:lstStyle>
          <a:p/>
        </p:txBody>
      </p:sp>
      <p:sp>
        <p:nvSpPr>
          <p:cNvPr id="78" name="Google Shape;78;p102"/>
          <p:cNvSpPr txBox="1"/>
          <p:nvPr>
            <p:ph idx="1" type="subTitle"/>
          </p:nvPr>
        </p:nvSpPr>
        <p:spPr>
          <a:xfrm>
            <a:off x="2937535" y="2682733"/>
            <a:ext cx="3158400" cy="110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2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79" name="Google Shape;79;p102"/>
          <p:cNvSpPr txBox="1"/>
          <p:nvPr>
            <p:ph idx="5" type="subTitle"/>
          </p:nvPr>
        </p:nvSpPr>
        <p:spPr>
          <a:xfrm>
            <a:off x="7393735" y="2682733"/>
            <a:ext cx="3158400" cy="110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sp>
        <p:nvSpPr>
          <p:cNvPr id="80" name="Google Shape;80;p102"/>
          <p:cNvSpPr txBox="1"/>
          <p:nvPr>
            <p:ph idx="6" type="subTitle"/>
          </p:nvPr>
        </p:nvSpPr>
        <p:spPr>
          <a:xfrm>
            <a:off x="2937601" y="5030733"/>
            <a:ext cx="3158400" cy="110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sp>
        <p:nvSpPr>
          <p:cNvPr id="81" name="Google Shape;81;p102"/>
          <p:cNvSpPr txBox="1"/>
          <p:nvPr>
            <p:ph idx="7" type="subTitle"/>
          </p:nvPr>
        </p:nvSpPr>
        <p:spPr>
          <a:xfrm>
            <a:off x="7393735" y="5030733"/>
            <a:ext cx="3158400" cy="1102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37" name="Shape 1437"/>
        <p:cNvGrpSpPr/>
        <p:nvPr/>
      </p:nvGrpSpPr>
      <p:grpSpPr>
        <a:xfrm>
          <a:off x="0" y="0"/>
          <a:ext cx="0" cy="0"/>
          <a:chOff x="0" y="0"/>
          <a:chExt cx="0" cy="0"/>
        </a:xfrm>
      </p:grpSpPr>
      <p:sp>
        <p:nvSpPr>
          <p:cNvPr id="1438" name="Google Shape;1438;p1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9" name="Google Shape;1439;p1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440" name="Google Shape;1440;p1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1" name="Google Shape;1441;p1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2" name="Google Shape;1442;p1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43" name="Shape 1443"/>
        <p:cNvGrpSpPr/>
        <p:nvPr/>
      </p:nvGrpSpPr>
      <p:grpSpPr>
        <a:xfrm>
          <a:off x="0" y="0"/>
          <a:ext cx="0" cy="0"/>
          <a:chOff x="0" y="0"/>
          <a:chExt cx="0" cy="0"/>
        </a:xfrm>
      </p:grpSpPr>
      <p:sp>
        <p:nvSpPr>
          <p:cNvPr id="1444" name="Google Shape;1444;p1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5" name="Google Shape;1445;p1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6" name="Google Shape;1446;p1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7" name="Google Shape;1447;p1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8" name="Google Shape;1448;p1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9" name="Google Shape;1449;p1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50" name="Shape 1450"/>
        <p:cNvGrpSpPr/>
        <p:nvPr/>
      </p:nvGrpSpPr>
      <p:grpSpPr>
        <a:xfrm>
          <a:off x="0" y="0"/>
          <a:ext cx="0" cy="0"/>
          <a:chOff x="0" y="0"/>
          <a:chExt cx="0" cy="0"/>
        </a:xfrm>
      </p:grpSpPr>
      <p:sp>
        <p:nvSpPr>
          <p:cNvPr id="1451" name="Google Shape;1451;p1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2" name="Google Shape;1452;p1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53" name="Google Shape;1453;p1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4" name="Google Shape;1454;p1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55" name="Google Shape;1455;p1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6" name="Google Shape;1456;p1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7" name="Google Shape;1457;p1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8" name="Google Shape;1458;p1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59" name="Shape 1459"/>
        <p:cNvGrpSpPr/>
        <p:nvPr/>
      </p:nvGrpSpPr>
      <p:grpSpPr>
        <a:xfrm>
          <a:off x="0" y="0"/>
          <a:ext cx="0" cy="0"/>
          <a:chOff x="0" y="0"/>
          <a:chExt cx="0" cy="0"/>
        </a:xfrm>
      </p:grpSpPr>
      <p:sp>
        <p:nvSpPr>
          <p:cNvPr id="1460" name="Google Shape;1460;p1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1" name="Google Shape;1461;p1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2" name="Google Shape;1462;p1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3" name="Google Shape;1463;p1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64" name="Shape 1464"/>
        <p:cNvGrpSpPr/>
        <p:nvPr/>
      </p:nvGrpSpPr>
      <p:grpSpPr>
        <a:xfrm>
          <a:off x="0" y="0"/>
          <a:ext cx="0" cy="0"/>
          <a:chOff x="0" y="0"/>
          <a:chExt cx="0" cy="0"/>
        </a:xfrm>
      </p:grpSpPr>
      <p:sp>
        <p:nvSpPr>
          <p:cNvPr id="1465" name="Google Shape;1465;p1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6" name="Google Shape;1466;p13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67" name="Google Shape;1467;p13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68" name="Google Shape;1468;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9" name="Google Shape;1469;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0" name="Google Shape;1470;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1" name="Shape 1471"/>
        <p:cNvGrpSpPr/>
        <p:nvPr/>
      </p:nvGrpSpPr>
      <p:grpSpPr>
        <a:xfrm>
          <a:off x="0" y="0"/>
          <a:ext cx="0" cy="0"/>
          <a:chOff x="0" y="0"/>
          <a:chExt cx="0" cy="0"/>
        </a:xfrm>
      </p:grpSpPr>
      <p:sp>
        <p:nvSpPr>
          <p:cNvPr id="1472" name="Google Shape;1472;p1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3" name="Google Shape;1473;p132"/>
          <p:cNvSpPr/>
          <p:nvPr>
            <p:ph idx="2" type="pic"/>
          </p:nvPr>
        </p:nvSpPr>
        <p:spPr>
          <a:xfrm>
            <a:off x="5183188" y="987425"/>
            <a:ext cx="6172200" cy="4873625"/>
          </a:xfrm>
          <a:prstGeom prst="rect">
            <a:avLst/>
          </a:prstGeom>
          <a:noFill/>
          <a:ln>
            <a:noFill/>
          </a:ln>
        </p:spPr>
      </p:sp>
      <p:sp>
        <p:nvSpPr>
          <p:cNvPr id="1474" name="Google Shape;1474;p13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75" name="Google Shape;1475;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6" name="Google Shape;1476;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7" name="Google Shape;1477;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78" name="Shape 1478"/>
        <p:cNvGrpSpPr/>
        <p:nvPr/>
      </p:nvGrpSpPr>
      <p:grpSpPr>
        <a:xfrm>
          <a:off x="0" y="0"/>
          <a:ext cx="0" cy="0"/>
          <a:chOff x="0" y="0"/>
          <a:chExt cx="0" cy="0"/>
        </a:xfrm>
      </p:grpSpPr>
      <p:sp>
        <p:nvSpPr>
          <p:cNvPr id="1479" name="Google Shape;1479;p1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0" name="Google Shape;1480;p13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1" name="Google Shape;1481;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2" name="Google Shape;1482;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3" name="Google Shape;1483;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84" name="Shape 1484"/>
        <p:cNvGrpSpPr/>
        <p:nvPr/>
      </p:nvGrpSpPr>
      <p:grpSpPr>
        <a:xfrm>
          <a:off x="0" y="0"/>
          <a:ext cx="0" cy="0"/>
          <a:chOff x="0" y="0"/>
          <a:chExt cx="0" cy="0"/>
        </a:xfrm>
      </p:grpSpPr>
      <p:sp>
        <p:nvSpPr>
          <p:cNvPr id="1485" name="Google Shape;1485;p13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6" name="Google Shape;1486;p13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7" name="Google Shape;148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8" name="Google Shape;148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9" name="Google Shape;148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 and four columns">
    <p:spTree>
      <p:nvGrpSpPr>
        <p:cNvPr id="1490" name="Shape 1490"/>
        <p:cNvGrpSpPr/>
        <p:nvPr/>
      </p:nvGrpSpPr>
      <p:grpSpPr>
        <a:xfrm>
          <a:off x="0" y="0"/>
          <a:ext cx="0" cy="0"/>
          <a:chOff x="0" y="0"/>
          <a:chExt cx="0" cy="0"/>
        </a:xfrm>
      </p:grpSpPr>
      <p:sp>
        <p:nvSpPr>
          <p:cNvPr id="1491" name="Google Shape;1491;p135"/>
          <p:cNvSpPr txBox="1"/>
          <p:nvPr>
            <p:ph idx="1" type="subTitle"/>
          </p:nvPr>
        </p:nvSpPr>
        <p:spPr>
          <a:xfrm>
            <a:off x="2032400" y="2824367"/>
            <a:ext cx="3047600" cy="4500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2800"/>
              <a:buNone/>
              <a:defRPr b="1"/>
            </a:lvl1pPr>
            <a:lvl2pPr lvl="1" algn="l">
              <a:lnSpc>
                <a:spcPct val="90000"/>
              </a:lnSpc>
              <a:spcBef>
                <a:spcPts val="2133"/>
              </a:spcBef>
              <a:spcAft>
                <a:spcPts val="0"/>
              </a:spcAft>
              <a:buClr>
                <a:schemeClr val="dk1"/>
              </a:buClr>
              <a:buSzPts val="2400"/>
              <a:buNone/>
              <a:defRPr b="1"/>
            </a:lvl2pPr>
            <a:lvl3pPr lvl="2" algn="l">
              <a:lnSpc>
                <a:spcPct val="90000"/>
              </a:lnSpc>
              <a:spcBef>
                <a:spcPts val="2133"/>
              </a:spcBef>
              <a:spcAft>
                <a:spcPts val="0"/>
              </a:spcAft>
              <a:buClr>
                <a:schemeClr val="dk1"/>
              </a:buClr>
              <a:buSzPts val="2000"/>
              <a:buNone/>
              <a:defRPr b="1"/>
            </a:lvl3pPr>
            <a:lvl4pPr lvl="3" algn="l">
              <a:lnSpc>
                <a:spcPct val="90000"/>
              </a:lnSpc>
              <a:spcBef>
                <a:spcPts val="2133"/>
              </a:spcBef>
              <a:spcAft>
                <a:spcPts val="0"/>
              </a:spcAft>
              <a:buClr>
                <a:schemeClr val="dk1"/>
              </a:buClr>
              <a:buSzPts val="1800"/>
              <a:buNone/>
              <a:defRPr b="1"/>
            </a:lvl4pPr>
            <a:lvl5pPr lvl="4" algn="l">
              <a:lnSpc>
                <a:spcPct val="90000"/>
              </a:lnSpc>
              <a:spcBef>
                <a:spcPts val="2133"/>
              </a:spcBef>
              <a:spcAft>
                <a:spcPts val="0"/>
              </a:spcAft>
              <a:buClr>
                <a:schemeClr val="dk1"/>
              </a:buClr>
              <a:buSzPts val="1800"/>
              <a:buNone/>
              <a:defRPr b="1"/>
            </a:lvl5pPr>
            <a:lvl6pPr lvl="5" algn="l">
              <a:lnSpc>
                <a:spcPct val="90000"/>
              </a:lnSpc>
              <a:spcBef>
                <a:spcPts val="2133"/>
              </a:spcBef>
              <a:spcAft>
                <a:spcPts val="0"/>
              </a:spcAft>
              <a:buClr>
                <a:schemeClr val="dk1"/>
              </a:buClr>
              <a:buSzPts val="1800"/>
              <a:buNone/>
              <a:defRPr b="1"/>
            </a:lvl6pPr>
            <a:lvl7pPr lvl="6" algn="l">
              <a:lnSpc>
                <a:spcPct val="90000"/>
              </a:lnSpc>
              <a:spcBef>
                <a:spcPts val="2133"/>
              </a:spcBef>
              <a:spcAft>
                <a:spcPts val="0"/>
              </a:spcAft>
              <a:buClr>
                <a:schemeClr val="dk1"/>
              </a:buClr>
              <a:buSzPts val="1800"/>
              <a:buNone/>
              <a:defRPr b="1"/>
            </a:lvl7pPr>
            <a:lvl8pPr lvl="7" algn="l">
              <a:lnSpc>
                <a:spcPct val="90000"/>
              </a:lnSpc>
              <a:spcBef>
                <a:spcPts val="2133"/>
              </a:spcBef>
              <a:spcAft>
                <a:spcPts val="0"/>
              </a:spcAft>
              <a:buClr>
                <a:schemeClr val="dk1"/>
              </a:buClr>
              <a:buSzPts val="1800"/>
              <a:buNone/>
              <a:defRPr b="1"/>
            </a:lvl8pPr>
            <a:lvl9pPr lvl="8" algn="l">
              <a:lnSpc>
                <a:spcPct val="90000"/>
              </a:lnSpc>
              <a:spcBef>
                <a:spcPts val="2133"/>
              </a:spcBef>
              <a:spcAft>
                <a:spcPts val="2133"/>
              </a:spcAft>
              <a:buClr>
                <a:schemeClr val="dk1"/>
              </a:buClr>
              <a:buSzPts val="1800"/>
              <a:buNone/>
              <a:defRPr b="1"/>
            </a:lvl9pPr>
          </a:lstStyle>
          <a:p/>
        </p:txBody>
      </p:sp>
      <p:sp>
        <p:nvSpPr>
          <p:cNvPr id="1492" name="Google Shape;1492;p135"/>
          <p:cNvSpPr txBox="1"/>
          <p:nvPr>
            <p:ph idx="2" type="subTitle"/>
          </p:nvPr>
        </p:nvSpPr>
        <p:spPr>
          <a:xfrm>
            <a:off x="2032400" y="3218061"/>
            <a:ext cx="3047600" cy="815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1867"/>
              <a:buNone/>
              <a:defRPr sz="1867"/>
            </a:lvl1pPr>
            <a:lvl2pPr lvl="1" algn="l">
              <a:lnSpc>
                <a:spcPct val="90000"/>
              </a:lnSpc>
              <a:spcBef>
                <a:spcPts val="2133"/>
              </a:spcBef>
              <a:spcAft>
                <a:spcPts val="0"/>
              </a:spcAft>
              <a:buClr>
                <a:schemeClr val="dk1"/>
              </a:buClr>
              <a:buSzPts val="1867"/>
              <a:buNone/>
              <a:defRPr sz="1867"/>
            </a:lvl2pPr>
            <a:lvl3pPr lvl="2" algn="l">
              <a:lnSpc>
                <a:spcPct val="90000"/>
              </a:lnSpc>
              <a:spcBef>
                <a:spcPts val="2133"/>
              </a:spcBef>
              <a:spcAft>
                <a:spcPts val="0"/>
              </a:spcAft>
              <a:buClr>
                <a:schemeClr val="dk1"/>
              </a:buClr>
              <a:buSzPts val="1867"/>
              <a:buNone/>
              <a:defRPr sz="1867"/>
            </a:lvl3pPr>
            <a:lvl4pPr lvl="3" algn="l">
              <a:lnSpc>
                <a:spcPct val="90000"/>
              </a:lnSpc>
              <a:spcBef>
                <a:spcPts val="2133"/>
              </a:spcBef>
              <a:spcAft>
                <a:spcPts val="0"/>
              </a:spcAft>
              <a:buClr>
                <a:schemeClr val="dk1"/>
              </a:buClr>
              <a:buSzPts val="1867"/>
              <a:buNone/>
              <a:defRPr sz="1867"/>
            </a:lvl4pPr>
            <a:lvl5pPr lvl="4" algn="l">
              <a:lnSpc>
                <a:spcPct val="90000"/>
              </a:lnSpc>
              <a:spcBef>
                <a:spcPts val="2133"/>
              </a:spcBef>
              <a:spcAft>
                <a:spcPts val="0"/>
              </a:spcAft>
              <a:buClr>
                <a:schemeClr val="dk1"/>
              </a:buClr>
              <a:buSzPts val="1867"/>
              <a:buNone/>
              <a:defRPr sz="1867"/>
            </a:lvl5pPr>
            <a:lvl6pPr lvl="5" algn="l">
              <a:lnSpc>
                <a:spcPct val="90000"/>
              </a:lnSpc>
              <a:spcBef>
                <a:spcPts val="2133"/>
              </a:spcBef>
              <a:spcAft>
                <a:spcPts val="0"/>
              </a:spcAft>
              <a:buClr>
                <a:schemeClr val="dk1"/>
              </a:buClr>
              <a:buSzPts val="1867"/>
              <a:buNone/>
              <a:defRPr sz="1867"/>
            </a:lvl6pPr>
            <a:lvl7pPr lvl="6" algn="l">
              <a:lnSpc>
                <a:spcPct val="90000"/>
              </a:lnSpc>
              <a:spcBef>
                <a:spcPts val="2133"/>
              </a:spcBef>
              <a:spcAft>
                <a:spcPts val="0"/>
              </a:spcAft>
              <a:buClr>
                <a:schemeClr val="dk1"/>
              </a:buClr>
              <a:buSzPts val="1867"/>
              <a:buNone/>
              <a:defRPr sz="1867"/>
            </a:lvl7pPr>
            <a:lvl8pPr lvl="7" algn="l">
              <a:lnSpc>
                <a:spcPct val="90000"/>
              </a:lnSpc>
              <a:spcBef>
                <a:spcPts val="2133"/>
              </a:spcBef>
              <a:spcAft>
                <a:spcPts val="0"/>
              </a:spcAft>
              <a:buClr>
                <a:schemeClr val="dk1"/>
              </a:buClr>
              <a:buSzPts val="1867"/>
              <a:buNone/>
              <a:defRPr sz="1867"/>
            </a:lvl8pPr>
            <a:lvl9pPr lvl="8" algn="l">
              <a:lnSpc>
                <a:spcPct val="90000"/>
              </a:lnSpc>
              <a:spcBef>
                <a:spcPts val="2133"/>
              </a:spcBef>
              <a:spcAft>
                <a:spcPts val="2133"/>
              </a:spcAft>
              <a:buClr>
                <a:schemeClr val="dk1"/>
              </a:buClr>
              <a:buSzPts val="1867"/>
              <a:buNone/>
              <a:defRPr sz="1867"/>
            </a:lvl9pPr>
          </a:lstStyle>
          <a:p/>
        </p:txBody>
      </p:sp>
      <p:sp>
        <p:nvSpPr>
          <p:cNvPr id="1493" name="Google Shape;1493;p135"/>
          <p:cNvSpPr txBox="1"/>
          <p:nvPr>
            <p:ph idx="3" type="subTitle"/>
          </p:nvPr>
        </p:nvSpPr>
        <p:spPr>
          <a:xfrm>
            <a:off x="7112000" y="2824367"/>
            <a:ext cx="3047600" cy="4500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2800"/>
              <a:buNone/>
              <a:defRPr b="1"/>
            </a:lvl1pPr>
            <a:lvl2pPr lvl="1" algn="l">
              <a:lnSpc>
                <a:spcPct val="90000"/>
              </a:lnSpc>
              <a:spcBef>
                <a:spcPts val="2133"/>
              </a:spcBef>
              <a:spcAft>
                <a:spcPts val="0"/>
              </a:spcAft>
              <a:buClr>
                <a:schemeClr val="dk1"/>
              </a:buClr>
              <a:buSzPts val="2400"/>
              <a:buNone/>
              <a:defRPr b="1"/>
            </a:lvl2pPr>
            <a:lvl3pPr lvl="2" algn="l">
              <a:lnSpc>
                <a:spcPct val="90000"/>
              </a:lnSpc>
              <a:spcBef>
                <a:spcPts val="2133"/>
              </a:spcBef>
              <a:spcAft>
                <a:spcPts val="0"/>
              </a:spcAft>
              <a:buClr>
                <a:schemeClr val="dk1"/>
              </a:buClr>
              <a:buSzPts val="2000"/>
              <a:buNone/>
              <a:defRPr b="1"/>
            </a:lvl3pPr>
            <a:lvl4pPr lvl="3" algn="l">
              <a:lnSpc>
                <a:spcPct val="90000"/>
              </a:lnSpc>
              <a:spcBef>
                <a:spcPts val="2133"/>
              </a:spcBef>
              <a:spcAft>
                <a:spcPts val="0"/>
              </a:spcAft>
              <a:buClr>
                <a:schemeClr val="dk1"/>
              </a:buClr>
              <a:buSzPts val="1800"/>
              <a:buNone/>
              <a:defRPr b="1"/>
            </a:lvl4pPr>
            <a:lvl5pPr lvl="4" algn="l">
              <a:lnSpc>
                <a:spcPct val="90000"/>
              </a:lnSpc>
              <a:spcBef>
                <a:spcPts val="2133"/>
              </a:spcBef>
              <a:spcAft>
                <a:spcPts val="0"/>
              </a:spcAft>
              <a:buClr>
                <a:schemeClr val="dk1"/>
              </a:buClr>
              <a:buSzPts val="1800"/>
              <a:buNone/>
              <a:defRPr b="1"/>
            </a:lvl5pPr>
            <a:lvl6pPr lvl="5" algn="l">
              <a:lnSpc>
                <a:spcPct val="90000"/>
              </a:lnSpc>
              <a:spcBef>
                <a:spcPts val="2133"/>
              </a:spcBef>
              <a:spcAft>
                <a:spcPts val="0"/>
              </a:spcAft>
              <a:buClr>
                <a:schemeClr val="dk1"/>
              </a:buClr>
              <a:buSzPts val="1800"/>
              <a:buNone/>
              <a:defRPr b="1"/>
            </a:lvl6pPr>
            <a:lvl7pPr lvl="6" algn="l">
              <a:lnSpc>
                <a:spcPct val="90000"/>
              </a:lnSpc>
              <a:spcBef>
                <a:spcPts val="2133"/>
              </a:spcBef>
              <a:spcAft>
                <a:spcPts val="0"/>
              </a:spcAft>
              <a:buClr>
                <a:schemeClr val="dk1"/>
              </a:buClr>
              <a:buSzPts val="1800"/>
              <a:buNone/>
              <a:defRPr b="1"/>
            </a:lvl7pPr>
            <a:lvl8pPr lvl="7" algn="l">
              <a:lnSpc>
                <a:spcPct val="90000"/>
              </a:lnSpc>
              <a:spcBef>
                <a:spcPts val="2133"/>
              </a:spcBef>
              <a:spcAft>
                <a:spcPts val="0"/>
              </a:spcAft>
              <a:buClr>
                <a:schemeClr val="dk1"/>
              </a:buClr>
              <a:buSzPts val="1800"/>
              <a:buNone/>
              <a:defRPr b="1"/>
            </a:lvl8pPr>
            <a:lvl9pPr lvl="8" algn="l">
              <a:lnSpc>
                <a:spcPct val="90000"/>
              </a:lnSpc>
              <a:spcBef>
                <a:spcPts val="2133"/>
              </a:spcBef>
              <a:spcAft>
                <a:spcPts val="2133"/>
              </a:spcAft>
              <a:buClr>
                <a:schemeClr val="dk1"/>
              </a:buClr>
              <a:buSzPts val="1800"/>
              <a:buNone/>
              <a:defRPr b="1"/>
            </a:lvl9pPr>
          </a:lstStyle>
          <a:p/>
        </p:txBody>
      </p:sp>
      <p:sp>
        <p:nvSpPr>
          <p:cNvPr id="1494" name="Google Shape;1494;p135"/>
          <p:cNvSpPr txBox="1"/>
          <p:nvPr>
            <p:ph idx="4" type="subTitle"/>
          </p:nvPr>
        </p:nvSpPr>
        <p:spPr>
          <a:xfrm>
            <a:off x="7112000" y="3218061"/>
            <a:ext cx="3047600" cy="815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1867"/>
              <a:buNone/>
              <a:defRPr sz="1867"/>
            </a:lvl1pPr>
            <a:lvl2pPr lvl="1" algn="l">
              <a:lnSpc>
                <a:spcPct val="90000"/>
              </a:lnSpc>
              <a:spcBef>
                <a:spcPts val="2133"/>
              </a:spcBef>
              <a:spcAft>
                <a:spcPts val="0"/>
              </a:spcAft>
              <a:buClr>
                <a:schemeClr val="dk1"/>
              </a:buClr>
              <a:buSzPts val="1867"/>
              <a:buNone/>
              <a:defRPr sz="1867"/>
            </a:lvl2pPr>
            <a:lvl3pPr lvl="2" algn="l">
              <a:lnSpc>
                <a:spcPct val="90000"/>
              </a:lnSpc>
              <a:spcBef>
                <a:spcPts val="2133"/>
              </a:spcBef>
              <a:spcAft>
                <a:spcPts val="0"/>
              </a:spcAft>
              <a:buClr>
                <a:schemeClr val="dk1"/>
              </a:buClr>
              <a:buSzPts val="1867"/>
              <a:buNone/>
              <a:defRPr sz="1867"/>
            </a:lvl3pPr>
            <a:lvl4pPr lvl="3" algn="l">
              <a:lnSpc>
                <a:spcPct val="90000"/>
              </a:lnSpc>
              <a:spcBef>
                <a:spcPts val="2133"/>
              </a:spcBef>
              <a:spcAft>
                <a:spcPts val="0"/>
              </a:spcAft>
              <a:buClr>
                <a:schemeClr val="dk1"/>
              </a:buClr>
              <a:buSzPts val="1867"/>
              <a:buNone/>
              <a:defRPr sz="1867"/>
            </a:lvl4pPr>
            <a:lvl5pPr lvl="4" algn="l">
              <a:lnSpc>
                <a:spcPct val="90000"/>
              </a:lnSpc>
              <a:spcBef>
                <a:spcPts val="2133"/>
              </a:spcBef>
              <a:spcAft>
                <a:spcPts val="0"/>
              </a:spcAft>
              <a:buClr>
                <a:schemeClr val="dk1"/>
              </a:buClr>
              <a:buSzPts val="1867"/>
              <a:buNone/>
              <a:defRPr sz="1867"/>
            </a:lvl5pPr>
            <a:lvl6pPr lvl="5" algn="l">
              <a:lnSpc>
                <a:spcPct val="90000"/>
              </a:lnSpc>
              <a:spcBef>
                <a:spcPts val="2133"/>
              </a:spcBef>
              <a:spcAft>
                <a:spcPts val="0"/>
              </a:spcAft>
              <a:buClr>
                <a:schemeClr val="dk1"/>
              </a:buClr>
              <a:buSzPts val="1867"/>
              <a:buNone/>
              <a:defRPr sz="1867"/>
            </a:lvl6pPr>
            <a:lvl7pPr lvl="6" algn="l">
              <a:lnSpc>
                <a:spcPct val="90000"/>
              </a:lnSpc>
              <a:spcBef>
                <a:spcPts val="2133"/>
              </a:spcBef>
              <a:spcAft>
                <a:spcPts val="0"/>
              </a:spcAft>
              <a:buClr>
                <a:schemeClr val="dk1"/>
              </a:buClr>
              <a:buSzPts val="1867"/>
              <a:buNone/>
              <a:defRPr sz="1867"/>
            </a:lvl7pPr>
            <a:lvl8pPr lvl="7" algn="l">
              <a:lnSpc>
                <a:spcPct val="90000"/>
              </a:lnSpc>
              <a:spcBef>
                <a:spcPts val="2133"/>
              </a:spcBef>
              <a:spcAft>
                <a:spcPts val="0"/>
              </a:spcAft>
              <a:buClr>
                <a:schemeClr val="dk1"/>
              </a:buClr>
              <a:buSzPts val="1867"/>
              <a:buNone/>
              <a:defRPr sz="1867"/>
            </a:lvl8pPr>
            <a:lvl9pPr lvl="8" algn="l">
              <a:lnSpc>
                <a:spcPct val="90000"/>
              </a:lnSpc>
              <a:spcBef>
                <a:spcPts val="2133"/>
              </a:spcBef>
              <a:spcAft>
                <a:spcPts val="2133"/>
              </a:spcAft>
              <a:buClr>
                <a:schemeClr val="dk1"/>
              </a:buClr>
              <a:buSzPts val="1867"/>
              <a:buNone/>
              <a:defRPr sz="1867"/>
            </a:lvl9pPr>
          </a:lstStyle>
          <a:p/>
        </p:txBody>
      </p:sp>
      <p:sp>
        <p:nvSpPr>
          <p:cNvPr id="1495" name="Google Shape;1495;p135"/>
          <p:cNvSpPr txBox="1"/>
          <p:nvPr>
            <p:ph idx="5" type="subTitle"/>
          </p:nvPr>
        </p:nvSpPr>
        <p:spPr>
          <a:xfrm>
            <a:off x="2032400" y="4924800"/>
            <a:ext cx="3047600" cy="4500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2800"/>
              <a:buNone/>
              <a:defRPr b="1"/>
            </a:lvl1pPr>
            <a:lvl2pPr lvl="1" algn="l">
              <a:lnSpc>
                <a:spcPct val="90000"/>
              </a:lnSpc>
              <a:spcBef>
                <a:spcPts val="2133"/>
              </a:spcBef>
              <a:spcAft>
                <a:spcPts val="0"/>
              </a:spcAft>
              <a:buClr>
                <a:schemeClr val="dk1"/>
              </a:buClr>
              <a:buSzPts val="2400"/>
              <a:buNone/>
              <a:defRPr b="1"/>
            </a:lvl2pPr>
            <a:lvl3pPr lvl="2" algn="l">
              <a:lnSpc>
                <a:spcPct val="90000"/>
              </a:lnSpc>
              <a:spcBef>
                <a:spcPts val="2133"/>
              </a:spcBef>
              <a:spcAft>
                <a:spcPts val="0"/>
              </a:spcAft>
              <a:buClr>
                <a:schemeClr val="dk1"/>
              </a:buClr>
              <a:buSzPts val="2000"/>
              <a:buNone/>
              <a:defRPr b="1"/>
            </a:lvl3pPr>
            <a:lvl4pPr lvl="3" algn="l">
              <a:lnSpc>
                <a:spcPct val="90000"/>
              </a:lnSpc>
              <a:spcBef>
                <a:spcPts val="2133"/>
              </a:spcBef>
              <a:spcAft>
                <a:spcPts val="0"/>
              </a:spcAft>
              <a:buClr>
                <a:schemeClr val="dk1"/>
              </a:buClr>
              <a:buSzPts val="1800"/>
              <a:buNone/>
              <a:defRPr b="1"/>
            </a:lvl4pPr>
            <a:lvl5pPr lvl="4" algn="l">
              <a:lnSpc>
                <a:spcPct val="90000"/>
              </a:lnSpc>
              <a:spcBef>
                <a:spcPts val="2133"/>
              </a:spcBef>
              <a:spcAft>
                <a:spcPts val="0"/>
              </a:spcAft>
              <a:buClr>
                <a:schemeClr val="dk1"/>
              </a:buClr>
              <a:buSzPts val="1800"/>
              <a:buNone/>
              <a:defRPr b="1"/>
            </a:lvl5pPr>
            <a:lvl6pPr lvl="5" algn="l">
              <a:lnSpc>
                <a:spcPct val="90000"/>
              </a:lnSpc>
              <a:spcBef>
                <a:spcPts val="2133"/>
              </a:spcBef>
              <a:spcAft>
                <a:spcPts val="0"/>
              </a:spcAft>
              <a:buClr>
                <a:schemeClr val="dk1"/>
              </a:buClr>
              <a:buSzPts val="1800"/>
              <a:buNone/>
              <a:defRPr b="1"/>
            </a:lvl6pPr>
            <a:lvl7pPr lvl="6" algn="l">
              <a:lnSpc>
                <a:spcPct val="90000"/>
              </a:lnSpc>
              <a:spcBef>
                <a:spcPts val="2133"/>
              </a:spcBef>
              <a:spcAft>
                <a:spcPts val="0"/>
              </a:spcAft>
              <a:buClr>
                <a:schemeClr val="dk1"/>
              </a:buClr>
              <a:buSzPts val="1800"/>
              <a:buNone/>
              <a:defRPr b="1"/>
            </a:lvl7pPr>
            <a:lvl8pPr lvl="7" algn="l">
              <a:lnSpc>
                <a:spcPct val="90000"/>
              </a:lnSpc>
              <a:spcBef>
                <a:spcPts val="2133"/>
              </a:spcBef>
              <a:spcAft>
                <a:spcPts val="0"/>
              </a:spcAft>
              <a:buClr>
                <a:schemeClr val="dk1"/>
              </a:buClr>
              <a:buSzPts val="1800"/>
              <a:buNone/>
              <a:defRPr b="1"/>
            </a:lvl8pPr>
            <a:lvl9pPr lvl="8" algn="l">
              <a:lnSpc>
                <a:spcPct val="90000"/>
              </a:lnSpc>
              <a:spcBef>
                <a:spcPts val="2133"/>
              </a:spcBef>
              <a:spcAft>
                <a:spcPts val="2133"/>
              </a:spcAft>
              <a:buClr>
                <a:schemeClr val="dk1"/>
              </a:buClr>
              <a:buSzPts val="1800"/>
              <a:buNone/>
              <a:defRPr b="1"/>
            </a:lvl9pPr>
          </a:lstStyle>
          <a:p/>
        </p:txBody>
      </p:sp>
      <p:sp>
        <p:nvSpPr>
          <p:cNvPr id="1496" name="Google Shape;1496;p135"/>
          <p:cNvSpPr txBox="1"/>
          <p:nvPr>
            <p:ph idx="6" type="subTitle"/>
          </p:nvPr>
        </p:nvSpPr>
        <p:spPr>
          <a:xfrm>
            <a:off x="2032400" y="5318495"/>
            <a:ext cx="3047600" cy="815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1867"/>
              <a:buNone/>
              <a:defRPr sz="1867"/>
            </a:lvl1pPr>
            <a:lvl2pPr lvl="1" algn="l">
              <a:lnSpc>
                <a:spcPct val="90000"/>
              </a:lnSpc>
              <a:spcBef>
                <a:spcPts val="2133"/>
              </a:spcBef>
              <a:spcAft>
                <a:spcPts val="0"/>
              </a:spcAft>
              <a:buClr>
                <a:schemeClr val="dk1"/>
              </a:buClr>
              <a:buSzPts val="1867"/>
              <a:buNone/>
              <a:defRPr sz="1867"/>
            </a:lvl2pPr>
            <a:lvl3pPr lvl="2" algn="l">
              <a:lnSpc>
                <a:spcPct val="90000"/>
              </a:lnSpc>
              <a:spcBef>
                <a:spcPts val="2133"/>
              </a:spcBef>
              <a:spcAft>
                <a:spcPts val="0"/>
              </a:spcAft>
              <a:buClr>
                <a:schemeClr val="dk1"/>
              </a:buClr>
              <a:buSzPts val="1867"/>
              <a:buNone/>
              <a:defRPr sz="1867"/>
            </a:lvl3pPr>
            <a:lvl4pPr lvl="3" algn="l">
              <a:lnSpc>
                <a:spcPct val="90000"/>
              </a:lnSpc>
              <a:spcBef>
                <a:spcPts val="2133"/>
              </a:spcBef>
              <a:spcAft>
                <a:spcPts val="0"/>
              </a:spcAft>
              <a:buClr>
                <a:schemeClr val="dk1"/>
              </a:buClr>
              <a:buSzPts val="1867"/>
              <a:buNone/>
              <a:defRPr sz="1867"/>
            </a:lvl4pPr>
            <a:lvl5pPr lvl="4" algn="l">
              <a:lnSpc>
                <a:spcPct val="90000"/>
              </a:lnSpc>
              <a:spcBef>
                <a:spcPts val="2133"/>
              </a:spcBef>
              <a:spcAft>
                <a:spcPts val="0"/>
              </a:spcAft>
              <a:buClr>
                <a:schemeClr val="dk1"/>
              </a:buClr>
              <a:buSzPts val="1867"/>
              <a:buNone/>
              <a:defRPr sz="1867"/>
            </a:lvl5pPr>
            <a:lvl6pPr lvl="5" algn="l">
              <a:lnSpc>
                <a:spcPct val="90000"/>
              </a:lnSpc>
              <a:spcBef>
                <a:spcPts val="2133"/>
              </a:spcBef>
              <a:spcAft>
                <a:spcPts val="0"/>
              </a:spcAft>
              <a:buClr>
                <a:schemeClr val="dk1"/>
              </a:buClr>
              <a:buSzPts val="1867"/>
              <a:buNone/>
              <a:defRPr sz="1867"/>
            </a:lvl6pPr>
            <a:lvl7pPr lvl="6" algn="l">
              <a:lnSpc>
                <a:spcPct val="90000"/>
              </a:lnSpc>
              <a:spcBef>
                <a:spcPts val="2133"/>
              </a:spcBef>
              <a:spcAft>
                <a:spcPts val="0"/>
              </a:spcAft>
              <a:buClr>
                <a:schemeClr val="dk1"/>
              </a:buClr>
              <a:buSzPts val="1867"/>
              <a:buNone/>
              <a:defRPr sz="1867"/>
            </a:lvl7pPr>
            <a:lvl8pPr lvl="7" algn="l">
              <a:lnSpc>
                <a:spcPct val="90000"/>
              </a:lnSpc>
              <a:spcBef>
                <a:spcPts val="2133"/>
              </a:spcBef>
              <a:spcAft>
                <a:spcPts val="0"/>
              </a:spcAft>
              <a:buClr>
                <a:schemeClr val="dk1"/>
              </a:buClr>
              <a:buSzPts val="1867"/>
              <a:buNone/>
              <a:defRPr sz="1867"/>
            </a:lvl8pPr>
            <a:lvl9pPr lvl="8" algn="l">
              <a:lnSpc>
                <a:spcPct val="90000"/>
              </a:lnSpc>
              <a:spcBef>
                <a:spcPts val="2133"/>
              </a:spcBef>
              <a:spcAft>
                <a:spcPts val="2133"/>
              </a:spcAft>
              <a:buClr>
                <a:schemeClr val="dk1"/>
              </a:buClr>
              <a:buSzPts val="1867"/>
              <a:buNone/>
              <a:defRPr sz="1867"/>
            </a:lvl9pPr>
          </a:lstStyle>
          <a:p/>
        </p:txBody>
      </p:sp>
      <p:sp>
        <p:nvSpPr>
          <p:cNvPr id="1497" name="Google Shape;1497;p135"/>
          <p:cNvSpPr txBox="1"/>
          <p:nvPr>
            <p:ph idx="7" type="subTitle"/>
          </p:nvPr>
        </p:nvSpPr>
        <p:spPr>
          <a:xfrm>
            <a:off x="7112000" y="4924800"/>
            <a:ext cx="3047600" cy="4500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2800"/>
              <a:buNone/>
              <a:defRPr b="1"/>
            </a:lvl1pPr>
            <a:lvl2pPr lvl="1" algn="l">
              <a:lnSpc>
                <a:spcPct val="90000"/>
              </a:lnSpc>
              <a:spcBef>
                <a:spcPts val="2133"/>
              </a:spcBef>
              <a:spcAft>
                <a:spcPts val="0"/>
              </a:spcAft>
              <a:buClr>
                <a:schemeClr val="dk1"/>
              </a:buClr>
              <a:buSzPts val="2400"/>
              <a:buNone/>
              <a:defRPr b="1"/>
            </a:lvl2pPr>
            <a:lvl3pPr lvl="2" algn="l">
              <a:lnSpc>
                <a:spcPct val="90000"/>
              </a:lnSpc>
              <a:spcBef>
                <a:spcPts val="2133"/>
              </a:spcBef>
              <a:spcAft>
                <a:spcPts val="0"/>
              </a:spcAft>
              <a:buClr>
                <a:schemeClr val="dk1"/>
              </a:buClr>
              <a:buSzPts val="2000"/>
              <a:buNone/>
              <a:defRPr b="1"/>
            </a:lvl3pPr>
            <a:lvl4pPr lvl="3" algn="l">
              <a:lnSpc>
                <a:spcPct val="90000"/>
              </a:lnSpc>
              <a:spcBef>
                <a:spcPts val="2133"/>
              </a:spcBef>
              <a:spcAft>
                <a:spcPts val="0"/>
              </a:spcAft>
              <a:buClr>
                <a:schemeClr val="dk1"/>
              </a:buClr>
              <a:buSzPts val="1800"/>
              <a:buNone/>
              <a:defRPr b="1"/>
            </a:lvl4pPr>
            <a:lvl5pPr lvl="4" algn="l">
              <a:lnSpc>
                <a:spcPct val="90000"/>
              </a:lnSpc>
              <a:spcBef>
                <a:spcPts val="2133"/>
              </a:spcBef>
              <a:spcAft>
                <a:spcPts val="0"/>
              </a:spcAft>
              <a:buClr>
                <a:schemeClr val="dk1"/>
              </a:buClr>
              <a:buSzPts val="1800"/>
              <a:buNone/>
              <a:defRPr b="1"/>
            </a:lvl5pPr>
            <a:lvl6pPr lvl="5" algn="l">
              <a:lnSpc>
                <a:spcPct val="90000"/>
              </a:lnSpc>
              <a:spcBef>
                <a:spcPts val="2133"/>
              </a:spcBef>
              <a:spcAft>
                <a:spcPts val="0"/>
              </a:spcAft>
              <a:buClr>
                <a:schemeClr val="dk1"/>
              </a:buClr>
              <a:buSzPts val="1800"/>
              <a:buNone/>
              <a:defRPr b="1"/>
            </a:lvl6pPr>
            <a:lvl7pPr lvl="6" algn="l">
              <a:lnSpc>
                <a:spcPct val="90000"/>
              </a:lnSpc>
              <a:spcBef>
                <a:spcPts val="2133"/>
              </a:spcBef>
              <a:spcAft>
                <a:spcPts val="0"/>
              </a:spcAft>
              <a:buClr>
                <a:schemeClr val="dk1"/>
              </a:buClr>
              <a:buSzPts val="1800"/>
              <a:buNone/>
              <a:defRPr b="1"/>
            </a:lvl7pPr>
            <a:lvl8pPr lvl="7" algn="l">
              <a:lnSpc>
                <a:spcPct val="90000"/>
              </a:lnSpc>
              <a:spcBef>
                <a:spcPts val="2133"/>
              </a:spcBef>
              <a:spcAft>
                <a:spcPts val="0"/>
              </a:spcAft>
              <a:buClr>
                <a:schemeClr val="dk1"/>
              </a:buClr>
              <a:buSzPts val="1800"/>
              <a:buNone/>
              <a:defRPr b="1"/>
            </a:lvl8pPr>
            <a:lvl9pPr lvl="8" algn="l">
              <a:lnSpc>
                <a:spcPct val="90000"/>
              </a:lnSpc>
              <a:spcBef>
                <a:spcPts val="2133"/>
              </a:spcBef>
              <a:spcAft>
                <a:spcPts val="2133"/>
              </a:spcAft>
              <a:buClr>
                <a:schemeClr val="dk1"/>
              </a:buClr>
              <a:buSzPts val="1800"/>
              <a:buNone/>
              <a:defRPr b="1"/>
            </a:lvl9pPr>
          </a:lstStyle>
          <a:p/>
        </p:txBody>
      </p:sp>
      <p:sp>
        <p:nvSpPr>
          <p:cNvPr id="1498" name="Google Shape;1498;p135"/>
          <p:cNvSpPr txBox="1"/>
          <p:nvPr>
            <p:ph idx="8" type="subTitle"/>
          </p:nvPr>
        </p:nvSpPr>
        <p:spPr>
          <a:xfrm>
            <a:off x="7112000" y="5318495"/>
            <a:ext cx="3047600" cy="815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1867"/>
              <a:buNone/>
              <a:defRPr sz="1867"/>
            </a:lvl1pPr>
            <a:lvl2pPr lvl="1" algn="l">
              <a:lnSpc>
                <a:spcPct val="90000"/>
              </a:lnSpc>
              <a:spcBef>
                <a:spcPts val="2133"/>
              </a:spcBef>
              <a:spcAft>
                <a:spcPts val="0"/>
              </a:spcAft>
              <a:buClr>
                <a:schemeClr val="dk1"/>
              </a:buClr>
              <a:buSzPts val="1867"/>
              <a:buNone/>
              <a:defRPr sz="1867"/>
            </a:lvl2pPr>
            <a:lvl3pPr lvl="2" algn="l">
              <a:lnSpc>
                <a:spcPct val="90000"/>
              </a:lnSpc>
              <a:spcBef>
                <a:spcPts val="2133"/>
              </a:spcBef>
              <a:spcAft>
                <a:spcPts val="0"/>
              </a:spcAft>
              <a:buClr>
                <a:schemeClr val="dk1"/>
              </a:buClr>
              <a:buSzPts val="1867"/>
              <a:buNone/>
              <a:defRPr sz="1867"/>
            </a:lvl3pPr>
            <a:lvl4pPr lvl="3" algn="l">
              <a:lnSpc>
                <a:spcPct val="90000"/>
              </a:lnSpc>
              <a:spcBef>
                <a:spcPts val="2133"/>
              </a:spcBef>
              <a:spcAft>
                <a:spcPts val="0"/>
              </a:spcAft>
              <a:buClr>
                <a:schemeClr val="dk1"/>
              </a:buClr>
              <a:buSzPts val="1867"/>
              <a:buNone/>
              <a:defRPr sz="1867"/>
            </a:lvl4pPr>
            <a:lvl5pPr lvl="4" algn="l">
              <a:lnSpc>
                <a:spcPct val="90000"/>
              </a:lnSpc>
              <a:spcBef>
                <a:spcPts val="2133"/>
              </a:spcBef>
              <a:spcAft>
                <a:spcPts val="0"/>
              </a:spcAft>
              <a:buClr>
                <a:schemeClr val="dk1"/>
              </a:buClr>
              <a:buSzPts val="1867"/>
              <a:buNone/>
              <a:defRPr sz="1867"/>
            </a:lvl5pPr>
            <a:lvl6pPr lvl="5" algn="l">
              <a:lnSpc>
                <a:spcPct val="90000"/>
              </a:lnSpc>
              <a:spcBef>
                <a:spcPts val="2133"/>
              </a:spcBef>
              <a:spcAft>
                <a:spcPts val="0"/>
              </a:spcAft>
              <a:buClr>
                <a:schemeClr val="dk1"/>
              </a:buClr>
              <a:buSzPts val="1867"/>
              <a:buNone/>
              <a:defRPr sz="1867"/>
            </a:lvl6pPr>
            <a:lvl7pPr lvl="6" algn="l">
              <a:lnSpc>
                <a:spcPct val="90000"/>
              </a:lnSpc>
              <a:spcBef>
                <a:spcPts val="2133"/>
              </a:spcBef>
              <a:spcAft>
                <a:spcPts val="0"/>
              </a:spcAft>
              <a:buClr>
                <a:schemeClr val="dk1"/>
              </a:buClr>
              <a:buSzPts val="1867"/>
              <a:buNone/>
              <a:defRPr sz="1867"/>
            </a:lvl7pPr>
            <a:lvl8pPr lvl="7" algn="l">
              <a:lnSpc>
                <a:spcPct val="90000"/>
              </a:lnSpc>
              <a:spcBef>
                <a:spcPts val="2133"/>
              </a:spcBef>
              <a:spcAft>
                <a:spcPts val="0"/>
              </a:spcAft>
              <a:buClr>
                <a:schemeClr val="dk1"/>
              </a:buClr>
              <a:buSzPts val="1867"/>
              <a:buNone/>
              <a:defRPr sz="1867"/>
            </a:lvl8pPr>
            <a:lvl9pPr lvl="8" algn="l">
              <a:lnSpc>
                <a:spcPct val="90000"/>
              </a:lnSpc>
              <a:spcBef>
                <a:spcPts val="2133"/>
              </a:spcBef>
              <a:spcAft>
                <a:spcPts val="2133"/>
              </a:spcAft>
              <a:buClr>
                <a:schemeClr val="dk1"/>
              </a:buClr>
              <a:buSzPts val="1867"/>
              <a:buNone/>
              <a:defRPr sz="1867"/>
            </a:lvl9pPr>
          </a:lstStyle>
          <a:p/>
        </p:txBody>
      </p:sp>
      <p:sp>
        <p:nvSpPr>
          <p:cNvPr id="1499" name="Google Shape;1499;p135"/>
          <p:cNvSpPr txBox="1"/>
          <p:nvPr>
            <p:ph type="title"/>
          </p:nvPr>
        </p:nvSpPr>
        <p:spPr>
          <a:xfrm>
            <a:off x="965200" y="720000"/>
            <a:ext cx="10266800" cy="667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00" name="Google Shape;1500;p135"/>
          <p:cNvSpPr/>
          <p:nvPr/>
        </p:nvSpPr>
        <p:spPr>
          <a:xfrm flipH="1">
            <a:off x="-2485469" y="4599621"/>
            <a:ext cx="6499532" cy="4670179"/>
          </a:xfrm>
          <a:custGeom>
            <a:rect b="b" l="l" r="r" t="t"/>
            <a:pathLst>
              <a:path extrusionOk="0" h="116599" w="16295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01" name="Google Shape;1501;p135"/>
          <p:cNvSpPr/>
          <p:nvPr/>
        </p:nvSpPr>
        <p:spPr>
          <a:xfrm flipH="1" rot="10800000">
            <a:off x="8228531" y="-2479796"/>
            <a:ext cx="6499532" cy="4670179"/>
          </a:xfrm>
          <a:custGeom>
            <a:rect b="b" l="l" r="r" t="t"/>
            <a:pathLst>
              <a:path extrusionOk="0" h="116599" w="16295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solidFill>
            <a:schemeClr val="accen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 1">
    <p:spTree>
      <p:nvGrpSpPr>
        <p:cNvPr id="1502" name="Shape 1502"/>
        <p:cNvGrpSpPr/>
        <p:nvPr/>
      </p:nvGrpSpPr>
      <p:grpSpPr>
        <a:xfrm>
          <a:off x="0" y="0"/>
          <a:ext cx="0" cy="0"/>
          <a:chOff x="0" y="0"/>
          <a:chExt cx="0" cy="0"/>
        </a:xfrm>
      </p:grpSpPr>
      <p:sp>
        <p:nvSpPr>
          <p:cNvPr id="1503" name="Google Shape;1503;p136"/>
          <p:cNvSpPr txBox="1"/>
          <p:nvPr>
            <p:ph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ctr">
              <a:lnSpc>
                <a:spcPct val="90000"/>
              </a:lnSpc>
              <a:spcBef>
                <a:spcPts val="0"/>
              </a:spcBef>
              <a:spcAft>
                <a:spcPts val="0"/>
              </a:spcAft>
              <a:buClr>
                <a:schemeClr val="dk1"/>
              </a:buClr>
              <a:buSzPts val="3500"/>
              <a:buFont typeface="Calibri"/>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1504" name="Google Shape;1504;p136"/>
          <p:cNvSpPr/>
          <p:nvPr/>
        </p:nvSpPr>
        <p:spPr>
          <a:xfrm flipH="1">
            <a:off x="433109" y="319249"/>
            <a:ext cx="1266307" cy="400761"/>
          </a:xfrm>
          <a:custGeom>
            <a:rect b="b" l="l" r="r" t="t"/>
            <a:pathLst>
              <a:path extrusionOk="0" h="4244" w="1341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05" name="Google Shape;1505;p136"/>
          <p:cNvSpPr/>
          <p:nvPr/>
        </p:nvSpPr>
        <p:spPr>
          <a:xfrm flipH="1">
            <a:off x="7904766" y="-325933"/>
            <a:ext cx="1704543" cy="710173"/>
          </a:xfrm>
          <a:custGeom>
            <a:rect b="b" l="l" r="r" t="t"/>
            <a:pathLst>
              <a:path extrusionOk="0" h="5600" w="13441">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06" name="Google Shape;1506;p136"/>
          <p:cNvSpPr/>
          <p:nvPr/>
        </p:nvSpPr>
        <p:spPr>
          <a:xfrm>
            <a:off x="11205826" y="874263"/>
            <a:ext cx="2232292" cy="1068008"/>
          </a:xfrm>
          <a:custGeom>
            <a:rect b="b" l="l" r="r" t="t"/>
            <a:pathLst>
              <a:path extrusionOk="0" h="7255" w="15164">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07" name="Google Shape;1507;p136"/>
          <p:cNvSpPr/>
          <p:nvPr/>
        </p:nvSpPr>
        <p:spPr>
          <a:xfrm>
            <a:off x="-1440009" y="1606229"/>
            <a:ext cx="2232292" cy="1068008"/>
          </a:xfrm>
          <a:custGeom>
            <a:rect b="b" l="l" r="r" t="t"/>
            <a:pathLst>
              <a:path extrusionOk="0" h="7255" w="15164">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08" name="Google Shape;1508;p136"/>
          <p:cNvSpPr/>
          <p:nvPr/>
        </p:nvSpPr>
        <p:spPr>
          <a:xfrm flipH="1">
            <a:off x="2211263" y="-70670"/>
            <a:ext cx="1266447" cy="605913"/>
          </a:xfrm>
          <a:custGeom>
            <a:rect b="b" l="l" r="r" t="t"/>
            <a:pathLst>
              <a:path extrusionOk="0" h="7255" w="15164">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09" name="Google Shape;1509;p136"/>
          <p:cNvSpPr/>
          <p:nvPr/>
        </p:nvSpPr>
        <p:spPr>
          <a:xfrm>
            <a:off x="10259952" y="178950"/>
            <a:ext cx="1603845" cy="767337"/>
          </a:xfrm>
          <a:custGeom>
            <a:rect b="b" l="l" r="r" t="t"/>
            <a:pathLst>
              <a:path extrusionOk="0" h="7255" w="15164">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grpSp>
        <p:nvGrpSpPr>
          <p:cNvPr id="1510" name="Google Shape;1510;p136"/>
          <p:cNvGrpSpPr/>
          <p:nvPr/>
        </p:nvGrpSpPr>
        <p:grpSpPr>
          <a:xfrm>
            <a:off x="-25066" y="5758699"/>
            <a:ext cx="3310980" cy="1118136"/>
            <a:chOff x="-18795" y="4041550"/>
            <a:chExt cx="3304811" cy="1116053"/>
          </a:xfrm>
        </p:grpSpPr>
        <p:sp>
          <p:nvSpPr>
            <p:cNvPr id="1511" name="Google Shape;1511;p136"/>
            <p:cNvSpPr/>
            <p:nvPr/>
          </p:nvSpPr>
          <p:spPr>
            <a:xfrm>
              <a:off x="-18795" y="4041550"/>
              <a:ext cx="1780811" cy="1116053"/>
            </a:xfrm>
            <a:custGeom>
              <a:rect b="b" l="l" r="r" t="t"/>
              <a:pathLst>
                <a:path extrusionOk="0" h="30272" w="48303">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12" name="Google Shape;1512;p136"/>
            <p:cNvSpPr/>
            <p:nvPr/>
          </p:nvSpPr>
          <p:spPr>
            <a:xfrm>
              <a:off x="-13265" y="4184522"/>
              <a:ext cx="1670430" cy="973081"/>
            </a:xfrm>
            <a:custGeom>
              <a:rect b="b" l="l" r="r" t="t"/>
              <a:pathLst>
                <a:path extrusionOk="0" h="26394" w="45309">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13" name="Google Shape;1513;p136"/>
            <p:cNvSpPr/>
            <p:nvPr/>
          </p:nvSpPr>
          <p:spPr>
            <a:xfrm>
              <a:off x="1505205" y="4558800"/>
              <a:ext cx="1780811" cy="598780"/>
            </a:xfrm>
            <a:custGeom>
              <a:rect b="b" l="l" r="r" t="t"/>
              <a:pathLst>
                <a:path extrusionOk="0" h="30272" w="48303">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14" name="Google Shape;1514;p136"/>
            <p:cNvSpPr/>
            <p:nvPr/>
          </p:nvSpPr>
          <p:spPr>
            <a:xfrm>
              <a:off x="1510730" y="4707575"/>
              <a:ext cx="1670430" cy="450018"/>
            </a:xfrm>
            <a:custGeom>
              <a:rect b="b" l="l" r="r" t="t"/>
              <a:pathLst>
                <a:path extrusionOk="0" h="26394" w="45309">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grpSp>
      <p:grpSp>
        <p:nvGrpSpPr>
          <p:cNvPr id="1515" name="Google Shape;1515;p136"/>
          <p:cNvGrpSpPr/>
          <p:nvPr/>
        </p:nvGrpSpPr>
        <p:grpSpPr>
          <a:xfrm>
            <a:off x="8732097" y="5693972"/>
            <a:ext cx="3502659" cy="1182867"/>
            <a:chOff x="5871195" y="4041550"/>
            <a:chExt cx="3304811" cy="1116053"/>
          </a:xfrm>
        </p:grpSpPr>
        <p:sp>
          <p:nvSpPr>
            <p:cNvPr id="1516" name="Google Shape;1516;p136"/>
            <p:cNvSpPr/>
            <p:nvPr/>
          </p:nvSpPr>
          <p:spPr>
            <a:xfrm flipH="1">
              <a:off x="7395195" y="4041550"/>
              <a:ext cx="1780811" cy="1116053"/>
            </a:xfrm>
            <a:custGeom>
              <a:rect b="b" l="l" r="r" t="t"/>
              <a:pathLst>
                <a:path extrusionOk="0" h="30272" w="48303">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17" name="Google Shape;1517;p136"/>
            <p:cNvSpPr/>
            <p:nvPr/>
          </p:nvSpPr>
          <p:spPr>
            <a:xfrm flipH="1">
              <a:off x="7500046" y="4184522"/>
              <a:ext cx="1670430" cy="973081"/>
            </a:xfrm>
            <a:custGeom>
              <a:rect b="b" l="l" r="r" t="t"/>
              <a:pathLst>
                <a:path extrusionOk="0" h="26394" w="45309">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18" name="Google Shape;1518;p136"/>
            <p:cNvSpPr/>
            <p:nvPr/>
          </p:nvSpPr>
          <p:spPr>
            <a:xfrm flipH="1">
              <a:off x="5871195" y="4558800"/>
              <a:ext cx="1780811" cy="598780"/>
            </a:xfrm>
            <a:custGeom>
              <a:rect b="b" l="l" r="r" t="t"/>
              <a:pathLst>
                <a:path extrusionOk="0" h="30272" w="48303">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sp>
          <p:nvSpPr>
            <p:cNvPr id="1519" name="Google Shape;1519;p136"/>
            <p:cNvSpPr/>
            <p:nvPr/>
          </p:nvSpPr>
          <p:spPr>
            <a:xfrm flipH="1">
              <a:off x="5976051" y="4707575"/>
              <a:ext cx="1670430" cy="450018"/>
            </a:xfrm>
            <a:custGeom>
              <a:rect b="b" l="l" r="r" t="t"/>
              <a:pathLst>
                <a:path extrusionOk="0" h="26394" w="45309">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Calibri"/>
                <a:buNone/>
              </a:pPr>
              <a:r>
                <a:t/>
              </a:r>
              <a:endParaRPr sz="2400">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grpSp>
        <p:nvGrpSpPr>
          <p:cNvPr id="83" name="Google Shape;83;p103"/>
          <p:cNvGrpSpPr/>
          <p:nvPr/>
        </p:nvGrpSpPr>
        <p:grpSpPr>
          <a:xfrm>
            <a:off x="5" y="-100"/>
            <a:ext cx="12584295" cy="6858087"/>
            <a:chOff x="4" y="-75"/>
            <a:chExt cx="9438221" cy="5143565"/>
          </a:xfrm>
        </p:grpSpPr>
        <p:grpSp>
          <p:nvGrpSpPr>
            <p:cNvPr id="84" name="Google Shape;84;p103"/>
            <p:cNvGrpSpPr/>
            <p:nvPr/>
          </p:nvGrpSpPr>
          <p:grpSpPr>
            <a:xfrm>
              <a:off x="4" y="2520635"/>
              <a:ext cx="3576210" cy="2622855"/>
              <a:chOff x="529875" y="3526025"/>
              <a:chExt cx="1175225" cy="808475"/>
            </a:xfrm>
          </p:grpSpPr>
          <p:sp>
            <p:nvSpPr>
              <p:cNvPr id="85" name="Google Shape;85;p103"/>
              <p:cNvSpPr/>
              <p:nvPr/>
            </p:nvSpPr>
            <p:spPr>
              <a:xfrm>
                <a:off x="529875" y="3801475"/>
                <a:ext cx="1041575" cy="533025"/>
              </a:xfrm>
              <a:custGeom>
                <a:rect b="b" l="l" r="r" t="t"/>
                <a:pathLst>
                  <a:path extrusionOk="0" h="21321" w="41663">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6" name="Google Shape;86;p103"/>
              <p:cNvSpPr/>
              <p:nvPr/>
            </p:nvSpPr>
            <p:spPr>
              <a:xfrm>
                <a:off x="1551675" y="4108300"/>
                <a:ext cx="102925" cy="226200"/>
              </a:xfrm>
              <a:custGeom>
                <a:rect b="b" l="l" r="r" t="t"/>
                <a:pathLst>
                  <a:path extrusionOk="0" h="9048" w="4117">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7" name="Google Shape;87;p103"/>
              <p:cNvSpPr/>
              <p:nvPr/>
            </p:nvSpPr>
            <p:spPr>
              <a:xfrm>
                <a:off x="1646400" y="4317550"/>
                <a:ext cx="13825" cy="16950"/>
              </a:xfrm>
              <a:custGeom>
                <a:rect b="b" l="l" r="r" t="t"/>
                <a:pathLst>
                  <a:path extrusionOk="0" h="678" w="553">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8" name="Google Shape;88;p103"/>
              <p:cNvSpPr/>
              <p:nvPr/>
            </p:nvSpPr>
            <p:spPr>
              <a:xfrm>
                <a:off x="529875" y="4163825"/>
                <a:ext cx="108575" cy="170675"/>
              </a:xfrm>
              <a:custGeom>
                <a:rect b="b" l="l" r="r" t="t"/>
                <a:pathLst>
                  <a:path extrusionOk="0" h="6827" w="4343">
                    <a:moveTo>
                      <a:pt x="0" y="0"/>
                    </a:moveTo>
                    <a:lnTo>
                      <a:pt x="0" y="6827"/>
                    </a:lnTo>
                    <a:lnTo>
                      <a:pt x="4342" y="6827"/>
                    </a:lnTo>
                    <a:cubicBezTo>
                      <a:pt x="2799" y="4668"/>
                      <a:pt x="1331" y="2334"/>
                      <a:pt x="0"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89" name="Google Shape;89;p103"/>
              <p:cNvSpPr/>
              <p:nvPr/>
            </p:nvSpPr>
            <p:spPr>
              <a:xfrm>
                <a:off x="529875" y="3526025"/>
                <a:ext cx="1175225" cy="808475"/>
              </a:xfrm>
              <a:custGeom>
                <a:rect b="b" l="l" r="r" t="t"/>
                <a:pathLst>
                  <a:path extrusionOk="0" h="32339" w="47009">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90" name="Google Shape;90;p103"/>
            <p:cNvGrpSpPr/>
            <p:nvPr/>
          </p:nvGrpSpPr>
          <p:grpSpPr>
            <a:xfrm flipH="1">
              <a:off x="6639163" y="-75"/>
              <a:ext cx="2799062" cy="1335692"/>
              <a:chOff x="5055440" y="2771848"/>
              <a:chExt cx="1595725" cy="761425"/>
            </a:xfrm>
          </p:grpSpPr>
          <p:sp>
            <p:nvSpPr>
              <p:cNvPr id="91" name="Google Shape;91;p103"/>
              <p:cNvSpPr/>
              <p:nvPr/>
            </p:nvSpPr>
            <p:spPr>
              <a:xfrm>
                <a:off x="5055440" y="2771848"/>
                <a:ext cx="131322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92" name="Google Shape;92;p103"/>
              <p:cNvSpPr/>
              <p:nvPr/>
            </p:nvSpPr>
            <p:spPr>
              <a:xfrm>
                <a:off x="5055440" y="2771848"/>
                <a:ext cx="1595725"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93" name="Google Shape;93;p103"/>
          <p:cNvSpPr txBox="1"/>
          <p:nvPr>
            <p:ph type="title"/>
          </p:nvPr>
        </p:nvSpPr>
        <p:spPr>
          <a:xfrm>
            <a:off x="1969300" y="2790367"/>
            <a:ext cx="3134400" cy="5472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chemeClr val="lt1"/>
              </a:buClr>
              <a:buSzPts val="3300"/>
              <a:buNone/>
              <a:defRPr b="1" sz="4000">
                <a:solidFill>
                  <a:schemeClr val="lt1"/>
                </a:solidFill>
              </a:defRPr>
            </a:lvl1pPr>
            <a:lvl2pPr lvl="1" algn="ctr">
              <a:lnSpc>
                <a:spcPct val="100000"/>
              </a:lnSpc>
              <a:spcBef>
                <a:spcPts val="0"/>
              </a:spcBef>
              <a:spcAft>
                <a:spcPts val="0"/>
              </a:spcAft>
              <a:buClr>
                <a:schemeClr val="lt1"/>
              </a:buClr>
              <a:buSzPts val="2800"/>
              <a:buNone/>
              <a:defRPr b="1">
                <a:solidFill>
                  <a:schemeClr val="lt1"/>
                </a:solidFill>
              </a:defRPr>
            </a:lvl2pPr>
            <a:lvl3pPr lvl="2" algn="ctr">
              <a:lnSpc>
                <a:spcPct val="100000"/>
              </a:lnSpc>
              <a:spcBef>
                <a:spcPts val="0"/>
              </a:spcBef>
              <a:spcAft>
                <a:spcPts val="0"/>
              </a:spcAft>
              <a:buClr>
                <a:schemeClr val="lt1"/>
              </a:buClr>
              <a:buSzPts val="2800"/>
              <a:buNone/>
              <a:defRPr b="1">
                <a:solidFill>
                  <a:schemeClr val="lt1"/>
                </a:solidFill>
              </a:defRPr>
            </a:lvl3pPr>
            <a:lvl4pPr lvl="3" algn="ctr">
              <a:lnSpc>
                <a:spcPct val="100000"/>
              </a:lnSpc>
              <a:spcBef>
                <a:spcPts val="0"/>
              </a:spcBef>
              <a:spcAft>
                <a:spcPts val="0"/>
              </a:spcAft>
              <a:buClr>
                <a:schemeClr val="lt1"/>
              </a:buClr>
              <a:buSzPts val="2800"/>
              <a:buNone/>
              <a:defRPr b="1">
                <a:solidFill>
                  <a:schemeClr val="lt1"/>
                </a:solidFill>
              </a:defRPr>
            </a:lvl4pPr>
            <a:lvl5pPr lvl="4" algn="ctr">
              <a:lnSpc>
                <a:spcPct val="100000"/>
              </a:lnSpc>
              <a:spcBef>
                <a:spcPts val="0"/>
              </a:spcBef>
              <a:spcAft>
                <a:spcPts val="0"/>
              </a:spcAft>
              <a:buClr>
                <a:schemeClr val="lt1"/>
              </a:buClr>
              <a:buSzPts val="2800"/>
              <a:buNone/>
              <a:defRPr b="1">
                <a:solidFill>
                  <a:schemeClr val="lt1"/>
                </a:solidFill>
              </a:defRPr>
            </a:lvl5pPr>
            <a:lvl6pPr lvl="5" algn="ctr">
              <a:lnSpc>
                <a:spcPct val="100000"/>
              </a:lnSpc>
              <a:spcBef>
                <a:spcPts val="0"/>
              </a:spcBef>
              <a:spcAft>
                <a:spcPts val="0"/>
              </a:spcAft>
              <a:buClr>
                <a:schemeClr val="lt1"/>
              </a:buClr>
              <a:buSzPts val="2800"/>
              <a:buNone/>
              <a:defRPr b="1">
                <a:solidFill>
                  <a:schemeClr val="lt1"/>
                </a:solidFill>
              </a:defRPr>
            </a:lvl6pPr>
            <a:lvl7pPr lvl="6" algn="ctr">
              <a:lnSpc>
                <a:spcPct val="100000"/>
              </a:lnSpc>
              <a:spcBef>
                <a:spcPts val="0"/>
              </a:spcBef>
              <a:spcAft>
                <a:spcPts val="0"/>
              </a:spcAft>
              <a:buClr>
                <a:schemeClr val="lt1"/>
              </a:buClr>
              <a:buSzPts val="2800"/>
              <a:buNone/>
              <a:defRPr b="1">
                <a:solidFill>
                  <a:schemeClr val="lt1"/>
                </a:solidFill>
              </a:defRPr>
            </a:lvl7pPr>
            <a:lvl8pPr lvl="7" algn="ctr">
              <a:lnSpc>
                <a:spcPct val="100000"/>
              </a:lnSpc>
              <a:spcBef>
                <a:spcPts val="0"/>
              </a:spcBef>
              <a:spcAft>
                <a:spcPts val="0"/>
              </a:spcAft>
              <a:buClr>
                <a:schemeClr val="lt1"/>
              </a:buClr>
              <a:buSzPts val="2800"/>
              <a:buNone/>
              <a:defRPr b="1">
                <a:solidFill>
                  <a:schemeClr val="lt1"/>
                </a:solidFill>
              </a:defRPr>
            </a:lvl8pPr>
            <a:lvl9pPr lvl="8" algn="ctr">
              <a:lnSpc>
                <a:spcPct val="100000"/>
              </a:lnSpc>
              <a:spcBef>
                <a:spcPts val="0"/>
              </a:spcBef>
              <a:spcAft>
                <a:spcPts val="0"/>
              </a:spcAft>
              <a:buClr>
                <a:schemeClr val="lt1"/>
              </a:buClr>
              <a:buSzPts val="2800"/>
              <a:buNone/>
              <a:defRPr b="1">
                <a:solidFill>
                  <a:schemeClr val="lt1"/>
                </a:solidFill>
              </a:defRPr>
            </a:lvl9pPr>
          </a:lstStyle>
          <a:p/>
        </p:txBody>
      </p:sp>
      <p:sp>
        <p:nvSpPr>
          <p:cNvPr id="94" name="Google Shape;94;p103"/>
          <p:cNvSpPr txBox="1"/>
          <p:nvPr>
            <p:ph idx="1" type="subTitle"/>
          </p:nvPr>
        </p:nvSpPr>
        <p:spPr>
          <a:xfrm>
            <a:off x="1969300" y="3427945"/>
            <a:ext cx="3134400" cy="16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lt1"/>
              </a:buClr>
              <a:buSzPts val="1200"/>
              <a:buFont typeface="Happy Monkey"/>
              <a:buNone/>
              <a:defRPr sz="2133">
                <a:solidFill>
                  <a:schemeClr val="lt1"/>
                </a:solidFill>
              </a:defRPr>
            </a:lvl1pPr>
            <a:lvl2pPr lvl="1" algn="ctr">
              <a:lnSpc>
                <a:spcPct val="100000"/>
              </a:lnSpc>
              <a:spcBef>
                <a:spcPts val="0"/>
              </a:spcBef>
              <a:spcAft>
                <a:spcPts val="0"/>
              </a:spcAft>
              <a:buClr>
                <a:schemeClr val="lt1"/>
              </a:buClr>
              <a:buSzPts val="2800"/>
              <a:buNone/>
              <a:defRPr sz="3733">
                <a:solidFill>
                  <a:schemeClr val="lt1"/>
                </a:solidFill>
              </a:defRPr>
            </a:lvl2pPr>
            <a:lvl3pPr lvl="2" algn="ctr">
              <a:lnSpc>
                <a:spcPct val="100000"/>
              </a:lnSpc>
              <a:spcBef>
                <a:spcPts val="0"/>
              </a:spcBef>
              <a:spcAft>
                <a:spcPts val="0"/>
              </a:spcAft>
              <a:buClr>
                <a:schemeClr val="lt1"/>
              </a:buClr>
              <a:buSzPts val="2800"/>
              <a:buNone/>
              <a:defRPr sz="3733">
                <a:solidFill>
                  <a:schemeClr val="lt1"/>
                </a:solidFill>
              </a:defRPr>
            </a:lvl3pPr>
            <a:lvl4pPr lvl="3" algn="ctr">
              <a:lnSpc>
                <a:spcPct val="100000"/>
              </a:lnSpc>
              <a:spcBef>
                <a:spcPts val="0"/>
              </a:spcBef>
              <a:spcAft>
                <a:spcPts val="0"/>
              </a:spcAft>
              <a:buClr>
                <a:schemeClr val="lt1"/>
              </a:buClr>
              <a:buSzPts val="2800"/>
              <a:buNone/>
              <a:defRPr sz="3733">
                <a:solidFill>
                  <a:schemeClr val="lt1"/>
                </a:solidFill>
              </a:defRPr>
            </a:lvl4pPr>
            <a:lvl5pPr lvl="4" algn="ctr">
              <a:lnSpc>
                <a:spcPct val="100000"/>
              </a:lnSpc>
              <a:spcBef>
                <a:spcPts val="0"/>
              </a:spcBef>
              <a:spcAft>
                <a:spcPts val="0"/>
              </a:spcAft>
              <a:buClr>
                <a:schemeClr val="lt1"/>
              </a:buClr>
              <a:buSzPts val="2800"/>
              <a:buNone/>
              <a:defRPr sz="3733">
                <a:solidFill>
                  <a:schemeClr val="lt1"/>
                </a:solidFill>
              </a:defRPr>
            </a:lvl5pPr>
            <a:lvl6pPr lvl="5" algn="ctr">
              <a:lnSpc>
                <a:spcPct val="100000"/>
              </a:lnSpc>
              <a:spcBef>
                <a:spcPts val="0"/>
              </a:spcBef>
              <a:spcAft>
                <a:spcPts val="0"/>
              </a:spcAft>
              <a:buClr>
                <a:schemeClr val="lt1"/>
              </a:buClr>
              <a:buSzPts val="2800"/>
              <a:buNone/>
              <a:defRPr sz="3733">
                <a:solidFill>
                  <a:schemeClr val="lt1"/>
                </a:solidFill>
              </a:defRPr>
            </a:lvl6pPr>
            <a:lvl7pPr lvl="6" algn="ctr">
              <a:lnSpc>
                <a:spcPct val="100000"/>
              </a:lnSpc>
              <a:spcBef>
                <a:spcPts val="0"/>
              </a:spcBef>
              <a:spcAft>
                <a:spcPts val="0"/>
              </a:spcAft>
              <a:buClr>
                <a:schemeClr val="lt1"/>
              </a:buClr>
              <a:buSzPts val="2800"/>
              <a:buNone/>
              <a:defRPr sz="3733">
                <a:solidFill>
                  <a:schemeClr val="lt1"/>
                </a:solidFill>
              </a:defRPr>
            </a:lvl7pPr>
            <a:lvl8pPr lvl="7" algn="ctr">
              <a:lnSpc>
                <a:spcPct val="100000"/>
              </a:lnSpc>
              <a:spcBef>
                <a:spcPts val="0"/>
              </a:spcBef>
              <a:spcAft>
                <a:spcPts val="0"/>
              </a:spcAft>
              <a:buClr>
                <a:schemeClr val="lt1"/>
              </a:buClr>
              <a:buSzPts val="2800"/>
              <a:buNone/>
              <a:defRPr sz="3733">
                <a:solidFill>
                  <a:schemeClr val="lt1"/>
                </a:solidFill>
              </a:defRPr>
            </a:lvl8pPr>
            <a:lvl9pPr lvl="8" algn="ctr">
              <a:lnSpc>
                <a:spcPct val="100000"/>
              </a:lnSpc>
              <a:spcBef>
                <a:spcPts val="0"/>
              </a:spcBef>
              <a:spcAft>
                <a:spcPts val="0"/>
              </a:spcAft>
              <a:buClr>
                <a:schemeClr val="lt1"/>
              </a:buClr>
              <a:buSzPts val="2800"/>
              <a:buNone/>
              <a:defRPr sz="3733">
                <a:solidFill>
                  <a:schemeClr val="lt1"/>
                </a:solidFill>
              </a:defRPr>
            </a:lvl9pPr>
          </a:lstStyle>
          <a:p/>
        </p:txBody>
      </p:sp>
      <p:sp>
        <p:nvSpPr>
          <p:cNvPr id="95" name="Google Shape;95;p103"/>
          <p:cNvSpPr txBox="1"/>
          <p:nvPr>
            <p:ph idx="2" type="title"/>
          </p:nvPr>
        </p:nvSpPr>
        <p:spPr>
          <a:xfrm>
            <a:off x="7088300" y="2790367"/>
            <a:ext cx="3134400" cy="5472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chemeClr val="lt1"/>
              </a:buClr>
              <a:buSzPts val="3300"/>
              <a:buNone/>
              <a:defRPr b="1" sz="4000">
                <a:solidFill>
                  <a:schemeClr val="lt1"/>
                </a:solidFill>
              </a:defRPr>
            </a:lvl1pPr>
            <a:lvl2pPr lvl="1" algn="ctr">
              <a:lnSpc>
                <a:spcPct val="100000"/>
              </a:lnSpc>
              <a:spcBef>
                <a:spcPts val="0"/>
              </a:spcBef>
              <a:spcAft>
                <a:spcPts val="0"/>
              </a:spcAft>
              <a:buClr>
                <a:schemeClr val="lt1"/>
              </a:buClr>
              <a:buSzPts val="2800"/>
              <a:buNone/>
              <a:defRPr b="1">
                <a:solidFill>
                  <a:schemeClr val="lt1"/>
                </a:solidFill>
              </a:defRPr>
            </a:lvl2pPr>
            <a:lvl3pPr lvl="2" algn="ctr">
              <a:lnSpc>
                <a:spcPct val="100000"/>
              </a:lnSpc>
              <a:spcBef>
                <a:spcPts val="0"/>
              </a:spcBef>
              <a:spcAft>
                <a:spcPts val="0"/>
              </a:spcAft>
              <a:buClr>
                <a:schemeClr val="lt1"/>
              </a:buClr>
              <a:buSzPts val="2800"/>
              <a:buNone/>
              <a:defRPr b="1">
                <a:solidFill>
                  <a:schemeClr val="lt1"/>
                </a:solidFill>
              </a:defRPr>
            </a:lvl3pPr>
            <a:lvl4pPr lvl="3" algn="ctr">
              <a:lnSpc>
                <a:spcPct val="100000"/>
              </a:lnSpc>
              <a:spcBef>
                <a:spcPts val="0"/>
              </a:spcBef>
              <a:spcAft>
                <a:spcPts val="0"/>
              </a:spcAft>
              <a:buClr>
                <a:schemeClr val="lt1"/>
              </a:buClr>
              <a:buSzPts val="2800"/>
              <a:buNone/>
              <a:defRPr b="1">
                <a:solidFill>
                  <a:schemeClr val="lt1"/>
                </a:solidFill>
              </a:defRPr>
            </a:lvl4pPr>
            <a:lvl5pPr lvl="4" algn="ctr">
              <a:lnSpc>
                <a:spcPct val="100000"/>
              </a:lnSpc>
              <a:spcBef>
                <a:spcPts val="0"/>
              </a:spcBef>
              <a:spcAft>
                <a:spcPts val="0"/>
              </a:spcAft>
              <a:buClr>
                <a:schemeClr val="lt1"/>
              </a:buClr>
              <a:buSzPts val="2800"/>
              <a:buNone/>
              <a:defRPr b="1">
                <a:solidFill>
                  <a:schemeClr val="lt1"/>
                </a:solidFill>
              </a:defRPr>
            </a:lvl5pPr>
            <a:lvl6pPr lvl="5" algn="ctr">
              <a:lnSpc>
                <a:spcPct val="100000"/>
              </a:lnSpc>
              <a:spcBef>
                <a:spcPts val="0"/>
              </a:spcBef>
              <a:spcAft>
                <a:spcPts val="0"/>
              </a:spcAft>
              <a:buClr>
                <a:schemeClr val="lt1"/>
              </a:buClr>
              <a:buSzPts val="2800"/>
              <a:buNone/>
              <a:defRPr b="1">
                <a:solidFill>
                  <a:schemeClr val="lt1"/>
                </a:solidFill>
              </a:defRPr>
            </a:lvl6pPr>
            <a:lvl7pPr lvl="6" algn="ctr">
              <a:lnSpc>
                <a:spcPct val="100000"/>
              </a:lnSpc>
              <a:spcBef>
                <a:spcPts val="0"/>
              </a:spcBef>
              <a:spcAft>
                <a:spcPts val="0"/>
              </a:spcAft>
              <a:buClr>
                <a:schemeClr val="lt1"/>
              </a:buClr>
              <a:buSzPts val="2800"/>
              <a:buNone/>
              <a:defRPr b="1">
                <a:solidFill>
                  <a:schemeClr val="lt1"/>
                </a:solidFill>
              </a:defRPr>
            </a:lvl7pPr>
            <a:lvl8pPr lvl="7" algn="ctr">
              <a:lnSpc>
                <a:spcPct val="100000"/>
              </a:lnSpc>
              <a:spcBef>
                <a:spcPts val="0"/>
              </a:spcBef>
              <a:spcAft>
                <a:spcPts val="0"/>
              </a:spcAft>
              <a:buClr>
                <a:schemeClr val="lt1"/>
              </a:buClr>
              <a:buSzPts val="2800"/>
              <a:buNone/>
              <a:defRPr b="1">
                <a:solidFill>
                  <a:schemeClr val="lt1"/>
                </a:solidFill>
              </a:defRPr>
            </a:lvl8pPr>
            <a:lvl9pPr lvl="8" algn="ctr">
              <a:lnSpc>
                <a:spcPct val="100000"/>
              </a:lnSpc>
              <a:spcBef>
                <a:spcPts val="0"/>
              </a:spcBef>
              <a:spcAft>
                <a:spcPts val="0"/>
              </a:spcAft>
              <a:buClr>
                <a:schemeClr val="lt1"/>
              </a:buClr>
              <a:buSzPts val="2800"/>
              <a:buNone/>
              <a:defRPr b="1">
                <a:solidFill>
                  <a:schemeClr val="lt1"/>
                </a:solidFill>
              </a:defRPr>
            </a:lvl9pPr>
          </a:lstStyle>
          <a:p/>
        </p:txBody>
      </p:sp>
      <p:sp>
        <p:nvSpPr>
          <p:cNvPr id="96" name="Google Shape;96;p103"/>
          <p:cNvSpPr txBox="1"/>
          <p:nvPr>
            <p:ph idx="3" type="subTitle"/>
          </p:nvPr>
        </p:nvSpPr>
        <p:spPr>
          <a:xfrm>
            <a:off x="7088300" y="3427945"/>
            <a:ext cx="3134400" cy="16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lt1"/>
              </a:buClr>
              <a:buSzPts val="1200"/>
              <a:buFont typeface="Happy Monkey"/>
              <a:buNone/>
              <a:defRPr sz="2133">
                <a:solidFill>
                  <a:schemeClr val="lt1"/>
                </a:solidFill>
              </a:defRPr>
            </a:lvl1pPr>
            <a:lvl2pPr lvl="1" algn="ctr">
              <a:lnSpc>
                <a:spcPct val="100000"/>
              </a:lnSpc>
              <a:spcBef>
                <a:spcPts val="0"/>
              </a:spcBef>
              <a:spcAft>
                <a:spcPts val="0"/>
              </a:spcAft>
              <a:buClr>
                <a:schemeClr val="lt1"/>
              </a:buClr>
              <a:buSzPts val="2800"/>
              <a:buNone/>
              <a:defRPr sz="3733">
                <a:solidFill>
                  <a:schemeClr val="lt1"/>
                </a:solidFill>
              </a:defRPr>
            </a:lvl2pPr>
            <a:lvl3pPr lvl="2" algn="ctr">
              <a:lnSpc>
                <a:spcPct val="100000"/>
              </a:lnSpc>
              <a:spcBef>
                <a:spcPts val="0"/>
              </a:spcBef>
              <a:spcAft>
                <a:spcPts val="0"/>
              </a:spcAft>
              <a:buClr>
                <a:schemeClr val="lt1"/>
              </a:buClr>
              <a:buSzPts val="2800"/>
              <a:buNone/>
              <a:defRPr sz="3733">
                <a:solidFill>
                  <a:schemeClr val="lt1"/>
                </a:solidFill>
              </a:defRPr>
            </a:lvl3pPr>
            <a:lvl4pPr lvl="3" algn="ctr">
              <a:lnSpc>
                <a:spcPct val="100000"/>
              </a:lnSpc>
              <a:spcBef>
                <a:spcPts val="0"/>
              </a:spcBef>
              <a:spcAft>
                <a:spcPts val="0"/>
              </a:spcAft>
              <a:buClr>
                <a:schemeClr val="lt1"/>
              </a:buClr>
              <a:buSzPts val="2800"/>
              <a:buNone/>
              <a:defRPr sz="3733">
                <a:solidFill>
                  <a:schemeClr val="lt1"/>
                </a:solidFill>
              </a:defRPr>
            </a:lvl4pPr>
            <a:lvl5pPr lvl="4" algn="ctr">
              <a:lnSpc>
                <a:spcPct val="100000"/>
              </a:lnSpc>
              <a:spcBef>
                <a:spcPts val="0"/>
              </a:spcBef>
              <a:spcAft>
                <a:spcPts val="0"/>
              </a:spcAft>
              <a:buClr>
                <a:schemeClr val="lt1"/>
              </a:buClr>
              <a:buSzPts val="2800"/>
              <a:buNone/>
              <a:defRPr sz="3733">
                <a:solidFill>
                  <a:schemeClr val="lt1"/>
                </a:solidFill>
              </a:defRPr>
            </a:lvl5pPr>
            <a:lvl6pPr lvl="5" algn="ctr">
              <a:lnSpc>
                <a:spcPct val="100000"/>
              </a:lnSpc>
              <a:spcBef>
                <a:spcPts val="0"/>
              </a:spcBef>
              <a:spcAft>
                <a:spcPts val="0"/>
              </a:spcAft>
              <a:buClr>
                <a:schemeClr val="lt1"/>
              </a:buClr>
              <a:buSzPts val="2800"/>
              <a:buNone/>
              <a:defRPr sz="3733">
                <a:solidFill>
                  <a:schemeClr val="lt1"/>
                </a:solidFill>
              </a:defRPr>
            </a:lvl6pPr>
            <a:lvl7pPr lvl="6" algn="ctr">
              <a:lnSpc>
                <a:spcPct val="100000"/>
              </a:lnSpc>
              <a:spcBef>
                <a:spcPts val="0"/>
              </a:spcBef>
              <a:spcAft>
                <a:spcPts val="0"/>
              </a:spcAft>
              <a:buClr>
                <a:schemeClr val="lt1"/>
              </a:buClr>
              <a:buSzPts val="2800"/>
              <a:buNone/>
              <a:defRPr sz="3733">
                <a:solidFill>
                  <a:schemeClr val="lt1"/>
                </a:solidFill>
              </a:defRPr>
            </a:lvl7pPr>
            <a:lvl8pPr lvl="7" algn="ctr">
              <a:lnSpc>
                <a:spcPct val="100000"/>
              </a:lnSpc>
              <a:spcBef>
                <a:spcPts val="0"/>
              </a:spcBef>
              <a:spcAft>
                <a:spcPts val="0"/>
              </a:spcAft>
              <a:buClr>
                <a:schemeClr val="lt1"/>
              </a:buClr>
              <a:buSzPts val="2800"/>
              <a:buNone/>
              <a:defRPr sz="3733">
                <a:solidFill>
                  <a:schemeClr val="lt1"/>
                </a:solidFill>
              </a:defRPr>
            </a:lvl8pPr>
            <a:lvl9pPr lvl="8" algn="ctr">
              <a:lnSpc>
                <a:spcPct val="100000"/>
              </a:lnSpc>
              <a:spcBef>
                <a:spcPts val="0"/>
              </a:spcBef>
              <a:spcAft>
                <a:spcPts val="0"/>
              </a:spcAft>
              <a:buClr>
                <a:schemeClr val="lt1"/>
              </a:buClr>
              <a:buSzPts val="2800"/>
              <a:buNone/>
              <a:defRPr sz="3733">
                <a:solidFill>
                  <a:schemeClr val="lt1"/>
                </a:solidFill>
              </a:defRPr>
            </a:lvl9pPr>
          </a:lstStyle>
          <a:p/>
        </p:txBody>
      </p:sp>
      <p:sp>
        <p:nvSpPr>
          <p:cNvPr id="97" name="Google Shape;97;p103"/>
          <p:cNvSpPr txBox="1"/>
          <p:nvPr>
            <p:ph idx="4" type="title"/>
          </p:nvPr>
        </p:nvSpPr>
        <p:spPr>
          <a:xfrm>
            <a:off x="2687800" y="720000"/>
            <a:ext cx="6816400" cy="57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l">
              <a:lnSpc>
                <a:spcPct val="100000"/>
              </a:lnSpc>
              <a:spcBef>
                <a:spcPts val="0"/>
              </a:spcBef>
              <a:spcAft>
                <a:spcPts val="0"/>
              </a:spcAft>
              <a:buSzPts val="2800"/>
              <a:buNone/>
              <a:defRPr sz="4667">
                <a:solidFill>
                  <a:srgbClr val="EA8C6D"/>
                </a:solidFill>
                <a:latin typeface="Mallanna"/>
                <a:ea typeface="Mallanna"/>
                <a:cs typeface="Mallanna"/>
                <a:sym typeface="Mallanna"/>
              </a:defRPr>
            </a:lvl2pPr>
            <a:lvl3pPr lvl="2" algn="l">
              <a:lnSpc>
                <a:spcPct val="100000"/>
              </a:lnSpc>
              <a:spcBef>
                <a:spcPts val="0"/>
              </a:spcBef>
              <a:spcAft>
                <a:spcPts val="0"/>
              </a:spcAft>
              <a:buSzPts val="2800"/>
              <a:buNone/>
              <a:defRPr sz="4667">
                <a:solidFill>
                  <a:srgbClr val="EA8C6D"/>
                </a:solidFill>
                <a:latin typeface="Mallanna"/>
                <a:ea typeface="Mallanna"/>
                <a:cs typeface="Mallanna"/>
                <a:sym typeface="Mallanna"/>
              </a:defRPr>
            </a:lvl3pPr>
            <a:lvl4pPr lvl="3" algn="l">
              <a:lnSpc>
                <a:spcPct val="100000"/>
              </a:lnSpc>
              <a:spcBef>
                <a:spcPts val="0"/>
              </a:spcBef>
              <a:spcAft>
                <a:spcPts val="0"/>
              </a:spcAft>
              <a:buSzPts val="2800"/>
              <a:buNone/>
              <a:defRPr sz="4667">
                <a:solidFill>
                  <a:srgbClr val="EA8C6D"/>
                </a:solidFill>
                <a:latin typeface="Mallanna"/>
                <a:ea typeface="Mallanna"/>
                <a:cs typeface="Mallanna"/>
                <a:sym typeface="Mallanna"/>
              </a:defRPr>
            </a:lvl4pPr>
            <a:lvl5pPr lvl="4" algn="l">
              <a:lnSpc>
                <a:spcPct val="100000"/>
              </a:lnSpc>
              <a:spcBef>
                <a:spcPts val="0"/>
              </a:spcBef>
              <a:spcAft>
                <a:spcPts val="0"/>
              </a:spcAft>
              <a:buSzPts val="2800"/>
              <a:buNone/>
              <a:defRPr sz="4667">
                <a:solidFill>
                  <a:srgbClr val="EA8C6D"/>
                </a:solidFill>
                <a:latin typeface="Mallanna"/>
                <a:ea typeface="Mallanna"/>
                <a:cs typeface="Mallanna"/>
                <a:sym typeface="Mallanna"/>
              </a:defRPr>
            </a:lvl5pPr>
            <a:lvl6pPr lvl="5" algn="l">
              <a:lnSpc>
                <a:spcPct val="100000"/>
              </a:lnSpc>
              <a:spcBef>
                <a:spcPts val="0"/>
              </a:spcBef>
              <a:spcAft>
                <a:spcPts val="0"/>
              </a:spcAft>
              <a:buSzPts val="2800"/>
              <a:buNone/>
              <a:defRPr sz="4667">
                <a:solidFill>
                  <a:srgbClr val="EA8C6D"/>
                </a:solidFill>
                <a:latin typeface="Mallanna"/>
                <a:ea typeface="Mallanna"/>
                <a:cs typeface="Mallanna"/>
                <a:sym typeface="Mallanna"/>
              </a:defRPr>
            </a:lvl6pPr>
            <a:lvl7pPr lvl="6" algn="l">
              <a:lnSpc>
                <a:spcPct val="100000"/>
              </a:lnSpc>
              <a:spcBef>
                <a:spcPts val="0"/>
              </a:spcBef>
              <a:spcAft>
                <a:spcPts val="0"/>
              </a:spcAft>
              <a:buSzPts val="2800"/>
              <a:buNone/>
              <a:defRPr sz="4667">
                <a:solidFill>
                  <a:srgbClr val="EA8C6D"/>
                </a:solidFill>
                <a:latin typeface="Mallanna"/>
                <a:ea typeface="Mallanna"/>
                <a:cs typeface="Mallanna"/>
                <a:sym typeface="Mallanna"/>
              </a:defRPr>
            </a:lvl7pPr>
            <a:lvl8pPr lvl="7" algn="l">
              <a:lnSpc>
                <a:spcPct val="100000"/>
              </a:lnSpc>
              <a:spcBef>
                <a:spcPts val="0"/>
              </a:spcBef>
              <a:spcAft>
                <a:spcPts val="0"/>
              </a:spcAft>
              <a:buSzPts val="2800"/>
              <a:buNone/>
              <a:defRPr sz="4667">
                <a:solidFill>
                  <a:srgbClr val="EA8C6D"/>
                </a:solidFill>
                <a:latin typeface="Mallanna"/>
                <a:ea typeface="Mallanna"/>
                <a:cs typeface="Mallanna"/>
                <a:sym typeface="Mallanna"/>
              </a:defRPr>
            </a:lvl8pPr>
            <a:lvl9pPr lvl="8" algn="l">
              <a:lnSpc>
                <a:spcPct val="100000"/>
              </a:lnSpc>
              <a:spcBef>
                <a:spcPts val="0"/>
              </a:spcBef>
              <a:spcAft>
                <a:spcPts val="0"/>
              </a:spcAft>
              <a:buSzPts val="2800"/>
              <a:buNone/>
              <a:defRPr sz="4667">
                <a:solidFill>
                  <a:srgbClr val="EA8C6D"/>
                </a:solidFill>
                <a:latin typeface="Mallanna"/>
                <a:ea typeface="Mallanna"/>
                <a:cs typeface="Mallanna"/>
                <a:sym typeface="Mallanna"/>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26" name="Shape 1526"/>
        <p:cNvGrpSpPr/>
        <p:nvPr/>
      </p:nvGrpSpPr>
      <p:grpSpPr>
        <a:xfrm>
          <a:off x="0" y="0"/>
          <a:ext cx="0" cy="0"/>
          <a:chOff x="0" y="0"/>
          <a:chExt cx="0" cy="0"/>
        </a:xfrm>
      </p:grpSpPr>
      <p:sp>
        <p:nvSpPr>
          <p:cNvPr id="1527" name="Google Shape;1527;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8" name="Google Shape;1528;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9" name="Google Shape;1529;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30" name="Shape 1530"/>
        <p:cNvGrpSpPr/>
        <p:nvPr/>
      </p:nvGrpSpPr>
      <p:grpSpPr>
        <a:xfrm>
          <a:off x="0" y="0"/>
          <a:ext cx="0" cy="0"/>
          <a:chOff x="0" y="0"/>
          <a:chExt cx="0" cy="0"/>
        </a:xfrm>
      </p:grpSpPr>
      <p:sp>
        <p:nvSpPr>
          <p:cNvPr id="1531" name="Google Shape;1531;p13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2" name="Google Shape;1532;p13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33" name="Google Shape;153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4" name="Google Shape;153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5" name="Google Shape;153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36" name="Shape 1536"/>
        <p:cNvGrpSpPr/>
        <p:nvPr/>
      </p:nvGrpSpPr>
      <p:grpSpPr>
        <a:xfrm>
          <a:off x="0" y="0"/>
          <a:ext cx="0" cy="0"/>
          <a:chOff x="0" y="0"/>
          <a:chExt cx="0" cy="0"/>
        </a:xfrm>
      </p:grpSpPr>
      <p:sp>
        <p:nvSpPr>
          <p:cNvPr id="1537" name="Google Shape;1537;p1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8" name="Google Shape;1538;p1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9" name="Google Shape;153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0" name="Google Shape;154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1" name="Google Shape;154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42" name="Shape 1542"/>
        <p:cNvGrpSpPr/>
        <p:nvPr/>
      </p:nvGrpSpPr>
      <p:grpSpPr>
        <a:xfrm>
          <a:off x="0" y="0"/>
          <a:ext cx="0" cy="0"/>
          <a:chOff x="0" y="0"/>
          <a:chExt cx="0" cy="0"/>
        </a:xfrm>
      </p:grpSpPr>
      <p:sp>
        <p:nvSpPr>
          <p:cNvPr id="1543" name="Google Shape;1543;p13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4" name="Google Shape;1544;p13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545" name="Google Shape;1545;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6" name="Google Shape;1546;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7" name="Google Shape;1547;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548" name="Shape 1548"/>
        <p:cNvGrpSpPr/>
        <p:nvPr/>
      </p:nvGrpSpPr>
      <p:grpSpPr>
        <a:xfrm>
          <a:off x="0" y="0"/>
          <a:ext cx="0" cy="0"/>
          <a:chOff x="0" y="0"/>
          <a:chExt cx="0" cy="0"/>
        </a:xfrm>
      </p:grpSpPr>
      <p:sp>
        <p:nvSpPr>
          <p:cNvPr id="1549" name="Google Shape;1549;p1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0" name="Google Shape;1550;p14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1" name="Google Shape;1551;p14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2" name="Google Shape;1552;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3" name="Google Shape;1553;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4" name="Google Shape;1554;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55" name="Shape 1555"/>
        <p:cNvGrpSpPr/>
        <p:nvPr/>
      </p:nvGrpSpPr>
      <p:grpSpPr>
        <a:xfrm>
          <a:off x="0" y="0"/>
          <a:ext cx="0" cy="0"/>
          <a:chOff x="0" y="0"/>
          <a:chExt cx="0" cy="0"/>
        </a:xfrm>
      </p:grpSpPr>
      <p:sp>
        <p:nvSpPr>
          <p:cNvPr id="1556" name="Google Shape;1556;p14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7" name="Google Shape;1557;p14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58" name="Google Shape;1558;p14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14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60" name="Google Shape;1560;p14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1" name="Google Shape;1561;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2" name="Google Shape;1562;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3" name="Google Shape;1563;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64" name="Shape 1564"/>
        <p:cNvGrpSpPr/>
        <p:nvPr/>
      </p:nvGrpSpPr>
      <p:grpSpPr>
        <a:xfrm>
          <a:off x="0" y="0"/>
          <a:ext cx="0" cy="0"/>
          <a:chOff x="0" y="0"/>
          <a:chExt cx="0" cy="0"/>
        </a:xfrm>
      </p:grpSpPr>
      <p:sp>
        <p:nvSpPr>
          <p:cNvPr id="1565" name="Google Shape;1565;p1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6" name="Google Shape;1566;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7" name="Google Shape;1567;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8" name="Google Shape;1568;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69" name="Shape 1569"/>
        <p:cNvGrpSpPr/>
        <p:nvPr/>
      </p:nvGrpSpPr>
      <p:grpSpPr>
        <a:xfrm>
          <a:off x="0" y="0"/>
          <a:ext cx="0" cy="0"/>
          <a:chOff x="0" y="0"/>
          <a:chExt cx="0" cy="0"/>
        </a:xfrm>
      </p:grpSpPr>
      <p:sp>
        <p:nvSpPr>
          <p:cNvPr id="1570" name="Google Shape;1570;p14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1" name="Google Shape;1571;p14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72" name="Google Shape;1572;p14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73" name="Google Shape;1573;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4" name="Google Shape;1574;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5" name="Google Shape;1575;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76" name="Shape 1576"/>
        <p:cNvGrpSpPr/>
        <p:nvPr/>
      </p:nvGrpSpPr>
      <p:grpSpPr>
        <a:xfrm>
          <a:off x="0" y="0"/>
          <a:ext cx="0" cy="0"/>
          <a:chOff x="0" y="0"/>
          <a:chExt cx="0" cy="0"/>
        </a:xfrm>
      </p:grpSpPr>
      <p:sp>
        <p:nvSpPr>
          <p:cNvPr id="1577" name="Google Shape;1577;p14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8" name="Google Shape;1578;p144"/>
          <p:cNvSpPr/>
          <p:nvPr>
            <p:ph idx="2" type="pic"/>
          </p:nvPr>
        </p:nvSpPr>
        <p:spPr>
          <a:xfrm>
            <a:off x="5183188" y="987425"/>
            <a:ext cx="6172200" cy="4873625"/>
          </a:xfrm>
          <a:prstGeom prst="rect">
            <a:avLst/>
          </a:prstGeom>
          <a:noFill/>
          <a:ln>
            <a:noFill/>
          </a:ln>
        </p:spPr>
      </p:sp>
      <p:sp>
        <p:nvSpPr>
          <p:cNvPr id="1579" name="Google Shape;1579;p14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80" name="Google Shape;1580;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1" name="Google Shape;1581;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2" name="Google Shape;1582;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83" name="Shape 1583"/>
        <p:cNvGrpSpPr/>
        <p:nvPr/>
      </p:nvGrpSpPr>
      <p:grpSpPr>
        <a:xfrm>
          <a:off x="0" y="0"/>
          <a:ext cx="0" cy="0"/>
          <a:chOff x="0" y="0"/>
          <a:chExt cx="0" cy="0"/>
        </a:xfrm>
      </p:grpSpPr>
      <p:sp>
        <p:nvSpPr>
          <p:cNvPr id="1584" name="Google Shape;1584;p1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5" name="Google Shape;1585;p14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6" name="Google Shape;1586;p1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7" name="Google Shape;1587;p1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8" name="Google Shape;1588;p1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 and three columns">
    <p:spTree>
      <p:nvGrpSpPr>
        <p:cNvPr id="98" name="Shape 98"/>
        <p:cNvGrpSpPr/>
        <p:nvPr/>
      </p:nvGrpSpPr>
      <p:grpSpPr>
        <a:xfrm>
          <a:off x="0" y="0"/>
          <a:ext cx="0" cy="0"/>
          <a:chOff x="0" y="0"/>
          <a:chExt cx="0" cy="0"/>
        </a:xfrm>
      </p:grpSpPr>
      <p:grpSp>
        <p:nvGrpSpPr>
          <p:cNvPr id="99" name="Google Shape;99;p104"/>
          <p:cNvGrpSpPr/>
          <p:nvPr/>
        </p:nvGrpSpPr>
        <p:grpSpPr>
          <a:xfrm>
            <a:off x="-24326" y="-436243"/>
            <a:ext cx="12216327" cy="7296376"/>
            <a:chOff x="-18245" y="-327182"/>
            <a:chExt cx="9162245" cy="5472282"/>
          </a:xfrm>
        </p:grpSpPr>
        <p:sp>
          <p:nvSpPr>
            <p:cNvPr id="100" name="Google Shape;100;p104"/>
            <p:cNvSpPr/>
            <p:nvPr/>
          </p:nvSpPr>
          <p:spPr>
            <a:xfrm flipH="1" rot="10800000">
              <a:off x="7080895" y="4053742"/>
              <a:ext cx="2063105" cy="10913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101" name="Google Shape;101;p104"/>
            <p:cNvGrpSpPr/>
            <p:nvPr/>
          </p:nvGrpSpPr>
          <p:grpSpPr>
            <a:xfrm>
              <a:off x="-18245" y="-327182"/>
              <a:ext cx="3085100" cy="2367692"/>
              <a:chOff x="2387100" y="3646800"/>
              <a:chExt cx="1386375" cy="956875"/>
            </a:xfrm>
          </p:grpSpPr>
          <p:sp>
            <p:nvSpPr>
              <p:cNvPr id="102" name="Google Shape;102;p104"/>
              <p:cNvSpPr/>
              <p:nvPr/>
            </p:nvSpPr>
            <p:spPr>
              <a:xfrm>
                <a:off x="2387100" y="4186725"/>
                <a:ext cx="122700" cy="91000"/>
              </a:xfrm>
              <a:custGeom>
                <a:rect b="b" l="l" r="r" t="t"/>
                <a:pathLst>
                  <a:path extrusionOk="0" h="3640" w="4908">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3" name="Google Shape;103;p104"/>
              <p:cNvSpPr/>
              <p:nvPr/>
            </p:nvSpPr>
            <p:spPr>
              <a:xfrm>
                <a:off x="3596825" y="3646800"/>
                <a:ext cx="128325" cy="267625"/>
              </a:xfrm>
              <a:custGeom>
                <a:rect b="b" l="l" r="r" t="t"/>
                <a:pathLst>
                  <a:path extrusionOk="0" h="10705" w="5133">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4" name="Google Shape;104;p104"/>
              <p:cNvSpPr/>
              <p:nvPr/>
            </p:nvSpPr>
            <p:spPr>
              <a:xfrm>
                <a:off x="2387100" y="3646800"/>
                <a:ext cx="128650" cy="202075"/>
              </a:xfrm>
              <a:custGeom>
                <a:rect b="b" l="l" r="r" t="t"/>
                <a:pathLst>
                  <a:path extrusionOk="0" h="8083" w="5146">
                    <a:moveTo>
                      <a:pt x="1" y="1"/>
                    </a:moveTo>
                    <a:lnTo>
                      <a:pt x="1" y="8082"/>
                    </a:lnTo>
                    <a:cubicBezTo>
                      <a:pt x="1582" y="5309"/>
                      <a:pt x="3314" y="2548"/>
                      <a:pt x="5146"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5" name="Google Shape;105;p104"/>
              <p:cNvSpPr/>
              <p:nvPr/>
            </p:nvSpPr>
            <p:spPr>
              <a:xfrm>
                <a:off x="2387100" y="3646800"/>
                <a:ext cx="1232950" cy="572875"/>
              </a:xfrm>
              <a:custGeom>
                <a:rect b="b" l="l" r="r" t="t"/>
                <a:pathLst>
                  <a:path extrusionOk="0" h="22915" w="49318">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6" name="Google Shape;106;p104"/>
              <p:cNvSpPr/>
              <p:nvPr/>
            </p:nvSpPr>
            <p:spPr>
              <a:xfrm>
                <a:off x="2387100" y="3646800"/>
                <a:ext cx="1386375" cy="956875"/>
              </a:xfrm>
              <a:custGeom>
                <a:rect b="b" l="l" r="r" t="t"/>
                <a:pathLst>
                  <a:path extrusionOk="0" h="38275" w="55455">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07" name="Google Shape;107;p104"/>
              <p:cNvSpPr/>
              <p:nvPr/>
            </p:nvSpPr>
            <p:spPr>
              <a:xfrm>
                <a:off x="2387100" y="4176675"/>
                <a:ext cx="135250" cy="48350"/>
              </a:xfrm>
              <a:custGeom>
                <a:rect b="b" l="l" r="r" t="t"/>
                <a:pathLst>
                  <a:path extrusionOk="0" h="1934" w="541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108" name="Google Shape;108;p104"/>
          <p:cNvSpPr txBox="1"/>
          <p:nvPr>
            <p:ph type="title"/>
          </p:nvPr>
        </p:nvSpPr>
        <p:spPr>
          <a:xfrm>
            <a:off x="2687800" y="720000"/>
            <a:ext cx="6816400" cy="57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l">
              <a:lnSpc>
                <a:spcPct val="100000"/>
              </a:lnSpc>
              <a:spcBef>
                <a:spcPts val="0"/>
              </a:spcBef>
              <a:spcAft>
                <a:spcPts val="0"/>
              </a:spcAft>
              <a:buSzPts val="2800"/>
              <a:buNone/>
              <a:defRPr sz="4667">
                <a:solidFill>
                  <a:srgbClr val="EA8C6D"/>
                </a:solidFill>
                <a:latin typeface="Mallanna"/>
                <a:ea typeface="Mallanna"/>
                <a:cs typeface="Mallanna"/>
                <a:sym typeface="Mallanna"/>
              </a:defRPr>
            </a:lvl2pPr>
            <a:lvl3pPr lvl="2" algn="l">
              <a:lnSpc>
                <a:spcPct val="100000"/>
              </a:lnSpc>
              <a:spcBef>
                <a:spcPts val="0"/>
              </a:spcBef>
              <a:spcAft>
                <a:spcPts val="0"/>
              </a:spcAft>
              <a:buSzPts val="2800"/>
              <a:buNone/>
              <a:defRPr sz="4667">
                <a:solidFill>
                  <a:srgbClr val="EA8C6D"/>
                </a:solidFill>
                <a:latin typeface="Mallanna"/>
                <a:ea typeface="Mallanna"/>
                <a:cs typeface="Mallanna"/>
                <a:sym typeface="Mallanna"/>
              </a:defRPr>
            </a:lvl3pPr>
            <a:lvl4pPr lvl="3" algn="l">
              <a:lnSpc>
                <a:spcPct val="100000"/>
              </a:lnSpc>
              <a:spcBef>
                <a:spcPts val="0"/>
              </a:spcBef>
              <a:spcAft>
                <a:spcPts val="0"/>
              </a:spcAft>
              <a:buSzPts val="2800"/>
              <a:buNone/>
              <a:defRPr sz="4667">
                <a:solidFill>
                  <a:srgbClr val="EA8C6D"/>
                </a:solidFill>
                <a:latin typeface="Mallanna"/>
                <a:ea typeface="Mallanna"/>
                <a:cs typeface="Mallanna"/>
                <a:sym typeface="Mallanna"/>
              </a:defRPr>
            </a:lvl4pPr>
            <a:lvl5pPr lvl="4" algn="l">
              <a:lnSpc>
                <a:spcPct val="100000"/>
              </a:lnSpc>
              <a:spcBef>
                <a:spcPts val="0"/>
              </a:spcBef>
              <a:spcAft>
                <a:spcPts val="0"/>
              </a:spcAft>
              <a:buSzPts val="2800"/>
              <a:buNone/>
              <a:defRPr sz="4667">
                <a:solidFill>
                  <a:srgbClr val="EA8C6D"/>
                </a:solidFill>
                <a:latin typeface="Mallanna"/>
                <a:ea typeface="Mallanna"/>
                <a:cs typeface="Mallanna"/>
                <a:sym typeface="Mallanna"/>
              </a:defRPr>
            </a:lvl5pPr>
            <a:lvl6pPr lvl="5" algn="l">
              <a:lnSpc>
                <a:spcPct val="100000"/>
              </a:lnSpc>
              <a:spcBef>
                <a:spcPts val="0"/>
              </a:spcBef>
              <a:spcAft>
                <a:spcPts val="0"/>
              </a:spcAft>
              <a:buSzPts val="2800"/>
              <a:buNone/>
              <a:defRPr sz="4667">
                <a:solidFill>
                  <a:srgbClr val="EA8C6D"/>
                </a:solidFill>
                <a:latin typeface="Mallanna"/>
                <a:ea typeface="Mallanna"/>
                <a:cs typeface="Mallanna"/>
                <a:sym typeface="Mallanna"/>
              </a:defRPr>
            </a:lvl6pPr>
            <a:lvl7pPr lvl="6" algn="l">
              <a:lnSpc>
                <a:spcPct val="100000"/>
              </a:lnSpc>
              <a:spcBef>
                <a:spcPts val="0"/>
              </a:spcBef>
              <a:spcAft>
                <a:spcPts val="0"/>
              </a:spcAft>
              <a:buSzPts val="2800"/>
              <a:buNone/>
              <a:defRPr sz="4667">
                <a:solidFill>
                  <a:srgbClr val="EA8C6D"/>
                </a:solidFill>
                <a:latin typeface="Mallanna"/>
                <a:ea typeface="Mallanna"/>
                <a:cs typeface="Mallanna"/>
                <a:sym typeface="Mallanna"/>
              </a:defRPr>
            </a:lvl7pPr>
            <a:lvl8pPr lvl="7" algn="l">
              <a:lnSpc>
                <a:spcPct val="100000"/>
              </a:lnSpc>
              <a:spcBef>
                <a:spcPts val="0"/>
              </a:spcBef>
              <a:spcAft>
                <a:spcPts val="0"/>
              </a:spcAft>
              <a:buSzPts val="2800"/>
              <a:buNone/>
              <a:defRPr sz="4667">
                <a:solidFill>
                  <a:srgbClr val="EA8C6D"/>
                </a:solidFill>
                <a:latin typeface="Mallanna"/>
                <a:ea typeface="Mallanna"/>
                <a:cs typeface="Mallanna"/>
                <a:sym typeface="Mallanna"/>
              </a:defRPr>
            </a:lvl8pPr>
            <a:lvl9pPr lvl="8" algn="l">
              <a:lnSpc>
                <a:spcPct val="100000"/>
              </a:lnSpc>
              <a:spcBef>
                <a:spcPts val="0"/>
              </a:spcBef>
              <a:spcAft>
                <a:spcPts val="0"/>
              </a:spcAft>
              <a:buSzPts val="2800"/>
              <a:buNone/>
              <a:defRPr sz="4667">
                <a:solidFill>
                  <a:srgbClr val="EA8C6D"/>
                </a:solidFill>
                <a:latin typeface="Mallanna"/>
                <a:ea typeface="Mallanna"/>
                <a:cs typeface="Mallanna"/>
                <a:sym typeface="Mallanna"/>
              </a:defRPr>
            </a:lvl9pPr>
          </a:lstStyle>
          <a:p/>
        </p:txBody>
      </p:sp>
      <p:sp>
        <p:nvSpPr>
          <p:cNvPr id="109" name="Google Shape;109;p104"/>
          <p:cNvSpPr txBox="1"/>
          <p:nvPr>
            <p:ph idx="2" type="title"/>
          </p:nvPr>
        </p:nvSpPr>
        <p:spPr>
          <a:xfrm>
            <a:off x="4803144" y="3770728"/>
            <a:ext cx="2624800" cy="5128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rgbClr val="EA8C6D"/>
              </a:buClr>
              <a:buSzPts val="3300"/>
              <a:buFont typeface="Amatic SC"/>
              <a:buNone/>
              <a:defRPr b="1" sz="4000">
                <a:solidFill>
                  <a:srgbClr val="EA8C6D"/>
                </a:solidFill>
                <a:latin typeface="Amatic SC"/>
                <a:ea typeface="Amatic SC"/>
                <a:cs typeface="Amatic SC"/>
                <a:sym typeface="Amatic SC"/>
              </a:defRPr>
            </a:lvl1pPr>
            <a:lvl2pPr lvl="1" algn="l">
              <a:lnSpc>
                <a:spcPct val="100000"/>
              </a:lnSpc>
              <a:spcBef>
                <a:spcPts val="0"/>
              </a:spcBef>
              <a:spcAft>
                <a:spcPts val="0"/>
              </a:spcAft>
              <a:buClr>
                <a:srgbClr val="EA8C6D"/>
              </a:buClr>
              <a:buSzPts val="2800"/>
              <a:buNone/>
              <a:defRPr>
                <a:solidFill>
                  <a:srgbClr val="EA8C6D"/>
                </a:solidFill>
              </a:defRPr>
            </a:lvl2pPr>
            <a:lvl3pPr lvl="2" algn="l">
              <a:lnSpc>
                <a:spcPct val="100000"/>
              </a:lnSpc>
              <a:spcBef>
                <a:spcPts val="0"/>
              </a:spcBef>
              <a:spcAft>
                <a:spcPts val="0"/>
              </a:spcAft>
              <a:buClr>
                <a:srgbClr val="EA8C6D"/>
              </a:buClr>
              <a:buSzPts val="2800"/>
              <a:buNone/>
              <a:defRPr>
                <a:solidFill>
                  <a:srgbClr val="EA8C6D"/>
                </a:solidFill>
              </a:defRPr>
            </a:lvl3pPr>
            <a:lvl4pPr lvl="3" algn="l">
              <a:lnSpc>
                <a:spcPct val="100000"/>
              </a:lnSpc>
              <a:spcBef>
                <a:spcPts val="0"/>
              </a:spcBef>
              <a:spcAft>
                <a:spcPts val="0"/>
              </a:spcAft>
              <a:buClr>
                <a:srgbClr val="EA8C6D"/>
              </a:buClr>
              <a:buSzPts val="2800"/>
              <a:buNone/>
              <a:defRPr>
                <a:solidFill>
                  <a:srgbClr val="EA8C6D"/>
                </a:solidFill>
              </a:defRPr>
            </a:lvl4pPr>
            <a:lvl5pPr lvl="4" algn="l">
              <a:lnSpc>
                <a:spcPct val="100000"/>
              </a:lnSpc>
              <a:spcBef>
                <a:spcPts val="0"/>
              </a:spcBef>
              <a:spcAft>
                <a:spcPts val="0"/>
              </a:spcAft>
              <a:buClr>
                <a:srgbClr val="EA8C6D"/>
              </a:buClr>
              <a:buSzPts val="2800"/>
              <a:buNone/>
              <a:defRPr>
                <a:solidFill>
                  <a:srgbClr val="EA8C6D"/>
                </a:solidFill>
              </a:defRPr>
            </a:lvl5pPr>
            <a:lvl6pPr lvl="5" algn="l">
              <a:lnSpc>
                <a:spcPct val="100000"/>
              </a:lnSpc>
              <a:spcBef>
                <a:spcPts val="0"/>
              </a:spcBef>
              <a:spcAft>
                <a:spcPts val="0"/>
              </a:spcAft>
              <a:buClr>
                <a:srgbClr val="EA8C6D"/>
              </a:buClr>
              <a:buSzPts val="2800"/>
              <a:buNone/>
              <a:defRPr>
                <a:solidFill>
                  <a:srgbClr val="EA8C6D"/>
                </a:solidFill>
              </a:defRPr>
            </a:lvl6pPr>
            <a:lvl7pPr lvl="6" algn="l">
              <a:lnSpc>
                <a:spcPct val="100000"/>
              </a:lnSpc>
              <a:spcBef>
                <a:spcPts val="0"/>
              </a:spcBef>
              <a:spcAft>
                <a:spcPts val="0"/>
              </a:spcAft>
              <a:buClr>
                <a:srgbClr val="EA8C6D"/>
              </a:buClr>
              <a:buSzPts val="2800"/>
              <a:buNone/>
              <a:defRPr>
                <a:solidFill>
                  <a:srgbClr val="EA8C6D"/>
                </a:solidFill>
              </a:defRPr>
            </a:lvl7pPr>
            <a:lvl8pPr lvl="7" algn="l">
              <a:lnSpc>
                <a:spcPct val="100000"/>
              </a:lnSpc>
              <a:spcBef>
                <a:spcPts val="0"/>
              </a:spcBef>
              <a:spcAft>
                <a:spcPts val="0"/>
              </a:spcAft>
              <a:buClr>
                <a:srgbClr val="EA8C6D"/>
              </a:buClr>
              <a:buSzPts val="2800"/>
              <a:buNone/>
              <a:defRPr>
                <a:solidFill>
                  <a:srgbClr val="EA8C6D"/>
                </a:solidFill>
              </a:defRPr>
            </a:lvl8pPr>
            <a:lvl9pPr lvl="8" algn="l">
              <a:lnSpc>
                <a:spcPct val="100000"/>
              </a:lnSpc>
              <a:spcBef>
                <a:spcPts val="0"/>
              </a:spcBef>
              <a:spcAft>
                <a:spcPts val="0"/>
              </a:spcAft>
              <a:buClr>
                <a:srgbClr val="EA8C6D"/>
              </a:buClr>
              <a:buSzPts val="2800"/>
              <a:buNone/>
              <a:defRPr>
                <a:solidFill>
                  <a:srgbClr val="EA8C6D"/>
                </a:solidFill>
              </a:defRPr>
            </a:lvl9pPr>
          </a:lstStyle>
          <a:p/>
        </p:txBody>
      </p:sp>
      <p:sp>
        <p:nvSpPr>
          <p:cNvPr id="110" name="Google Shape;110;p104"/>
          <p:cNvSpPr txBox="1"/>
          <p:nvPr>
            <p:ph idx="1" type="subTitle"/>
          </p:nvPr>
        </p:nvSpPr>
        <p:spPr>
          <a:xfrm>
            <a:off x="4548344" y="4408333"/>
            <a:ext cx="3134400" cy="17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111" name="Google Shape;111;p104"/>
          <p:cNvSpPr txBox="1"/>
          <p:nvPr>
            <p:ph idx="3" type="title"/>
          </p:nvPr>
        </p:nvSpPr>
        <p:spPr>
          <a:xfrm>
            <a:off x="1375400" y="3770728"/>
            <a:ext cx="2624800" cy="5128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rgbClr val="EA8C6D"/>
              </a:buClr>
              <a:buSzPts val="3300"/>
              <a:buFont typeface="Amatic SC"/>
              <a:buNone/>
              <a:defRPr b="1" sz="4000">
                <a:solidFill>
                  <a:srgbClr val="EA8C6D"/>
                </a:solidFill>
                <a:latin typeface="Amatic SC"/>
                <a:ea typeface="Amatic SC"/>
                <a:cs typeface="Amatic SC"/>
                <a:sym typeface="Amatic SC"/>
              </a:defRPr>
            </a:lvl1pPr>
            <a:lvl2pPr lvl="1" algn="l">
              <a:lnSpc>
                <a:spcPct val="100000"/>
              </a:lnSpc>
              <a:spcBef>
                <a:spcPts val="0"/>
              </a:spcBef>
              <a:spcAft>
                <a:spcPts val="0"/>
              </a:spcAft>
              <a:buClr>
                <a:srgbClr val="EA8C6D"/>
              </a:buClr>
              <a:buSzPts val="2800"/>
              <a:buNone/>
              <a:defRPr>
                <a:solidFill>
                  <a:srgbClr val="EA8C6D"/>
                </a:solidFill>
              </a:defRPr>
            </a:lvl2pPr>
            <a:lvl3pPr lvl="2" algn="l">
              <a:lnSpc>
                <a:spcPct val="100000"/>
              </a:lnSpc>
              <a:spcBef>
                <a:spcPts val="0"/>
              </a:spcBef>
              <a:spcAft>
                <a:spcPts val="0"/>
              </a:spcAft>
              <a:buClr>
                <a:srgbClr val="EA8C6D"/>
              </a:buClr>
              <a:buSzPts val="2800"/>
              <a:buNone/>
              <a:defRPr>
                <a:solidFill>
                  <a:srgbClr val="EA8C6D"/>
                </a:solidFill>
              </a:defRPr>
            </a:lvl3pPr>
            <a:lvl4pPr lvl="3" algn="l">
              <a:lnSpc>
                <a:spcPct val="100000"/>
              </a:lnSpc>
              <a:spcBef>
                <a:spcPts val="0"/>
              </a:spcBef>
              <a:spcAft>
                <a:spcPts val="0"/>
              </a:spcAft>
              <a:buClr>
                <a:srgbClr val="EA8C6D"/>
              </a:buClr>
              <a:buSzPts val="2800"/>
              <a:buNone/>
              <a:defRPr>
                <a:solidFill>
                  <a:srgbClr val="EA8C6D"/>
                </a:solidFill>
              </a:defRPr>
            </a:lvl4pPr>
            <a:lvl5pPr lvl="4" algn="l">
              <a:lnSpc>
                <a:spcPct val="100000"/>
              </a:lnSpc>
              <a:spcBef>
                <a:spcPts val="0"/>
              </a:spcBef>
              <a:spcAft>
                <a:spcPts val="0"/>
              </a:spcAft>
              <a:buClr>
                <a:srgbClr val="EA8C6D"/>
              </a:buClr>
              <a:buSzPts val="2800"/>
              <a:buNone/>
              <a:defRPr>
                <a:solidFill>
                  <a:srgbClr val="EA8C6D"/>
                </a:solidFill>
              </a:defRPr>
            </a:lvl5pPr>
            <a:lvl6pPr lvl="5" algn="l">
              <a:lnSpc>
                <a:spcPct val="100000"/>
              </a:lnSpc>
              <a:spcBef>
                <a:spcPts val="0"/>
              </a:spcBef>
              <a:spcAft>
                <a:spcPts val="0"/>
              </a:spcAft>
              <a:buClr>
                <a:srgbClr val="EA8C6D"/>
              </a:buClr>
              <a:buSzPts val="2800"/>
              <a:buNone/>
              <a:defRPr>
                <a:solidFill>
                  <a:srgbClr val="EA8C6D"/>
                </a:solidFill>
              </a:defRPr>
            </a:lvl6pPr>
            <a:lvl7pPr lvl="6" algn="l">
              <a:lnSpc>
                <a:spcPct val="100000"/>
              </a:lnSpc>
              <a:spcBef>
                <a:spcPts val="0"/>
              </a:spcBef>
              <a:spcAft>
                <a:spcPts val="0"/>
              </a:spcAft>
              <a:buClr>
                <a:srgbClr val="EA8C6D"/>
              </a:buClr>
              <a:buSzPts val="2800"/>
              <a:buNone/>
              <a:defRPr>
                <a:solidFill>
                  <a:srgbClr val="EA8C6D"/>
                </a:solidFill>
              </a:defRPr>
            </a:lvl7pPr>
            <a:lvl8pPr lvl="7" algn="l">
              <a:lnSpc>
                <a:spcPct val="100000"/>
              </a:lnSpc>
              <a:spcBef>
                <a:spcPts val="0"/>
              </a:spcBef>
              <a:spcAft>
                <a:spcPts val="0"/>
              </a:spcAft>
              <a:buClr>
                <a:srgbClr val="EA8C6D"/>
              </a:buClr>
              <a:buSzPts val="2800"/>
              <a:buNone/>
              <a:defRPr>
                <a:solidFill>
                  <a:srgbClr val="EA8C6D"/>
                </a:solidFill>
              </a:defRPr>
            </a:lvl8pPr>
            <a:lvl9pPr lvl="8" algn="l">
              <a:lnSpc>
                <a:spcPct val="100000"/>
              </a:lnSpc>
              <a:spcBef>
                <a:spcPts val="0"/>
              </a:spcBef>
              <a:spcAft>
                <a:spcPts val="0"/>
              </a:spcAft>
              <a:buClr>
                <a:srgbClr val="EA8C6D"/>
              </a:buClr>
              <a:buSzPts val="2800"/>
              <a:buNone/>
              <a:defRPr>
                <a:solidFill>
                  <a:srgbClr val="EA8C6D"/>
                </a:solidFill>
              </a:defRPr>
            </a:lvl9pPr>
          </a:lstStyle>
          <a:p/>
        </p:txBody>
      </p:sp>
      <p:sp>
        <p:nvSpPr>
          <p:cNvPr id="112" name="Google Shape;112;p104"/>
          <p:cNvSpPr txBox="1"/>
          <p:nvPr>
            <p:ph idx="4" type="subTitle"/>
          </p:nvPr>
        </p:nvSpPr>
        <p:spPr>
          <a:xfrm>
            <a:off x="1120600" y="4408333"/>
            <a:ext cx="3134400" cy="17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113" name="Google Shape;113;p104"/>
          <p:cNvSpPr txBox="1"/>
          <p:nvPr>
            <p:ph idx="5" type="title"/>
          </p:nvPr>
        </p:nvSpPr>
        <p:spPr>
          <a:xfrm>
            <a:off x="8230872" y="3770728"/>
            <a:ext cx="2624800" cy="512800"/>
          </a:xfrm>
          <a:prstGeom prst="rect">
            <a:avLst/>
          </a:prstGeom>
          <a:noFill/>
          <a:ln>
            <a:noFill/>
          </a:ln>
        </p:spPr>
        <p:txBody>
          <a:bodyPr anchorCtr="0" anchor="t" bIns="0" lIns="0" spcFirstLastPara="1" rIns="0" wrap="square" tIns="0">
            <a:noAutofit/>
          </a:bodyPr>
          <a:lstStyle>
            <a:lvl1pPr lvl="0" algn="ctr">
              <a:lnSpc>
                <a:spcPct val="80000"/>
              </a:lnSpc>
              <a:spcBef>
                <a:spcPts val="0"/>
              </a:spcBef>
              <a:spcAft>
                <a:spcPts val="0"/>
              </a:spcAft>
              <a:buClr>
                <a:srgbClr val="EA8C6D"/>
              </a:buClr>
              <a:buSzPts val="3300"/>
              <a:buFont typeface="Amatic SC"/>
              <a:buNone/>
              <a:defRPr b="1" sz="4000">
                <a:solidFill>
                  <a:srgbClr val="EA8C6D"/>
                </a:solidFill>
                <a:latin typeface="Amatic SC"/>
                <a:ea typeface="Amatic SC"/>
                <a:cs typeface="Amatic SC"/>
                <a:sym typeface="Amatic SC"/>
              </a:defRPr>
            </a:lvl1pPr>
            <a:lvl2pPr lvl="1" algn="l">
              <a:lnSpc>
                <a:spcPct val="100000"/>
              </a:lnSpc>
              <a:spcBef>
                <a:spcPts val="0"/>
              </a:spcBef>
              <a:spcAft>
                <a:spcPts val="0"/>
              </a:spcAft>
              <a:buClr>
                <a:srgbClr val="EA8C6D"/>
              </a:buClr>
              <a:buSzPts val="2800"/>
              <a:buNone/>
              <a:defRPr>
                <a:solidFill>
                  <a:srgbClr val="EA8C6D"/>
                </a:solidFill>
              </a:defRPr>
            </a:lvl2pPr>
            <a:lvl3pPr lvl="2" algn="l">
              <a:lnSpc>
                <a:spcPct val="100000"/>
              </a:lnSpc>
              <a:spcBef>
                <a:spcPts val="0"/>
              </a:spcBef>
              <a:spcAft>
                <a:spcPts val="0"/>
              </a:spcAft>
              <a:buClr>
                <a:srgbClr val="EA8C6D"/>
              </a:buClr>
              <a:buSzPts val="2800"/>
              <a:buNone/>
              <a:defRPr>
                <a:solidFill>
                  <a:srgbClr val="EA8C6D"/>
                </a:solidFill>
              </a:defRPr>
            </a:lvl3pPr>
            <a:lvl4pPr lvl="3" algn="l">
              <a:lnSpc>
                <a:spcPct val="100000"/>
              </a:lnSpc>
              <a:spcBef>
                <a:spcPts val="0"/>
              </a:spcBef>
              <a:spcAft>
                <a:spcPts val="0"/>
              </a:spcAft>
              <a:buClr>
                <a:srgbClr val="EA8C6D"/>
              </a:buClr>
              <a:buSzPts val="2800"/>
              <a:buNone/>
              <a:defRPr>
                <a:solidFill>
                  <a:srgbClr val="EA8C6D"/>
                </a:solidFill>
              </a:defRPr>
            </a:lvl4pPr>
            <a:lvl5pPr lvl="4" algn="l">
              <a:lnSpc>
                <a:spcPct val="100000"/>
              </a:lnSpc>
              <a:spcBef>
                <a:spcPts val="0"/>
              </a:spcBef>
              <a:spcAft>
                <a:spcPts val="0"/>
              </a:spcAft>
              <a:buClr>
                <a:srgbClr val="EA8C6D"/>
              </a:buClr>
              <a:buSzPts val="2800"/>
              <a:buNone/>
              <a:defRPr>
                <a:solidFill>
                  <a:srgbClr val="EA8C6D"/>
                </a:solidFill>
              </a:defRPr>
            </a:lvl5pPr>
            <a:lvl6pPr lvl="5" algn="l">
              <a:lnSpc>
                <a:spcPct val="100000"/>
              </a:lnSpc>
              <a:spcBef>
                <a:spcPts val="0"/>
              </a:spcBef>
              <a:spcAft>
                <a:spcPts val="0"/>
              </a:spcAft>
              <a:buClr>
                <a:srgbClr val="EA8C6D"/>
              </a:buClr>
              <a:buSzPts val="2800"/>
              <a:buNone/>
              <a:defRPr>
                <a:solidFill>
                  <a:srgbClr val="EA8C6D"/>
                </a:solidFill>
              </a:defRPr>
            </a:lvl6pPr>
            <a:lvl7pPr lvl="6" algn="l">
              <a:lnSpc>
                <a:spcPct val="100000"/>
              </a:lnSpc>
              <a:spcBef>
                <a:spcPts val="0"/>
              </a:spcBef>
              <a:spcAft>
                <a:spcPts val="0"/>
              </a:spcAft>
              <a:buClr>
                <a:srgbClr val="EA8C6D"/>
              </a:buClr>
              <a:buSzPts val="2800"/>
              <a:buNone/>
              <a:defRPr>
                <a:solidFill>
                  <a:srgbClr val="EA8C6D"/>
                </a:solidFill>
              </a:defRPr>
            </a:lvl7pPr>
            <a:lvl8pPr lvl="7" algn="l">
              <a:lnSpc>
                <a:spcPct val="100000"/>
              </a:lnSpc>
              <a:spcBef>
                <a:spcPts val="0"/>
              </a:spcBef>
              <a:spcAft>
                <a:spcPts val="0"/>
              </a:spcAft>
              <a:buClr>
                <a:srgbClr val="EA8C6D"/>
              </a:buClr>
              <a:buSzPts val="2800"/>
              <a:buNone/>
              <a:defRPr>
                <a:solidFill>
                  <a:srgbClr val="EA8C6D"/>
                </a:solidFill>
              </a:defRPr>
            </a:lvl8pPr>
            <a:lvl9pPr lvl="8" algn="l">
              <a:lnSpc>
                <a:spcPct val="100000"/>
              </a:lnSpc>
              <a:spcBef>
                <a:spcPts val="0"/>
              </a:spcBef>
              <a:spcAft>
                <a:spcPts val="0"/>
              </a:spcAft>
              <a:buClr>
                <a:srgbClr val="EA8C6D"/>
              </a:buClr>
              <a:buSzPts val="2800"/>
              <a:buNone/>
              <a:defRPr>
                <a:solidFill>
                  <a:srgbClr val="EA8C6D"/>
                </a:solidFill>
              </a:defRPr>
            </a:lvl9pPr>
          </a:lstStyle>
          <a:p/>
        </p:txBody>
      </p:sp>
      <p:sp>
        <p:nvSpPr>
          <p:cNvPr id="114" name="Google Shape;114;p104"/>
          <p:cNvSpPr txBox="1"/>
          <p:nvPr>
            <p:ph idx="6" type="subTitle"/>
          </p:nvPr>
        </p:nvSpPr>
        <p:spPr>
          <a:xfrm>
            <a:off x="7976072" y="4408333"/>
            <a:ext cx="3134400" cy="1724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89" name="Shape 1589"/>
        <p:cNvGrpSpPr/>
        <p:nvPr/>
      </p:nvGrpSpPr>
      <p:grpSpPr>
        <a:xfrm>
          <a:off x="0" y="0"/>
          <a:ext cx="0" cy="0"/>
          <a:chOff x="0" y="0"/>
          <a:chExt cx="0" cy="0"/>
        </a:xfrm>
      </p:grpSpPr>
      <p:sp>
        <p:nvSpPr>
          <p:cNvPr id="1590" name="Google Shape;1590;p14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1" name="Google Shape;1591;p14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2" name="Google Shape;1592;p1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3" name="Google Shape;1593;p1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4" name="Google Shape;1594;p1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background">
  <p:cSld name="Image background">
    <p:spTree>
      <p:nvGrpSpPr>
        <p:cNvPr id="1595" name="Shape 1595"/>
        <p:cNvGrpSpPr/>
        <p:nvPr/>
      </p:nvGrpSpPr>
      <p:grpSpPr>
        <a:xfrm>
          <a:off x="0" y="0"/>
          <a:ext cx="0" cy="0"/>
          <a:chOff x="0" y="0"/>
          <a:chExt cx="0" cy="0"/>
        </a:xfrm>
      </p:grpSpPr>
      <p:sp>
        <p:nvSpPr>
          <p:cNvPr id="1596" name="Google Shape;1596;p147"/>
          <p:cNvSpPr/>
          <p:nvPr/>
        </p:nvSpPr>
        <p:spPr>
          <a:xfrm>
            <a:off x="0" y="0"/>
            <a:ext cx="12192000" cy="6876400"/>
          </a:xfrm>
          <a:prstGeom prst="frame">
            <a:avLst>
              <a:gd fmla="val 7929" name="adj1"/>
            </a:avLst>
          </a:pr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7" name="Google Shape;1597;p147"/>
          <p:cNvSpPr/>
          <p:nvPr/>
        </p:nvSpPr>
        <p:spPr>
          <a:xfrm>
            <a:off x="-666948" y="-735873"/>
            <a:ext cx="1405600" cy="1405600"/>
          </a:xfrm>
          <a:prstGeom prst="ellipse">
            <a:avLst/>
          </a:prstGeom>
          <a:solidFill>
            <a:srgbClr val="02BDC7">
              <a:alpha val="79607"/>
            </a:srgbClr>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8" name="Google Shape;1598;p147"/>
          <p:cNvSpPr/>
          <p:nvPr/>
        </p:nvSpPr>
        <p:spPr>
          <a:xfrm>
            <a:off x="563800" y="-150287"/>
            <a:ext cx="531600" cy="531600"/>
          </a:xfrm>
          <a:prstGeom prst="ellipse">
            <a:avLst/>
          </a:prstGeom>
          <a:solidFill>
            <a:srgbClr val="FF9755"/>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599" name="Google Shape;1599;p147"/>
          <p:cNvSpPr/>
          <p:nvPr/>
        </p:nvSpPr>
        <p:spPr>
          <a:xfrm>
            <a:off x="701637" y="487327"/>
            <a:ext cx="182400" cy="182400"/>
          </a:xfrm>
          <a:prstGeom prst="ellipse">
            <a:avLst/>
          </a:prstGeom>
          <a:solidFill>
            <a:srgbClr val="02BDC7"/>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00" name="Google Shape;1600;p147"/>
          <p:cNvSpPr/>
          <p:nvPr/>
        </p:nvSpPr>
        <p:spPr>
          <a:xfrm>
            <a:off x="279800" y="719876"/>
            <a:ext cx="284000" cy="284000"/>
          </a:xfrm>
          <a:prstGeom prst="ellipse">
            <a:avLst/>
          </a:prstGeom>
          <a:solidFill>
            <a:srgbClr val="FC4067"/>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01" name="Google Shape;1601;p147"/>
          <p:cNvSpPr/>
          <p:nvPr/>
        </p:nvSpPr>
        <p:spPr>
          <a:xfrm>
            <a:off x="38593" y="836813"/>
            <a:ext cx="125200" cy="125200"/>
          </a:xfrm>
          <a:prstGeom prst="ellipse">
            <a:avLst/>
          </a:prstGeom>
          <a:solidFill>
            <a:srgbClr val="FFB6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nvGrpSpPr>
          <p:cNvPr id="1602" name="Google Shape;1602;p147"/>
          <p:cNvGrpSpPr/>
          <p:nvPr/>
        </p:nvGrpSpPr>
        <p:grpSpPr>
          <a:xfrm>
            <a:off x="10856501" y="5970098"/>
            <a:ext cx="678468" cy="638281"/>
            <a:chOff x="5972700" y="2330200"/>
            <a:chExt cx="411625" cy="387275"/>
          </a:xfrm>
        </p:grpSpPr>
        <p:sp>
          <p:nvSpPr>
            <p:cNvPr id="1603" name="Google Shape;1603;p147"/>
            <p:cNvSpPr/>
            <p:nvPr/>
          </p:nvSpPr>
          <p:spPr>
            <a:xfrm>
              <a:off x="5972700" y="2476950"/>
              <a:ext cx="98050" cy="219825"/>
            </a:xfrm>
            <a:custGeom>
              <a:rect b="b" l="l" r="r" t="t"/>
              <a:pathLst>
                <a:path extrusionOk="0" fill="none" h="8793" w="3922">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04" name="Google Shape;1604;p147"/>
            <p:cNvSpPr/>
            <p:nvPr/>
          </p:nvSpPr>
          <p:spPr>
            <a:xfrm>
              <a:off x="6078025" y="2330200"/>
              <a:ext cx="306300" cy="387275"/>
            </a:xfrm>
            <a:custGeom>
              <a:rect b="b" l="l" r="r" t="t"/>
              <a:pathLst>
                <a:path extrusionOk="0" fill="none" h="15491" w="12252">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 name="Shape 115"/>
        <p:cNvGrpSpPr/>
        <p:nvPr/>
      </p:nvGrpSpPr>
      <p:grpSpPr>
        <a:xfrm>
          <a:off x="0" y="0"/>
          <a:ext cx="0" cy="0"/>
          <a:chOff x="0" y="0"/>
          <a:chExt cx="0" cy="0"/>
        </a:xfrm>
      </p:grpSpPr>
      <p:grpSp>
        <p:nvGrpSpPr>
          <p:cNvPr id="116" name="Google Shape;116;p105"/>
          <p:cNvGrpSpPr/>
          <p:nvPr/>
        </p:nvGrpSpPr>
        <p:grpSpPr>
          <a:xfrm>
            <a:off x="-206633" y="-812790"/>
            <a:ext cx="12398640" cy="7672924"/>
            <a:chOff x="-154975" y="-609593"/>
            <a:chExt cx="9298980" cy="5754693"/>
          </a:xfrm>
        </p:grpSpPr>
        <p:sp>
          <p:nvSpPr>
            <p:cNvPr id="117" name="Google Shape;117;p105"/>
            <p:cNvSpPr/>
            <p:nvPr/>
          </p:nvSpPr>
          <p:spPr>
            <a:xfrm flipH="1" rot="10800000">
              <a:off x="7080900" y="4151542"/>
              <a:ext cx="2063105" cy="993558"/>
            </a:xfrm>
            <a:custGeom>
              <a:rect b="b" l="l" r="r" t="t"/>
              <a:pathLst>
                <a:path extrusionOk="0" h="15110" w="28563">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nvGrpSpPr>
            <p:cNvPr id="118" name="Google Shape;118;p105"/>
            <p:cNvGrpSpPr/>
            <p:nvPr/>
          </p:nvGrpSpPr>
          <p:grpSpPr>
            <a:xfrm>
              <a:off x="-154975" y="-609593"/>
              <a:ext cx="3472736" cy="2184757"/>
              <a:chOff x="5170034" y="2559394"/>
              <a:chExt cx="1210350" cy="761425"/>
            </a:xfrm>
          </p:grpSpPr>
          <p:sp>
            <p:nvSpPr>
              <p:cNvPr id="119" name="Google Shape;119;p105"/>
              <p:cNvSpPr/>
              <p:nvPr/>
            </p:nvSpPr>
            <p:spPr>
              <a:xfrm>
                <a:off x="5170034" y="2559394"/>
                <a:ext cx="996075" cy="462750"/>
              </a:xfrm>
              <a:custGeom>
                <a:rect b="b" l="l" r="r" t="t"/>
                <a:pathLst>
                  <a:path extrusionOk="0" h="18510" w="39843">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20" name="Google Shape;120;p105"/>
              <p:cNvSpPr/>
              <p:nvPr/>
            </p:nvSpPr>
            <p:spPr>
              <a:xfrm>
                <a:off x="5170034" y="2559394"/>
                <a:ext cx="1210350" cy="761425"/>
              </a:xfrm>
              <a:custGeom>
                <a:rect b="b" l="l" r="r" t="t"/>
                <a:pathLst>
                  <a:path extrusionOk="0" h="30457" w="48414">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sp>
        <p:nvSpPr>
          <p:cNvPr id="121" name="Google Shape;121;p105"/>
          <p:cNvSpPr txBox="1"/>
          <p:nvPr>
            <p:ph type="title"/>
          </p:nvPr>
        </p:nvSpPr>
        <p:spPr>
          <a:xfrm>
            <a:off x="2687800" y="720000"/>
            <a:ext cx="6816400" cy="5728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b="1" sz="4667">
                <a:solidFill>
                  <a:srgbClr val="EA8C6D"/>
                </a:solidFill>
              </a:defRPr>
            </a:lvl1pPr>
            <a:lvl2pPr lvl="1" algn="ctr">
              <a:lnSpc>
                <a:spcPct val="100000"/>
              </a:lnSpc>
              <a:spcBef>
                <a:spcPts val="0"/>
              </a:spcBef>
              <a:spcAft>
                <a:spcPts val="0"/>
              </a:spcAft>
              <a:buSzPts val="2800"/>
              <a:buNone/>
              <a:defRPr b="1" sz="4667">
                <a:solidFill>
                  <a:srgbClr val="EA8C6D"/>
                </a:solidFill>
              </a:defRPr>
            </a:lvl2pPr>
            <a:lvl3pPr lvl="2" algn="ctr">
              <a:lnSpc>
                <a:spcPct val="100000"/>
              </a:lnSpc>
              <a:spcBef>
                <a:spcPts val="0"/>
              </a:spcBef>
              <a:spcAft>
                <a:spcPts val="0"/>
              </a:spcAft>
              <a:buSzPts val="2800"/>
              <a:buNone/>
              <a:defRPr b="1" sz="4667">
                <a:solidFill>
                  <a:srgbClr val="EA8C6D"/>
                </a:solidFill>
              </a:defRPr>
            </a:lvl3pPr>
            <a:lvl4pPr lvl="3" algn="ctr">
              <a:lnSpc>
                <a:spcPct val="100000"/>
              </a:lnSpc>
              <a:spcBef>
                <a:spcPts val="0"/>
              </a:spcBef>
              <a:spcAft>
                <a:spcPts val="0"/>
              </a:spcAft>
              <a:buSzPts val="2800"/>
              <a:buNone/>
              <a:defRPr b="1" sz="4667">
                <a:solidFill>
                  <a:srgbClr val="EA8C6D"/>
                </a:solidFill>
              </a:defRPr>
            </a:lvl4pPr>
            <a:lvl5pPr lvl="4" algn="ctr">
              <a:lnSpc>
                <a:spcPct val="100000"/>
              </a:lnSpc>
              <a:spcBef>
                <a:spcPts val="0"/>
              </a:spcBef>
              <a:spcAft>
                <a:spcPts val="0"/>
              </a:spcAft>
              <a:buSzPts val="2800"/>
              <a:buNone/>
              <a:defRPr b="1" sz="4667">
                <a:solidFill>
                  <a:srgbClr val="EA8C6D"/>
                </a:solidFill>
              </a:defRPr>
            </a:lvl5pPr>
            <a:lvl6pPr lvl="5" algn="ctr">
              <a:lnSpc>
                <a:spcPct val="100000"/>
              </a:lnSpc>
              <a:spcBef>
                <a:spcPts val="0"/>
              </a:spcBef>
              <a:spcAft>
                <a:spcPts val="0"/>
              </a:spcAft>
              <a:buSzPts val="2800"/>
              <a:buNone/>
              <a:defRPr b="1" sz="4667">
                <a:solidFill>
                  <a:srgbClr val="EA8C6D"/>
                </a:solidFill>
              </a:defRPr>
            </a:lvl6pPr>
            <a:lvl7pPr lvl="6" algn="ctr">
              <a:lnSpc>
                <a:spcPct val="100000"/>
              </a:lnSpc>
              <a:spcBef>
                <a:spcPts val="0"/>
              </a:spcBef>
              <a:spcAft>
                <a:spcPts val="0"/>
              </a:spcAft>
              <a:buSzPts val="2800"/>
              <a:buNone/>
              <a:defRPr b="1" sz="4667">
                <a:solidFill>
                  <a:srgbClr val="EA8C6D"/>
                </a:solidFill>
              </a:defRPr>
            </a:lvl7pPr>
            <a:lvl8pPr lvl="7" algn="ctr">
              <a:lnSpc>
                <a:spcPct val="100000"/>
              </a:lnSpc>
              <a:spcBef>
                <a:spcPts val="0"/>
              </a:spcBef>
              <a:spcAft>
                <a:spcPts val="0"/>
              </a:spcAft>
              <a:buSzPts val="2800"/>
              <a:buNone/>
              <a:defRPr b="1" sz="4667">
                <a:solidFill>
                  <a:srgbClr val="EA8C6D"/>
                </a:solidFill>
              </a:defRPr>
            </a:lvl8pPr>
            <a:lvl9pPr lvl="8" algn="ctr">
              <a:lnSpc>
                <a:spcPct val="100000"/>
              </a:lnSpc>
              <a:spcBef>
                <a:spcPts val="0"/>
              </a:spcBef>
              <a:spcAft>
                <a:spcPts val="0"/>
              </a:spcAft>
              <a:buSzPts val="2800"/>
              <a:buNone/>
              <a:defRPr b="1" sz="4667">
                <a:solidFill>
                  <a:srgbClr val="EA8C6D"/>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8.xml"/><Relationship Id="rId22" Type="http://schemas.openxmlformats.org/officeDocument/2006/relationships/slideLayout" Target="../slideLayouts/slideLayout50.xml"/><Relationship Id="rId21" Type="http://schemas.openxmlformats.org/officeDocument/2006/relationships/slideLayout" Target="../slideLayouts/slideLayout49.xml"/><Relationship Id="rId24" Type="http://schemas.openxmlformats.org/officeDocument/2006/relationships/slideLayout" Target="../slideLayouts/slideLayout52.xml"/><Relationship Id="rId23" Type="http://schemas.openxmlformats.org/officeDocument/2006/relationships/slideLayout" Target="../slideLayouts/slideLayout51.xml"/><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26" Type="http://schemas.openxmlformats.org/officeDocument/2006/relationships/slideLayout" Target="../slideLayouts/slideLayout54.xml"/><Relationship Id="rId25" Type="http://schemas.openxmlformats.org/officeDocument/2006/relationships/slideLayout" Target="../slideLayouts/slideLayout53.xml"/><Relationship Id="rId28" Type="http://schemas.openxmlformats.org/officeDocument/2006/relationships/slideLayout" Target="../slideLayouts/slideLayout56.xml"/><Relationship Id="rId27" Type="http://schemas.openxmlformats.org/officeDocument/2006/relationships/slideLayout" Target="../slideLayouts/slideLayout55.xml"/><Relationship Id="rId5" Type="http://schemas.openxmlformats.org/officeDocument/2006/relationships/slideLayout" Target="../slideLayouts/slideLayout33.xml"/><Relationship Id="rId6" Type="http://schemas.openxmlformats.org/officeDocument/2006/relationships/slideLayout" Target="../slideLayouts/slideLayout34.xml"/><Relationship Id="rId29" Type="http://schemas.openxmlformats.org/officeDocument/2006/relationships/theme" Target="../theme/theme3.xml"/><Relationship Id="rId7" Type="http://schemas.openxmlformats.org/officeDocument/2006/relationships/slideLayout" Target="../slideLayouts/slideLayout35.xml"/><Relationship Id="rId8" Type="http://schemas.openxmlformats.org/officeDocument/2006/relationships/slideLayout" Target="../slideLayouts/slideLayout36.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5" Type="http://schemas.openxmlformats.org/officeDocument/2006/relationships/slideLayout" Target="../slideLayouts/slideLayout43.xml"/><Relationship Id="rId14" Type="http://schemas.openxmlformats.org/officeDocument/2006/relationships/slideLayout" Target="../slideLayouts/slideLayout42.xml"/><Relationship Id="rId17" Type="http://schemas.openxmlformats.org/officeDocument/2006/relationships/slideLayout" Target="../slideLayouts/slideLayout45.xml"/><Relationship Id="rId16" Type="http://schemas.openxmlformats.org/officeDocument/2006/relationships/slideLayout" Target="../slideLayouts/slideLayout44.xml"/><Relationship Id="rId19" Type="http://schemas.openxmlformats.org/officeDocument/2006/relationships/slideLayout" Target="../slideLayouts/slideLayout47.xml"/><Relationship Id="rId18"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11" Type="http://schemas.openxmlformats.org/officeDocument/2006/relationships/slideLayout" Target="../slideLayouts/slideLayout67.xml"/><Relationship Id="rId10" Type="http://schemas.openxmlformats.org/officeDocument/2006/relationships/slideLayout" Target="../slideLayouts/slideLayout66.xml"/><Relationship Id="rId13" Type="http://schemas.openxmlformats.org/officeDocument/2006/relationships/slideLayout" Target="../slideLayouts/slideLayout69.xml"/><Relationship Id="rId12" Type="http://schemas.openxmlformats.org/officeDocument/2006/relationships/slideLayout" Target="../slideLayouts/slideLayout68.xml"/><Relationship Id="rId14" Type="http://schemas.openxmlformats.org/officeDocument/2006/relationships/theme" Target="../theme/theme5.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slideLayout" Target="../slideLayouts/slideLayout71.xml"/><Relationship Id="rId3" Type="http://schemas.openxmlformats.org/officeDocument/2006/relationships/slideLayout" Target="../slideLayouts/slideLayout72.xml"/><Relationship Id="rId4" Type="http://schemas.openxmlformats.org/officeDocument/2006/relationships/slideLayout" Target="../slideLayouts/slideLayout73.xml"/><Relationship Id="rId9" Type="http://schemas.openxmlformats.org/officeDocument/2006/relationships/slideLayout" Target="../slideLayouts/slideLayout78.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11" Type="http://schemas.openxmlformats.org/officeDocument/2006/relationships/slideLayout" Target="../slideLayouts/slideLayout80.xml"/><Relationship Id="rId10" Type="http://schemas.openxmlformats.org/officeDocument/2006/relationships/slideLayout" Target="../slideLayouts/slideLayout79.xml"/><Relationship Id="rId13" Type="http://schemas.openxmlformats.org/officeDocument/2006/relationships/theme" Target="../theme/theme1.xml"/><Relationship Id="rId12"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2DD"/>
        </a:solidFill>
      </p:bgPr>
    </p:bg>
    <p:spTree>
      <p:nvGrpSpPr>
        <p:cNvPr id="9" name="Shape 9"/>
        <p:cNvGrpSpPr/>
        <p:nvPr/>
      </p:nvGrpSpPr>
      <p:grpSpPr>
        <a:xfrm>
          <a:off x="0" y="0"/>
          <a:ext cx="0" cy="0"/>
          <a:chOff x="0" y="0"/>
          <a:chExt cx="0" cy="0"/>
        </a:xfrm>
      </p:grpSpPr>
      <p:sp>
        <p:nvSpPr>
          <p:cNvPr id="10" name="Google Shape;10;p6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EA8C6D"/>
              </a:buClr>
              <a:buSzPts val="2800"/>
              <a:buFont typeface="Amatic SC"/>
              <a:buNone/>
              <a:defRPr b="1" i="0" sz="2800" u="none" cap="none" strike="noStrike">
                <a:solidFill>
                  <a:srgbClr val="EA8C6D"/>
                </a:solidFill>
                <a:latin typeface="Amatic SC"/>
                <a:ea typeface="Amatic SC"/>
                <a:cs typeface="Amatic SC"/>
                <a:sym typeface="Amatic SC"/>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6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1"/>
              </a:buClr>
              <a:buSzPts val="1800"/>
              <a:buFont typeface="Mallanna"/>
              <a:buChar char="●"/>
              <a:defRPr b="0" i="0" sz="1800" u="none" cap="none" strike="noStrike">
                <a:solidFill>
                  <a:schemeClr val="dk1"/>
                </a:solidFill>
                <a:latin typeface="Mallanna"/>
                <a:ea typeface="Mallanna"/>
                <a:cs typeface="Mallanna"/>
                <a:sym typeface="Mallanna"/>
              </a:defRPr>
            </a:lvl1pPr>
            <a:lvl2pPr indent="-317500" lvl="1" marL="9144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2pPr>
            <a:lvl3pPr indent="-317500" lvl="2" marL="13716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3pPr>
            <a:lvl4pPr indent="-317500" lvl="3" marL="18288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4pPr>
            <a:lvl5pPr indent="-317500" lvl="4" marL="22860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5pPr>
            <a:lvl6pPr indent="-317500" lvl="5" marL="27432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6pPr>
            <a:lvl7pPr indent="-317500" lvl="6" marL="32004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7pPr>
            <a:lvl8pPr indent="-317500" lvl="7" marL="36576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8pPr>
            <a:lvl9pPr indent="-317500" lvl="8" marL="4114800" marR="0" rtl="0" algn="l">
              <a:lnSpc>
                <a:spcPct val="115000"/>
              </a:lnSpc>
              <a:spcBef>
                <a:spcPts val="1600"/>
              </a:spcBef>
              <a:spcAft>
                <a:spcPts val="160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2DD"/>
        </a:solidFill>
      </p:bgPr>
    </p:bg>
    <p:spTree>
      <p:nvGrpSpPr>
        <p:cNvPr id="712" name="Shape 712"/>
        <p:cNvGrpSpPr/>
        <p:nvPr/>
      </p:nvGrpSpPr>
      <p:grpSpPr>
        <a:xfrm>
          <a:off x="0" y="0"/>
          <a:ext cx="0" cy="0"/>
          <a:chOff x="0" y="0"/>
          <a:chExt cx="0" cy="0"/>
        </a:xfrm>
      </p:grpSpPr>
      <p:sp>
        <p:nvSpPr>
          <p:cNvPr id="713" name="Google Shape;713;p6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EA8C6D"/>
              </a:buClr>
              <a:buSzPts val="2800"/>
              <a:buFont typeface="Amatic SC"/>
              <a:buNone/>
              <a:defRPr b="1" i="0" sz="2800" u="none" cap="none" strike="noStrike">
                <a:solidFill>
                  <a:srgbClr val="EA8C6D"/>
                </a:solidFill>
                <a:latin typeface="Amatic SC"/>
                <a:ea typeface="Amatic SC"/>
                <a:cs typeface="Amatic SC"/>
                <a:sym typeface="Amatic SC"/>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14" name="Google Shape;714;p66"/>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1"/>
              </a:buClr>
              <a:buSzPts val="1800"/>
              <a:buFont typeface="Mallanna"/>
              <a:buChar char="●"/>
              <a:defRPr b="0" i="0" sz="1800" u="none" cap="none" strike="noStrike">
                <a:solidFill>
                  <a:schemeClr val="dk1"/>
                </a:solidFill>
                <a:latin typeface="Mallanna"/>
                <a:ea typeface="Mallanna"/>
                <a:cs typeface="Mallanna"/>
                <a:sym typeface="Mallanna"/>
              </a:defRPr>
            </a:lvl1pPr>
            <a:lvl2pPr indent="-317500" lvl="1" marL="9144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2pPr>
            <a:lvl3pPr indent="-317500" lvl="2" marL="13716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3pPr>
            <a:lvl4pPr indent="-317500" lvl="3" marL="18288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4pPr>
            <a:lvl5pPr indent="-317500" lvl="4" marL="22860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5pPr>
            <a:lvl6pPr indent="-317500" lvl="5" marL="27432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6pPr>
            <a:lvl7pPr indent="-317500" lvl="6" marL="32004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7pPr>
            <a:lvl8pPr indent="-317500" lvl="7" marL="3657600" marR="0" rtl="0" algn="l">
              <a:lnSpc>
                <a:spcPct val="115000"/>
              </a:lnSpc>
              <a:spcBef>
                <a:spcPts val="1600"/>
              </a:spcBef>
              <a:spcAft>
                <a:spcPts val="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8pPr>
            <a:lvl9pPr indent="-317500" lvl="8" marL="4114800" marR="0" rtl="0" algn="l">
              <a:lnSpc>
                <a:spcPct val="115000"/>
              </a:lnSpc>
              <a:spcBef>
                <a:spcPts val="1600"/>
              </a:spcBef>
              <a:spcAft>
                <a:spcPts val="1600"/>
              </a:spcAft>
              <a:buClr>
                <a:schemeClr val="dk1"/>
              </a:buClr>
              <a:buSzPts val="1400"/>
              <a:buFont typeface="Mallanna"/>
              <a:buChar char="■"/>
              <a:defRPr b="0" i="0" sz="1867" u="none" cap="none" strike="noStrike">
                <a:solidFill>
                  <a:schemeClr val="dk1"/>
                </a:solidFill>
                <a:latin typeface="Mallanna"/>
                <a:ea typeface="Mallanna"/>
                <a:cs typeface="Mallanna"/>
                <a:sym typeface="Mallanna"/>
              </a:defRPr>
            </a:lvl9pPr>
          </a:lstStyle>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15" name="Shape 1415"/>
        <p:cNvGrpSpPr/>
        <p:nvPr/>
      </p:nvGrpSpPr>
      <p:grpSpPr>
        <a:xfrm>
          <a:off x="0" y="0"/>
          <a:ext cx="0" cy="0"/>
          <a:chOff x="0" y="0"/>
          <a:chExt cx="0" cy="0"/>
        </a:xfrm>
      </p:grpSpPr>
      <p:sp>
        <p:nvSpPr>
          <p:cNvPr id="1416" name="Google Shape;1416;p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17" name="Google Shape;1417;p6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8" name="Google Shape;1418;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19" name="Google Shape;1419;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20" name="Google Shape;1420;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20" name="Shape 1520"/>
        <p:cNvGrpSpPr/>
        <p:nvPr/>
      </p:nvGrpSpPr>
      <p:grpSpPr>
        <a:xfrm>
          <a:off x="0" y="0"/>
          <a:ext cx="0" cy="0"/>
          <a:chOff x="0" y="0"/>
          <a:chExt cx="0" cy="0"/>
        </a:xfrm>
      </p:grpSpPr>
      <p:sp>
        <p:nvSpPr>
          <p:cNvPr id="1521" name="Google Shape;1521;p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22" name="Google Shape;1522;p7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3" name="Google Shape;1523;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24" name="Google Shape;1524;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25" name="Google Shape;1525;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3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xml"/><Relationship Id="rId3" Type="http://schemas.openxmlformats.org/officeDocument/2006/relationships/image" Target="../media/image2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Relationship Id="rId3" Type="http://schemas.openxmlformats.org/officeDocument/2006/relationships/image" Target="../media/image10.jp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 Id="rId3" Type="http://schemas.openxmlformats.org/officeDocument/2006/relationships/image" Target="../media/image1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7.xml"/><Relationship Id="rId3" Type="http://schemas.openxmlformats.org/officeDocument/2006/relationships/image" Target="../media/image8.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9.xml"/><Relationship Id="rId3" Type="http://schemas.openxmlformats.org/officeDocument/2006/relationships/image" Target="../media/image23.jpg"/><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0.xml"/><Relationship Id="rId3" Type="http://schemas.openxmlformats.org/officeDocument/2006/relationships/image" Target="../media/image33.jp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31.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2.xml"/><Relationship Id="rId3" Type="http://schemas.openxmlformats.org/officeDocument/2006/relationships/image" Target="../media/image41.jpg"/><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3.xml"/><Relationship Id="rId3" Type="http://schemas.openxmlformats.org/officeDocument/2006/relationships/image" Target="../media/image36.jpg"/><Relationship Id="rId4" Type="http://schemas.openxmlformats.org/officeDocument/2006/relationships/image" Target="../media/image28.jpg"/><Relationship Id="rId5"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4.xml"/><Relationship Id="rId3" Type="http://schemas.openxmlformats.org/officeDocument/2006/relationships/image" Target="../media/image26.png"/><Relationship Id="rId4" Type="http://schemas.openxmlformats.org/officeDocument/2006/relationships/image" Target="../media/image31.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5.xml"/><Relationship Id="rId3" Type="http://schemas.openxmlformats.org/officeDocument/2006/relationships/image" Target="../media/image36.jpg"/><Relationship Id="rId4" Type="http://schemas.openxmlformats.org/officeDocument/2006/relationships/image" Target="../media/image57.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6.xml"/><Relationship Id="rId3" Type="http://schemas.openxmlformats.org/officeDocument/2006/relationships/image" Target="../media/image28.jpg"/><Relationship Id="rId4" Type="http://schemas.openxmlformats.org/officeDocument/2006/relationships/image" Target="../media/image2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7.xml"/><Relationship Id="rId3" Type="http://schemas.openxmlformats.org/officeDocument/2006/relationships/image" Target="../media/image39.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8.xml"/><Relationship Id="rId3" Type="http://schemas.openxmlformats.org/officeDocument/2006/relationships/image" Target="../media/image44.jpg"/><Relationship Id="rId4" Type="http://schemas.openxmlformats.org/officeDocument/2006/relationships/image" Target="../media/image4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9.xml"/><Relationship Id="rId3" Type="http://schemas.openxmlformats.org/officeDocument/2006/relationships/image" Target="../media/image40.jp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0.xml"/><Relationship Id="rId3"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1.xml"/><Relationship Id="rId3" Type="http://schemas.openxmlformats.org/officeDocument/2006/relationships/image" Target="../media/image49.jp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2.xml"/><Relationship Id="rId3" Type="http://schemas.openxmlformats.org/officeDocument/2006/relationships/image" Target="../media/image5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3.xml"/><Relationship Id="rId3" Type="http://schemas.openxmlformats.org/officeDocument/2006/relationships/image" Target="../media/image5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4.xml"/><Relationship Id="rId3" Type="http://schemas.openxmlformats.org/officeDocument/2006/relationships/image" Target="../media/image26.png"/><Relationship Id="rId4" Type="http://schemas.openxmlformats.org/officeDocument/2006/relationships/image" Target="../media/image31.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5.xml"/><Relationship Id="rId3" Type="http://schemas.openxmlformats.org/officeDocument/2006/relationships/image" Target="../media/image5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6.png"/><Relationship Id="rId4" Type="http://schemas.openxmlformats.org/officeDocument/2006/relationships/image" Target="../media/image31.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6.jpg"/><Relationship Id="rId4" Type="http://schemas.openxmlformats.org/officeDocument/2006/relationships/image" Target="../media/image5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77.jpg"/><Relationship Id="rId4" Type="http://schemas.openxmlformats.org/officeDocument/2006/relationships/image" Target="../media/image5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5.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4.jpg"/><Relationship Id="rId4" Type="http://schemas.openxmlformats.org/officeDocument/2006/relationships/image" Target="../media/image6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76.jpg"/><Relationship Id="rId4" Type="http://schemas.openxmlformats.org/officeDocument/2006/relationships/image" Target="../media/image6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3.jpg"/><Relationship Id="rId4" Type="http://schemas.openxmlformats.org/officeDocument/2006/relationships/image" Target="../media/image80.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64.jpg"/><Relationship Id="rId4" Type="http://schemas.openxmlformats.org/officeDocument/2006/relationships/image" Target="../media/image6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62.png"/><Relationship Id="rId4" Type="http://schemas.openxmlformats.org/officeDocument/2006/relationships/image" Target="../media/image7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68.jpg"/><Relationship Id="rId4" Type="http://schemas.openxmlformats.org/officeDocument/2006/relationships/image" Target="../media/image5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7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74.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6.png"/><Relationship Id="rId4" Type="http://schemas.openxmlformats.org/officeDocument/2006/relationships/image" Target="../media/image31.gi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83.jpg"/><Relationship Id="rId4" Type="http://schemas.openxmlformats.org/officeDocument/2006/relationships/image" Target="../media/image7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26.png"/><Relationship Id="rId4" Type="http://schemas.openxmlformats.org/officeDocument/2006/relationships/image" Target="../media/image31.gi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78.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73.jpg"/><Relationship Id="rId4" Type="http://schemas.openxmlformats.org/officeDocument/2006/relationships/image" Target="../media/image6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28.jpg"/><Relationship Id="rId4" Type="http://schemas.openxmlformats.org/officeDocument/2006/relationships/image" Target="../media/image44.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8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28.jpg"/><Relationship Id="rId4" Type="http://schemas.openxmlformats.org/officeDocument/2006/relationships/image" Target="../media/image2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gi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44.jpg"/><Relationship Id="rId4" Type="http://schemas.openxmlformats.org/officeDocument/2006/relationships/image" Target="../media/image47.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1.xml"/><Relationship Id="rId3" Type="http://schemas.openxmlformats.org/officeDocument/2006/relationships/image" Target="../media/image85.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62.xml"/><Relationship Id="rId3" Type="http://schemas.openxmlformats.org/officeDocument/2006/relationships/image" Target="../media/image7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8" name="Shape 1608"/>
        <p:cNvGrpSpPr/>
        <p:nvPr/>
      </p:nvGrpSpPr>
      <p:grpSpPr>
        <a:xfrm>
          <a:off x="0" y="0"/>
          <a:ext cx="0" cy="0"/>
          <a:chOff x="0" y="0"/>
          <a:chExt cx="0" cy="0"/>
        </a:xfrm>
      </p:grpSpPr>
      <p:sp>
        <p:nvSpPr>
          <p:cNvPr id="1609" name="Google Shape;1609;p1"/>
          <p:cNvSpPr txBox="1"/>
          <p:nvPr>
            <p:ph type="ctrTitle"/>
          </p:nvPr>
        </p:nvSpPr>
        <p:spPr>
          <a:xfrm>
            <a:off x="2898400" y="719333"/>
            <a:ext cx="6395200" cy="36232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Clr>
                <a:srgbClr val="EA8C6D"/>
              </a:buClr>
              <a:buSzPts val="8300"/>
              <a:buFont typeface="Amatic SC"/>
              <a:buNone/>
            </a:pPr>
            <a:r>
              <a:t/>
            </a:r>
            <a:endParaRPr/>
          </a:p>
        </p:txBody>
      </p:sp>
      <p:sp>
        <p:nvSpPr>
          <p:cNvPr id="1610" name="Google Shape;1610;p1"/>
          <p:cNvSpPr txBox="1"/>
          <p:nvPr>
            <p:ph idx="1" type="subTitle"/>
          </p:nvPr>
        </p:nvSpPr>
        <p:spPr>
          <a:xfrm>
            <a:off x="3529600" y="4422567"/>
            <a:ext cx="5132800" cy="1710000"/>
          </a:xfrm>
          <a:prstGeom prst="rect">
            <a:avLst/>
          </a:prstGeom>
          <a:noFill/>
          <a:ln>
            <a:noFill/>
          </a:ln>
        </p:spPr>
        <p:txBody>
          <a:bodyPr anchorCtr="0" anchor="t" bIns="0" lIns="0" spcFirstLastPara="1" rIns="0" wrap="square" tIns="0">
            <a:noAutofit/>
          </a:bodyPr>
          <a:lstStyle/>
          <a:p>
            <a:pPr indent="-342900" lvl="0" marL="457200" rtl="0" algn="ctr">
              <a:lnSpc>
                <a:spcPct val="100000"/>
              </a:lnSpc>
              <a:spcBef>
                <a:spcPts val="0"/>
              </a:spcBef>
              <a:spcAft>
                <a:spcPts val="0"/>
              </a:spcAft>
              <a:buClr>
                <a:schemeClr val="dk1"/>
              </a:buClr>
              <a:buSzPts val="1500"/>
              <a:buFont typeface="Happy Monkey"/>
              <a:buNone/>
            </a:pPr>
            <a:r>
              <a:t/>
            </a:r>
            <a:endParaRPr/>
          </a:p>
        </p:txBody>
      </p:sp>
      <p:pic>
        <p:nvPicPr>
          <p:cNvPr descr="A picture containing diagram&#10;&#10;Description automatically generated" id="1611" name="Google Shape;1611;p1"/>
          <p:cNvPicPr preferRelativeResize="0"/>
          <p:nvPr/>
        </p:nvPicPr>
        <p:blipFill rotWithShape="1">
          <a:blip r:embed="rId3">
            <a:alphaModFix/>
          </a:blip>
          <a:srcRect b="0" l="0" r="0" t="0"/>
          <a:stretch/>
        </p:blipFill>
        <p:spPr>
          <a:xfrm>
            <a:off x="0" y="76200"/>
            <a:ext cx="12192000" cy="6858000"/>
          </a:xfrm>
          <a:prstGeom prst="rect">
            <a:avLst/>
          </a:prstGeom>
          <a:noFill/>
          <a:ln>
            <a:noFill/>
          </a:ln>
        </p:spPr>
      </p:pic>
      <p:sp>
        <p:nvSpPr>
          <p:cNvPr id="1612" name="Google Shape;1612;p1"/>
          <p:cNvSpPr/>
          <p:nvPr/>
        </p:nvSpPr>
        <p:spPr>
          <a:xfrm>
            <a:off x="2312880" y="2933008"/>
            <a:ext cx="7788492" cy="173124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F0000"/>
              </a:buClr>
              <a:buSzPts val="5400"/>
              <a:buFont typeface="Arial"/>
              <a:buNone/>
            </a:pPr>
            <a:r>
              <a:rPr b="1" i="0" lang="en-US" sz="5400" u="none" cap="none" strike="noStrike">
                <a:solidFill>
                  <a:srgbClr val="FF0000"/>
                </a:solidFill>
                <a:latin typeface="Arial"/>
                <a:ea typeface="Arial"/>
                <a:cs typeface="Arial"/>
                <a:sym typeface="Arial"/>
              </a:rPr>
              <a:t>CHÀO MỪNG QUÝ THẦY CÔ VÀ CÁC EM!</a:t>
            </a:r>
            <a:endParaRPr b="1" i="0" sz="5400" u="none" cap="none" strike="noStrike">
              <a:solidFill>
                <a:srgbClr val="FF0000"/>
              </a:solidFill>
              <a:latin typeface="Bebas Neue"/>
              <a:ea typeface="Bebas Neue"/>
              <a:cs typeface="Bebas Neue"/>
              <a:sym typeface="Bebas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6" name="Shape 1726"/>
        <p:cNvGrpSpPr/>
        <p:nvPr/>
      </p:nvGrpSpPr>
      <p:grpSpPr>
        <a:xfrm>
          <a:off x="0" y="0"/>
          <a:ext cx="0" cy="0"/>
          <a:chOff x="0" y="0"/>
          <a:chExt cx="0" cy="0"/>
        </a:xfrm>
      </p:grpSpPr>
      <p:sp>
        <p:nvSpPr>
          <p:cNvPr id="1727" name="Google Shape;1727;p10"/>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28" name="Google Shape;1728;p10"/>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sp>
        <p:nvSpPr>
          <p:cNvPr id="1729" name="Google Shape;1729;p10"/>
          <p:cNvSpPr/>
          <p:nvPr/>
        </p:nvSpPr>
        <p:spPr>
          <a:xfrm>
            <a:off x="400319" y="1125669"/>
            <a:ext cx="11391631" cy="2302758"/>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70C0"/>
              </a:buClr>
              <a:buSzPts val="2200"/>
              <a:buFont typeface="Arima Madurai Black"/>
              <a:buNone/>
            </a:pPr>
            <a:r>
              <a:rPr b="0" i="0" lang="en-US" sz="2200" u="none" cap="none" strike="noStrike">
                <a:solidFill>
                  <a:srgbClr val="0070C0"/>
                </a:solidFill>
                <a:latin typeface="Arima Madurai Black"/>
                <a:ea typeface="Arima Madurai Black"/>
                <a:cs typeface="Arima Madurai Black"/>
                <a:sym typeface="Arima Madurai Black"/>
              </a:rPr>
              <a:t>Trong mấ</a:t>
            </a:r>
            <a:r>
              <a:rPr lang="en-US" sz="2200">
                <a:solidFill>
                  <a:srgbClr val="0070C0"/>
                </a:solidFill>
                <a:latin typeface="Arima Madurai Black"/>
                <a:ea typeface="Arima Madurai Black"/>
                <a:cs typeface="Arima Madurai Black"/>
                <a:sym typeface="Arima Madurai Black"/>
              </a:rPr>
              <a:t>y thập kỉ gần đây đã có rất nhiều phát kiến lớn nhờ sử dụng các kính viễn vọng đặt trên mặt đất hoặc trong không gian. Chúng ta có thể quan sát được khoảng cách xa từ 12 tỉ đến 13 tỉ năm ánh sáng, bao quát đến 90% vũ trụ để nghiên cứu được các thời kì sao bốc cháy, hay sự hình thành của những vì sao mới.</a:t>
            </a:r>
            <a:endParaRPr b="0" i="0" sz="2200" u="none" cap="none" strike="noStrike">
              <a:solidFill>
                <a:srgbClr val="0070C0"/>
              </a:solidFill>
              <a:latin typeface="Arima Madurai Black"/>
              <a:ea typeface="Arima Madurai Black"/>
              <a:cs typeface="Arima Madurai Black"/>
              <a:sym typeface="Arima Madurai Black"/>
            </a:endParaRPr>
          </a:p>
        </p:txBody>
      </p:sp>
      <p:pic>
        <p:nvPicPr>
          <p:cNvPr id="1730" name="Google Shape;1730;p10"/>
          <p:cNvPicPr preferRelativeResize="0"/>
          <p:nvPr/>
        </p:nvPicPr>
        <p:blipFill rotWithShape="1">
          <a:blip r:embed="rId3">
            <a:alphaModFix/>
          </a:blip>
          <a:srcRect b="0" l="0" r="0" t="0"/>
          <a:stretch/>
        </p:blipFill>
        <p:spPr>
          <a:xfrm>
            <a:off x="1507466" y="3587064"/>
            <a:ext cx="3905250" cy="2491280"/>
          </a:xfrm>
          <a:prstGeom prst="rect">
            <a:avLst/>
          </a:prstGeom>
          <a:noFill/>
          <a:ln>
            <a:noFill/>
          </a:ln>
        </p:spPr>
      </p:pic>
      <p:pic>
        <p:nvPicPr>
          <p:cNvPr descr="Kính viễn vọng không gian Hubble gặp sự cố - VnExpress" id="1731" name="Google Shape;1731;p10"/>
          <p:cNvPicPr preferRelativeResize="0"/>
          <p:nvPr/>
        </p:nvPicPr>
        <p:blipFill rotWithShape="1">
          <a:blip r:embed="rId4">
            <a:alphaModFix/>
          </a:blip>
          <a:srcRect b="0" l="0" r="0" t="0"/>
          <a:stretch/>
        </p:blipFill>
        <p:spPr>
          <a:xfrm>
            <a:off x="7504576" y="3559282"/>
            <a:ext cx="3621748" cy="2173049"/>
          </a:xfrm>
          <a:prstGeom prst="rect">
            <a:avLst/>
          </a:prstGeom>
          <a:noFill/>
          <a:ln>
            <a:noFill/>
          </a:ln>
        </p:spPr>
      </p:pic>
      <p:sp>
        <p:nvSpPr>
          <p:cNvPr id="1732" name="Google Shape;1732;p10"/>
          <p:cNvSpPr/>
          <p:nvPr/>
        </p:nvSpPr>
        <p:spPr>
          <a:xfrm>
            <a:off x="1681160" y="6125660"/>
            <a:ext cx="3557862" cy="510778"/>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70C0"/>
                </a:solidFill>
                <a:latin typeface="Arima Madurai Black"/>
                <a:ea typeface="Arima Madurai Black"/>
                <a:cs typeface="Arima Madurai Black"/>
                <a:sym typeface="Arima Madurai Black"/>
              </a:rPr>
              <a:t>Kính thiên văn vô tuyến</a:t>
            </a:r>
            <a:endParaRPr sz="2400">
              <a:solidFill>
                <a:srgbClr val="0070C0"/>
              </a:solidFill>
              <a:latin typeface="Arima Madurai Black"/>
              <a:ea typeface="Arima Madurai Black"/>
              <a:cs typeface="Arima Madurai Black"/>
              <a:sym typeface="Arima Madurai Black"/>
            </a:endParaRPr>
          </a:p>
        </p:txBody>
      </p:sp>
      <p:sp>
        <p:nvSpPr>
          <p:cNvPr id="1733" name="Google Shape;1733;p10"/>
          <p:cNvSpPr/>
          <p:nvPr/>
        </p:nvSpPr>
        <p:spPr>
          <a:xfrm>
            <a:off x="7077075" y="5853245"/>
            <a:ext cx="4502810" cy="783193"/>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rgbClr val="0070C0"/>
                </a:solidFill>
                <a:latin typeface="Arima Madurai Black"/>
                <a:ea typeface="Arima Madurai Black"/>
                <a:cs typeface="Arima Madurai Black"/>
                <a:sym typeface="Arima Madurai Black"/>
              </a:rPr>
              <a:t>Kính viễn vọng không gian Hbble được phóng lên vũ trụ năm 1990</a:t>
            </a:r>
            <a:endParaRPr sz="2000">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9"/>
                                        </p:tgtEl>
                                        <p:attrNameLst>
                                          <p:attrName>style.visibility</p:attrName>
                                        </p:attrNameLst>
                                      </p:cBhvr>
                                      <p:to>
                                        <p:strVal val="visible"/>
                                      </p:to>
                                    </p:set>
                                    <p:animEffect filter="fade" transition="in">
                                      <p:cBhvr>
                                        <p:cTn dur="500"/>
                                        <p:tgtEl>
                                          <p:spTgt spid="17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0"/>
                                        </p:tgtEl>
                                        <p:attrNameLst>
                                          <p:attrName>style.visibility</p:attrName>
                                        </p:attrNameLst>
                                      </p:cBhvr>
                                      <p:to>
                                        <p:strVal val="visible"/>
                                      </p:to>
                                    </p:set>
                                    <p:animEffect filter="fade" transition="in">
                                      <p:cBhvr>
                                        <p:cTn dur="500"/>
                                        <p:tgtEl>
                                          <p:spTgt spid="1730"/>
                                        </p:tgtEl>
                                      </p:cBhvr>
                                    </p:animEffect>
                                  </p:childTnLst>
                                </p:cTn>
                              </p:par>
                              <p:par>
                                <p:cTn fill="hold" nodeType="withEffect" presetClass="entr" presetID="10" presetSubtype="0">
                                  <p:stCondLst>
                                    <p:cond delay="0"/>
                                  </p:stCondLst>
                                  <p:childTnLst>
                                    <p:set>
                                      <p:cBhvr>
                                        <p:cTn dur="1" fill="hold">
                                          <p:stCondLst>
                                            <p:cond delay="0"/>
                                          </p:stCondLst>
                                        </p:cTn>
                                        <p:tgtEl>
                                          <p:spTgt spid="1732"/>
                                        </p:tgtEl>
                                        <p:attrNameLst>
                                          <p:attrName>style.visibility</p:attrName>
                                        </p:attrNameLst>
                                      </p:cBhvr>
                                      <p:to>
                                        <p:strVal val="visible"/>
                                      </p:to>
                                    </p:set>
                                    <p:animEffect filter="fade" transition="in">
                                      <p:cBhvr>
                                        <p:cTn dur="500"/>
                                        <p:tgtEl>
                                          <p:spTgt spid="17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1"/>
                                        </p:tgtEl>
                                        <p:attrNameLst>
                                          <p:attrName>style.visibility</p:attrName>
                                        </p:attrNameLst>
                                      </p:cBhvr>
                                      <p:to>
                                        <p:strVal val="visible"/>
                                      </p:to>
                                    </p:set>
                                    <p:animEffect filter="fade" transition="in">
                                      <p:cBhvr>
                                        <p:cTn dur="500"/>
                                        <p:tgtEl>
                                          <p:spTgt spid="1731"/>
                                        </p:tgtEl>
                                      </p:cBhvr>
                                    </p:animEffect>
                                  </p:childTnLst>
                                </p:cTn>
                              </p:par>
                              <p:par>
                                <p:cTn fill="hold" nodeType="withEffect" presetClass="entr" presetID="10" presetSubtype="0">
                                  <p:stCondLst>
                                    <p:cond delay="0"/>
                                  </p:stCondLst>
                                  <p:childTnLst>
                                    <p:set>
                                      <p:cBhvr>
                                        <p:cTn dur="1" fill="hold">
                                          <p:stCondLst>
                                            <p:cond delay="0"/>
                                          </p:stCondLst>
                                        </p:cTn>
                                        <p:tgtEl>
                                          <p:spTgt spid="1733"/>
                                        </p:tgtEl>
                                        <p:attrNameLst>
                                          <p:attrName>style.visibility</p:attrName>
                                        </p:attrNameLst>
                                      </p:cBhvr>
                                      <p:to>
                                        <p:strVal val="visible"/>
                                      </p:to>
                                    </p:set>
                                    <p:animEffect filter="fade" transition="in">
                                      <p:cBhvr>
                                        <p:cTn dur="500"/>
                                        <p:tgtEl>
                                          <p:spTgt spid="17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7" name="Shape 1737"/>
        <p:cNvGrpSpPr/>
        <p:nvPr/>
      </p:nvGrpSpPr>
      <p:grpSpPr>
        <a:xfrm>
          <a:off x="0" y="0"/>
          <a:ext cx="0" cy="0"/>
          <a:chOff x="0" y="0"/>
          <a:chExt cx="0" cy="0"/>
        </a:xfrm>
      </p:grpSpPr>
      <p:sp>
        <p:nvSpPr>
          <p:cNvPr id="1738" name="Google Shape;1738;p11"/>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39" name="Google Shape;1739;p11"/>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pic>
        <p:nvPicPr>
          <p:cNvPr descr="Chuyến bay 108 phút ghi dấu lịch sử của Yuri Gagarin" id="1740" name="Google Shape;1740;p11"/>
          <p:cNvPicPr preferRelativeResize="0"/>
          <p:nvPr/>
        </p:nvPicPr>
        <p:blipFill rotWithShape="1">
          <a:blip r:embed="rId3">
            <a:alphaModFix/>
          </a:blip>
          <a:srcRect b="0" l="0" r="0" t="0"/>
          <a:stretch/>
        </p:blipFill>
        <p:spPr>
          <a:xfrm>
            <a:off x="400319" y="1957387"/>
            <a:ext cx="6723878" cy="4190586"/>
          </a:xfrm>
          <a:prstGeom prst="rect">
            <a:avLst/>
          </a:prstGeom>
          <a:noFill/>
          <a:ln>
            <a:noFill/>
          </a:ln>
        </p:spPr>
      </p:pic>
      <p:sp>
        <p:nvSpPr>
          <p:cNvPr id="1741" name="Google Shape;1741;p11"/>
          <p:cNvSpPr/>
          <p:nvPr/>
        </p:nvSpPr>
        <p:spPr>
          <a:xfrm>
            <a:off x="7265504" y="1957387"/>
            <a:ext cx="4681331" cy="4341614"/>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70C0"/>
              </a:buClr>
              <a:buSzPts val="2400"/>
              <a:buFont typeface="Arima Madurai Black"/>
              <a:buNone/>
            </a:pPr>
            <a:r>
              <a:rPr lang="en-US" sz="2400">
                <a:solidFill>
                  <a:srgbClr val="0070C0"/>
                </a:solidFill>
                <a:latin typeface="Arima Madurai Black"/>
                <a:ea typeface="Arima Madurai Black"/>
                <a:cs typeface="Arima Madurai Black"/>
                <a:sym typeface="Arima Madurai Black"/>
              </a:rPr>
              <a:t>Ngày 12/4/1961, tàu vũ trụ Vostok chở theo nhà du hành Gagarin được phóng từ sân bay vũ trụ Baikonuor ở Kazakhstan đã mở đầu kỉ nguyên chinh phục không gian.</a:t>
            </a:r>
            <a:endParaRPr b="0" i="0" sz="2400" u="none" cap="none" strike="noStrike">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0"/>
                                        </p:tgtEl>
                                        <p:attrNameLst>
                                          <p:attrName>style.visibility</p:attrName>
                                        </p:attrNameLst>
                                      </p:cBhvr>
                                      <p:to>
                                        <p:strVal val="visible"/>
                                      </p:to>
                                    </p:set>
                                    <p:animEffect filter="fade" transition="in">
                                      <p:cBhvr>
                                        <p:cTn dur="500"/>
                                        <p:tgtEl>
                                          <p:spTgt spid="1740"/>
                                        </p:tgtEl>
                                      </p:cBhvr>
                                    </p:animEffect>
                                  </p:childTnLst>
                                </p:cTn>
                              </p:par>
                              <p:par>
                                <p:cTn fill="hold" nodeType="withEffect" presetClass="entr" presetID="10" presetSubtype="0">
                                  <p:stCondLst>
                                    <p:cond delay="0"/>
                                  </p:stCondLst>
                                  <p:childTnLst>
                                    <p:set>
                                      <p:cBhvr>
                                        <p:cTn dur="1" fill="hold">
                                          <p:stCondLst>
                                            <p:cond delay="0"/>
                                          </p:stCondLst>
                                        </p:cTn>
                                        <p:tgtEl>
                                          <p:spTgt spid="1741"/>
                                        </p:tgtEl>
                                        <p:attrNameLst>
                                          <p:attrName>style.visibility</p:attrName>
                                        </p:attrNameLst>
                                      </p:cBhvr>
                                      <p:to>
                                        <p:strVal val="visible"/>
                                      </p:to>
                                    </p:set>
                                    <p:animEffect filter="fade" transition="in">
                                      <p:cBhvr>
                                        <p:cTn dur="500"/>
                                        <p:tgtEl>
                                          <p:spTgt spid="17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5" name="Shape 1745"/>
        <p:cNvGrpSpPr/>
        <p:nvPr/>
      </p:nvGrpSpPr>
      <p:grpSpPr>
        <a:xfrm>
          <a:off x="0" y="0"/>
          <a:ext cx="0" cy="0"/>
          <a:chOff x="0" y="0"/>
          <a:chExt cx="0" cy="0"/>
        </a:xfrm>
      </p:grpSpPr>
      <p:sp>
        <p:nvSpPr>
          <p:cNvPr id="1746" name="Google Shape;1746;p12"/>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47" name="Google Shape;1747;p12"/>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sp>
        <p:nvSpPr>
          <p:cNvPr id="1748" name="Google Shape;1748;p12"/>
          <p:cNvSpPr/>
          <p:nvPr/>
        </p:nvSpPr>
        <p:spPr>
          <a:xfrm>
            <a:off x="710023" y="1917695"/>
            <a:ext cx="4871628" cy="4341614"/>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US" sz="2400">
                <a:solidFill>
                  <a:srgbClr val="0070C0"/>
                </a:solidFill>
                <a:latin typeface="Arima Madurai Black"/>
                <a:ea typeface="Arima Madurai Black"/>
                <a:cs typeface="Arima Madurai Black"/>
                <a:sym typeface="Arima Madurai Black"/>
              </a:rPr>
              <a:t>Ngày 20/07/1969 (21/07 theo giờ GMT): Apollo 11 đưa Neil Armstrong và Edwin Aldrin lên Mặt Trăng. Armstrong trở thành người đầu tiên đặt chân lên vệ tinh tự nhiên của Trái đất.</a:t>
            </a:r>
            <a:endParaRPr sz="2400">
              <a:solidFill>
                <a:srgbClr val="0070C0"/>
              </a:solidFill>
              <a:latin typeface="Arima Madurai Black"/>
              <a:ea typeface="Arima Madurai Black"/>
              <a:cs typeface="Arima Madurai Black"/>
              <a:sym typeface="Arima Madurai Black"/>
            </a:endParaRPr>
          </a:p>
        </p:txBody>
      </p:sp>
      <p:pic>
        <p:nvPicPr>
          <p:cNvPr descr="Những người hy sinh cho thành công của chương trình Apollo" id="1749" name="Google Shape;1749;p12"/>
          <p:cNvPicPr preferRelativeResize="0"/>
          <p:nvPr/>
        </p:nvPicPr>
        <p:blipFill rotWithShape="1">
          <a:blip r:embed="rId3">
            <a:alphaModFix/>
          </a:blip>
          <a:srcRect b="0" l="0" r="0" t="0"/>
          <a:stretch/>
        </p:blipFill>
        <p:spPr>
          <a:xfrm>
            <a:off x="5963618" y="1917695"/>
            <a:ext cx="5767075" cy="3460245"/>
          </a:xfrm>
          <a:prstGeom prst="rect">
            <a:avLst/>
          </a:prstGeom>
          <a:noFill/>
          <a:ln>
            <a:noFill/>
          </a:ln>
        </p:spPr>
      </p:pic>
      <p:sp>
        <p:nvSpPr>
          <p:cNvPr id="1750" name="Google Shape;1750;p12"/>
          <p:cNvSpPr/>
          <p:nvPr/>
        </p:nvSpPr>
        <p:spPr>
          <a:xfrm>
            <a:off x="6907507" y="5585191"/>
            <a:ext cx="4502810" cy="783193"/>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rgbClr val="0070C0"/>
                </a:solidFill>
                <a:latin typeface="Arima Madurai Black"/>
                <a:ea typeface="Arima Madurai Black"/>
                <a:cs typeface="Arima Madurai Black"/>
                <a:sym typeface="Arima Madurai Black"/>
              </a:rPr>
              <a:t>Lá cờ Mỹ được cắm trên Mặt Trăng đánh dấu sự chinh phục.</a:t>
            </a:r>
            <a:endParaRPr b="1" sz="2000">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8"/>
                                        </p:tgtEl>
                                        <p:attrNameLst>
                                          <p:attrName>style.visibility</p:attrName>
                                        </p:attrNameLst>
                                      </p:cBhvr>
                                      <p:to>
                                        <p:strVal val="visible"/>
                                      </p:to>
                                    </p:set>
                                    <p:animEffect filter="fade" transition="in">
                                      <p:cBhvr>
                                        <p:cTn dur="500"/>
                                        <p:tgtEl>
                                          <p:spTgt spid="1748"/>
                                        </p:tgtEl>
                                      </p:cBhvr>
                                    </p:animEffect>
                                  </p:childTnLst>
                                </p:cTn>
                              </p:par>
                              <p:par>
                                <p:cTn fill="hold" nodeType="withEffect" presetClass="entr" presetID="10" presetSubtype="0">
                                  <p:stCondLst>
                                    <p:cond delay="0"/>
                                  </p:stCondLst>
                                  <p:childTnLst>
                                    <p:set>
                                      <p:cBhvr>
                                        <p:cTn dur="1" fill="hold">
                                          <p:stCondLst>
                                            <p:cond delay="0"/>
                                          </p:stCondLst>
                                        </p:cTn>
                                        <p:tgtEl>
                                          <p:spTgt spid="1749"/>
                                        </p:tgtEl>
                                        <p:attrNameLst>
                                          <p:attrName>style.visibility</p:attrName>
                                        </p:attrNameLst>
                                      </p:cBhvr>
                                      <p:to>
                                        <p:strVal val="visible"/>
                                      </p:to>
                                    </p:set>
                                    <p:animEffect filter="fade" transition="in">
                                      <p:cBhvr>
                                        <p:cTn dur="500"/>
                                        <p:tgtEl>
                                          <p:spTgt spid="1749"/>
                                        </p:tgtEl>
                                      </p:cBhvr>
                                    </p:animEffect>
                                  </p:childTnLst>
                                </p:cTn>
                              </p:par>
                              <p:par>
                                <p:cTn fill="hold" nodeType="withEffect" presetClass="entr" presetID="10" presetSubtype="0">
                                  <p:stCondLst>
                                    <p:cond delay="0"/>
                                  </p:stCondLst>
                                  <p:childTnLst>
                                    <p:set>
                                      <p:cBhvr>
                                        <p:cTn dur="1" fill="hold">
                                          <p:stCondLst>
                                            <p:cond delay="0"/>
                                          </p:stCondLst>
                                        </p:cTn>
                                        <p:tgtEl>
                                          <p:spTgt spid="1750"/>
                                        </p:tgtEl>
                                        <p:attrNameLst>
                                          <p:attrName>style.visibility</p:attrName>
                                        </p:attrNameLst>
                                      </p:cBhvr>
                                      <p:to>
                                        <p:strVal val="visible"/>
                                      </p:to>
                                    </p:set>
                                    <p:animEffect filter="fade" transition="in">
                                      <p:cBhvr>
                                        <p:cTn dur="500"/>
                                        <p:tgtEl>
                                          <p:spTgt spid="17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4" name="Shape 1754"/>
        <p:cNvGrpSpPr/>
        <p:nvPr/>
      </p:nvGrpSpPr>
      <p:grpSpPr>
        <a:xfrm>
          <a:off x="0" y="0"/>
          <a:ext cx="0" cy="0"/>
          <a:chOff x="0" y="0"/>
          <a:chExt cx="0" cy="0"/>
        </a:xfrm>
      </p:grpSpPr>
      <p:sp>
        <p:nvSpPr>
          <p:cNvPr id="1755" name="Google Shape;1755;p13"/>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56" name="Google Shape;1756;p13"/>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sp>
        <p:nvSpPr>
          <p:cNvPr id="1757" name="Google Shape;1757;p13"/>
          <p:cNvSpPr/>
          <p:nvPr/>
        </p:nvSpPr>
        <p:spPr>
          <a:xfrm>
            <a:off x="481423" y="1279520"/>
            <a:ext cx="10691402" cy="1328023"/>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400">
                <a:solidFill>
                  <a:srgbClr val="0070C0"/>
                </a:solidFill>
                <a:latin typeface="Arima Madurai Black"/>
                <a:ea typeface="Arima Madurai Black"/>
                <a:cs typeface="Arima Madurai Black"/>
                <a:sym typeface="Arima Madurai Black"/>
              </a:rPr>
              <a:t>Từ năm </a:t>
            </a:r>
            <a:r>
              <a:rPr b="1" lang="en-US" sz="2400">
                <a:solidFill>
                  <a:srgbClr val="0070C0"/>
                </a:solidFill>
                <a:latin typeface="Arima Madurai Black"/>
                <a:ea typeface="Arima Madurai Black"/>
                <a:cs typeface="Arima Madurai Black"/>
                <a:sym typeface="Arima Madurai Black"/>
              </a:rPr>
              <a:t>1975 - 1976</a:t>
            </a:r>
            <a:r>
              <a:rPr lang="en-US" sz="2400">
                <a:solidFill>
                  <a:srgbClr val="0070C0"/>
                </a:solidFill>
                <a:latin typeface="Arima Madurai Black"/>
                <a:ea typeface="Arima Madurai Black"/>
                <a:cs typeface="Arima Madurai Black"/>
                <a:sym typeface="Arima Madurai Black"/>
              </a:rPr>
              <a:t>, NASA khởi động dự án Viking để chụp ảnh và tìm kiếm sự sống trên sao Hỏa. Hai tàu vũ trụ Viking 1 và 2 đã hạ cánh thành công xuống bề mặt sao Hỏa. Hầu hết dữ liệu về sao Hỏa đều do Viking cung cấp.</a:t>
            </a:r>
            <a:endParaRPr sz="2400">
              <a:solidFill>
                <a:srgbClr val="0070C0"/>
              </a:solidFill>
              <a:latin typeface="Arima Madurai Black"/>
              <a:ea typeface="Arima Madurai Black"/>
              <a:cs typeface="Arima Madurai Black"/>
              <a:sym typeface="Arima Madurai Black"/>
            </a:endParaRPr>
          </a:p>
        </p:txBody>
      </p:sp>
      <p:pic>
        <p:nvPicPr>
          <p:cNvPr descr="Viking spacecraft.jpg" id="1758" name="Google Shape;1758;p13"/>
          <p:cNvPicPr preferRelativeResize="0"/>
          <p:nvPr/>
        </p:nvPicPr>
        <p:blipFill rotWithShape="1">
          <a:blip r:embed="rId3">
            <a:alphaModFix/>
          </a:blip>
          <a:srcRect b="0" l="0" r="0" t="0"/>
          <a:stretch/>
        </p:blipFill>
        <p:spPr>
          <a:xfrm>
            <a:off x="814894" y="2873717"/>
            <a:ext cx="3319145" cy="2602211"/>
          </a:xfrm>
          <a:prstGeom prst="rect">
            <a:avLst/>
          </a:prstGeom>
          <a:noFill/>
          <a:ln>
            <a:noFill/>
          </a:ln>
        </p:spPr>
      </p:pic>
      <p:pic>
        <p:nvPicPr>
          <p:cNvPr descr="https://upload.wikimedia.org/wikipedia/commons/thumb/b/b9/22i103-104-105-109_FROST.jpg/1500px-22i103-104-105-109_FROST.jpg" id="1759" name="Google Shape;1759;p13"/>
          <p:cNvPicPr preferRelativeResize="0"/>
          <p:nvPr/>
        </p:nvPicPr>
        <p:blipFill rotWithShape="1">
          <a:blip r:embed="rId4">
            <a:alphaModFix/>
          </a:blip>
          <a:srcRect b="0" l="0" r="0" t="0"/>
          <a:stretch/>
        </p:blipFill>
        <p:spPr>
          <a:xfrm>
            <a:off x="4328160" y="2873716"/>
            <a:ext cx="7425690" cy="2602211"/>
          </a:xfrm>
          <a:prstGeom prst="rect">
            <a:avLst/>
          </a:prstGeom>
          <a:noFill/>
          <a:ln>
            <a:noFill/>
          </a:ln>
        </p:spPr>
      </p:pic>
      <p:sp>
        <p:nvSpPr>
          <p:cNvPr id="1760" name="Google Shape;1760;p13"/>
          <p:cNvSpPr/>
          <p:nvPr/>
        </p:nvSpPr>
        <p:spPr>
          <a:xfrm>
            <a:off x="1031337" y="5742102"/>
            <a:ext cx="3102702" cy="783193"/>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rgbClr val="0070C0"/>
                </a:solidFill>
                <a:latin typeface="Arima Madurai Black"/>
                <a:ea typeface="Arima Madurai Black"/>
                <a:cs typeface="Arima Madurai Black"/>
                <a:sym typeface="Arima Madurai Black"/>
              </a:rPr>
              <a:t>Tàu quỹ đạo và đổ bộ Viking 1</a:t>
            </a:r>
            <a:endParaRPr sz="2000">
              <a:solidFill>
                <a:srgbClr val="0070C0"/>
              </a:solidFill>
              <a:latin typeface="Arima Madurai Black"/>
              <a:ea typeface="Arima Madurai Black"/>
              <a:cs typeface="Arima Madurai Black"/>
              <a:sym typeface="Arima Madurai Black"/>
            </a:endParaRPr>
          </a:p>
        </p:txBody>
      </p:sp>
      <p:sp>
        <p:nvSpPr>
          <p:cNvPr id="1761" name="Google Shape;1761;p13"/>
          <p:cNvSpPr/>
          <p:nvPr/>
        </p:nvSpPr>
        <p:spPr>
          <a:xfrm>
            <a:off x="6679661" y="5912361"/>
            <a:ext cx="3273963" cy="442674"/>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70C0"/>
                </a:solidFill>
                <a:latin typeface="Arima Madurai Black"/>
                <a:ea typeface="Arima Madurai Black"/>
                <a:cs typeface="Arima Madurai Black"/>
                <a:sym typeface="Arima Madurai Black"/>
              </a:rPr>
              <a:t>Ảnh chụp bề mặt sao Hỏa</a:t>
            </a:r>
            <a:endParaRPr sz="2000">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7"/>
                                        </p:tgtEl>
                                        <p:attrNameLst>
                                          <p:attrName>style.visibility</p:attrName>
                                        </p:attrNameLst>
                                      </p:cBhvr>
                                      <p:to>
                                        <p:strVal val="visible"/>
                                      </p:to>
                                    </p:set>
                                    <p:animEffect filter="fade" transition="in">
                                      <p:cBhvr>
                                        <p:cTn dur="500"/>
                                        <p:tgtEl>
                                          <p:spTgt spid="17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8"/>
                                        </p:tgtEl>
                                        <p:attrNameLst>
                                          <p:attrName>style.visibility</p:attrName>
                                        </p:attrNameLst>
                                      </p:cBhvr>
                                      <p:to>
                                        <p:strVal val="visible"/>
                                      </p:to>
                                    </p:set>
                                    <p:animEffect filter="fade" transition="in">
                                      <p:cBhvr>
                                        <p:cTn dur="500"/>
                                        <p:tgtEl>
                                          <p:spTgt spid="1758"/>
                                        </p:tgtEl>
                                      </p:cBhvr>
                                    </p:animEffect>
                                  </p:childTnLst>
                                </p:cTn>
                              </p:par>
                              <p:par>
                                <p:cTn fill="hold" nodeType="withEffect" presetClass="entr" presetID="10" presetSubtype="0">
                                  <p:stCondLst>
                                    <p:cond delay="0"/>
                                  </p:stCondLst>
                                  <p:childTnLst>
                                    <p:set>
                                      <p:cBhvr>
                                        <p:cTn dur="1" fill="hold">
                                          <p:stCondLst>
                                            <p:cond delay="0"/>
                                          </p:stCondLst>
                                        </p:cTn>
                                        <p:tgtEl>
                                          <p:spTgt spid="1760"/>
                                        </p:tgtEl>
                                        <p:attrNameLst>
                                          <p:attrName>style.visibility</p:attrName>
                                        </p:attrNameLst>
                                      </p:cBhvr>
                                      <p:to>
                                        <p:strVal val="visible"/>
                                      </p:to>
                                    </p:set>
                                    <p:animEffect filter="fade" transition="in">
                                      <p:cBhvr>
                                        <p:cTn dur="500"/>
                                        <p:tgtEl>
                                          <p:spTgt spid="17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9"/>
                                        </p:tgtEl>
                                        <p:attrNameLst>
                                          <p:attrName>style.visibility</p:attrName>
                                        </p:attrNameLst>
                                      </p:cBhvr>
                                      <p:to>
                                        <p:strVal val="visible"/>
                                      </p:to>
                                    </p:set>
                                    <p:animEffect filter="fade" transition="in">
                                      <p:cBhvr>
                                        <p:cTn dur="500"/>
                                        <p:tgtEl>
                                          <p:spTgt spid="1759"/>
                                        </p:tgtEl>
                                      </p:cBhvr>
                                    </p:animEffect>
                                  </p:childTnLst>
                                </p:cTn>
                              </p:par>
                              <p:par>
                                <p:cTn fill="hold" nodeType="withEffect" presetClass="entr" presetID="10" presetSubtype="0">
                                  <p:stCondLst>
                                    <p:cond delay="0"/>
                                  </p:stCondLst>
                                  <p:childTnLst>
                                    <p:set>
                                      <p:cBhvr>
                                        <p:cTn dur="1" fill="hold">
                                          <p:stCondLst>
                                            <p:cond delay="0"/>
                                          </p:stCondLst>
                                        </p:cTn>
                                        <p:tgtEl>
                                          <p:spTgt spid="1761"/>
                                        </p:tgtEl>
                                        <p:attrNameLst>
                                          <p:attrName>style.visibility</p:attrName>
                                        </p:attrNameLst>
                                      </p:cBhvr>
                                      <p:to>
                                        <p:strVal val="visible"/>
                                      </p:to>
                                    </p:set>
                                    <p:animEffect filter="fade" transition="in">
                                      <p:cBhvr>
                                        <p:cTn dur="500"/>
                                        <p:tgtEl>
                                          <p:spTgt spid="17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5" name="Shape 1765"/>
        <p:cNvGrpSpPr/>
        <p:nvPr/>
      </p:nvGrpSpPr>
      <p:grpSpPr>
        <a:xfrm>
          <a:off x="0" y="0"/>
          <a:ext cx="0" cy="0"/>
          <a:chOff x="0" y="0"/>
          <a:chExt cx="0" cy="0"/>
        </a:xfrm>
      </p:grpSpPr>
      <p:sp>
        <p:nvSpPr>
          <p:cNvPr id="1766" name="Google Shape;1766;p14"/>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67" name="Google Shape;1767;p14"/>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pic>
        <p:nvPicPr>
          <p:cNvPr descr="undefined" id="1768" name="Google Shape;1768;p14"/>
          <p:cNvPicPr preferRelativeResize="0"/>
          <p:nvPr/>
        </p:nvPicPr>
        <p:blipFill rotWithShape="1">
          <a:blip r:embed="rId3">
            <a:alphaModFix/>
          </a:blip>
          <a:srcRect b="0" l="0" r="0" t="0"/>
          <a:stretch/>
        </p:blipFill>
        <p:spPr>
          <a:xfrm>
            <a:off x="5207453" y="1691174"/>
            <a:ext cx="6260219" cy="4157176"/>
          </a:xfrm>
          <a:prstGeom prst="rect">
            <a:avLst/>
          </a:prstGeom>
          <a:noFill/>
          <a:ln>
            <a:noFill/>
          </a:ln>
        </p:spPr>
      </p:pic>
      <p:sp>
        <p:nvSpPr>
          <p:cNvPr id="1769" name="Google Shape;1769;p14"/>
          <p:cNvSpPr/>
          <p:nvPr/>
        </p:nvSpPr>
        <p:spPr>
          <a:xfrm>
            <a:off x="286019" y="2119670"/>
            <a:ext cx="4681331" cy="3728680"/>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US" sz="2400">
                <a:solidFill>
                  <a:srgbClr val="0070C0"/>
                </a:solidFill>
                <a:latin typeface="Arima Madurai Black"/>
                <a:ea typeface="Arima Madurai Black"/>
                <a:cs typeface="Arima Madurai Black"/>
                <a:sym typeface="Arima Madurai Black"/>
              </a:rPr>
              <a:t>Trạm vũ trụ quốc tế là sự hợp tác của năm cơ quan không gian: NASA (Hoa Kỳ), RKA (Nga) , JAXA (Nhật Bản), CSA (Canada) và 10 trong 17 nước thành viên của ESA (châu Âu)</a:t>
            </a:r>
            <a:endParaRPr sz="2400">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3" name="Shape 1773"/>
        <p:cNvGrpSpPr/>
        <p:nvPr/>
      </p:nvGrpSpPr>
      <p:grpSpPr>
        <a:xfrm>
          <a:off x="0" y="0"/>
          <a:ext cx="0" cy="0"/>
          <a:chOff x="0" y="0"/>
          <a:chExt cx="0" cy="0"/>
        </a:xfrm>
      </p:grpSpPr>
      <p:sp>
        <p:nvSpPr>
          <p:cNvPr id="1774" name="Google Shape;1774;p15"/>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75" name="Google Shape;1775;p15"/>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sp>
        <p:nvSpPr>
          <p:cNvPr id="1776" name="Google Shape;1776;p15"/>
          <p:cNvSpPr/>
          <p:nvPr/>
        </p:nvSpPr>
        <p:spPr>
          <a:xfrm>
            <a:off x="509998" y="1279520"/>
            <a:ext cx="11224802" cy="1328023"/>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400">
                <a:solidFill>
                  <a:srgbClr val="0070C0"/>
                </a:solidFill>
                <a:latin typeface="Arima Madurai Black"/>
                <a:ea typeface="Arima Madurai Black"/>
                <a:cs typeface="Arima Madurai Black"/>
                <a:sym typeface="Arima Madurai Black"/>
              </a:rPr>
              <a:t>Ngày </a:t>
            </a:r>
            <a:r>
              <a:rPr b="1" lang="en-US" sz="2400">
                <a:solidFill>
                  <a:srgbClr val="0070C0"/>
                </a:solidFill>
                <a:latin typeface="Arima Madurai Black"/>
                <a:ea typeface="Arima Madurai Black"/>
                <a:cs typeface="Arima Madurai Black"/>
                <a:sym typeface="Arima Madurai Black"/>
              </a:rPr>
              <a:t>14/7/2015</a:t>
            </a:r>
            <a:r>
              <a:rPr lang="en-US" sz="2400">
                <a:solidFill>
                  <a:srgbClr val="0070C0"/>
                </a:solidFill>
                <a:latin typeface="Arima Madurai Black"/>
                <a:ea typeface="Arima Madurai Black"/>
                <a:cs typeface="Arima Madurai Black"/>
                <a:sym typeface="Arima Madurai Black"/>
              </a:rPr>
              <a:t>, New Horizons trở thành phi thuyền đầu tiên bay ngang và gửi về Trái đất hình ảnh rõ nhất về sao Diêm Vương. Sự kiện này đưa Mỹ trở thành nước đầu tiên đưa tàu vũ trụ tới mọi hành tinh.</a:t>
            </a:r>
            <a:endParaRPr sz="2400">
              <a:solidFill>
                <a:srgbClr val="0070C0"/>
              </a:solidFill>
              <a:latin typeface="Arima Madurai Black"/>
              <a:ea typeface="Arima Madurai Black"/>
              <a:cs typeface="Arima Madurai Black"/>
              <a:sym typeface="Arima Madurai Black"/>
            </a:endParaRPr>
          </a:p>
        </p:txBody>
      </p:sp>
      <p:pic>
        <p:nvPicPr>
          <p:cNvPr descr=" Sao Diêm Vương trong một ảnh do tàu New Horizons chụp. Ảnh: NASA" id="1777" name="Google Shape;1777;p15"/>
          <p:cNvPicPr preferRelativeResize="0"/>
          <p:nvPr/>
        </p:nvPicPr>
        <p:blipFill rotWithShape="1">
          <a:blip r:embed="rId3">
            <a:alphaModFix/>
          </a:blip>
          <a:srcRect b="0" l="0" r="0" t="0"/>
          <a:stretch/>
        </p:blipFill>
        <p:spPr>
          <a:xfrm>
            <a:off x="5790079" y="2987373"/>
            <a:ext cx="3658374" cy="3658375"/>
          </a:xfrm>
          <a:prstGeom prst="rect">
            <a:avLst/>
          </a:prstGeom>
          <a:noFill/>
          <a:ln>
            <a:noFill/>
          </a:ln>
        </p:spPr>
      </p:pic>
      <p:pic>
        <p:nvPicPr>
          <p:cNvPr descr="New Horizons – Wikipedia tiếng Việt" id="1778" name="Google Shape;1778;p15"/>
          <p:cNvPicPr preferRelativeResize="0"/>
          <p:nvPr/>
        </p:nvPicPr>
        <p:blipFill rotWithShape="1">
          <a:blip r:embed="rId4">
            <a:alphaModFix/>
          </a:blip>
          <a:srcRect b="0" l="0" r="0" t="0"/>
          <a:stretch/>
        </p:blipFill>
        <p:spPr>
          <a:xfrm>
            <a:off x="1381125" y="2750029"/>
            <a:ext cx="3464805" cy="3230931"/>
          </a:xfrm>
          <a:prstGeom prst="rect">
            <a:avLst/>
          </a:prstGeom>
          <a:noFill/>
          <a:ln>
            <a:noFill/>
          </a:ln>
        </p:spPr>
      </p:pic>
      <p:sp>
        <p:nvSpPr>
          <p:cNvPr id="1779" name="Google Shape;1779;p15"/>
          <p:cNvSpPr/>
          <p:nvPr/>
        </p:nvSpPr>
        <p:spPr>
          <a:xfrm>
            <a:off x="9598437" y="4135607"/>
            <a:ext cx="2524125" cy="1464231"/>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Arima Madurai Black"/>
                <a:ea typeface="Arima Madurai Black"/>
                <a:cs typeface="Arima Madurai Black"/>
                <a:sym typeface="Arima Madurai Black"/>
              </a:rPr>
              <a:t>Sao Diêm Vương trong một ảnh do tàu New Horizons chụp. </a:t>
            </a:r>
            <a:endParaRPr sz="2000">
              <a:solidFill>
                <a:schemeClr val="dk1"/>
              </a:solidFill>
              <a:latin typeface="Arima Madurai Black"/>
              <a:ea typeface="Arima Madurai Black"/>
              <a:cs typeface="Arima Madurai Black"/>
              <a:sym typeface="Arima Madurai Black"/>
            </a:endParaRPr>
          </a:p>
        </p:txBody>
      </p:sp>
      <p:sp>
        <p:nvSpPr>
          <p:cNvPr id="1780" name="Google Shape;1780;p15"/>
          <p:cNvSpPr/>
          <p:nvPr/>
        </p:nvSpPr>
        <p:spPr>
          <a:xfrm>
            <a:off x="1192196" y="5980960"/>
            <a:ext cx="3102702" cy="442674"/>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ma Madurai Black"/>
                <a:ea typeface="Arima Madurai Black"/>
                <a:cs typeface="Arima Madurai Black"/>
                <a:sym typeface="Arima Madurai Black"/>
              </a:rPr>
              <a:t>Tàu vũ trụ New Horizons </a:t>
            </a:r>
            <a:endParaRPr sz="2000">
              <a:solidFill>
                <a:schemeClr val="dk1"/>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6"/>
                                        </p:tgtEl>
                                        <p:attrNameLst>
                                          <p:attrName>style.visibility</p:attrName>
                                        </p:attrNameLst>
                                      </p:cBhvr>
                                      <p:to>
                                        <p:strVal val="visible"/>
                                      </p:to>
                                    </p:set>
                                    <p:animEffect filter="fade" transition="in">
                                      <p:cBhvr>
                                        <p:cTn dur="500"/>
                                        <p:tgtEl>
                                          <p:spTgt spid="17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8"/>
                                        </p:tgtEl>
                                        <p:attrNameLst>
                                          <p:attrName>style.visibility</p:attrName>
                                        </p:attrNameLst>
                                      </p:cBhvr>
                                      <p:to>
                                        <p:strVal val="visible"/>
                                      </p:to>
                                    </p:set>
                                    <p:animEffect filter="fade" transition="in">
                                      <p:cBhvr>
                                        <p:cTn dur="500"/>
                                        <p:tgtEl>
                                          <p:spTgt spid="1778"/>
                                        </p:tgtEl>
                                      </p:cBhvr>
                                    </p:animEffect>
                                  </p:childTnLst>
                                </p:cTn>
                              </p:par>
                              <p:par>
                                <p:cTn fill="hold" nodeType="withEffect" presetClass="entr" presetID="10" presetSubtype="0">
                                  <p:stCondLst>
                                    <p:cond delay="0"/>
                                  </p:stCondLst>
                                  <p:childTnLst>
                                    <p:set>
                                      <p:cBhvr>
                                        <p:cTn dur="1" fill="hold">
                                          <p:stCondLst>
                                            <p:cond delay="0"/>
                                          </p:stCondLst>
                                        </p:cTn>
                                        <p:tgtEl>
                                          <p:spTgt spid="1780"/>
                                        </p:tgtEl>
                                        <p:attrNameLst>
                                          <p:attrName>style.visibility</p:attrName>
                                        </p:attrNameLst>
                                      </p:cBhvr>
                                      <p:to>
                                        <p:strVal val="visible"/>
                                      </p:to>
                                    </p:set>
                                    <p:animEffect filter="fade" transition="in">
                                      <p:cBhvr>
                                        <p:cTn dur="500"/>
                                        <p:tgtEl>
                                          <p:spTgt spid="17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par>
                                <p:cTn fill="hold" nodeType="withEffect" presetClass="entr" presetID="10" presetSubtype="0">
                                  <p:stCondLst>
                                    <p:cond delay="0"/>
                                  </p:stCondLst>
                                  <p:childTnLst>
                                    <p:set>
                                      <p:cBhvr>
                                        <p:cTn dur="1" fill="hold">
                                          <p:stCondLst>
                                            <p:cond delay="0"/>
                                          </p:stCondLst>
                                        </p:cTn>
                                        <p:tgtEl>
                                          <p:spTgt spid="1779"/>
                                        </p:tgtEl>
                                        <p:attrNameLst>
                                          <p:attrName>style.visibility</p:attrName>
                                        </p:attrNameLst>
                                      </p:cBhvr>
                                      <p:to>
                                        <p:strVal val="visible"/>
                                      </p:to>
                                    </p:set>
                                    <p:animEffect filter="fade" transition="in">
                                      <p:cBhvr>
                                        <p:cTn dur="500"/>
                                        <p:tgtEl>
                                          <p:spTgt spid="17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4" name="Shape 1784"/>
        <p:cNvGrpSpPr/>
        <p:nvPr/>
      </p:nvGrpSpPr>
      <p:grpSpPr>
        <a:xfrm>
          <a:off x="0" y="0"/>
          <a:ext cx="0" cy="0"/>
          <a:chOff x="0" y="0"/>
          <a:chExt cx="0" cy="0"/>
        </a:xfrm>
      </p:grpSpPr>
      <p:sp>
        <p:nvSpPr>
          <p:cNvPr id="1785" name="Google Shape;1785;p16"/>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86" name="Google Shape;1786;p16"/>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sp>
        <p:nvSpPr>
          <p:cNvPr id="1787" name="Google Shape;1787;p16"/>
          <p:cNvSpPr/>
          <p:nvPr/>
        </p:nvSpPr>
        <p:spPr>
          <a:xfrm>
            <a:off x="486044" y="1433870"/>
            <a:ext cx="4681331" cy="4911239"/>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US" sz="2400">
                <a:solidFill>
                  <a:srgbClr val="0070C0"/>
                </a:solidFill>
                <a:latin typeface="Arima Madurai Black"/>
                <a:ea typeface="Arima Madurai Black"/>
                <a:cs typeface="Arima Madurai Black"/>
                <a:sym typeface="Arima Madurai Black"/>
              </a:rPr>
              <a:t>Ngày </a:t>
            </a:r>
            <a:r>
              <a:rPr b="1" lang="en-US" sz="2400">
                <a:solidFill>
                  <a:srgbClr val="0070C0"/>
                </a:solidFill>
                <a:latin typeface="Arima Madurai Black"/>
                <a:ea typeface="Arima Madurai Black"/>
                <a:cs typeface="Arima Madurai Black"/>
                <a:sym typeface="Arima Madurai Black"/>
              </a:rPr>
              <a:t>3/1/2019</a:t>
            </a:r>
            <a:r>
              <a:rPr lang="en-US" sz="2400">
                <a:solidFill>
                  <a:srgbClr val="0070C0"/>
                </a:solidFill>
                <a:latin typeface="Arima Madurai Black"/>
                <a:ea typeface="Arima Madurai Black"/>
                <a:cs typeface="Arima Madurai Black"/>
                <a:sym typeface="Arima Madurai Black"/>
              </a:rPr>
              <a:t>, tàu Hằng Nga 4 của Trung Quốc đã trở thành tàu vũ trụ đầu tiên hạ cánh thành công xuống vùng tối của Mặt trăng, đánh dấu bước tiến lớn của Trung Quốc trên con đường chinh phục vũ trụ.</a:t>
            </a:r>
            <a:endParaRPr sz="2400">
              <a:solidFill>
                <a:srgbClr val="0070C0"/>
              </a:solidFill>
              <a:latin typeface="Arima Madurai Black"/>
              <a:ea typeface="Arima Madurai Black"/>
              <a:cs typeface="Arima Madurai Black"/>
              <a:sym typeface="Arima Madurai Black"/>
            </a:endParaRPr>
          </a:p>
        </p:txBody>
      </p:sp>
      <p:pic>
        <p:nvPicPr>
          <p:cNvPr descr="Tàu Hằng Nga 5 hạ cánh thành công xuống Mặt Trăng" id="1788" name="Google Shape;1788;p16"/>
          <p:cNvPicPr preferRelativeResize="0"/>
          <p:nvPr/>
        </p:nvPicPr>
        <p:blipFill rotWithShape="1">
          <a:blip r:embed="rId3">
            <a:alphaModFix/>
          </a:blip>
          <a:srcRect b="0" l="0" r="0" t="0"/>
          <a:stretch/>
        </p:blipFill>
        <p:spPr>
          <a:xfrm>
            <a:off x="5372102" y="2066925"/>
            <a:ext cx="6579960" cy="39479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7"/>
                                        </p:tgtEl>
                                        <p:attrNameLst>
                                          <p:attrName>style.visibility</p:attrName>
                                        </p:attrNameLst>
                                      </p:cBhvr>
                                      <p:to>
                                        <p:strVal val="visible"/>
                                      </p:to>
                                    </p:set>
                                    <p:animEffect filter="fade" transition="in">
                                      <p:cBhvr>
                                        <p:cTn dur="500"/>
                                        <p:tgtEl>
                                          <p:spTgt spid="1787"/>
                                        </p:tgtEl>
                                      </p:cBhvr>
                                    </p:animEffect>
                                  </p:childTnLst>
                                </p:cTn>
                              </p:par>
                              <p:par>
                                <p:cTn fill="hold" nodeType="withEffect" presetClass="entr" presetID="10" presetSubtype="0">
                                  <p:stCondLst>
                                    <p:cond delay="0"/>
                                  </p:stCondLst>
                                  <p:childTnLst>
                                    <p:set>
                                      <p:cBhvr>
                                        <p:cTn dur="1" fill="hold">
                                          <p:stCondLst>
                                            <p:cond delay="0"/>
                                          </p:stCondLst>
                                        </p:cTn>
                                        <p:tgtEl>
                                          <p:spTgt spid="1788"/>
                                        </p:tgtEl>
                                        <p:attrNameLst>
                                          <p:attrName>style.visibility</p:attrName>
                                        </p:attrNameLst>
                                      </p:cBhvr>
                                      <p:to>
                                        <p:strVal val="visible"/>
                                      </p:to>
                                    </p:set>
                                    <p:animEffect filter="fade" transition="in">
                                      <p:cBhvr>
                                        <p:cTn dur="500"/>
                                        <p:tgtEl>
                                          <p:spTgt spid="17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2" name="Shape 1792"/>
        <p:cNvGrpSpPr/>
        <p:nvPr/>
      </p:nvGrpSpPr>
      <p:grpSpPr>
        <a:xfrm>
          <a:off x="0" y="0"/>
          <a:ext cx="0" cy="0"/>
          <a:chOff x="0" y="0"/>
          <a:chExt cx="0" cy="0"/>
        </a:xfrm>
      </p:grpSpPr>
      <p:sp>
        <p:nvSpPr>
          <p:cNvPr id="1793" name="Google Shape;1793;p17"/>
          <p:cNvSpPr/>
          <p:nvPr/>
        </p:nvSpPr>
        <p:spPr>
          <a:xfrm>
            <a:off x="278296" y="1361660"/>
            <a:ext cx="7255565" cy="5009791"/>
          </a:xfrm>
          <a:prstGeom prst="chevron">
            <a:avLst>
              <a:gd fmla="val 16468" name="adj"/>
            </a:avLst>
          </a:prstGeom>
          <a:solidFill>
            <a:srgbClr val="FFFFFF"/>
          </a:solidFill>
          <a:ln cap="flat" cmpd="sng" w="38100">
            <a:solidFill>
              <a:srgbClr val="00B050"/>
            </a:solidFill>
            <a:prstDash val="solid"/>
            <a:miter lim="800000"/>
            <a:headEnd len="sm" w="sm" type="none"/>
            <a:tailEnd len="sm" w="sm" type="none"/>
          </a:ln>
          <a:effectLst>
            <a:outerShdw rotWithShape="0" algn="ctr" dir="3267739" dist="109250">
              <a:srgbClr val="333333">
                <a:alpha val="49803"/>
              </a:srgbClr>
            </a:outerShdw>
          </a:effectLst>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4" name="Google Shape;1794;p17"/>
          <p:cNvSpPr txBox="1"/>
          <p:nvPr/>
        </p:nvSpPr>
        <p:spPr>
          <a:xfrm>
            <a:off x="1172818" y="1600200"/>
            <a:ext cx="5377070" cy="4764381"/>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None/>
            </a:pPr>
            <a:r>
              <a:rPr lang="en-US" sz="2400">
                <a:solidFill>
                  <a:srgbClr val="FF0000"/>
                </a:solidFill>
                <a:latin typeface="Arima Madurai Black"/>
                <a:ea typeface="Arima Madurai Black"/>
                <a:cs typeface="Arima Madurai Black"/>
                <a:sym typeface="Arima Madurai Black"/>
              </a:rPr>
              <a:t>Thiên văn: </a:t>
            </a:r>
            <a:r>
              <a:rPr lang="en-US" sz="2400">
                <a:solidFill>
                  <a:srgbClr val="0070C0"/>
                </a:solidFill>
                <a:latin typeface="Arima Madurai Black"/>
                <a:ea typeface="Arima Madurai Black"/>
                <a:cs typeface="Arima Madurai Black"/>
                <a:sym typeface="Arima Madurai Black"/>
              </a:rPr>
              <a:t>Nghiên cứu các thiên thể và các hiện tượng tự nhiên có nguồn gốc ngoài Trái Đất. Thông qua bức xạ phát ra từ các thiên thể trong các dải phổ điện từ, các tính chất của chúng sẽ được xác định như: độ sáng, khối lượng riêng, nhiệt độ và thành phần hóa học, từ đó có thể xây dựng mô hình lí thuyết về sự hình thành và vòng đời của các thiên thể trong vũ trụ.</a:t>
            </a:r>
            <a:endParaRPr b="1" sz="2400">
              <a:solidFill>
                <a:srgbClr val="002060"/>
              </a:solidFill>
              <a:latin typeface="Arial"/>
              <a:ea typeface="Arial"/>
              <a:cs typeface="Arial"/>
              <a:sym typeface="Arial"/>
            </a:endParaRPr>
          </a:p>
        </p:txBody>
      </p:sp>
      <p:sp>
        <p:nvSpPr>
          <p:cNvPr id="1795" name="Google Shape;1795;p17"/>
          <p:cNvSpPr/>
          <p:nvPr/>
        </p:nvSpPr>
        <p:spPr>
          <a:xfrm>
            <a:off x="278296" y="178436"/>
            <a:ext cx="3756991" cy="770391"/>
          </a:xfrm>
          <a:custGeom>
            <a:rect b="b" l="l" r="r" t="t"/>
            <a:pathLst>
              <a:path extrusionOk="0" fill="none" h="770391" w="3756991">
                <a:moveTo>
                  <a:pt x="0" y="128401"/>
                </a:moveTo>
                <a:cubicBezTo>
                  <a:pt x="-56" y="55057"/>
                  <a:pt x="54085" y="1599"/>
                  <a:pt x="128401" y="0"/>
                </a:cubicBezTo>
                <a:cubicBezTo>
                  <a:pt x="312348" y="-2748"/>
                  <a:pt x="438225" y="22457"/>
                  <a:pt x="606760" y="0"/>
                </a:cubicBezTo>
                <a:cubicBezTo>
                  <a:pt x="775295" y="-22457"/>
                  <a:pt x="1010117" y="34071"/>
                  <a:pt x="1260129" y="0"/>
                </a:cubicBezTo>
                <a:cubicBezTo>
                  <a:pt x="1510141" y="-34071"/>
                  <a:pt x="1589232" y="15208"/>
                  <a:pt x="1773490" y="0"/>
                </a:cubicBezTo>
                <a:cubicBezTo>
                  <a:pt x="1957748" y="-15208"/>
                  <a:pt x="2111565" y="17043"/>
                  <a:pt x="2391857" y="0"/>
                </a:cubicBezTo>
                <a:cubicBezTo>
                  <a:pt x="2672149" y="-17043"/>
                  <a:pt x="2694897" y="13261"/>
                  <a:pt x="2870216" y="0"/>
                </a:cubicBezTo>
                <a:cubicBezTo>
                  <a:pt x="3045535" y="-13261"/>
                  <a:pt x="3250659" y="43404"/>
                  <a:pt x="3628590" y="0"/>
                </a:cubicBezTo>
                <a:cubicBezTo>
                  <a:pt x="3692294" y="13619"/>
                  <a:pt x="3764694" y="67521"/>
                  <a:pt x="3756991" y="128401"/>
                </a:cubicBezTo>
                <a:cubicBezTo>
                  <a:pt x="3775354" y="276602"/>
                  <a:pt x="3727856" y="523333"/>
                  <a:pt x="3756991" y="641990"/>
                </a:cubicBezTo>
                <a:cubicBezTo>
                  <a:pt x="3742637" y="712530"/>
                  <a:pt x="3702489" y="771014"/>
                  <a:pt x="3628590" y="770391"/>
                </a:cubicBezTo>
                <a:cubicBezTo>
                  <a:pt x="3445307" y="811462"/>
                  <a:pt x="3248609" y="763878"/>
                  <a:pt x="3080227" y="770391"/>
                </a:cubicBezTo>
                <a:cubicBezTo>
                  <a:pt x="2911845" y="776904"/>
                  <a:pt x="2703493" y="723159"/>
                  <a:pt x="2601868" y="770391"/>
                </a:cubicBezTo>
                <a:cubicBezTo>
                  <a:pt x="2500243" y="817623"/>
                  <a:pt x="2253694" y="769726"/>
                  <a:pt x="1948499" y="770391"/>
                </a:cubicBezTo>
                <a:cubicBezTo>
                  <a:pt x="1643304" y="771056"/>
                  <a:pt x="1536029" y="755082"/>
                  <a:pt x="1365134" y="770391"/>
                </a:cubicBezTo>
                <a:cubicBezTo>
                  <a:pt x="1194239" y="785700"/>
                  <a:pt x="1036547" y="742103"/>
                  <a:pt x="851773" y="770391"/>
                </a:cubicBezTo>
                <a:cubicBezTo>
                  <a:pt x="666999" y="798679"/>
                  <a:pt x="373530" y="761347"/>
                  <a:pt x="128401" y="770391"/>
                </a:cubicBezTo>
                <a:cubicBezTo>
                  <a:pt x="44711" y="776608"/>
                  <a:pt x="9767" y="712395"/>
                  <a:pt x="0" y="641990"/>
                </a:cubicBezTo>
                <a:cubicBezTo>
                  <a:pt x="-34415" y="394413"/>
                  <a:pt x="23919" y="328844"/>
                  <a:pt x="0" y="128401"/>
                </a:cubicBezTo>
                <a:close/>
              </a:path>
              <a:path extrusionOk="0" h="770391" w="3756991">
                <a:moveTo>
                  <a:pt x="0" y="128401"/>
                </a:moveTo>
                <a:cubicBezTo>
                  <a:pt x="-2152" y="67942"/>
                  <a:pt x="77473" y="-4324"/>
                  <a:pt x="128401" y="0"/>
                </a:cubicBezTo>
                <a:cubicBezTo>
                  <a:pt x="326498" y="-57995"/>
                  <a:pt x="476488" y="14645"/>
                  <a:pt x="711766" y="0"/>
                </a:cubicBezTo>
                <a:cubicBezTo>
                  <a:pt x="947045" y="-14645"/>
                  <a:pt x="1092163" y="72991"/>
                  <a:pt x="1365134" y="0"/>
                </a:cubicBezTo>
                <a:cubicBezTo>
                  <a:pt x="1638105" y="-72991"/>
                  <a:pt x="1783277" y="41796"/>
                  <a:pt x="2018503" y="0"/>
                </a:cubicBezTo>
                <a:cubicBezTo>
                  <a:pt x="2253729" y="-41796"/>
                  <a:pt x="2336219" y="61187"/>
                  <a:pt x="2601868" y="0"/>
                </a:cubicBezTo>
                <a:cubicBezTo>
                  <a:pt x="2867518" y="-61187"/>
                  <a:pt x="2937194" y="43402"/>
                  <a:pt x="3115229" y="0"/>
                </a:cubicBezTo>
                <a:cubicBezTo>
                  <a:pt x="3293264" y="-43402"/>
                  <a:pt x="3492565" y="27098"/>
                  <a:pt x="3628590" y="0"/>
                </a:cubicBezTo>
                <a:cubicBezTo>
                  <a:pt x="3704414" y="15188"/>
                  <a:pt x="3760281" y="68914"/>
                  <a:pt x="3756991" y="128401"/>
                </a:cubicBezTo>
                <a:cubicBezTo>
                  <a:pt x="3780765" y="331924"/>
                  <a:pt x="3715082" y="522939"/>
                  <a:pt x="3756991" y="641990"/>
                </a:cubicBezTo>
                <a:cubicBezTo>
                  <a:pt x="3754841" y="713800"/>
                  <a:pt x="3692903" y="766082"/>
                  <a:pt x="3628590" y="770391"/>
                </a:cubicBezTo>
                <a:cubicBezTo>
                  <a:pt x="3478703" y="801499"/>
                  <a:pt x="3294507" y="750702"/>
                  <a:pt x="3115229" y="770391"/>
                </a:cubicBezTo>
                <a:cubicBezTo>
                  <a:pt x="2935951" y="790080"/>
                  <a:pt x="2710346" y="758481"/>
                  <a:pt x="2531864" y="770391"/>
                </a:cubicBezTo>
                <a:cubicBezTo>
                  <a:pt x="2353382" y="782301"/>
                  <a:pt x="2212437" y="734742"/>
                  <a:pt x="1948499" y="770391"/>
                </a:cubicBezTo>
                <a:cubicBezTo>
                  <a:pt x="1684561" y="806040"/>
                  <a:pt x="1531672" y="722783"/>
                  <a:pt x="1295131" y="770391"/>
                </a:cubicBezTo>
                <a:cubicBezTo>
                  <a:pt x="1058590" y="817999"/>
                  <a:pt x="837621" y="726016"/>
                  <a:pt x="641762" y="770391"/>
                </a:cubicBezTo>
                <a:cubicBezTo>
                  <a:pt x="445903" y="814766"/>
                  <a:pt x="257758" y="727181"/>
                  <a:pt x="128401" y="770391"/>
                </a:cubicBezTo>
                <a:cubicBezTo>
                  <a:pt x="47740" y="772570"/>
                  <a:pt x="4361" y="708552"/>
                  <a:pt x="0" y="641990"/>
                </a:cubicBezTo>
                <a:cubicBezTo>
                  <a:pt x="-37997" y="536425"/>
                  <a:pt x="45841" y="320658"/>
                  <a:pt x="0" y="128401"/>
                </a:cubicBezTo>
                <a:close/>
              </a:path>
            </a:pathLst>
          </a:custGeom>
          <a:solidFill>
            <a:srgbClr val="FFFF00"/>
          </a:solidFill>
          <a:ln cap="flat" cmpd="sng" w="28575">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800"/>
              <a:buFont typeface="Arima Madurai Black"/>
              <a:buNone/>
            </a:pPr>
            <a:r>
              <a:rPr b="0" i="0" lang="en-US" sz="2800" u="none" cap="none" strike="noStrike">
                <a:solidFill>
                  <a:schemeClr val="dk1"/>
                </a:solidFill>
                <a:latin typeface="Arima Madurai Black"/>
                <a:ea typeface="Arima Madurai Black"/>
                <a:cs typeface="Arima Madurai Black"/>
                <a:sym typeface="Arima Madurai Black"/>
              </a:rPr>
              <a:t>HƯỚNG</a:t>
            </a:r>
            <a:r>
              <a:rPr b="0" i="0" lang="en-US" sz="2800" u="none" cap="none" strike="noStrike">
                <a:solidFill>
                  <a:schemeClr val="dk1"/>
                </a:solidFill>
                <a:latin typeface="Arima Madurai Black"/>
                <a:ea typeface="Arima Madurai Black"/>
                <a:cs typeface="Arima Madurai Black"/>
                <a:sym typeface="Arima Madurai Black"/>
              </a:rPr>
              <a:t> NGHIÊN CỨU</a:t>
            </a:r>
            <a:endParaRPr b="0" i="0" sz="2800" u="none" cap="none" strike="noStrike">
              <a:solidFill>
                <a:schemeClr val="dk1"/>
              </a:solidFill>
              <a:latin typeface="Arima Madurai Black"/>
              <a:ea typeface="Arima Madurai Black"/>
              <a:cs typeface="Arima Madurai Black"/>
              <a:sym typeface="Arima Madurai Black"/>
            </a:endParaRPr>
          </a:p>
        </p:txBody>
      </p:sp>
      <p:pic>
        <p:nvPicPr>
          <p:cNvPr descr="NASA dự báo hiện tượng thiên văn kỳ thú ngày 1/9" id="1796" name="Google Shape;1796;p17"/>
          <p:cNvPicPr preferRelativeResize="0"/>
          <p:nvPr/>
        </p:nvPicPr>
        <p:blipFill rotWithShape="1">
          <a:blip r:embed="rId3">
            <a:alphaModFix/>
          </a:blip>
          <a:srcRect b="0" l="0" r="0" t="0"/>
          <a:stretch/>
        </p:blipFill>
        <p:spPr>
          <a:xfrm>
            <a:off x="7846943" y="2233715"/>
            <a:ext cx="4249899" cy="2390569"/>
          </a:xfrm>
          <a:prstGeom prst="rect">
            <a:avLst/>
          </a:prstGeom>
          <a:noFill/>
          <a:ln>
            <a:noFill/>
          </a:ln>
        </p:spPr>
      </p:pic>
      <p:sp>
        <p:nvSpPr>
          <p:cNvPr id="1797" name="Google Shape;1797;p17"/>
          <p:cNvSpPr/>
          <p:nvPr/>
        </p:nvSpPr>
        <p:spPr>
          <a:xfrm>
            <a:off x="8428383" y="5055037"/>
            <a:ext cx="3102702" cy="783193"/>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ma Madurai Black"/>
                <a:ea typeface="Arima Madurai Black"/>
                <a:cs typeface="Arima Madurai Black"/>
                <a:sym typeface="Arima Madurai Black"/>
              </a:rPr>
              <a:t>Tiểu hành tinh tiếp cận trái đất ngày 1/9/2020</a:t>
            </a:r>
            <a:endParaRPr sz="2000">
              <a:solidFill>
                <a:schemeClr val="dk1"/>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5"/>
                                        </p:tgtEl>
                                        <p:attrNameLst>
                                          <p:attrName>style.visibility</p:attrName>
                                        </p:attrNameLst>
                                      </p:cBhvr>
                                      <p:to>
                                        <p:strVal val="visible"/>
                                      </p:to>
                                    </p:set>
                                    <p:animEffect filter="fade" transition="in">
                                      <p:cBhvr>
                                        <p:cTn dur="500"/>
                                        <p:tgtEl>
                                          <p:spTgt spid="17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4"/>
                                        </p:tgtEl>
                                        <p:attrNameLst>
                                          <p:attrName>style.visibility</p:attrName>
                                        </p:attrNameLst>
                                      </p:cBhvr>
                                      <p:to>
                                        <p:strVal val="visible"/>
                                      </p:to>
                                    </p:set>
                                    <p:animEffect filter="fade" transition="in">
                                      <p:cBhvr>
                                        <p:cTn dur="500"/>
                                        <p:tgtEl>
                                          <p:spTgt spid="1794"/>
                                        </p:tgtEl>
                                      </p:cBhvr>
                                    </p:animEffect>
                                  </p:childTnLst>
                                </p:cTn>
                              </p:par>
                              <p:par>
                                <p:cTn fill="hold" nodeType="withEffect" presetClass="entr" presetID="10" presetSubtype="0">
                                  <p:stCondLst>
                                    <p:cond delay="0"/>
                                  </p:stCondLst>
                                  <p:childTnLst>
                                    <p:set>
                                      <p:cBhvr>
                                        <p:cTn dur="1" fill="hold">
                                          <p:stCondLst>
                                            <p:cond delay="0"/>
                                          </p:stCondLst>
                                        </p:cTn>
                                        <p:tgtEl>
                                          <p:spTgt spid="1793"/>
                                        </p:tgtEl>
                                        <p:attrNameLst>
                                          <p:attrName>style.visibility</p:attrName>
                                        </p:attrNameLst>
                                      </p:cBhvr>
                                      <p:to>
                                        <p:strVal val="visible"/>
                                      </p:to>
                                    </p:set>
                                    <p:animEffect filter="fade" transition="in">
                                      <p:cBhvr>
                                        <p:cTn dur="500"/>
                                        <p:tgtEl>
                                          <p:spTgt spid="17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6"/>
                                        </p:tgtEl>
                                        <p:attrNameLst>
                                          <p:attrName>style.visibility</p:attrName>
                                        </p:attrNameLst>
                                      </p:cBhvr>
                                      <p:to>
                                        <p:strVal val="visible"/>
                                      </p:to>
                                    </p:set>
                                    <p:animEffect filter="fade" transition="in">
                                      <p:cBhvr>
                                        <p:cTn dur="500"/>
                                        <p:tgtEl>
                                          <p:spTgt spid="1796"/>
                                        </p:tgtEl>
                                      </p:cBhvr>
                                    </p:animEffect>
                                  </p:childTnLst>
                                </p:cTn>
                              </p:par>
                              <p:par>
                                <p:cTn fill="hold" nodeType="withEffect" presetClass="entr" presetID="10" presetSubtype="0">
                                  <p:stCondLst>
                                    <p:cond delay="0"/>
                                  </p:stCondLst>
                                  <p:childTnLst>
                                    <p:set>
                                      <p:cBhvr>
                                        <p:cTn dur="1" fill="hold">
                                          <p:stCondLst>
                                            <p:cond delay="0"/>
                                          </p:stCondLst>
                                        </p:cTn>
                                        <p:tgtEl>
                                          <p:spTgt spid="1797"/>
                                        </p:tgtEl>
                                        <p:attrNameLst>
                                          <p:attrName>style.visibility</p:attrName>
                                        </p:attrNameLst>
                                      </p:cBhvr>
                                      <p:to>
                                        <p:strVal val="visible"/>
                                      </p:to>
                                    </p:set>
                                    <p:animEffect filter="fade" transition="in">
                                      <p:cBhvr>
                                        <p:cTn dur="500"/>
                                        <p:tgtEl>
                                          <p:spTgt spid="17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1" name="Shape 1801"/>
        <p:cNvGrpSpPr/>
        <p:nvPr/>
      </p:nvGrpSpPr>
      <p:grpSpPr>
        <a:xfrm>
          <a:off x="0" y="0"/>
          <a:ext cx="0" cy="0"/>
          <a:chOff x="0" y="0"/>
          <a:chExt cx="0" cy="0"/>
        </a:xfrm>
      </p:grpSpPr>
      <p:sp>
        <p:nvSpPr>
          <p:cNvPr id="1802" name="Google Shape;1802;p18"/>
          <p:cNvSpPr/>
          <p:nvPr/>
        </p:nvSpPr>
        <p:spPr>
          <a:xfrm>
            <a:off x="361949" y="1150583"/>
            <a:ext cx="11210925" cy="1535467"/>
          </a:xfrm>
          <a:prstGeom prst="chevron">
            <a:avLst>
              <a:gd fmla="val 16468" name="adj"/>
            </a:avLst>
          </a:prstGeom>
          <a:solidFill>
            <a:srgbClr val="FFFFFF"/>
          </a:solidFill>
          <a:ln cap="flat" cmpd="sng" w="38100">
            <a:solidFill>
              <a:srgbClr val="00B050"/>
            </a:solidFill>
            <a:prstDash val="solid"/>
            <a:miter lim="800000"/>
            <a:headEnd len="sm" w="sm" type="none"/>
            <a:tailEnd len="sm" w="sm" type="none"/>
          </a:ln>
          <a:effectLst>
            <a:outerShdw rotWithShape="0" algn="ctr" dir="3267739" dist="109250">
              <a:srgbClr val="333333">
                <a:alpha val="49803"/>
              </a:srgbClr>
            </a:outerShdw>
          </a:effectLst>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03" name="Google Shape;1803;p18"/>
          <p:cNvSpPr txBox="1"/>
          <p:nvPr/>
        </p:nvSpPr>
        <p:spPr>
          <a:xfrm>
            <a:off x="767382" y="1238250"/>
            <a:ext cx="10400057" cy="115416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US" sz="2400">
                <a:solidFill>
                  <a:srgbClr val="FF0000"/>
                </a:solidFill>
                <a:latin typeface="Arima Madurai Black"/>
                <a:ea typeface="Arima Madurai Black"/>
                <a:cs typeface="Arima Madurai Black"/>
                <a:sym typeface="Arima Madurai Black"/>
              </a:rPr>
              <a:t>Công nghệ vệ tinh: </a:t>
            </a:r>
            <a:r>
              <a:rPr lang="en-US" sz="2400">
                <a:solidFill>
                  <a:srgbClr val="0070C0"/>
                </a:solidFill>
                <a:latin typeface="Arima Madurai Black"/>
                <a:ea typeface="Arima Madurai Black"/>
                <a:cs typeface="Arima Madurai Black"/>
                <a:sym typeface="Arima Madurai Black"/>
              </a:rPr>
              <a:t>Nghiên cứu, thiết kế, chế tạo, vận hành vệ tinh đưa vào không gian để phục vụ truyền hình, thông tin liên lạc,...</a:t>
            </a:r>
            <a:endParaRPr sz="2400">
              <a:solidFill>
                <a:srgbClr val="0070C0"/>
              </a:solidFill>
              <a:latin typeface="Arima Madurai Black"/>
              <a:ea typeface="Arima Madurai Black"/>
              <a:cs typeface="Arima Madurai Black"/>
              <a:sym typeface="Arima Madurai Black"/>
            </a:endParaRPr>
          </a:p>
        </p:txBody>
      </p:sp>
      <p:sp>
        <p:nvSpPr>
          <p:cNvPr id="1804" name="Google Shape;1804;p18"/>
          <p:cNvSpPr/>
          <p:nvPr/>
        </p:nvSpPr>
        <p:spPr>
          <a:xfrm>
            <a:off x="278296" y="178436"/>
            <a:ext cx="3756991" cy="770391"/>
          </a:xfrm>
          <a:custGeom>
            <a:rect b="b" l="l" r="r" t="t"/>
            <a:pathLst>
              <a:path extrusionOk="0" fill="none" h="770391" w="3756991">
                <a:moveTo>
                  <a:pt x="0" y="128401"/>
                </a:moveTo>
                <a:cubicBezTo>
                  <a:pt x="-56" y="55057"/>
                  <a:pt x="54085" y="1599"/>
                  <a:pt x="128401" y="0"/>
                </a:cubicBezTo>
                <a:cubicBezTo>
                  <a:pt x="312348" y="-2748"/>
                  <a:pt x="438225" y="22457"/>
                  <a:pt x="606760" y="0"/>
                </a:cubicBezTo>
                <a:cubicBezTo>
                  <a:pt x="775295" y="-22457"/>
                  <a:pt x="1010117" y="34071"/>
                  <a:pt x="1260129" y="0"/>
                </a:cubicBezTo>
                <a:cubicBezTo>
                  <a:pt x="1510141" y="-34071"/>
                  <a:pt x="1589232" y="15208"/>
                  <a:pt x="1773490" y="0"/>
                </a:cubicBezTo>
                <a:cubicBezTo>
                  <a:pt x="1957748" y="-15208"/>
                  <a:pt x="2111565" y="17043"/>
                  <a:pt x="2391857" y="0"/>
                </a:cubicBezTo>
                <a:cubicBezTo>
                  <a:pt x="2672149" y="-17043"/>
                  <a:pt x="2694897" y="13261"/>
                  <a:pt x="2870216" y="0"/>
                </a:cubicBezTo>
                <a:cubicBezTo>
                  <a:pt x="3045535" y="-13261"/>
                  <a:pt x="3250659" y="43404"/>
                  <a:pt x="3628590" y="0"/>
                </a:cubicBezTo>
                <a:cubicBezTo>
                  <a:pt x="3692294" y="13619"/>
                  <a:pt x="3764694" y="67521"/>
                  <a:pt x="3756991" y="128401"/>
                </a:cubicBezTo>
                <a:cubicBezTo>
                  <a:pt x="3775354" y="276602"/>
                  <a:pt x="3727856" y="523333"/>
                  <a:pt x="3756991" y="641990"/>
                </a:cubicBezTo>
                <a:cubicBezTo>
                  <a:pt x="3742637" y="712530"/>
                  <a:pt x="3702489" y="771014"/>
                  <a:pt x="3628590" y="770391"/>
                </a:cubicBezTo>
                <a:cubicBezTo>
                  <a:pt x="3445307" y="811462"/>
                  <a:pt x="3248609" y="763878"/>
                  <a:pt x="3080227" y="770391"/>
                </a:cubicBezTo>
                <a:cubicBezTo>
                  <a:pt x="2911845" y="776904"/>
                  <a:pt x="2703493" y="723159"/>
                  <a:pt x="2601868" y="770391"/>
                </a:cubicBezTo>
                <a:cubicBezTo>
                  <a:pt x="2500243" y="817623"/>
                  <a:pt x="2253694" y="769726"/>
                  <a:pt x="1948499" y="770391"/>
                </a:cubicBezTo>
                <a:cubicBezTo>
                  <a:pt x="1643304" y="771056"/>
                  <a:pt x="1536029" y="755082"/>
                  <a:pt x="1365134" y="770391"/>
                </a:cubicBezTo>
                <a:cubicBezTo>
                  <a:pt x="1194239" y="785700"/>
                  <a:pt x="1036547" y="742103"/>
                  <a:pt x="851773" y="770391"/>
                </a:cubicBezTo>
                <a:cubicBezTo>
                  <a:pt x="666999" y="798679"/>
                  <a:pt x="373530" y="761347"/>
                  <a:pt x="128401" y="770391"/>
                </a:cubicBezTo>
                <a:cubicBezTo>
                  <a:pt x="44711" y="776608"/>
                  <a:pt x="9767" y="712395"/>
                  <a:pt x="0" y="641990"/>
                </a:cubicBezTo>
                <a:cubicBezTo>
                  <a:pt x="-34415" y="394413"/>
                  <a:pt x="23919" y="328844"/>
                  <a:pt x="0" y="128401"/>
                </a:cubicBezTo>
                <a:close/>
              </a:path>
              <a:path extrusionOk="0" h="770391" w="3756991">
                <a:moveTo>
                  <a:pt x="0" y="128401"/>
                </a:moveTo>
                <a:cubicBezTo>
                  <a:pt x="-2152" y="67942"/>
                  <a:pt x="77473" y="-4324"/>
                  <a:pt x="128401" y="0"/>
                </a:cubicBezTo>
                <a:cubicBezTo>
                  <a:pt x="326498" y="-57995"/>
                  <a:pt x="476488" y="14645"/>
                  <a:pt x="711766" y="0"/>
                </a:cubicBezTo>
                <a:cubicBezTo>
                  <a:pt x="947045" y="-14645"/>
                  <a:pt x="1092163" y="72991"/>
                  <a:pt x="1365134" y="0"/>
                </a:cubicBezTo>
                <a:cubicBezTo>
                  <a:pt x="1638105" y="-72991"/>
                  <a:pt x="1783277" y="41796"/>
                  <a:pt x="2018503" y="0"/>
                </a:cubicBezTo>
                <a:cubicBezTo>
                  <a:pt x="2253729" y="-41796"/>
                  <a:pt x="2336219" y="61187"/>
                  <a:pt x="2601868" y="0"/>
                </a:cubicBezTo>
                <a:cubicBezTo>
                  <a:pt x="2867518" y="-61187"/>
                  <a:pt x="2937194" y="43402"/>
                  <a:pt x="3115229" y="0"/>
                </a:cubicBezTo>
                <a:cubicBezTo>
                  <a:pt x="3293264" y="-43402"/>
                  <a:pt x="3492565" y="27098"/>
                  <a:pt x="3628590" y="0"/>
                </a:cubicBezTo>
                <a:cubicBezTo>
                  <a:pt x="3704414" y="15188"/>
                  <a:pt x="3760281" y="68914"/>
                  <a:pt x="3756991" y="128401"/>
                </a:cubicBezTo>
                <a:cubicBezTo>
                  <a:pt x="3780765" y="331924"/>
                  <a:pt x="3715082" y="522939"/>
                  <a:pt x="3756991" y="641990"/>
                </a:cubicBezTo>
                <a:cubicBezTo>
                  <a:pt x="3754841" y="713800"/>
                  <a:pt x="3692903" y="766082"/>
                  <a:pt x="3628590" y="770391"/>
                </a:cubicBezTo>
                <a:cubicBezTo>
                  <a:pt x="3478703" y="801499"/>
                  <a:pt x="3294507" y="750702"/>
                  <a:pt x="3115229" y="770391"/>
                </a:cubicBezTo>
                <a:cubicBezTo>
                  <a:pt x="2935951" y="790080"/>
                  <a:pt x="2710346" y="758481"/>
                  <a:pt x="2531864" y="770391"/>
                </a:cubicBezTo>
                <a:cubicBezTo>
                  <a:pt x="2353382" y="782301"/>
                  <a:pt x="2212437" y="734742"/>
                  <a:pt x="1948499" y="770391"/>
                </a:cubicBezTo>
                <a:cubicBezTo>
                  <a:pt x="1684561" y="806040"/>
                  <a:pt x="1531672" y="722783"/>
                  <a:pt x="1295131" y="770391"/>
                </a:cubicBezTo>
                <a:cubicBezTo>
                  <a:pt x="1058590" y="817999"/>
                  <a:pt x="837621" y="726016"/>
                  <a:pt x="641762" y="770391"/>
                </a:cubicBezTo>
                <a:cubicBezTo>
                  <a:pt x="445903" y="814766"/>
                  <a:pt x="257758" y="727181"/>
                  <a:pt x="128401" y="770391"/>
                </a:cubicBezTo>
                <a:cubicBezTo>
                  <a:pt x="47740" y="772570"/>
                  <a:pt x="4361" y="708552"/>
                  <a:pt x="0" y="641990"/>
                </a:cubicBezTo>
                <a:cubicBezTo>
                  <a:pt x="-37997" y="536425"/>
                  <a:pt x="45841" y="320658"/>
                  <a:pt x="0" y="128401"/>
                </a:cubicBezTo>
                <a:close/>
              </a:path>
            </a:pathLst>
          </a:custGeom>
          <a:solidFill>
            <a:srgbClr val="FFFF00"/>
          </a:solidFill>
          <a:ln cap="flat" cmpd="sng" w="28575">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ma Madurai Black"/>
              <a:buNone/>
            </a:pPr>
            <a:r>
              <a:rPr b="0" i="0" lang="en-US" sz="2800" u="none" cap="none" strike="noStrike">
                <a:solidFill>
                  <a:srgbClr val="000000"/>
                </a:solidFill>
                <a:latin typeface="Arima Madurai Black"/>
                <a:ea typeface="Arima Madurai Black"/>
                <a:cs typeface="Arima Madurai Black"/>
                <a:sym typeface="Arima Madurai Black"/>
              </a:rPr>
              <a:t>HƯỚNG NGHIÊN CỨU</a:t>
            </a:r>
            <a:endParaRPr/>
          </a:p>
        </p:txBody>
      </p:sp>
      <p:pic>
        <p:nvPicPr>
          <p:cNvPr descr="Vệ tinh “Made by Vietnam” và giấc mơ không gian của người Việt" id="1805" name="Google Shape;1805;p18"/>
          <p:cNvPicPr preferRelativeResize="0"/>
          <p:nvPr/>
        </p:nvPicPr>
        <p:blipFill rotWithShape="1">
          <a:blip r:embed="rId3">
            <a:alphaModFix/>
          </a:blip>
          <a:srcRect b="0" l="0" r="0" t="0"/>
          <a:stretch/>
        </p:blipFill>
        <p:spPr>
          <a:xfrm>
            <a:off x="1236608" y="3038475"/>
            <a:ext cx="3411592" cy="3420302"/>
          </a:xfrm>
          <a:prstGeom prst="rect">
            <a:avLst/>
          </a:prstGeom>
          <a:noFill/>
          <a:ln>
            <a:noFill/>
          </a:ln>
        </p:spPr>
      </p:pic>
      <p:pic>
        <p:nvPicPr>
          <p:cNvPr descr="Internet vệ tinh là gì? Ưu nhược điểm của Internet vệ tinh - QuanTriMang.com" id="1806" name="Google Shape;1806;p18"/>
          <p:cNvPicPr preferRelativeResize="0"/>
          <p:nvPr/>
        </p:nvPicPr>
        <p:blipFill rotWithShape="1">
          <a:blip r:embed="rId4">
            <a:alphaModFix/>
          </a:blip>
          <a:srcRect b="0" l="0" r="0" t="0"/>
          <a:stretch/>
        </p:blipFill>
        <p:spPr>
          <a:xfrm>
            <a:off x="5967410" y="2972627"/>
            <a:ext cx="4457700" cy="3486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2"/>
                                        </p:tgtEl>
                                        <p:attrNameLst>
                                          <p:attrName>style.visibility</p:attrName>
                                        </p:attrNameLst>
                                      </p:cBhvr>
                                      <p:to>
                                        <p:strVal val="visible"/>
                                      </p:to>
                                    </p:set>
                                    <p:animEffect filter="fade" transition="in">
                                      <p:cBhvr>
                                        <p:cTn dur="500"/>
                                        <p:tgtEl>
                                          <p:spTgt spid="1802"/>
                                        </p:tgtEl>
                                      </p:cBhvr>
                                    </p:animEffect>
                                  </p:childTnLst>
                                </p:cTn>
                              </p:par>
                              <p:par>
                                <p:cTn fill="hold" nodeType="withEffect" presetClass="entr" presetID="10" presetSubtype="0">
                                  <p:stCondLst>
                                    <p:cond delay="0"/>
                                  </p:stCondLst>
                                  <p:childTnLst>
                                    <p:set>
                                      <p:cBhvr>
                                        <p:cTn dur="1" fill="hold">
                                          <p:stCondLst>
                                            <p:cond delay="0"/>
                                          </p:stCondLst>
                                        </p:cTn>
                                        <p:tgtEl>
                                          <p:spTgt spid="1805"/>
                                        </p:tgtEl>
                                        <p:attrNameLst>
                                          <p:attrName>style.visibility</p:attrName>
                                        </p:attrNameLst>
                                      </p:cBhvr>
                                      <p:to>
                                        <p:strVal val="visible"/>
                                      </p:to>
                                    </p:set>
                                    <p:animEffect filter="fade" transition="in">
                                      <p:cBhvr>
                                        <p:cTn dur="500"/>
                                        <p:tgtEl>
                                          <p:spTgt spid="1805"/>
                                        </p:tgtEl>
                                      </p:cBhvr>
                                    </p:animEffect>
                                  </p:childTnLst>
                                </p:cTn>
                              </p:par>
                              <p:par>
                                <p:cTn fill="hold" nodeType="withEffect" presetClass="entr" presetID="10" presetSubtype="0">
                                  <p:stCondLst>
                                    <p:cond delay="0"/>
                                  </p:stCondLst>
                                  <p:childTnLst>
                                    <p:set>
                                      <p:cBhvr>
                                        <p:cTn dur="1" fill="hold">
                                          <p:stCondLst>
                                            <p:cond delay="0"/>
                                          </p:stCondLst>
                                        </p:cTn>
                                        <p:tgtEl>
                                          <p:spTgt spid="1806"/>
                                        </p:tgtEl>
                                        <p:attrNameLst>
                                          <p:attrName>style.visibility</p:attrName>
                                        </p:attrNameLst>
                                      </p:cBhvr>
                                      <p:to>
                                        <p:strVal val="visible"/>
                                      </p:to>
                                    </p:set>
                                    <p:animEffect filter="fade" transition="in">
                                      <p:cBhvr>
                                        <p:cTn dur="500"/>
                                        <p:tgtEl>
                                          <p:spTgt spid="18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0" name="Shape 1810"/>
        <p:cNvGrpSpPr/>
        <p:nvPr/>
      </p:nvGrpSpPr>
      <p:grpSpPr>
        <a:xfrm>
          <a:off x="0" y="0"/>
          <a:ext cx="0" cy="0"/>
          <a:chOff x="0" y="0"/>
          <a:chExt cx="0" cy="0"/>
        </a:xfrm>
      </p:grpSpPr>
      <p:sp>
        <p:nvSpPr>
          <p:cNvPr id="1811" name="Google Shape;1811;p19"/>
          <p:cNvSpPr/>
          <p:nvPr/>
        </p:nvSpPr>
        <p:spPr>
          <a:xfrm>
            <a:off x="190500" y="1150583"/>
            <a:ext cx="8001000" cy="5212117"/>
          </a:xfrm>
          <a:prstGeom prst="chevron">
            <a:avLst>
              <a:gd fmla="val 16468" name="adj"/>
            </a:avLst>
          </a:prstGeom>
          <a:solidFill>
            <a:srgbClr val="FFFFFF"/>
          </a:solidFill>
          <a:ln cap="flat" cmpd="sng" w="38100">
            <a:solidFill>
              <a:srgbClr val="00B050"/>
            </a:solidFill>
            <a:prstDash val="solid"/>
            <a:miter lim="800000"/>
            <a:headEnd len="sm" w="sm" type="none"/>
            <a:tailEnd len="sm" w="sm" type="none"/>
          </a:ln>
          <a:effectLst>
            <a:outerShdw rotWithShape="0" algn="ctr" dir="3267739" dist="109250">
              <a:srgbClr val="333333">
                <a:alpha val="49803"/>
              </a:srgbClr>
            </a:outerShdw>
          </a:effectLst>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12" name="Google Shape;1812;p19"/>
          <p:cNvSpPr txBox="1"/>
          <p:nvPr/>
        </p:nvSpPr>
        <p:spPr>
          <a:xfrm>
            <a:off x="1009649" y="1238250"/>
            <a:ext cx="6305551" cy="5032147"/>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US" sz="2400">
                <a:solidFill>
                  <a:srgbClr val="FF0000"/>
                </a:solidFill>
                <a:latin typeface="Arima Madurai Black"/>
                <a:ea typeface="Arima Madurai Black"/>
                <a:cs typeface="Arima Madurai Black"/>
                <a:sym typeface="Arima Madurai Black"/>
              </a:rPr>
              <a:t>Viễn thám: </a:t>
            </a:r>
            <a:r>
              <a:rPr lang="en-US" sz="2400">
                <a:solidFill>
                  <a:srgbClr val="0070C0"/>
                </a:solidFill>
                <a:latin typeface="Arima Madurai Black"/>
                <a:ea typeface="Arima Madurai Black"/>
                <a:cs typeface="Arima Madurai Black"/>
                <a:sym typeface="Arima Madurai Black"/>
              </a:rPr>
              <a:t>Đo  đạc, thu thập, nghiên cứu, xử lí thông tin các đối tượng trên bề mặt Trái Đất và khí quyển thông qua các ảnh chụp từ vệ tinh trong phạm vu rộng lớn như: tác động của biến đổi khí hậu và nước biển dâng; quản lí đất đai, theo dõi mùa vụ, đánh giá biến động của rừng, dự báo thời tiết, giám sát và đánh giá thiên tai, bão lũ, sạt lở đất đá và an ninh quốc phòng.</a:t>
            </a:r>
            <a:endParaRPr sz="2400">
              <a:solidFill>
                <a:srgbClr val="0070C0"/>
              </a:solidFill>
              <a:latin typeface="Arima Madurai Black"/>
              <a:ea typeface="Arima Madurai Black"/>
              <a:cs typeface="Arima Madurai Black"/>
              <a:sym typeface="Arima Madurai Black"/>
            </a:endParaRPr>
          </a:p>
        </p:txBody>
      </p:sp>
      <p:sp>
        <p:nvSpPr>
          <p:cNvPr id="1813" name="Google Shape;1813;p19"/>
          <p:cNvSpPr/>
          <p:nvPr/>
        </p:nvSpPr>
        <p:spPr>
          <a:xfrm>
            <a:off x="278296" y="178436"/>
            <a:ext cx="3756991" cy="770391"/>
          </a:xfrm>
          <a:custGeom>
            <a:rect b="b" l="l" r="r" t="t"/>
            <a:pathLst>
              <a:path extrusionOk="0" fill="none" h="770391" w="3756991">
                <a:moveTo>
                  <a:pt x="0" y="128401"/>
                </a:moveTo>
                <a:cubicBezTo>
                  <a:pt x="-56" y="55057"/>
                  <a:pt x="54085" y="1599"/>
                  <a:pt x="128401" y="0"/>
                </a:cubicBezTo>
                <a:cubicBezTo>
                  <a:pt x="312348" y="-2748"/>
                  <a:pt x="438225" y="22457"/>
                  <a:pt x="606760" y="0"/>
                </a:cubicBezTo>
                <a:cubicBezTo>
                  <a:pt x="775295" y="-22457"/>
                  <a:pt x="1010117" y="34071"/>
                  <a:pt x="1260129" y="0"/>
                </a:cubicBezTo>
                <a:cubicBezTo>
                  <a:pt x="1510141" y="-34071"/>
                  <a:pt x="1589232" y="15208"/>
                  <a:pt x="1773490" y="0"/>
                </a:cubicBezTo>
                <a:cubicBezTo>
                  <a:pt x="1957748" y="-15208"/>
                  <a:pt x="2111565" y="17043"/>
                  <a:pt x="2391857" y="0"/>
                </a:cubicBezTo>
                <a:cubicBezTo>
                  <a:pt x="2672149" y="-17043"/>
                  <a:pt x="2694897" y="13261"/>
                  <a:pt x="2870216" y="0"/>
                </a:cubicBezTo>
                <a:cubicBezTo>
                  <a:pt x="3045535" y="-13261"/>
                  <a:pt x="3250659" y="43404"/>
                  <a:pt x="3628590" y="0"/>
                </a:cubicBezTo>
                <a:cubicBezTo>
                  <a:pt x="3692294" y="13619"/>
                  <a:pt x="3764694" y="67521"/>
                  <a:pt x="3756991" y="128401"/>
                </a:cubicBezTo>
                <a:cubicBezTo>
                  <a:pt x="3775354" y="276602"/>
                  <a:pt x="3727856" y="523333"/>
                  <a:pt x="3756991" y="641990"/>
                </a:cubicBezTo>
                <a:cubicBezTo>
                  <a:pt x="3742637" y="712530"/>
                  <a:pt x="3702489" y="771014"/>
                  <a:pt x="3628590" y="770391"/>
                </a:cubicBezTo>
                <a:cubicBezTo>
                  <a:pt x="3445307" y="811462"/>
                  <a:pt x="3248609" y="763878"/>
                  <a:pt x="3080227" y="770391"/>
                </a:cubicBezTo>
                <a:cubicBezTo>
                  <a:pt x="2911845" y="776904"/>
                  <a:pt x="2703493" y="723159"/>
                  <a:pt x="2601868" y="770391"/>
                </a:cubicBezTo>
                <a:cubicBezTo>
                  <a:pt x="2500243" y="817623"/>
                  <a:pt x="2253694" y="769726"/>
                  <a:pt x="1948499" y="770391"/>
                </a:cubicBezTo>
                <a:cubicBezTo>
                  <a:pt x="1643304" y="771056"/>
                  <a:pt x="1536029" y="755082"/>
                  <a:pt x="1365134" y="770391"/>
                </a:cubicBezTo>
                <a:cubicBezTo>
                  <a:pt x="1194239" y="785700"/>
                  <a:pt x="1036547" y="742103"/>
                  <a:pt x="851773" y="770391"/>
                </a:cubicBezTo>
                <a:cubicBezTo>
                  <a:pt x="666999" y="798679"/>
                  <a:pt x="373530" y="761347"/>
                  <a:pt x="128401" y="770391"/>
                </a:cubicBezTo>
                <a:cubicBezTo>
                  <a:pt x="44711" y="776608"/>
                  <a:pt x="9767" y="712395"/>
                  <a:pt x="0" y="641990"/>
                </a:cubicBezTo>
                <a:cubicBezTo>
                  <a:pt x="-34415" y="394413"/>
                  <a:pt x="23919" y="328844"/>
                  <a:pt x="0" y="128401"/>
                </a:cubicBezTo>
                <a:close/>
              </a:path>
              <a:path extrusionOk="0" h="770391" w="3756991">
                <a:moveTo>
                  <a:pt x="0" y="128401"/>
                </a:moveTo>
                <a:cubicBezTo>
                  <a:pt x="-2152" y="67942"/>
                  <a:pt x="77473" y="-4324"/>
                  <a:pt x="128401" y="0"/>
                </a:cubicBezTo>
                <a:cubicBezTo>
                  <a:pt x="326498" y="-57995"/>
                  <a:pt x="476488" y="14645"/>
                  <a:pt x="711766" y="0"/>
                </a:cubicBezTo>
                <a:cubicBezTo>
                  <a:pt x="947045" y="-14645"/>
                  <a:pt x="1092163" y="72991"/>
                  <a:pt x="1365134" y="0"/>
                </a:cubicBezTo>
                <a:cubicBezTo>
                  <a:pt x="1638105" y="-72991"/>
                  <a:pt x="1783277" y="41796"/>
                  <a:pt x="2018503" y="0"/>
                </a:cubicBezTo>
                <a:cubicBezTo>
                  <a:pt x="2253729" y="-41796"/>
                  <a:pt x="2336219" y="61187"/>
                  <a:pt x="2601868" y="0"/>
                </a:cubicBezTo>
                <a:cubicBezTo>
                  <a:pt x="2867518" y="-61187"/>
                  <a:pt x="2937194" y="43402"/>
                  <a:pt x="3115229" y="0"/>
                </a:cubicBezTo>
                <a:cubicBezTo>
                  <a:pt x="3293264" y="-43402"/>
                  <a:pt x="3492565" y="27098"/>
                  <a:pt x="3628590" y="0"/>
                </a:cubicBezTo>
                <a:cubicBezTo>
                  <a:pt x="3704414" y="15188"/>
                  <a:pt x="3760281" y="68914"/>
                  <a:pt x="3756991" y="128401"/>
                </a:cubicBezTo>
                <a:cubicBezTo>
                  <a:pt x="3780765" y="331924"/>
                  <a:pt x="3715082" y="522939"/>
                  <a:pt x="3756991" y="641990"/>
                </a:cubicBezTo>
                <a:cubicBezTo>
                  <a:pt x="3754841" y="713800"/>
                  <a:pt x="3692903" y="766082"/>
                  <a:pt x="3628590" y="770391"/>
                </a:cubicBezTo>
                <a:cubicBezTo>
                  <a:pt x="3478703" y="801499"/>
                  <a:pt x="3294507" y="750702"/>
                  <a:pt x="3115229" y="770391"/>
                </a:cubicBezTo>
                <a:cubicBezTo>
                  <a:pt x="2935951" y="790080"/>
                  <a:pt x="2710346" y="758481"/>
                  <a:pt x="2531864" y="770391"/>
                </a:cubicBezTo>
                <a:cubicBezTo>
                  <a:pt x="2353382" y="782301"/>
                  <a:pt x="2212437" y="734742"/>
                  <a:pt x="1948499" y="770391"/>
                </a:cubicBezTo>
                <a:cubicBezTo>
                  <a:pt x="1684561" y="806040"/>
                  <a:pt x="1531672" y="722783"/>
                  <a:pt x="1295131" y="770391"/>
                </a:cubicBezTo>
                <a:cubicBezTo>
                  <a:pt x="1058590" y="817999"/>
                  <a:pt x="837621" y="726016"/>
                  <a:pt x="641762" y="770391"/>
                </a:cubicBezTo>
                <a:cubicBezTo>
                  <a:pt x="445903" y="814766"/>
                  <a:pt x="257758" y="727181"/>
                  <a:pt x="128401" y="770391"/>
                </a:cubicBezTo>
                <a:cubicBezTo>
                  <a:pt x="47740" y="772570"/>
                  <a:pt x="4361" y="708552"/>
                  <a:pt x="0" y="641990"/>
                </a:cubicBezTo>
                <a:cubicBezTo>
                  <a:pt x="-37997" y="536425"/>
                  <a:pt x="45841" y="320658"/>
                  <a:pt x="0" y="128401"/>
                </a:cubicBezTo>
                <a:close/>
              </a:path>
            </a:pathLst>
          </a:custGeom>
          <a:solidFill>
            <a:srgbClr val="FFFF00"/>
          </a:solidFill>
          <a:ln cap="flat" cmpd="sng" w="28575">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ma Madurai Black"/>
              <a:buNone/>
            </a:pPr>
            <a:r>
              <a:rPr b="0" i="0" lang="en-US" sz="2800" u="none" cap="none" strike="noStrike">
                <a:solidFill>
                  <a:srgbClr val="000000"/>
                </a:solidFill>
                <a:latin typeface="Arima Madurai Black"/>
                <a:ea typeface="Arima Madurai Black"/>
                <a:cs typeface="Arima Madurai Black"/>
                <a:sym typeface="Arima Madurai Black"/>
              </a:rPr>
              <a:t>HƯỚNG NGHIÊN CỨU</a:t>
            </a:r>
            <a:endParaRPr/>
          </a:p>
        </p:txBody>
      </p:sp>
      <p:pic>
        <p:nvPicPr>
          <p:cNvPr descr="Hình ảnh vệ tinh 9 con bão mạnh cùng lúc xuất hiện bủa vây thế giới |  baotintuc.vn" id="1814" name="Google Shape;1814;p19"/>
          <p:cNvPicPr preferRelativeResize="0"/>
          <p:nvPr/>
        </p:nvPicPr>
        <p:blipFill rotWithShape="1">
          <a:blip r:embed="rId3">
            <a:alphaModFix/>
          </a:blip>
          <a:srcRect b="0" l="0" r="0" t="0"/>
          <a:stretch/>
        </p:blipFill>
        <p:spPr>
          <a:xfrm>
            <a:off x="8433623" y="1150583"/>
            <a:ext cx="3480485" cy="2573692"/>
          </a:xfrm>
          <a:prstGeom prst="rect">
            <a:avLst/>
          </a:prstGeom>
          <a:noFill/>
          <a:ln>
            <a:noFill/>
          </a:ln>
        </p:spPr>
      </p:pic>
      <p:pic>
        <p:nvPicPr>
          <p:cNvPr descr="Tin tức, hình ảnh, video clip mới nhất về nước biển dâng" id="1815" name="Google Shape;1815;p19"/>
          <p:cNvPicPr preferRelativeResize="0"/>
          <p:nvPr/>
        </p:nvPicPr>
        <p:blipFill rotWithShape="1">
          <a:blip r:embed="rId4">
            <a:alphaModFix/>
          </a:blip>
          <a:srcRect b="0" l="0" r="0" t="0"/>
          <a:stretch/>
        </p:blipFill>
        <p:spPr>
          <a:xfrm>
            <a:off x="8441530" y="4158485"/>
            <a:ext cx="3472578" cy="2045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1"/>
                                        </p:tgtEl>
                                        <p:attrNameLst>
                                          <p:attrName>style.visibility</p:attrName>
                                        </p:attrNameLst>
                                      </p:cBhvr>
                                      <p:to>
                                        <p:strVal val="visible"/>
                                      </p:to>
                                    </p:set>
                                    <p:animEffect filter="fade" transition="in">
                                      <p:cBhvr>
                                        <p:cTn dur="500"/>
                                        <p:tgtEl>
                                          <p:spTgt spid="18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4"/>
                                        </p:tgtEl>
                                        <p:attrNameLst>
                                          <p:attrName>style.visibility</p:attrName>
                                        </p:attrNameLst>
                                      </p:cBhvr>
                                      <p:to>
                                        <p:strVal val="visible"/>
                                      </p:to>
                                    </p:set>
                                    <p:animEffect filter="fade" transition="in">
                                      <p:cBhvr>
                                        <p:cTn dur="500"/>
                                        <p:tgtEl>
                                          <p:spTgt spid="18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5"/>
                                        </p:tgtEl>
                                        <p:attrNameLst>
                                          <p:attrName>style.visibility</p:attrName>
                                        </p:attrNameLst>
                                      </p:cBhvr>
                                      <p:to>
                                        <p:strVal val="visible"/>
                                      </p:to>
                                    </p:set>
                                    <p:animEffect filter="fade" transition="in">
                                      <p:cBhvr>
                                        <p:cTn dur="500"/>
                                        <p:tgtEl>
                                          <p:spTgt spid="18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6" name="Shape 1616"/>
        <p:cNvGrpSpPr/>
        <p:nvPr/>
      </p:nvGrpSpPr>
      <p:grpSpPr>
        <a:xfrm>
          <a:off x="0" y="0"/>
          <a:ext cx="0" cy="0"/>
          <a:chOff x="0" y="0"/>
          <a:chExt cx="0" cy="0"/>
        </a:xfrm>
      </p:grpSpPr>
      <p:pic>
        <p:nvPicPr>
          <p:cNvPr descr="Icon&#10;&#10;Description automatically generated" id="1617" name="Google Shape;1617;p2"/>
          <p:cNvPicPr preferRelativeResize="0"/>
          <p:nvPr/>
        </p:nvPicPr>
        <p:blipFill rotWithShape="1">
          <a:blip r:embed="rId3">
            <a:alphaModFix/>
          </a:blip>
          <a:srcRect b="20024" l="0" r="0" t="23726"/>
          <a:stretch/>
        </p:blipFill>
        <p:spPr>
          <a:xfrm>
            <a:off x="20" y="10"/>
            <a:ext cx="12191980" cy="6857990"/>
          </a:xfrm>
          <a:prstGeom prst="rect">
            <a:avLst/>
          </a:prstGeom>
          <a:noFill/>
          <a:ln>
            <a:noFill/>
          </a:ln>
        </p:spPr>
      </p:pic>
      <p:sp>
        <p:nvSpPr>
          <p:cNvPr id="1618" name="Google Shape;1618;p2"/>
          <p:cNvSpPr txBox="1"/>
          <p:nvPr/>
        </p:nvSpPr>
        <p:spPr>
          <a:xfrm>
            <a:off x="4982999" y="319076"/>
            <a:ext cx="2747963"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70C0"/>
              </a:buClr>
              <a:buSzPts val="5400"/>
              <a:buFont typeface="Arial"/>
              <a:buNone/>
            </a:pPr>
            <a:r>
              <a:rPr b="0" i="0" lang="en-US" sz="5400" u="none" cap="none" strike="noStrike">
                <a:solidFill>
                  <a:srgbClr val="0070C0"/>
                </a:solidFill>
                <a:latin typeface="Arial"/>
                <a:ea typeface="Arial"/>
                <a:cs typeface="Arial"/>
                <a:sym typeface="Arial"/>
              </a:rPr>
              <a:t>BÀI 2</a:t>
            </a:r>
            <a:endParaRPr b="0" i="0" sz="5400" u="none" cap="none" strike="noStrike">
              <a:solidFill>
                <a:srgbClr val="0070C0"/>
              </a:solidFill>
              <a:latin typeface="Arial"/>
              <a:ea typeface="Arial"/>
              <a:cs typeface="Arial"/>
              <a:sym typeface="Arial"/>
            </a:endParaRPr>
          </a:p>
        </p:txBody>
      </p:sp>
      <p:sp>
        <p:nvSpPr>
          <p:cNvPr id="1619" name="Google Shape;1619;p2"/>
          <p:cNvSpPr txBox="1"/>
          <p:nvPr/>
        </p:nvSpPr>
        <p:spPr>
          <a:xfrm>
            <a:off x="1143000" y="1242406"/>
            <a:ext cx="9906000" cy="236988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0000"/>
              </a:buClr>
              <a:buSzPts val="5400"/>
              <a:buFont typeface="Arial"/>
              <a:buNone/>
            </a:pPr>
            <a:r>
              <a:rPr b="1" i="0" lang="en-US" sz="5400" u="none" cap="none" strike="noStrike">
                <a:solidFill>
                  <a:srgbClr val="FF0000"/>
                </a:solidFill>
                <a:latin typeface="Arial"/>
                <a:ea typeface="Arial"/>
                <a:cs typeface="Arial"/>
                <a:sym typeface="Arial"/>
              </a:rPr>
              <a:t>GIỚI THIỆU CÁC LĨNH VỰC NGHIÊN CỨU TRONG VẬT LÍ HỌC</a:t>
            </a:r>
            <a:endParaRPr/>
          </a:p>
          <a:p>
            <a:pPr indent="0" lvl="0" marL="0" marR="0" rtl="0" algn="ctr">
              <a:lnSpc>
                <a:spcPct val="100000"/>
              </a:lnSpc>
              <a:spcBef>
                <a:spcPts val="0"/>
              </a:spcBef>
              <a:spcAft>
                <a:spcPts val="0"/>
              </a:spcAft>
              <a:buClr>
                <a:srgbClr val="00B050"/>
              </a:buClr>
              <a:buSzPts val="4000"/>
              <a:buFont typeface="Arial"/>
              <a:buNone/>
            </a:pPr>
            <a:r>
              <a:rPr b="1" i="0" lang="en-US" sz="4000" u="none" cap="none" strike="noStrike">
                <a:solidFill>
                  <a:srgbClr val="00B050"/>
                </a:solidFill>
                <a:latin typeface="Arial"/>
                <a:ea typeface="Arial"/>
                <a:cs typeface="Arial"/>
                <a:sym typeface="Arial"/>
              </a:rPr>
              <a:t>(CHUYÊN ĐỀ VẬT LÝ 10 KNTT)</a:t>
            </a:r>
            <a:endParaRPr b="1" i="0" sz="4000" u="none" cap="none" strike="noStrike">
              <a:solidFill>
                <a:srgbClr val="00B050"/>
              </a:solidFill>
              <a:latin typeface="Arial"/>
              <a:ea typeface="Arial"/>
              <a:cs typeface="Arial"/>
              <a:sym typeface="Arial"/>
            </a:endParaRPr>
          </a:p>
        </p:txBody>
      </p:sp>
      <p:pic>
        <p:nvPicPr>
          <p:cNvPr descr="Lò phản ứng hạt nhân cấu tạo ra sao" id="1620" name="Google Shape;1620;p2"/>
          <p:cNvPicPr preferRelativeResize="0"/>
          <p:nvPr/>
        </p:nvPicPr>
        <p:blipFill rotWithShape="1">
          <a:blip r:embed="rId4">
            <a:alphaModFix/>
          </a:blip>
          <a:srcRect b="0" l="0" r="0" t="0"/>
          <a:stretch/>
        </p:blipFill>
        <p:spPr>
          <a:xfrm>
            <a:off x="4404454" y="4385504"/>
            <a:ext cx="3733601" cy="219319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9" name="Shape 1819"/>
        <p:cNvGrpSpPr/>
        <p:nvPr/>
      </p:nvGrpSpPr>
      <p:grpSpPr>
        <a:xfrm>
          <a:off x="0" y="0"/>
          <a:ext cx="0" cy="0"/>
          <a:chOff x="0" y="0"/>
          <a:chExt cx="0" cy="0"/>
        </a:xfrm>
      </p:grpSpPr>
      <p:sp>
        <p:nvSpPr>
          <p:cNvPr id="1820" name="Google Shape;1820;p20"/>
          <p:cNvSpPr/>
          <p:nvPr/>
        </p:nvSpPr>
        <p:spPr>
          <a:xfrm>
            <a:off x="708974" y="409575"/>
            <a:ext cx="11097264" cy="2028825"/>
          </a:xfrm>
          <a:prstGeom prst="roundRect">
            <a:avLst>
              <a:gd fmla="val 16667" name="adj"/>
            </a:avLst>
          </a:prstGeom>
          <a:solidFill>
            <a:srgbClr val="E9F6F4"/>
          </a:solidFill>
          <a:ln cap="flat" cmpd="sng" w="19050">
            <a:solidFill>
              <a:srgbClr val="3F669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5400" u="none" cap="none" strike="noStrike">
                <a:solidFill>
                  <a:srgbClr val="C00000"/>
                </a:solidFill>
                <a:latin typeface="Arial"/>
                <a:ea typeface="Arial"/>
                <a:cs typeface="Arial"/>
                <a:sym typeface="Arial"/>
              </a:rPr>
              <a:t>  </a:t>
            </a:r>
            <a:r>
              <a:rPr b="1" lang="en-US" sz="5400">
                <a:solidFill>
                  <a:srgbClr val="C00000"/>
                </a:solidFill>
                <a:latin typeface="Arial"/>
                <a:ea typeface="Arial"/>
                <a:cs typeface="Arial"/>
                <a:sym typeface="Arial"/>
              </a:rPr>
              <a:t>VẬT LÍ HẠT CƠ BẢN VÀ NĂNG LƯỢNG CAO</a:t>
            </a:r>
            <a:endParaRPr b="1" sz="5400">
              <a:solidFill>
                <a:srgbClr val="C00000"/>
              </a:solidFill>
              <a:latin typeface="Arima Madurai Black"/>
              <a:ea typeface="Arima Madurai Black"/>
              <a:cs typeface="Arima Madurai Black"/>
              <a:sym typeface="Arima Madurai Black"/>
            </a:endParaRPr>
          </a:p>
        </p:txBody>
      </p:sp>
      <p:sp>
        <p:nvSpPr>
          <p:cNvPr id="1821" name="Google Shape;1821;p20"/>
          <p:cNvSpPr/>
          <p:nvPr/>
        </p:nvSpPr>
        <p:spPr>
          <a:xfrm>
            <a:off x="232455" y="1085528"/>
            <a:ext cx="662756" cy="676917"/>
          </a:xfrm>
          <a:prstGeom prst="ellipse">
            <a:avLst/>
          </a:prstGeom>
          <a:solidFill>
            <a:srgbClr val="002060"/>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1" lang="en-US" sz="2800">
                <a:solidFill>
                  <a:srgbClr val="FFFFFF"/>
                </a:solidFill>
                <a:latin typeface="Arial"/>
                <a:ea typeface="Arial"/>
                <a:cs typeface="Arial"/>
                <a:sym typeface="Arial"/>
              </a:rPr>
              <a:t>II</a:t>
            </a:r>
            <a:endParaRPr b="1" i="0" sz="2800" u="none" cap="none" strike="noStrike">
              <a:solidFill>
                <a:srgbClr val="FFFFFF"/>
              </a:solidFill>
              <a:latin typeface="Arial"/>
              <a:ea typeface="Arial"/>
              <a:cs typeface="Arial"/>
              <a:sym typeface="Arial"/>
            </a:endParaRPr>
          </a:p>
        </p:txBody>
      </p:sp>
      <p:pic>
        <p:nvPicPr>
          <p:cNvPr descr="Ngành Vật lý nguyên tử và hạt nhân - Trang Tuyển Sinh | Thông tin tuyển  sinh Đại học Cao đẳng" id="1822" name="Google Shape;1822;p20"/>
          <p:cNvPicPr preferRelativeResize="0"/>
          <p:nvPr/>
        </p:nvPicPr>
        <p:blipFill rotWithShape="1">
          <a:blip r:embed="rId3">
            <a:alphaModFix/>
          </a:blip>
          <a:srcRect b="0" l="0" r="0" t="0"/>
          <a:stretch/>
        </p:blipFill>
        <p:spPr>
          <a:xfrm>
            <a:off x="494660" y="2724150"/>
            <a:ext cx="5538098" cy="3143250"/>
          </a:xfrm>
          <a:prstGeom prst="rect">
            <a:avLst/>
          </a:prstGeom>
          <a:noFill/>
          <a:ln>
            <a:noFill/>
          </a:ln>
        </p:spPr>
      </p:pic>
      <p:pic>
        <p:nvPicPr>
          <p:cNvPr descr="Ứng dụng bức xạ cho công tác khảo cổ | Tin tức | Cục An toàn bức xạ và hạt  nhân" id="1823" name="Google Shape;1823;p20"/>
          <p:cNvPicPr preferRelativeResize="0"/>
          <p:nvPr/>
        </p:nvPicPr>
        <p:blipFill rotWithShape="1">
          <a:blip r:embed="rId4">
            <a:alphaModFix/>
          </a:blip>
          <a:srcRect b="0" l="0" r="0" t="0"/>
          <a:stretch/>
        </p:blipFill>
        <p:spPr>
          <a:xfrm>
            <a:off x="6215063" y="2724150"/>
            <a:ext cx="5591175" cy="3143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821"/>
                                        </p:tgtEl>
                                        <p:attrNameLst>
                                          <p:attrName>style.visibility</p:attrName>
                                        </p:attrNameLst>
                                      </p:cBhvr>
                                      <p:to>
                                        <p:strVal val="visible"/>
                                      </p:to>
                                    </p:set>
                                    <p:anim calcmode="lin" valueType="num">
                                      <p:cBhvr additive="base">
                                        <p:cTn dur="600"/>
                                        <p:tgtEl>
                                          <p:spTgt spid="1821"/>
                                        </p:tgtEl>
                                        <p:attrNameLst>
                                          <p:attrName>ppt_w</p:attrName>
                                        </p:attrNameLst>
                                      </p:cBhvr>
                                      <p:tavLst>
                                        <p:tav fmla="" tm="0">
                                          <p:val>
                                            <p:strVal val="0"/>
                                          </p:val>
                                        </p:tav>
                                        <p:tav fmla="" tm="100000">
                                          <p:val>
                                            <p:strVal val="#ppt_w"/>
                                          </p:val>
                                        </p:tav>
                                      </p:tavLst>
                                    </p:anim>
                                    <p:anim calcmode="lin" valueType="num">
                                      <p:cBhvr additive="base">
                                        <p:cTn dur="600"/>
                                        <p:tgtEl>
                                          <p:spTgt spid="1821"/>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750"/>
                                  </p:stCondLst>
                                  <p:childTnLst>
                                    <p:set>
                                      <p:cBhvr>
                                        <p:cTn dur="1" fill="hold">
                                          <p:stCondLst>
                                            <p:cond delay="0"/>
                                          </p:stCondLst>
                                        </p:cTn>
                                        <p:tgtEl>
                                          <p:spTgt spid="1820"/>
                                        </p:tgtEl>
                                        <p:attrNameLst>
                                          <p:attrName>style.visibility</p:attrName>
                                        </p:attrNameLst>
                                      </p:cBhvr>
                                      <p:to>
                                        <p:strVal val="visible"/>
                                      </p:to>
                                    </p:set>
                                    <p:animEffect filter="fade" transition="in">
                                      <p:cBhvr>
                                        <p:cTn dur="500"/>
                                        <p:tgtEl>
                                          <p:spTgt spid="18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7" name="Shape 1827"/>
        <p:cNvGrpSpPr/>
        <p:nvPr/>
      </p:nvGrpSpPr>
      <p:grpSpPr>
        <a:xfrm>
          <a:off x="0" y="0"/>
          <a:ext cx="0" cy="0"/>
          <a:chOff x="0" y="0"/>
          <a:chExt cx="0" cy="0"/>
        </a:xfrm>
      </p:grpSpPr>
      <p:pic>
        <p:nvPicPr>
          <p:cNvPr descr="Committees - Daily Standup Meeting Icon, HD Png Download , Transparent Png  Image - PNGitem" id="1828" name="Google Shape;1828;p21"/>
          <p:cNvPicPr preferRelativeResize="0"/>
          <p:nvPr/>
        </p:nvPicPr>
        <p:blipFill rotWithShape="1">
          <a:blip r:embed="rId3">
            <a:alphaModFix/>
          </a:blip>
          <a:srcRect b="8021" l="0" r="0" t="0"/>
          <a:stretch/>
        </p:blipFill>
        <p:spPr>
          <a:xfrm>
            <a:off x="632366" y="2387865"/>
            <a:ext cx="3081608" cy="2857500"/>
          </a:xfrm>
          <a:prstGeom prst="rect">
            <a:avLst/>
          </a:prstGeom>
          <a:noFill/>
          <a:ln>
            <a:noFill/>
          </a:ln>
        </p:spPr>
      </p:pic>
      <p:grpSp>
        <p:nvGrpSpPr>
          <p:cNvPr id="1829" name="Google Shape;1829;p21"/>
          <p:cNvGrpSpPr/>
          <p:nvPr/>
        </p:nvGrpSpPr>
        <p:grpSpPr>
          <a:xfrm>
            <a:off x="270170" y="1360132"/>
            <a:ext cx="3913434" cy="955871"/>
            <a:chOff x="1195945" y="2012250"/>
            <a:chExt cx="2821395" cy="727040"/>
          </a:xfrm>
        </p:grpSpPr>
        <p:sp>
          <p:nvSpPr>
            <p:cNvPr id="1830" name="Google Shape;1830;p21"/>
            <p:cNvSpPr/>
            <p:nvPr/>
          </p:nvSpPr>
          <p:spPr>
            <a:xfrm rot="-991">
              <a:off x="1196025" y="201265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1" name="Google Shape;1831;p21"/>
            <p:cNvSpPr/>
            <p:nvPr/>
          </p:nvSpPr>
          <p:spPr>
            <a:xfrm rot="-991">
              <a:off x="1196025" y="218020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832" name="Google Shape;1832;p21"/>
          <p:cNvSpPr txBox="1"/>
          <p:nvPr/>
        </p:nvSpPr>
        <p:spPr>
          <a:xfrm>
            <a:off x="632366" y="1474787"/>
            <a:ext cx="32019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en-US" sz="3200" u="none" cap="none" strike="noStrike">
                <a:solidFill>
                  <a:srgbClr val="FFFFFF"/>
                </a:solidFill>
                <a:latin typeface="Arial"/>
                <a:ea typeface="Arial"/>
                <a:cs typeface="Arial"/>
                <a:sym typeface="Arial"/>
              </a:rPr>
              <a:t>Thảo luận nhóm</a:t>
            </a:r>
            <a:endParaRPr b="0" i="0" sz="3200" u="none" cap="none" strike="noStrike">
              <a:solidFill>
                <a:srgbClr val="FFFFFF"/>
              </a:solidFill>
              <a:latin typeface="Arial"/>
              <a:ea typeface="Arial"/>
              <a:cs typeface="Arial"/>
              <a:sym typeface="Arial"/>
            </a:endParaRPr>
          </a:p>
        </p:txBody>
      </p:sp>
      <p:pic>
        <p:nvPicPr>
          <p:cNvPr id="1833" name="Google Shape;1833;p21"/>
          <p:cNvPicPr preferRelativeResize="0"/>
          <p:nvPr/>
        </p:nvPicPr>
        <p:blipFill rotWithShape="1">
          <a:blip r:embed="rId4">
            <a:alphaModFix/>
          </a:blip>
          <a:srcRect b="0" l="0" r="0" t="0"/>
          <a:stretch/>
        </p:blipFill>
        <p:spPr>
          <a:xfrm>
            <a:off x="8585285" y="4623397"/>
            <a:ext cx="2259942" cy="2187041"/>
          </a:xfrm>
          <a:prstGeom prst="rect">
            <a:avLst/>
          </a:prstGeom>
          <a:noFill/>
          <a:ln>
            <a:noFill/>
          </a:ln>
        </p:spPr>
      </p:pic>
      <p:sp>
        <p:nvSpPr>
          <p:cNvPr id="1834" name="Google Shape;1834;p21"/>
          <p:cNvSpPr/>
          <p:nvPr/>
        </p:nvSpPr>
        <p:spPr>
          <a:xfrm rot="5268462">
            <a:off x="6460594" y="-763714"/>
            <a:ext cx="3228449" cy="7765963"/>
          </a:xfrm>
          <a:custGeom>
            <a:rect b="b" l="l" r="r" t="t"/>
            <a:pathLst>
              <a:path extrusionOk="0" h="39590" w="37329">
                <a:moveTo>
                  <a:pt x="19112" y="512"/>
                </a:moveTo>
                <a:cubicBezTo>
                  <a:pt x="19112" y="512"/>
                  <a:pt x="19155" y="555"/>
                  <a:pt x="19155" y="555"/>
                </a:cubicBezTo>
                <a:cubicBezTo>
                  <a:pt x="19112" y="597"/>
                  <a:pt x="19070" y="640"/>
                  <a:pt x="19027" y="683"/>
                </a:cubicBezTo>
                <a:cubicBezTo>
                  <a:pt x="19027" y="683"/>
                  <a:pt x="19027" y="664"/>
                  <a:pt x="19015" y="651"/>
                </a:cubicBezTo>
                <a:lnTo>
                  <a:pt x="19015" y="651"/>
                </a:lnTo>
                <a:cubicBezTo>
                  <a:pt x="19066" y="559"/>
                  <a:pt x="19089" y="535"/>
                  <a:pt x="19112" y="512"/>
                </a:cubicBezTo>
                <a:close/>
                <a:moveTo>
                  <a:pt x="18942" y="640"/>
                </a:moveTo>
                <a:cubicBezTo>
                  <a:pt x="18950" y="657"/>
                  <a:pt x="18957" y="674"/>
                  <a:pt x="18963" y="691"/>
                </a:cubicBezTo>
                <a:lnTo>
                  <a:pt x="18963" y="691"/>
                </a:lnTo>
                <a:cubicBezTo>
                  <a:pt x="18939" y="747"/>
                  <a:pt x="18924" y="770"/>
                  <a:pt x="18918" y="770"/>
                </a:cubicBezTo>
                <a:cubicBezTo>
                  <a:pt x="18907" y="770"/>
                  <a:pt x="18918" y="712"/>
                  <a:pt x="18942" y="640"/>
                </a:cubicBezTo>
                <a:close/>
                <a:moveTo>
                  <a:pt x="20264" y="640"/>
                </a:moveTo>
                <a:lnTo>
                  <a:pt x="20264" y="811"/>
                </a:lnTo>
                <a:lnTo>
                  <a:pt x="20222" y="811"/>
                </a:lnTo>
                <a:lnTo>
                  <a:pt x="20222" y="640"/>
                </a:lnTo>
                <a:close/>
                <a:moveTo>
                  <a:pt x="22952" y="811"/>
                </a:moveTo>
                <a:cubicBezTo>
                  <a:pt x="22952" y="853"/>
                  <a:pt x="22952" y="896"/>
                  <a:pt x="22952" y="939"/>
                </a:cubicBezTo>
                <a:cubicBezTo>
                  <a:pt x="22824" y="981"/>
                  <a:pt x="22653" y="981"/>
                  <a:pt x="22483" y="1024"/>
                </a:cubicBezTo>
                <a:cubicBezTo>
                  <a:pt x="22483" y="1008"/>
                  <a:pt x="22483" y="994"/>
                  <a:pt x="22483" y="981"/>
                </a:cubicBezTo>
                <a:cubicBezTo>
                  <a:pt x="22653" y="853"/>
                  <a:pt x="22781" y="853"/>
                  <a:pt x="22952" y="811"/>
                </a:cubicBezTo>
                <a:close/>
                <a:moveTo>
                  <a:pt x="18974" y="728"/>
                </a:moveTo>
                <a:lnTo>
                  <a:pt x="18974" y="728"/>
                </a:lnTo>
                <a:cubicBezTo>
                  <a:pt x="18990" y="784"/>
                  <a:pt x="18999" y="840"/>
                  <a:pt x="19027" y="896"/>
                </a:cubicBezTo>
                <a:cubicBezTo>
                  <a:pt x="19027" y="896"/>
                  <a:pt x="18942" y="939"/>
                  <a:pt x="18814" y="1067"/>
                </a:cubicBezTo>
                <a:cubicBezTo>
                  <a:pt x="18884" y="913"/>
                  <a:pt x="18935" y="805"/>
                  <a:pt x="18974" y="728"/>
                </a:cubicBezTo>
                <a:close/>
                <a:moveTo>
                  <a:pt x="22312" y="1152"/>
                </a:moveTo>
                <a:cubicBezTo>
                  <a:pt x="22312" y="1195"/>
                  <a:pt x="22269" y="1237"/>
                  <a:pt x="22227" y="1280"/>
                </a:cubicBezTo>
                <a:lnTo>
                  <a:pt x="22141" y="1237"/>
                </a:lnTo>
                <a:cubicBezTo>
                  <a:pt x="22227" y="1195"/>
                  <a:pt x="22269" y="1152"/>
                  <a:pt x="22312" y="1152"/>
                </a:cubicBezTo>
                <a:close/>
                <a:moveTo>
                  <a:pt x="23634" y="1195"/>
                </a:moveTo>
                <a:lnTo>
                  <a:pt x="23634" y="1280"/>
                </a:lnTo>
                <a:lnTo>
                  <a:pt x="23464" y="1280"/>
                </a:lnTo>
                <a:lnTo>
                  <a:pt x="23464" y="1195"/>
                </a:lnTo>
                <a:close/>
                <a:moveTo>
                  <a:pt x="20008" y="1365"/>
                </a:moveTo>
                <a:lnTo>
                  <a:pt x="20008" y="1408"/>
                </a:lnTo>
                <a:lnTo>
                  <a:pt x="19838" y="1408"/>
                </a:lnTo>
                <a:lnTo>
                  <a:pt x="19838" y="1365"/>
                </a:lnTo>
                <a:close/>
                <a:moveTo>
                  <a:pt x="16041" y="1706"/>
                </a:moveTo>
                <a:lnTo>
                  <a:pt x="16041" y="1749"/>
                </a:lnTo>
                <a:lnTo>
                  <a:pt x="15870" y="1749"/>
                </a:lnTo>
                <a:lnTo>
                  <a:pt x="15870" y="1706"/>
                </a:lnTo>
                <a:close/>
                <a:moveTo>
                  <a:pt x="22824" y="1706"/>
                </a:moveTo>
                <a:lnTo>
                  <a:pt x="22824" y="1749"/>
                </a:lnTo>
                <a:lnTo>
                  <a:pt x="22653" y="1749"/>
                </a:lnTo>
                <a:lnTo>
                  <a:pt x="22653" y="1706"/>
                </a:lnTo>
                <a:close/>
                <a:moveTo>
                  <a:pt x="25256" y="1706"/>
                </a:moveTo>
                <a:lnTo>
                  <a:pt x="25256" y="1749"/>
                </a:lnTo>
                <a:lnTo>
                  <a:pt x="25128" y="1749"/>
                </a:lnTo>
                <a:lnTo>
                  <a:pt x="25128" y="1706"/>
                </a:lnTo>
                <a:close/>
                <a:moveTo>
                  <a:pt x="11732" y="2005"/>
                </a:moveTo>
                <a:cubicBezTo>
                  <a:pt x="11732" y="2090"/>
                  <a:pt x="11775" y="2176"/>
                  <a:pt x="11775" y="2261"/>
                </a:cubicBezTo>
                <a:lnTo>
                  <a:pt x="11647" y="2261"/>
                </a:lnTo>
                <a:lnTo>
                  <a:pt x="11647" y="2005"/>
                </a:lnTo>
                <a:close/>
                <a:moveTo>
                  <a:pt x="26365" y="2176"/>
                </a:moveTo>
                <a:cubicBezTo>
                  <a:pt x="26407" y="2261"/>
                  <a:pt x="26407" y="2346"/>
                  <a:pt x="26450" y="2432"/>
                </a:cubicBezTo>
                <a:lnTo>
                  <a:pt x="26279" y="2432"/>
                </a:lnTo>
                <a:lnTo>
                  <a:pt x="26279" y="2176"/>
                </a:lnTo>
                <a:close/>
                <a:moveTo>
                  <a:pt x="27261" y="2517"/>
                </a:moveTo>
                <a:lnTo>
                  <a:pt x="27261" y="2560"/>
                </a:lnTo>
                <a:lnTo>
                  <a:pt x="27090" y="2560"/>
                </a:lnTo>
                <a:lnTo>
                  <a:pt x="27090" y="2517"/>
                </a:lnTo>
                <a:close/>
                <a:moveTo>
                  <a:pt x="27901" y="2858"/>
                </a:moveTo>
                <a:lnTo>
                  <a:pt x="27901" y="2901"/>
                </a:lnTo>
                <a:lnTo>
                  <a:pt x="27730" y="2901"/>
                </a:lnTo>
                <a:lnTo>
                  <a:pt x="27730" y="2858"/>
                </a:lnTo>
                <a:close/>
                <a:moveTo>
                  <a:pt x="10068" y="2816"/>
                </a:moveTo>
                <a:lnTo>
                  <a:pt x="10068" y="2944"/>
                </a:lnTo>
                <a:lnTo>
                  <a:pt x="10026" y="2944"/>
                </a:lnTo>
                <a:lnTo>
                  <a:pt x="10026" y="2816"/>
                </a:lnTo>
                <a:close/>
                <a:moveTo>
                  <a:pt x="10580" y="3114"/>
                </a:moveTo>
                <a:lnTo>
                  <a:pt x="10580" y="3285"/>
                </a:lnTo>
                <a:lnTo>
                  <a:pt x="10495" y="3285"/>
                </a:lnTo>
                <a:lnTo>
                  <a:pt x="10495" y="3114"/>
                </a:lnTo>
                <a:close/>
                <a:moveTo>
                  <a:pt x="29906" y="4181"/>
                </a:moveTo>
                <a:lnTo>
                  <a:pt x="29906" y="4223"/>
                </a:lnTo>
                <a:lnTo>
                  <a:pt x="29735" y="4223"/>
                </a:lnTo>
                <a:lnTo>
                  <a:pt x="29735" y="4181"/>
                </a:lnTo>
                <a:close/>
                <a:moveTo>
                  <a:pt x="29351" y="4266"/>
                </a:moveTo>
                <a:lnTo>
                  <a:pt x="29351" y="4437"/>
                </a:lnTo>
                <a:lnTo>
                  <a:pt x="29266" y="4437"/>
                </a:lnTo>
                <a:lnTo>
                  <a:pt x="29266" y="4266"/>
                </a:lnTo>
                <a:close/>
                <a:moveTo>
                  <a:pt x="31313" y="5759"/>
                </a:moveTo>
                <a:cubicBezTo>
                  <a:pt x="31313" y="5802"/>
                  <a:pt x="31356" y="5802"/>
                  <a:pt x="31356" y="5845"/>
                </a:cubicBezTo>
                <a:cubicBezTo>
                  <a:pt x="31313" y="5887"/>
                  <a:pt x="31271" y="5887"/>
                  <a:pt x="31228" y="5930"/>
                </a:cubicBezTo>
                <a:cubicBezTo>
                  <a:pt x="31228" y="5845"/>
                  <a:pt x="31271" y="5802"/>
                  <a:pt x="31313" y="5759"/>
                </a:cubicBezTo>
                <a:close/>
                <a:moveTo>
                  <a:pt x="6186" y="6143"/>
                </a:moveTo>
                <a:lnTo>
                  <a:pt x="6186" y="6186"/>
                </a:lnTo>
                <a:lnTo>
                  <a:pt x="6016" y="6186"/>
                </a:lnTo>
                <a:lnTo>
                  <a:pt x="6016" y="6143"/>
                </a:lnTo>
                <a:close/>
                <a:moveTo>
                  <a:pt x="30546" y="6143"/>
                </a:moveTo>
                <a:lnTo>
                  <a:pt x="30546" y="6186"/>
                </a:lnTo>
                <a:lnTo>
                  <a:pt x="30375" y="6186"/>
                </a:lnTo>
                <a:lnTo>
                  <a:pt x="30375" y="6143"/>
                </a:lnTo>
                <a:close/>
                <a:moveTo>
                  <a:pt x="31185" y="5931"/>
                </a:moveTo>
                <a:cubicBezTo>
                  <a:pt x="31185" y="6016"/>
                  <a:pt x="31185" y="6101"/>
                  <a:pt x="31185" y="6229"/>
                </a:cubicBezTo>
                <a:cubicBezTo>
                  <a:pt x="31143" y="6229"/>
                  <a:pt x="31143" y="6271"/>
                  <a:pt x="31100" y="6271"/>
                </a:cubicBezTo>
                <a:cubicBezTo>
                  <a:pt x="31057" y="6186"/>
                  <a:pt x="31015" y="6058"/>
                  <a:pt x="30972" y="5973"/>
                </a:cubicBezTo>
                <a:cubicBezTo>
                  <a:pt x="30972" y="5973"/>
                  <a:pt x="31073" y="5939"/>
                  <a:pt x="31185" y="5931"/>
                </a:cubicBezTo>
                <a:close/>
                <a:moveTo>
                  <a:pt x="32209" y="6484"/>
                </a:moveTo>
                <a:lnTo>
                  <a:pt x="32209" y="6527"/>
                </a:lnTo>
                <a:lnTo>
                  <a:pt x="32039" y="6527"/>
                </a:lnTo>
                <a:lnTo>
                  <a:pt x="32039" y="6484"/>
                </a:lnTo>
                <a:close/>
                <a:moveTo>
                  <a:pt x="5205" y="7466"/>
                </a:moveTo>
                <a:lnTo>
                  <a:pt x="5205" y="7508"/>
                </a:lnTo>
                <a:lnTo>
                  <a:pt x="5034" y="7508"/>
                </a:lnTo>
                <a:lnTo>
                  <a:pt x="5034" y="7466"/>
                </a:lnTo>
                <a:close/>
                <a:moveTo>
                  <a:pt x="4693" y="7807"/>
                </a:moveTo>
                <a:lnTo>
                  <a:pt x="4693" y="7850"/>
                </a:lnTo>
                <a:lnTo>
                  <a:pt x="4522" y="7850"/>
                </a:lnTo>
                <a:lnTo>
                  <a:pt x="4522" y="7807"/>
                </a:lnTo>
                <a:close/>
                <a:moveTo>
                  <a:pt x="24061" y="8063"/>
                </a:moveTo>
                <a:lnTo>
                  <a:pt x="24061" y="8234"/>
                </a:lnTo>
                <a:lnTo>
                  <a:pt x="24018" y="8234"/>
                </a:lnTo>
                <a:lnTo>
                  <a:pt x="24018" y="8063"/>
                </a:lnTo>
                <a:close/>
                <a:moveTo>
                  <a:pt x="32636" y="8575"/>
                </a:moveTo>
                <a:lnTo>
                  <a:pt x="32636" y="8745"/>
                </a:lnTo>
                <a:lnTo>
                  <a:pt x="32593" y="8745"/>
                </a:lnTo>
                <a:lnTo>
                  <a:pt x="32593" y="8575"/>
                </a:lnTo>
                <a:close/>
                <a:moveTo>
                  <a:pt x="4096" y="8916"/>
                </a:moveTo>
                <a:cubicBezTo>
                  <a:pt x="4053" y="9001"/>
                  <a:pt x="3968" y="9087"/>
                  <a:pt x="3883" y="9129"/>
                </a:cubicBezTo>
                <a:cubicBezTo>
                  <a:pt x="3883" y="9129"/>
                  <a:pt x="3883" y="9044"/>
                  <a:pt x="3840" y="8916"/>
                </a:cubicBezTo>
                <a:close/>
                <a:moveTo>
                  <a:pt x="34129" y="10068"/>
                </a:moveTo>
                <a:cubicBezTo>
                  <a:pt x="34129" y="10111"/>
                  <a:pt x="34129" y="10111"/>
                  <a:pt x="34129" y="10153"/>
                </a:cubicBezTo>
                <a:cubicBezTo>
                  <a:pt x="34044" y="10153"/>
                  <a:pt x="33958" y="10196"/>
                  <a:pt x="33873" y="10196"/>
                </a:cubicBezTo>
                <a:cubicBezTo>
                  <a:pt x="33873" y="10153"/>
                  <a:pt x="33873" y="10111"/>
                  <a:pt x="33873" y="10068"/>
                </a:cubicBezTo>
                <a:close/>
                <a:moveTo>
                  <a:pt x="34428" y="10239"/>
                </a:moveTo>
                <a:cubicBezTo>
                  <a:pt x="34470" y="10324"/>
                  <a:pt x="34470" y="10409"/>
                  <a:pt x="34513" y="10495"/>
                </a:cubicBezTo>
                <a:lnTo>
                  <a:pt x="34342" y="10495"/>
                </a:lnTo>
                <a:lnTo>
                  <a:pt x="34342" y="10239"/>
                </a:lnTo>
                <a:close/>
                <a:moveTo>
                  <a:pt x="35665" y="13054"/>
                </a:moveTo>
                <a:lnTo>
                  <a:pt x="35665" y="13140"/>
                </a:lnTo>
                <a:lnTo>
                  <a:pt x="35324" y="13140"/>
                </a:lnTo>
                <a:lnTo>
                  <a:pt x="35324" y="13054"/>
                </a:lnTo>
                <a:close/>
                <a:moveTo>
                  <a:pt x="2048" y="13225"/>
                </a:moveTo>
                <a:lnTo>
                  <a:pt x="2048" y="13268"/>
                </a:lnTo>
                <a:lnTo>
                  <a:pt x="1877" y="13268"/>
                </a:lnTo>
                <a:lnTo>
                  <a:pt x="1877" y="13225"/>
                </a:lnTo>
                <a:close/>
                <a:moveTo>
                  <a:pt x="36390" y="15486"/>
                </a:moveTo>
                <a:lnTo>
                  <a:pt x="36475" y="15529"/>
                </a:lnTo>
                <a:cubicBezTo>
                  <a:pt x="36390" y="15571"/>
                  <a:pt x="36347" y="15614"/>
                  <a:pt x="36305" y="15657"/>
                </a:cubicBezTo>
                <a:cubicBezTo>
                  <a:pt x="36347" y="15571"/>
                  <a:pt x="36347" y="15529"/>
                  <a:pt x="36390" y="15486"/>
                </a:cubicBezTo>
                <a:close/>
                <a:moveTo>
                  <a:pt x="36305" y="15614"/>
                </a:moveTo>
                <a:cubicBezTo>
                  <a:pt x="36305" y="15699"/>
                  <a:pt x="36262" y="15742"/>
                  <a:pt x="36219" y="15785"/>
                </a:cubicBezTo>
                <a:cubicBezTo>
                  <a:pt x="36177" y="15785"/>
                  <a:pt x="36177" y="15742"/>
                  <a:pt x="36177" y="15742"/>
                </a:cubicBezTo>
                <a:cubicBezTo>
                  <a:pt x="36219" y="15699"/>
                  <a:pt x="36262" y="15657"/>
                  <a:pt x="36305" y="15614"/>
                </a:cubicBezTo>
                <a:close/>
                <a:moveTo>
                  <a:pt x="1067" y="16510"/>
                </a:moveTo>
                <a:lnTo>
                  <a:pt x="1067" y="16552"/>
                </a:lnTo>
                <a:lnTo>
                  <a:pt x="896" y="16552"/>
                </a:lnTo>
                <a:lnTo>
                  <a:pt x="896" y="16510"/>
                </a:lnTo>
                <a:close/>
                <a:moveTo>
                  <a:pt x="36646" y="17022"/>
                </a:moveTo>
                <a:lnTo>
                  <a:pt x="36646" y="17064"/>
                </a:lnTo>
                <a:lnTo>
                  <a:pt x="36475" y="17064"/>
                </a:lnTo>
                <a:lnTo>
                  <a:pt x="36475" y="17022"/>
                </a:lnTo>
                <a:close/>
                <a:moveTo>
                  <a:pt x="36817" y="18302"/>
                </a:moveTo>
                <a:lnTo>
                  <a:pt x="36817" y="18387"/>
                </a:lnTo>
                <a:lnTo>
                  <a:pt x="36475" y="18387"/>
                </a:lnTo>
                <a:lnTo>
                  <a:pt x="36475" y="18302"/>
                </a:lnTo>
                <a:close/>
                <a:moveTo>
                  <a:pt x="36817" y="18643"/>
                </a:moveTo>
                <a:lnTo>
                  <a:pt x="36817" y="18728"/>
                </a:lnTo>
                <a:lnTo>
                  <a:pt x="36646" y="18728"/>
                </a:lnTo>
                <a:lnTo>
                  <a:pt x="36646" y="18643"/>
                </a:lnTo>
                <a:close/>
                <a:moveTo>
                  <a:pt x="36433" y="18771"/>
                </a:moveTo>
                <a:lnTo>
                  <a:pt x="36433" y="18941"/>
                </a:lnTo>
                <a:lnTo>
                  <a:pt x="36347" y="18941"/>
                </a:lnTo>
                <a:lnTo>
                  <a:pt x="36347" y="18771"/>
                </a:lnTo>
                <a:close/>
                <a:moveTo>
                  <a:pt x="726" y="19795"/>
                </a:moveTo>
                <a:lnTo>
                  <a:pt x="726" y="19880"/>
                </a:lnTo>
                <a:lnTo>
                  <a:pt x="598" y="19880"/>
                </a:lnTo>
                <a:lnTo>
                  <a:pt x="598" y="19795"/>
                </a:lnTo>
                <a:close/>
                <a:moveTo>
                  <a:pt x="36731" y="20904"/>
                </a:moveTo>
                <a:lnTo>
                  <a:pt x="36731" y="21074"/>
                </a:lnTo>
                <a:lnTo>
                  <a:pt x="36689" y="21074"/>
                </a:lnTo>
                <a:lnTo>
                  <a:pt x="36689" y="20904"/>
                </a:lnTo>
                <a:close/>
                <a:moveTo>
                  <a:pt x="36603" y="21714"/>
                </a:moveTo>
                <a:lnTo>
                  <a:pt x="36603" y="22056"/>
                </a:lnTo>
                <a:lnTo>
                  <a:pt x="36518" y="22056"/>
                </a:lnTo>
                <a:lnTo>
                  <a:pt x="36518" y="21714"/>
                </a:lnTo>
                <a:close/>
                <a:moveTo>
                  <a:pt x="683" y="23037"/>
                </a:moveTo>
                <a:lnTo>
                  <a:pt x="683" y="23208"/>
                </a:lnTo>
                <a:lnTo>
                  <a:pt x="640" y="23208"/>
                </a:lnTo>
                <a:lnTo>
                  <a:pt x="640" y="23037"/>
                </a:lnTo>
                <a:close/>
                <a:moveTo>
                  <a:pt x="36262" y="25042"/>
                </a:moveTo>
                <a:lnTo>
                  <a:pt x="36262" y="25170"/>
                </a:lnTo>
                <a:lnTo>
                  <a:pt x="36177" y="25170"/>
                </a:lnTo>
                <a:lnTo>
                  <a:pt x="36177" y="25042"/>
                </a:lnTo>
                <a:close/>
                <a:moveTo>
                  <a:pt x="35921" y="25810"/>
                </a:moveTo>
                <a:cubicBezTo>
                  <a:pt x="35963" y="25938"/>
                  <a:pt x="36006" y="26066"/>
                  <a:pt x="36006" y="26151"/>
                </a:cubicBezTo>
                <a:lnTo>
                  <a:pt x="35835" y="26151"/>
                </a:lnTo>
                <a:lnTo>
                  <a:pt x="35835" y="25895"/>
                </a:lnTo>
                <a:cubicBezTo>
                  <a:pt x="35878" y="25852"/>
                  <a:pt x="35878" y="25852"/>
                  <a:pt x="35921" y="25810"/>
                </a:cubicBezTo>
                <a:close/>
                <a:moveTo>
                  <a:pt x="35494" y="26706"/>
                </a:moveTo>
                <a:lnTo>
                  <a:pt x="35494" y="26791"/>
                </a:lnTo>
                <a:lnTo>
                  <a:pt x="35324" y="26791"/>
                </a:lnTo>
                <a:lnTo>
                  <a:pt x="35324" y="26706"/>
                </a:lnTo>
                <a:close/>
                <a:moveTo>
                  <a:pt x="35665" y="27218"/>
                </a:moveTo>
                <a:lnTo>
                  <a:pt x="35665" y="27260"/>
                </a:lnTo>
                <a:lnTo>
                  <a:pt x="35494" y="27260"/>
                </a:lnTo>
                <a:lnTo>
                  <a:pt x="35494" y="27218"/>
                </a:lnTo>
                <a:close/>
                <a:moveTo>
                  <a:pt x="1579" y="27388"/>
                </a:moveTo>
                <a:lnTo>
                  <a:pt x="1579" y="27431"/>
                </a:lnTo>
                <a:lnTo>
                  <a:pt x="1408" y="27431"/>
                </a:lnTo>
                <a:lnTo>
                  <a:pt x="1408" y="27388"/>
                </a:lnTo>
                <a:close/>
                <a:moveTo>
                  <a:pt x="1494" y="27815"/>
                </a:moveTo>
                <a:lnTo>
                  <a:pt x="1494" y="27986"/>
                </a:lnTo>
                <a:lnTo>
                  <a:pt x="1451" y="27986"/>
                </a:lnTo>
                <a:lnTo>
                  <a:pt x="1451" y="27815"/>
                </a:lnTo>
                <a:close/>
                <a:moveTo>
                  <a:pt x="1579" y="28199"/>
                </a:moveTo>
                <a:lnTo>
                  <a:pt x="1579" y="28241"/>
                </a:lnTo>
                <a:lnTo>
                  <a:pt x="1408" y="28241"/>
                </a:lnTo>
                <a:lnTo>
                  <a:pt x="1408" y="28199"/>
                </a:lnTo>
                <a:close/>
                <a:moveTo>
                  <a:pt x="34677" y="29762"/>
                </a:moveTo>
                <a:lnTo>
                  <a:pt x="34677" y="29762"/>
                </a:lnTo>
                <a:cubicBezTo>
                  <a:pt x="34663" y="29772"/>
                  <a:pt x="34650" y="29782"/>
                  <a:pt x="34636" y="29792"/>
                </a:cubicBezTo>
                <a:lnTo>
                  <a:pt x="34636" y="29792"/>
                </a:lnTo>
                <a:cubicBezTo>
                  <a:pt x="34650" y="29784"/>
                  <a:pt x="34667" y="29777"/>
                  <a:pt x="34684" y="29777"/>
                </a:cubicBezTo>
                <a:cubicBezTo>
                  <a:pt x="34681" y="29772"/>
                  <a:pt x="34679" y="29767"/>
                  <a:pt x="34677" y="29762"/>
                </a:cubicBezTo>
                <a:close/>
                <a:moveTo>
                  <a:pt x="34636" y="29792"/>
                </a:moveTo>
                <a:cubicBezTo>
                  <a:pt x="34614" y="29804"/>
                  <a:pt x="34598" y="29820"/>
                  <a:pt x="34598" y="29820"/>
                </a:cubicBezTo>
                <a:cubicBezTo>
                  <a:pt x="34611" y="29810"/>
                  <a:pt x="34624" y="29801"/>
                  <a:pt x="34636" y="29792"/>
                </a:cubicBezTo>
                <a:close/>
                <a:moveTo>
                  <a:pt x="22312" y="30673"/>
                </a:moveTo>
                <a:lnTo>
                  <a:pt x="22312" y="30716"/>
                </a:lnTo>
                <a:lnTo>
                  <a:pt x="22141" y="30716"/>
                </a:lnTo>
                <a:lnTo>
                  <a:pt x="22141" y="30673"/>
                </a:lnTo>
                <a:close/>
                <a:moveTo>
                  <a:pt x="32465" y="31270"/>
                </a:moveTo>
                <a:lnTo>
                  <a:pt x="32465" y="31441"/>
                </a:lnTo>
                <a:lnTo>
                  <a:pt x="32423" y="31441"/>
                </a:lnTo>
                <a:lnTo>
                  <a:pt x="32423" y="31270"/>
                </a:lnTo>
                <a:close/>
                <a:moveTo>
                  <a:pt x="33391" y="31287"/>
                </a:moveTo>
                <a:cubicBezTo>
                  <a:pt x="33514" y="31287"/>
                  <a:pt x="33553" y="31356"/>
                  <a:pt x="33404" y="31654"/>
                </a:cubicBezTo>
                <a:cubicBezTo>
                  <a:pt x="33318" y="31526"/>
                  <a:pt x="33276" y="31441"/>
                  <a:pt x="33190" y="31313"/>
                </a:cubicBezTo>
                <a:cubicBezTo>
                  <a:pt x="33268" y="31300"/>
                  <a:pt x="33337" y="31287"/>
                  <a:pt x="33391" y="31287"/>
                </a:cubicBezTo>
                <a:close/>
                <a:moveTo>
                  <a:pt x="3200" y="31996"/>
                </a:moveTo>
                <a:lnTo>
                  <a:pt x="3200" y="32038"/>
                </a:lnTo>
                <a:lnTo>
                  <a:pt x="3029" y="32038"/>
                </a:lnTo>
                <a:lnTo>
                  <a:pt x="3029" y="31996"/>
                </a:lnTo>
                <a:close/>
                <a:moveTo>
                  <a:pt x="24616" y="32977"/>
                </a:moveTo>
                <a:lnTo>
                  <a:pt x="24616" y="33020"/>
                </a:lnTo>
                <a:lnTo>
                  <a:pt x="24445" y="33020"/>
                </a:lnTo>
                <a:lnTo>
                  <a:pt x="24445" y="32977"/>
                </a:lnTo>
                <a:close/>
                <a:moveTo>
                  <a:pt x="13695" y="33915"/>
                </a:moveTo>
                <a:lnTo>
                  <a:pt x="13695" y="34086"/>
                </a:lnTo>
                <a:lnTo>
                  <a:pt x="13652" y="34086"/>
                </a:lnTo>
                <a:lnTo>
                  <a:pt x="13652" y="33915"/>
                </a:lnTo>
                <a:close/>
                <a:moveTo>
                  <a:pt x="30503" y="34555"/>
                </a:moveTo>
                <a:lnTo>
                  <a:pt x="30503" y="34726"/>
                </a:lnTo>
                <a:lnTo>
                  <a:pt x="30418" y="34726"/>
                </a:lnTo>
                <a:lnTo>
                  <a:pt x="30418" y="34555"/>
                </a:lnTo>
                <a:close/>
                <a:moveTo>
                  <a:pt x="6997" y="35281"/>
                </a:moveTo>
                <a:lnTo>
                  <a:pt x="6997" y="35323"/>
                </a:lnTo>
                <a:lnTo>
                  <a:pt x="6826" y="35323"/>
                </a:lnTo>
                <a:lnTo>
                  <a:pt x="6826" y="35281"/>
                </a:lnTo>
                <a:close/>
                <a:moveTo>
                  <a:pt x="29778" y="35238"/>
                </a:moveTo>
                <a:cubicBezTo>
                  <a:pt x="29820" y="35281"/>
                  <a:pt x="29863" y="35323"/>
                  <a:pt x="29906" y="35366"/>
                </a:cubicBezTo>
                <a:cubicBezTo>
                  <a:pt x="29820" y="35366"/>
                  <a:pt x="29778" y="35323"/>
                  <a:pt x="29735" y="35281"/>
                </a:cubicBezTo>
                <a:cubicBezTo>
                  <a:pt x="29735" y="35281"/>
                  <a:pt x="29778" y="35281"/>
                  <a:pt x="29778" y="35238"/>
                </a:cubicBezTo>
                <a:close/>
                <a:moveTo>
                  <a:pt x="6186" y="35451"/>
                </a:moveTo>
                <a:lnTo>
                  <a:pt x="6186" y="35494"/>
                </a:lnTo>
                <a:lnTo>
                  <a:pt x="6016" y="35494"/>
                </a:lnTo>
                <a:lnTo>
                  <a:pt x="6016" y="35451"/>
                </a:lnTo>
                <a:close/>
                <a:moveTo>
                  <a:pt x="29863" y="35409"/>
                </a:moveTo>
                <a:cubicBezTo>
                  <a:pt x="29948" y="35409"/>
                  <a:pt x="29991" y="35451"/>
                  <a:pt x="30034" y="35494"/>
                </a:cubicBezTo>
                <a:cubicBezTo>
                  <a:pt x="30034" y="35494"/>
                  <a:pt x="29991" y="35536"/>
                  <a:pt x="29991" y="35536"/>
                </a:cubicBezTo>
                <a:cubicBezTo>
                  <a:pt x="29948" y="35494"/>
                  <a:pt x="29906" y="35451"/>
                  <a:pt x="29863" y="35409"/>
                </a:cubicBezTo>
                <a:close/>
                <a:moveTo>
                  <a:pt x="29709" y="35747"/>
                </a:moveTo>
                <a:lnTo>
                  <a:pt x="29709" y="35747"/>
                </a:lnTo>
                <a:cubicBezTo>
                  <a:pt x="29704" y="35748"/>
                  <a:pt x="29698" y="35749"/>
                  <a:pt x="29692" y="35750"/>
                </a:cubicBezTo>
                <a:cubicBezTo>
                  <a:pt x="29699" y="35750"/>
                  <a:pt x="29705" y="35749"/>
                  <a:pt x="29709" y="35747"/>
                </a:cubicBezTo>
                <a:close/>
                <a:moveTo>
                  <a:pt x="28540" y="35579"/>
                </a:moveTo>
                <a:cubicBezTo>
                  <a:pt x="28540" y="35792"/>
                  <a:pt x="28540" y="35963"/>
                  <a:pt x="28583" y="36176"/>
                </a:cubicBezTo>
                <a:lnTo>
                  <a:pt x="28412" y="36176"/>
                </a:lnTo>
                <a:lnTo>
                  <a:pt x="28412" y="35579"/>
                </a:lnTo>
                <a:close/>
                <a:moveTo>
                  <a:pt x="27858" y="36048"/>
                </a:moveTo>
                <a:lnTo>
                  <a:pt x="27858" y="36219"/>
                </a:lnTo>
                <a:lnTo>
                  <a:pt x="27815" y="36219"/>
                </a:lnTo>
                <a:lnTo>
                  <a:pt x="27815" y="36048"/>
                </a:lnTo>
                <a:close/>
                <a:moveTo>
                  <a:pt x="8959" y="37243"/>
                </a:moveTo>
                <a:lnTo>
                  <a:pt x="8959" y="37328"/>
                </a:lnTo>
                <a:lnTo>
                  <a:pt x="8831" y="37328"/>
                </a:lnTo>
                <a:lnTo>
                  <a:pt x="8831" y="37243"/>
                </a:lnTo>
                <a:close/>
                <a:moveTo>
                  <a:pt x="12585" y="37755"/>
                </a:moveTo>
                <a:lnTo>
                  <a:pt x="12585" y="37798"/>
                </a:lnTo>
                <a:lnTo>
                  <a:pt x="12415" y="37798"/>
                </a:lnTo>
                <a:lnTo>
                  <a:pt x="12415" y="37755"/>
                </a:lnTo>
                <a:close/>
                <a:moveTo>
                  <a:pt x="12415" y="38395"/>
                </a:moveTo>
                <a:lnTo>
                  <a:pt x="12415" y="38480"/>
                </a:lnTo>
                <a:lnTo>
                  <a:pt x="12287" y="38480"/>
                </a:lnTo>
                <a:lnTo>
                  <a:pt x="12287" y="38395"/>
                </a:lnTo>
                <a:close/>
                <a:moveTo>
                  <a:pt x="23421" y="38352"/>
                </a:moveTo>
                <a:lnTo>
                  <a:pt x="23421" y="38523"/>
                </a:lnTo>
                <a:lnTo>
                  <a:pt x="23336" y="38523"/>
                </a:lnTo>
                <a:lnTo>
                  <a:pt x="23336" y="38352"/>
                </a:lnTo>
                <a:close/>
                <a:moveTo>
                  <a:pt x="21928" y="38523"/>
                </a:moveTo>
                <a:lnTo>
                  <a:pt x="21928" y="38693"/>
                </a:lnTo>
                <a:lnTo>
                  <a:pt x="21885" y="38693"/>
                </a:lnTo>
                <a:lnTo>
                  <a:pt x="21885" y="38523"/>
                </a:lnTo>
                <a:close/>
                <a:moveTo>
                  <a:pt x="18131" y="0"/>
                </a:moveTo>
                <a:cubicBezTo>
                  <a:pt x="17875" y="43"/>
                  <a:pt x="17619" y="128"/>
                  <a:pt x="17363" y="171"/>
                </a:cubicBezTo>
                <a:cubicBezTo>
                  <a:pt x="17321" y="213"/>
                  <a:pt x="17278" y="256"/>
                  <a:pt x="17278" y="299"/>
                </a:cubicBezTo>
                <a:cubicBezTo>
                  <a:pt x="17235" y="256"/>
                  <a:pt x="17235" y="213"/>
                  <a:pt x="17193" y="171"/>
                </a:cubicBezTo>
                <a:cubicBezTo>
                  <a:pt x="17165" y="167"/>
                  <a:pt x="17138" y="165"/>
                  <a:pt x="17110" y="165"/>
                </a:cubicBezTo>
                <a:cubicBezTo>
                  <a:pt x="16860" y="165"/>
                  <a:pt x="16590" y="304"/>
                  <a:pt x="16369" y="304"/>
                </a:cubicBezTo>
                <a:cubicBezTo>
                  <a:pt x="16345" y="304"/>
                  <a:pt x="16320" y="303"/>
                  <a:pt x="16297" y="299"/>
                </a:cubicBezTo>
                <a:cubicBezTo>
                  <a:pt x="16238" y="284"/>
                  <a:pt x="16182" y="278"/>
                  <a:pt x="16127" y="278"/>
                </a:cubicBezTo>
                <a:cubicBezTo>
                  <a:pt x="15921" y="278"/>
                  <a:pt x="15746" y="362"/>
                  <a:pt x="15577" y="362"/>
                </a:cubicBezTo>
                <a:cubicBezTo>
                  <a:pt x="15532" y="362"/>
                  <a:pt x="15488" y="356"/>
                  <a:pt x="15444" y="341"/>
                </a:cubicBezTo>
                <a:cubicBezTo>
                  <a:pt x="15401" y="512"/>
                  <a:pt x="15358" y="555"/>
                  <a:pt x="15358" y="725"/>
                </a:cubicBezTo>
                <a:cubicBezTo>
                  <a:pt x="15230" y="555"/>
                  <a:pt x="15102" y="427"/>
                  <a:pt x="15060" y="341"/>
                </a:cubicBezTo>
                <a:cubicBezTo>
                  <a:pt x="14804" y="427"/>
                  <a:pt x="14633" y="512"/>
                  <a:pt x="14420" y="555"/>
                </a:cubicBezTo>
                <a:cubicBezTo>
                  <a:pt x="14420" y="725"/>
                  <a:pt x="14377" y="853"/>
                  <a:pt x="14334" y="1152"/>
                </a:cubicBezTo>
                <a:lnTo>
                  <a:pt x="14334" y="1323"/>
                </a:lnTo>
                <a:lnTo>
                  <a:pt x="14292" y="1323"/>
                </a:lnTo>
                <a:lnTo>
                  <a:pt x="14292" y="1152"/>
                </a:lnTo>
                <a:lnTo>
                  <a:pt x="14334" y="1152"/>
                </a:lnTo>
                <a:cubicBezTo>
                  <a:pt x="14164" y="896"/>
                  <a:pt x="14078" y="811"/>
                  <a:pt x="14036" y="725"/>
                </a:cubicBezTo>
                <a:cubicBezTo>
                  <a:pt x="13865" y="853"/>
                  <a:pt x="13737" y="1024"/>
                  <a:pt x="13567" y="1195"/>
                </a:cubicBezTo>
                <a:cubicBezTo>
                  <a:pt x="13439" y="1109"/>
                  <a:pt x="13396" y="1024"/>
                  <a:pt x="13311" y="939"/>
                </a:cubicBezTo>
                <a:cubicBezTo>
                  <a:pt x="12841" y="1195"/>
                  <a:pt x="12372" y="1536"/>
                  <a:pt x="11817" y="1536"/>
                </a:cubicBezTo>
                <a:cubicBezTo>
                  <a:pt x="10794" y="2048"/>
                  <a:pt x="9684" y="2517"/>
                  <a:pt x="8917" y="3456"/>
                </a:cubicBezTo>
                <a:cubicBezTo>
                  <a:pt x="8789" y="3456"/>
                  <a:pt x="8661" y="3456"/>
                  <a:pt x="8490" y="3498"/>
                </a:cubicBezTo>
                <a:cubicBezTo>
                  <a:pt x="8362" y="3712"/>
                  <a:pt x="8234" y="3967"/>
                  <a:pt x="8106" y="4181"/>
                </a:cubicBezTo>
                <a:cubicBezTo>
                  <a:pt x="7935" y="4309"/>
                  <a:pt x="7807" y="4437"/>
                  <a:pt x="7679" y="4522"/>
                </a:cubicBezTo>
                <a:cubicBezTo>
                  <a:pt x="7509" y="4607"/>
                  <a:pt x="7338" y="4607"/>
                  <a:pt x="7125" y="4693"/>
                </a:cubicBezTo>
                <a:lnTo>
                  <a:pt x="7125" y="5077"/>
                </a:lnTo>
                <a:cubicBezTo>
                  <a:pt x="6954" y="5119"/>
                  <a:pt x="6826" y="5119"/>
                  <a:pt x="6783" y="5119"/>
                </a:cubicBezTo>
                <a:cubicBezTo>
                  <a:pt x="6357" y="5418"/>
                  <a:pt x="6144" y="5845"/>
                  <a:pt x="5674" y="6015"/>
                </a:cubicBezTo>
                <a:lnTo>
                  <a:pt x="5674" y="6356"/>
                </a:lnTo>
                <a:cubicBezTo>
                  <a:pt x="5205" y="6655"/>
                  <a:pt x="4778" y="7039"/>
                  <a:pt x="4650" y="7551"/>
                </a:cubicBezTo>
                <a:cubicBezTo>
                  <a:pt x="4522" y="7594"/>
                  <a:pt x="4437" y="7594"/>
                  <a:pt x="4352" y="7636"/>
                </a:cubicBezTo>
                <a:lnTo>
                  <a:pt x="4352" y="8020"/>
                </a:lnTo>
                <a:cubicBezTo>
                  <a:pt x="4224" y="8063"/>
                  <a:pt x="4181" y="8063"/>
                  <a:pt x="4053" y="8106"/>
                </a:cubicBezTo>
                <a:lnTo>
                  <a:pt x="4053" y="8660"/>
                </a:lnTo>
                <a:cubicBezTo>
                  <a:pt x="3413" y="8831"/>
                  <a:pt x="3413" y="9343"/>
                  <a:pt x="3328" y="9897"/>
                </a:cubicBezTo>
                <a:cubicBezTo>
                  <a:pt x="3200" y="9983"/>
                  <a:pt x="3029" y="10153"/>
                  <a:pt x="2944" y="10239"/>
                </a:cubicBezTo>
                <a:cubicBezTo>
                  <a:pt x="2987" y="10409"/>
                  <a:pt x="2987" y="10537"/>
                  <a:pt x="3072" y="10793"/>
                </a:cubicBezTo>
                <a:cubicBezTo>
                  <a:pt x="2901" y="10623"/>
                  <a:pt x="2859" y="10580"/>
                  <a:pt x="2816" y="10537"/>
                </a:cubicBezTo>
                <a:cubicBezTo>
                  <a:pt x="2517" y="11049"/>
                  <a:pt x="2347" y="11561"/>
                  <a:pt x="2389" y="12158"/>
                </a:cubicBezTo>
                <a:cubicBezTo>
                  <a:pt x="2261" y="12158"/>
                  <a:pt x="2176" y="12201"/>
                  <a:pt x="2133" y="12201"/>
                </a:cubicBezTo>
                <a:cubicBezTo>
                  <a:pt x="2048" y="12500"/>
                  <a:pt x="1920" y="12756"/>
                  <a:pt x="1835" y="13012"/>
                </a:cubicBezTo>
                <a:cubicBezTo>
                  <a:pt x="1749" y="13140"/>
                  <a:pt x="1622" y="13310"/>
                  <a:pt x="1622" y="13438"/>
                </a:cubicBezTo>
                <a:cubicBezTo>
                  <a:pt x="1494" y="14121"/>
                  <a:pt x="1494" y="14121"/>
                  <a:pt x="1280" y="14419"/>
                </a:cubicBezTo>
                <a:cubicBezTo>
                  <a:pt x="1323" y="14462"/>
                  <a:pt x="1366" y="14547"/>
                  <a:pt x="1408" y="14590"/>
                </a:cubicBezTo>
                <a:cubicBezTo>
                  <a:pt x="1280" y="14675"/>
                  <a:pt x="1195" y="14803"/>
                  <a:pt x="1024" y="14931"/>
                </a:cubicBezTo>
                <a:cubicBezTo>
                  <a:pt x="1110" y="15187"/>
                  <a:pt x="1152" y="15443"/>
                  <a:pt x="1238" y="15742"/>
                </a:cubicBezTo>
                <a:cubicBezTo>
                  <a:pt x="854" y="16083"/>
                  <a:pt x="555" y="16510"/>
                  <a:pt x="854" y="17064"/>
                </a:cubicBezTo>
                <a:cubicBezTo>
                  <a:pt x="640" y="17491"/>
                  <a:pt x="640" y="17576"/>
                  <a:pt x="555" y="18472"/>
                </a:cubicBezTo>
                <a:cubicBezTo>
                  <a:pt x="555" y="18728"/>
                  <a:pt x="470" y="18984"/>
                  <a:pt x="427" y="19240"/>
                </a:cubicBezTo>
                <a:cubicBezTo>
                  <a:pt x="342" y="19539"/>
                  <a:pt x="555" y="19923"/>
                  <a:pt x="256" y="20179"/>
                </a:cubicBezTo>
                <a:cubicBezTo>
                  <a:pt x="555" y="20349"/>
                  <a:pt x="128" y="20563"/>
                  <a:pt x="256" y="20776"/>
                </a:cubicBezTo>
                <a:cubicBezTo>
                  <a:pt x="342" y="20989"/>
                  <a:pt x="128" y="21245"/>
                  <a:pt x="384" y="21458"/>
                </a:cubicBezTo>
                <a:cubicBezTo>
                  <a:pt x="214" y="21757"/>
                  <a:pt x="640" y="22184"/>
                  <a:pt x="256" y="22482"/>
                </a:cubicBezTo>
                <a:cubicBezTo>
                  <a:pt x="512" y="22738"/>
                  <a:pt x="0" y="23165"/>
                  <a:pt x="384" y="23421"/>
                </a:cubicBezTo>
                <a:cubicBezTo>
                  <a:pt x="214" y="23719"/>
                  <a:pt x="470" y="23975"/>
                  <a:pt x="427" y="24274"/>
                </a:cubicBezTo>
                <a:cubicBezTo>
                  <a:pt x="384" y="24573"/>
                  <a:pt x="512" y="24871"/>
                  <a:pt x="598" y="25170"/>
                </a:cubicBezTo>
                <a:cubicBezTo>
                  <a:pt x="640" y="25213"/>
                  <a:pt x="683" y="25255"/>
                  <a:pt x="768" y="25298"/>
                </a:cubicBezTo>
                <a:cubicBezTo>
                  <a:pt x="683" y="25469"/>
                  <a:pt x="640" y="25639"/>
                  <a:pt x="555" y="25767"/>
                </a:cubicBezTo>
                <a:cubicBezTo>
                  <a:pt x="726" y="25852"/>
                  <a:pt x="811" y="25852"/>
                  <a:pt x="811" y="25895"/>
                </a:cubicBezTo>
                <a:cubicBezTo>
                  <a:pt x="768" y="26151"/>
                  <a:pt x="768" y="26407"/>
                  <a:pt x="726" y="26620"/>
                </a:cubicBezTo>
                <a:cubicBezTo>
                  <a:pt x="896" y="26663"/>
                  <a:pt x="982" y="26706"/>
                  <a:pt x="1067" y="26748"/>
                </a:cubicBezTo>
                <a:cubicBezTo>
                  <a:pt x="1024" y="27047"/>
                  <a:pt x="1195" y="27346"/>
                  <a:pt x="939" y="27559"/>
                </a:cubicBezTo>
                <a:cubicBezTo>
                  <a:pt x="1024" y="27900"/>
                  <a:pt x="1366" y="28199"/>
                  <a:pt x="1110" y="28583"/>
                </a:cubicBezTo>
                <a:cubicBezTo>
                  <a:pt x="1238" y="28796"/>
                  <a:pt x="1408" y="28967"/>
                  <a:pt x="1494" y="29180"/>
                </a:cubicBezTo>
                <a:cubicBezTo>
                  <a:pt x="1622" y="29351"/>
                  <a:pt x="1664" y="29564"/>
                  <a:pt x="1749" y="29777"/>
                </a:cubicBezTo>
                <a:cubicBezTo>
                  <a:pt x="2091" y="29905"/>
                  <a:pt x="2048" y="30289"/>
                  <a:pt x="2261" y="30503"/>
                </a:cubicBezTo>
                <a:cubicBezTo>
                  <a:pt x="2176" y="30588"/>
                  <a:pt x="2133" y="30630"/>
                  <a:pt x="2048" y="30716"/>
                </a:cubicBezTo>
                <a:cubicBezTo>
                  <a:pt x="2176" y="30844"/>
                  <a:pt x="2304" y="30929"/>
                  <a:pt x="2389" y="31014"/>
                </a:cubicBezTo>
                <a:cubicBezTo>
                  <a:pt x="2304" y="31526"/>
                  <a:pt x="2645" y="31868"/>
                  <a:pt x="2816" y="32252"/>
                </a:cubicBezTo>
                <a:cubicBezTo>
                  <a:pt x="2901" y="32294"/>
                  <a:pt x="2987" y="32294"/>
                  <a:pt x="3029" y="32294"/>
                </a:cubicBezTo>
                <a:cubicBezTo>
                  <a:pt x="3029" y="32508"/>
                  <a:pt x="3072" y="32721"/>
                  <a:pt x="3072" y="32892"/>
                </a:cubicBezTo>
                <a:cubicBezTo>
                  <a:pt x="3200" y="32934"/>
                  <a:pt x="3285" y="32934"/>
                  <a:pt x="3371" y="32977"/>
                </a:cubicBezTo>
                <a:cubicBezTo>
                  <a:pt x="3328" y="33275"/>
                  <a:pt x="3413" y="33446"/>
                  <a:pt x="3669" y="33574"/>
                </a:cubicBezTo>
                <a:cubicBezTo>
                  <a:pt x="3883" y="33702"/>
                  <a:pt x="4181" y="33873"/>
                  <a:pt x="4181" y="34001"/>
                </a:cubicBezTo>
                <a:cubicBezTo>
                  <a:pt x="4138" y="34427"/>
                  <a:pt x="4437" y="34513"/>
                  <a:pt x="4736" y="34683"/>
                </a:cubicBezTo>
                <a:cubicBezTo>
                  <a:pt x="4650" y="34811"/>
                  <a:pt x="4608" y="34897"/>
                  <a:pt x="4565" y="35025"/>
                </a:cubicBezTo>
                <a:cubicBezTo>
                  <a:pt x="4608" y="34982"/>
                  <a:pt x="4650" y="34939"/>
                  <a:pt x="4693" y="34939"/>
                </a:cubicBezTo>
                <a:cubicBezTo>
                  <a:pt x="4693" y="35025"/>
                  <a:pt x="4736" y="35153"/>
                  <a:pt x="4778" y="35323"/>
                </a:cubicBezTo>
                <a:cubicBezTo>
                  <a:pt x="4864" y="35110"/>
                  <a:pt x="4864" y="35025"/>
                  <a:pt x="4906" y="34897"/>
                </a:cubicBezTo>
                <a:cubicBezTo>
                  <a:pt x="4992" y="35025"/>
                  <a:pt x="5077" y="35153"/>
                  <a:pt x="5120" y="35281"/>
                </a:cubicBezTo>
                <a:cubicBezTo>
                  <a:pt x="5290" y="35195"/>
                  <a:pt x="5376" y="35153"/>
                  <a:pt x="5546" y="35067"/>
                </a:cubicBezTo>
                <a:lnTo>
                  <a:pt x="5546" y="35067"/>
                </a:lnTo>
                <a:cubicBezTo>
                  <a:pt x="5504" y="35281"/>
                  <a:pt x="5418" y="35409"/>
                  <a:pt x="5418" y="35409"/>
                </a:cubicBezTo>
                <a:cubicBezTo>
                  <a:pt x="5504" y="35536"/>
                  <a:pt x="5546" y="35664"/>
                  <a:pt x="5589" y="35750"/>
                </a:cubicBezTo>
                <a:cubicBezTo>
                  <a:pt x="5674" y="35664"/>
                  <a:pt x="5717" y="35622"/>
                  <a:pt x="5802" y="35536"/>
                </a:cubicBezTo>
                <a:cubicBezTo>
                  <a:pt x="5845" y="35750"/>
                  <a:pt x="5845" y="35878"/>
                  <a:pt x="5888" y="36048"/>
                </a:cubicBezTo>
                <a:cubicBezTo>
                  <a:pt x="6058" y="36048"/>
                  <a:pt x="6272" y="36048"/>
                  <a:pt x="6272" y="36091"/>
                </a:cubicBezTo>
                <a:cubicBezTo>
                  <a:pt x="6357" y="36432"/>
                  <a:pt x="6655" y="36390"/>
                  <a:pt x="6826" y="36560"/>
                </a:cubicBezTo>
                <a:cubicBezTo>
                  <a:pt x="6826" y="36432"/>
                  <a:pt x="6826" y="36347"/>
                  <a:pt x="6869" y="36262"/>
                </a:cubicBezTo>
                <a:cubicBezTo>
                  <a:pt x="6869" y="36219"/>
                  <a:pt x="6911" y="36219"/>
                  <a:pt x="6954" y="36176"/>
                </a:cubicBezTo>
                <a:cubicBezTo>
                  <a:pt x="6997" y="36304"/>
                  <a:pt x="7039" y="36432"/>
                  <a:pt x="7082" y="36518"/>
                </a:cubicBezTo>
                <a:cubicBezTo>
                  <a:pt x="7039" y="36518"/>
                  <a:pt x="6954" y="36560"/>
                  <a:pt x="6826" y="36560"/>
                </a:cubicBezTo>
                <a:cubicBezTo>
                  <a:pt x="6883" y="36712"/>
                  <a:pt x="6974" y="36737"/>
                  <a:pt x="7079" y="36737"/>
                </a:cubicBezTo>
                <a:cubicBezTo>
                  <a:pt x="7132" y="36737"/>
                  <a:pt x="7188" y="36731"/>
                  <a:pt x="7246" y="36731"/>
                </a:cubicBezTo>
                <a:cubicBezTo>
                  <a:pt x="7333" y="36731"/>
                  <a:pt x="7423" y="36745"/>
                  <a:pt x="7509" y="36816"/>
                </a:cubicBezTo>
                <a:cubicBezTo>
                  <a:pt x="7637" y="36944"/>
                  <a:pt x="7765" y="37158"/>
                  <a:pt x="7935" y="37371"/>
                </a:cubicBezTo>
                <a:cubicBezTo>
                  <a:pt x="7970" y="37367"/>
                  <a:pt x="8004" y="37364"/>
                  <a:pt x="8037" y="37364"/>
                </a:cubicBezTo>
                <a:cubicBezTo>
                  <a:pt x="8336" y="37364"/>
                  <a:pt x="8592" y="37533"/>
                  <a:pt x="8746" y="37840"/>
                </a:cubicBezTo>
                <a:cubicBezTo>
                  <a:pt x="8789" y="37755"/>
                  <a:pt x="8831" y="37670"/>
                  <a:pt x="8917" y="37456"/>
                </a:cubicBezTo>
                <a:cubicBezTo>
                  <a:pt x="9044" y="37755"/>
                  <a:pt x="9130" y="38011"/>
                  <a:pt x="9258" y="38224"/>
                </a:cubicBezTo>
                <a:cubicBezTo>
                  <a:pt x="9556" y="38053"/>
                  <a:pt x="9812" y="37883"/>
                  <a:pt x="10068" y="37712"/>
                </a:cubicBezTo>
                <a:cubicBezTo>
                  <a:pt x="10111" y="37755"/>
                  <a:pt x="10154" y="37755"/>
                  <a:pt x="10154" y="37798"/>
                </a:cubicBezTo>
                <a:cubicBezTo>
                  <a:pt x="10068" y="37968"/>
                  <a:pt x="9940" y="38139"/>
                  <a:pt x="9770" y="38395"/>
                </a:cubicBezTo>
                <a:cubicBezTo>
                  <a:pt x="9876" y="38363"/>
                  <a:pt x="9980" y="38355"/>
                  <a:pt x="10082" y="38355"/>
                </a:cubicBezTo>
                <a:cubicBezTo>
                  <a:pt x="10183" y="38355"/>
                  <a:pt x="10282" y="38363"/>
                  <a:pt x="10378" y="38363"/>
                </a:cubicBezTo>
                <a:cubicBezTo>
                  <a:pt x="10570" y="38363"/>
                  <a:pt x="10751" y="38331"/>
                  <a:pt x="10922" y="38139"/>
                </a:cubicBezTo>
                <a:cubicBezTo>
                  <a:pt x="11092" y="38352"/>
                  <a:pt x="11220" y="38523"/>
                  <a:pt x="11306" y="38651"/>
                </a:cubicBezTo>
                <a:cubicBezTo>
                  <a:pt x="11561" y="38693"/>
                  <a:pt x="11732" y="38779"/>
                  <a:pt x="11903" y="38821"/>
                </a:cubicBezTo>
                <a:cubicBezTo>
                  <a:pt x="11945" y="38779"/>
                  <a:pt x="12031" y="38736"/>
                  <a:pt x="12116" y="38651"/>
                </a:cubicBezTo>
                <a:cubicBezTo>
                  <a:pt x="12244" y="38779"/>
                  <a:pt x="12415" y="38907"/>
                  <a:pt x="12500" y="38992"/>
                </a:cubicBezTo>
                <a:lnTo>
                  <a:pt x="13055" y="38992"/>
                </a:lnTo>
                <a:cubicBezTo>
                  <a:pt x="13097" y="38864"/>
                  <a:pt x="13097" y="38779"/>
                  <a:pt x="13140" y="38693"/>
                </a:cubicBezTo>
                <a:cubicBezTo>
                  <a:pt x="13225" y="38693"/>
                  <a:pt x="13311" y="38693"/>
                  <a:pt x="13439" y="38736"/>
                </a:cubicBezTo>
                <a:cubicBezTo>
                  <a:pt x="13353" y="38821"/>
                  <a:pt x="13311" y="38864"/>
                  <a:pt x="13268" y="38949"/>
                </a:cubicBezTo>
                <a:cubicBezTo>
                  <a:pt x="13464" y="38982"/>
                  <a:pt x="13635" y="39190"/>
                  <a:pt x="13838" y="39190"/>
                </a:cubicBezTo>
                <a:cubicBezTo>
                  <a:pt x="13900" y="39190"/>
                  <a:pt x="13966" y="39170"/>
                  <a:pt x="14036" y="39120"/>
                </a:cubicBezTo>
                <a:cubicBezTo>
                  <a:pt x="14078" y="38992"/>
                  <a:pt x="14121" y="38821"/>
                  <a:pt x="14121" y="38651"/>
                </a:cubicBezTo>
                <a:cubicBezTo>
                  <a:pt x="14249" y="38864"/>
                  <a:pt x="14377" y="39035"/>
                  <a:pt x="14462" y="39205"/>
                </a:cubicBezTo>
                <a:cubicBezTo>
                  <a:pt x="14590" y="39120"/>
                  <a:pt x="14633" y="39077"/>
                  <a:pt x="14676" y="38992"/>
                </a:cubicBezTo>
                <a:cubicBezTo>
                  <a:pt x="14846" y="39077"/>
                  <a:pt x="15017" y="39120"/>
                  <a:pt x="15188" y="39205"/>
                </a:cubicBezTo>
                <a:cubicBezTo>
                  <a:pt x="15230" y="39035"/>
                  <a:pt x="15273" y="38949"/>
                  <a:pt x="15316" y="38821"/>
                </a:cubicBezTo>
                <a:cubicBezTo>
                  <a:pt x="15358" y="38949"/>
                  <a:pt x="15401" y="39077"/>
                  <a:pt x="15486" y="39205"/>
                </a:cubicBezTo>
                <a:cubicBezTo>
                  <a:pt x="15614" y="39163"/>
                  <a:pt x="15700" y="39077"/>
                  <a:pt x="15828" y="39035"/>
                </a:cubicBezTo>
                <a:cubicBezTo>
                  <a:pt x="16126" y="39163"/>
                  <a:pt x="16425" y="39333"/>
                  <a:pt x="16723" y="39504"/>
                </a:cubicBezTo>
                <a:cubicBezTo>
                  <a:pt x="16809" y="39461"/>
                  <a:pt x="16937" y="39419"/>
                  <a:pt x="17022" y="39333"/>
                </a:cubicBezTo>
                <a:cubicBezTo>
                  <a:pt x="17150" y="39376"/>
                  <a:pt x="17278" y="39461"/>
                  <a:pt x="17363" y="39504"/>
                </a:cubicBezTo>
                <a:cubicBezTo>
                  <a:pt x="17406" y="39461"/>
                  <a:pt x="17449" y="39419"/>
                  <a:pt x="17491" y="39376"/>
                </a:cubicBezTo>
                <a:cubicBezTo>
                  <a:pt x="17491" y="39419"/>
                  <a:pt x="17534" y="39461"/>
                  <a:pt x="17534" y="39504"/>
                </a:cubicBezTo>
                <a:cubicBezTo>
                  <a:pt x="17662" y="39419"/>
                  <a:pt x="17833" y="39291"/>
                  <a:pt x="18046" y="39163"/>
                </a:cubicBezTo>
                <a:cubicBezTo>
                  <a:pt x="18174" y="39291"/>
                  <a:pt x="18345" y="39461"/>
                  <a:pt x="18473" y="39589"/>
                </a:cubicBezTo>
                <a:cubicBezTo>
                  <a:pt x="18515" y="39547"/>
                  <a:pt x="18558" y="39461"/>
                  <a:pt x="18601" y="39291"/>
                </a:cubicBezTo>
                <a:cubicBezTo>
                  <a:pt x="18814" y="39376"/>
                  <a:pt x="19027" y="39419"/>
                  <a:pt x="19240" y="39504"/>
                </a:cubicBezTo>
                <a:cubicBezTo>
                  <a:pt x="19326" y="39461"/>
                  <a:pt x="19454" y="39376"/>
                  <a:pt x="19539" y="39333"/>
                </a:cubicBezTo>
                <a:cubicBezTo>
                  <a:pt x="19624" y="39376"/>
                  <a:pt x="19710" y="39461"/>
                  <a:pt x="19795" y="39504"/>
                </a:cubicBezTo>
                <a:cubicBezTo>
                  <a:pt x="19838" y="39376"/>
                  <a:pt x="19880" y="39291"/>
                  <a:pt x="19880" y="39205"/>
                </a:cubicBezTo>
                <a:cubicBezTo>
                  <a:pt x="20008" y="39248"/>
                  <a:pt x="20094" y="39291"/>
                  <a:pt x="20179" y="39333"/>
                </a:cubicBezTo>
                <a:cubicBezTo>
                  <a:pt x="20307" y="39248"/>
                  <a:pt x="20435" y="39120"/>
                  <a:pt x="20563" y="39035"/>
                </a:cubicBezTo>
                <a:cubicBezTo>
                  <a:pt x="20674" y="39146"/>
                  <a:pt x="20785" y="39193"/>
                  <a:pt x="20896" y="39193"/>
                </a:cubicBezTo>
                <a:cubicBezTo>
                  <a:pt x="21041" y="39193"/>
                  <a:pt x="21186" y="39113"/>
                  <a:pt x="21331" y="38992"/>
                </a:cubicBezTo>
                <a:cubicBezTo>
                  <a:pt x="21480" y="39081"/>
                  <a:pt x="21608" y="39192"/>
                  <a:pt x="21759" y="39192"/>
                </a:cubicBezTo>
                <a:cubicBezTo>
                  <a:pt x="21824" y="39192"/>
                  <a:pt x="21894" y="39171"/>
                  <a:pt x="21971" y="39120"/>
                </a:cubicBezTo>
                <a:cubicBezTo>
                  <a:pt x="21928" y="39035"/>
                  <a:pt x="21885" y="38992"/>
                  <a:pt x="21800" y="38949"/>
                </a:cubicBezTo>
                <a:cubicBezTo>
                  <a:pt x="21880" y="38858"/>
                  <a:pt x="21960" y="38828"/>
                  <a:pt x="22041" y="38828"/>
                </a:cubicBezTo>
                <a:cubicBezTo>
                  <a:pt x="22197" y="38828"/>
                  <a:pt x="22356" y="38939"/>
                  <a:pt x="22523" y="38939"/>
                </a:cubicBezTo>
                <a:cubicBezTo>
                  <a:pt x="22593" y="38939"/>
                  <a:pt x="22665" y="38919"/>
                  <a:pt x="22739" y="38864"/>
                </a:cubicBezTo>
                <a:cubicBezTo>
                  <a:pt x="22952" y="38693"/>
                  <a:pt x="23336" y="38779"/>
                  <a:pt x="23592" y="38608"/>
                </a:cubicBezTo>
                <a:cubicBezTo>
                  <a:pt x="23890" y="38437"/>
                  <a:pt x="24402" y="38736"/>
                  <a:pt x="24445" y="38139"/>
                </a:cubicBezTo>
                <a:cubicBezTo>
                  <a:pt x="24402" y="38096"/>
                  <a:pt x="24360" y="38011"/>
                  <a:pt x="24317" y="37925"/>
                </a:cubicBezTo>
                <a:lnTo>
                  <a:pt x="24573" y="37670"/>
                </a:lnTo>
                <a:cubicBezTo>
                  <a:pt x="24616" y="37883"/>
                  <a:pt x="24616" y="38053"/>
                  <a:pt x="24701" y="38309"/>
                </a:cubicBezTo>
                <a:cubicBezTo>
                  <a:pt x="24872" y="38096"/>
                  <a:pt x="24957" y="37968"/>
                  <a:pt x="25085" y="37840"/>
                </a:cubicBezTo>
                <a:cubicBezTo>
                  <a:pt x="25170" y="37883"/>
                  <a:pt x="25256" y="37925"/>
                  <a:pt x="25341" y="38011"/>
                </a:cubicBezTo>
                <a:cubicBezTo>
                  <a:pt x="25725" y="37883"/>
                  <a:pt x="26151" y="37755"/>
                  <a:pt x="26578" y="37584"/>
                </a:cubicBezTo>
                <a:cubicBezTo>
                  <a:pt x="26578" y="37584"/>
                  <a:pt x="26621" y="37627"/>
                  <a:pt x="26706" y="37712"/>
                </a:cubicBezTo>
                <a:cubicBezTo>
                  <a:pt x="26877" y="37499"/>
                  <a:pt x="27005" y="37286"/>
                  <a:pt x="27175" y="37072"/>
                </a:cubicBezTo>
                <a:cubicBezTo>
                  <a:pt x="27303" y="37158"/>
                  <a:pt x="27431" y="37286"/>
                  <a:pt x="27645" y="37456"/>
                </a:cubicBezTo>
                <a:cubicBezTo>
                  <a:pt x="27815" y="37030"/>
                  <a:pt x="28199" y="36859"/>
                  <a:pt x="28455" y="36560"/>
                </a:cubicBezTo>
                <a:cubicBezTo>
                  <a:pt x="28668" y="36560"/>
                  <a:pt x="28839" y="36560"/>
                  <a:pt x="29052" y="36518"/>
                </a:cubicBezTo>
                <a:cubicBezTo>
                  <a:pt x="29052" y="36390"/>
                  <a:pt x="29052" y="36262"/>
                  <a:pt x="29095" y="36134"/>
                </a:cubicBezTo>
                <a:cubicBezTo>
                  <a:pt x="29223" y="36048"/>
                  <a:pt x="29351" y="35963"/>
                  <a:pt x="29479" y="35920"/>
                </a:cubicBezTo>
                <a:cubicBezTo>
                  <a:pt x="29607" y="35963"/>
                  <a:pt x="29735" y="36006"/>
                  <a:pt x="29906" y="36091"/>
                </a:cubicBezTo>
                <a:cubicBezTo>
                  <a:pt x="29820" y="35878"/>
                  <a:pt x="29778" y="35792"/>
                  <a:pt x="29692" y="35750"/>
                </a:cubicBezTo>
                <a:cubicBezTo>
                  <a:pt x="29650" y="35707"/>
                  <a:pt x="29607" y="35664"/>
                  <a:pt x="29564" y="35622"/>
                </a:cubicBezTo>
                <a:cubicBezTo>
                  <a:pt x="29607" y="35622"/>
                  <a:pt x="29607" y="35579"/>
                  <a:pt x="29607" y="35579"/>
                </a:cubicBezTo>
                <a:cubicBezTo>
                  <a:pt x="29650" y="35622"/>
                  <a:pt x="29692" y="35664"/>
                  <a:pt x="29735" y="35707"/>
                </a:cubicBezTo>
                <a:cubicBezTo>
                  <a:pt x="29735" y="35707"/>
                  <a:pt x="29735" y="35738"/>
                  <a:pt x="29709" y="35747"/>
                </a:cubicBezTo>
                <a:lnTo>
                  <a:pt x="29709" y="35747"/>
                </a:lnTo>
                <a:cubicBezTo>
                  <a:pt x="29956" y="35707"/>
                  <a:pt x="30125" y="35707"/>
                  <a:pt x="30375" y="35707"/>
                </a:cubicBezTo>
                <a:cubicBezTo>
                  <a:pt x="30460" y="35494"/>
                  <a:pt x="30546" y="35281"/>
                  <a:pt x="30631" y="35025"/>
                </a:cubicBezTo>
                <a:lnTo>
                  <a:pt x="31015" y="35025"/>
                </a:lnTo>
                <a:cubicBezTo>
                  <a:pt x="30972" y="34939"/>
                  <a:pt x="30929" y="34854"/>
                  <a:pt x="30887" y="34769"/>
                </a:cubicBezTo>
                <a:cubicBezTo>
                  <a:pt x="31399" y="34641"/>
                  <a:pt x="31783" y="34342"/>
                  <a:pt x="32039" y="33915"/>
                </a:cubicBezTo>
                <a:cubicBezTo>
                  <a:pt x="31953" y="33873"/>
                  <a:pt x="31911" y="33873"/>
                  <a:pt x="31868" y="33830"/>
                </a:cubicBezTo>
                <a:cubicBezTo>
                  <a:pt x="31911" y="33787"/>
                  <a:pt x="31911" y="33787"/>
                  <a:pt x="31911" y="33745"/>
                </a:cubicBezTo>
                <a:cubicBezTo>
                  <a:pt x="31953" y="33787"/>
                  <a:pt x="31996" y="33873"/>
                  <a:pt x="32039" y="33915"/>
                </a:cubicBezTo>
                <a:lnTo>
                  <a:pt x="32295" y="33915"/>
                </a:lnTo>
                <a:cubicBezTo>
                  <a:pt x="32380" y="33745"/>
                  <a:pt x="32423" y="33617"/>
                  <a:pt x="32508" y="33489"/>
                </a:cubicBezTo>
                <a:cubicBezTo>
                  <a:pt x="32465" y="33403"/>
                  <a:pt x="32423" y="33318"/>
                  <a:pt x="32337" y="33275"/>
                </a:cubicBezTo>
                <a:lnTo>
                  <a:pt x="32209" y="33147"/>
                </a:lnTo>
                <a:lnTo>
                  <a:pt x="32337" y="33105"/>
                </a:lnTo>
                <a:cubicBezTo>
                  <a:pt x="32380" y="33062"/>
                  <a:pt x="32423" y="33020"/>
                  <a:pt x="32465" y="32934"/>
                </a:cubicBezTo>
                <a:cubicBezTo>
                  <a:pt x="32465" y="33020"/>
                  <a:pt x="32508" y="33062"/>
                  <a:pt x="32508" y="33105"/>
                </a:cubicBezTo>
                <a:lnTo>
                  <a:pt x="32807" y="33105"/>
                </a:lnTo>
                <a:cubicBezTo>
                  <a:pt x="32849" y="32892"/>
                  <a:pt x="32849" y="32764"/>
                  <a:pt x="32849" y="32721"/>
                </a:cubicBezTo>
                <a:cubicBezTo>
                  <a:pt x="33105" y="32508"/>
                  <a:pt x="33276" y="32337"/>
                  <a:pt x="33489" y="32166"/>
                </a:cubicBezTo>
                <a:cubicBezTo>
                  <a:pt x="33489" y="32081"/>
                  <a:pt x="33532" y="31953"/>
                  <a:pt x="33532" y="31825"/>
                </a:cubicBezTo>
                <a:cubicBezTo>
                  <a:pt x="33745" y="31654"/>
                  <a:pt x="33958" y="31526"/>
                  <a:pt x="34172" y="31398"/>
                </a:cubicBezTo>
                <a:cubicBezTo>
                  <a:pt x="34172" y="31228"/>
                  <a:pt x="34172" y="31100"/>
                  <a:pt x="34172" y="30972"/>
                </a:cubicBezTo>
                <a:cubicBezTo>
                  <a:pt x="34086" y="30929"/>
                  <a:pt x="34044" y="30886"/>
                  <a:pt x="34001" y="30844"/>
                </a:cubicBezTo>
                <a:lnTo>
                  <a:pt x="34086" y="30801"/>
                </a:lnTo>
                <a:cubicBezTo>
                  <a:pt x="34086" y="30844"/>
                  <a:pt x="34129" y="30886"/>
                  <a:pt x="34172" y="30929"/>
                </a:cubicBezTo>
                <a:cubicBezTo>
                  <a:pt x="34172" y="30929"/>
                  <a:pt x="34172" y="30972"/>
                  <a:pt x="34172" y="30972"/>
                </a:cubicBezTo>
                <a:cubicBezTo>
                  <a:pt x="34257" y="30929"/>
                  <a:pt x="34342" y="30929"/>
                  <a:pt x="34513" y="30929"/>
                </a:cubicBezTo>
                <a:cubicBezTo>
                  <a:pt x="34428" y="30503"/>
                  <a:pt x="34812" y="30204"/>
                  <a:pt x="34598" y="29820"/>
                </a:cubicBezTo>
                <a:cubicBezTo>
                  <a:pt x="34513" y="29692"/>
                  <a:pt x="34513" y="29607"/>
                  <a:pt x="34513" y="29479"/>
                </a:cubicBezTo>
                <a:lnTo>
                  <a:pt x="34598" y="29479"/>
                </a:lnTo>
                <a:cubicBezTo>
                  <a:pt x="34638" y="29559"/>
                  <a:pt x="34641" y="29677"/>
                  <a:pt x="34677" y="29762"/>
                </a:cubicBezTo>
                <a:lnTo>
                  <a:pt x="34677" y="29762"/>
                </a:lnTo>
                <a:cubicBezTo>
                  <a:pt x="34810" y="29665"/>
                  <a:pt x="34917" y="29593"/>
                  <a:pt x="35025" y="29521"/>
                </a:cubicBezTo>
                <a:cubicBezTo>
                  <a:pt x="34940" y="29393"/>
                  <a:pt x="34897" y="29308"/>
                  <a:pt x="34812" y="29180"/>
                </a:cubicBezTo>
                <a:cubicBezTo>
                  <a:pt x="35068" y="29137"/>
                  <a:pt x="35281" y="29137"/>
                  <a:pt x="35537" y="29095"/>
                </a:cubicBezTo>
                <a:cubicBezTo>
                  <a:pt x="35452" y="28881"/>
                  <a:pt x="35409" y="28711"/>
                  <a:pt x="35366" y="28540"/>
                </a:cubicBezTo>
                <a:cubicBezTo>
                  <a:pt x="35409" y="28455"/>
                  <a:pt x="35452" y="28369"/>
                  <a:pt x="35494" y="28327"/>
                </a:cubicBezTo>
                <a:lnTo>
                  <a:pt x="35366" y="28199"/>
                </a:lnTo>
                <a:lnTo>
                  <a:pt x="35494" y="28156"/>
                </a:lnTo>
                <a:cubicBezTo>
                  <a:pt x="35580" y="28028"/>
                  <a:pt x="35622" y="27943"/>
                  <a:pt x="35707" y="27815"/>
                </a:cubicBezTo>
                <a:cubicBezTo>
                  <a:pt x="35835" y="27900"/>
                  <a:pt x="35878" y="27943"/>
                  <a:pt x="35963" y="28028"/>
                </a:cubicBezTo>
                <a:lnTo>
                  <a:pt x="35963" y="27260"/>
                </a:lnTo>
                <a:lnTo>
                  <a:pt x="36305" y="26919"/>
                </a:lnTo>
                <a:cubicBezTo>
                  <a:pt x="36177" y="26791"/>
                  <a:pt x="36049" y="26620"/>
                  <a:pt x="35921" y="26450"/>
                </a:cubicBezTo>
                <a:cubicBezTo>
                  <a:pt x="36177" y="26279"/>
                  <a:pt x="36561" y="26407"/>
                  <a:pt x="36646" y="25980"/>
                </a:cubicBezTo>
                <a:cubicBezTo>
                  <a:pt x="36646" y="25682"/>
                  <a:pt x="36305" y="25383"/>
                  <a:pt x="36603" y="25085"/>
                </a:cubicBezTo>
                <a:cubicBezTo>
                  <a:pt x="36731" y="24914"/>
                  <a:pt x="36859" y="24701"/>
                  <a:pt x="36987" y="24530"/>
                </a:cubicBezTo>
                <a:cubicBezTo>
                  <a:pt x="36902" y="24402"/>
                  <a:pt x="36817" y="24274"/>
                  <a:pt x="36774" y="24189"/>
                </a:cubicBezTo>
                <a:cubicBezTo>
                  <a:pt x="36902" y="23975"/>
                  <a:pt x="36987" y="23805"/>
                  <a:pt x="37115" y="23591"/>
                </a:cubicBezTo>
                <a:cubicBezTo>
                  <a:pt x="37073" y="23591"/>
                  <a:pt x="37030" y="23506"/>
                  <a:pt x="36987" y="23463"/>
                </a:cubicBezTo>
                <a:cubicBezTo>
                  <a:pt x="37243" y="23122"/>
                  <a:pt x="37073" y="22738"/>
                  <a:pt x="37115" y="22397"/>
                </a:cubicBezTo>
                <a:cubicBezTo>
                  <a:pt x="37073" y="22354"/>
                  <a:pt x="37030" y="22312"/>
                  <a:pt x="36987" y="22312"/>
                </a:cubicBezTo>
                <a:lnTo>
                  <a:pt x="37030" y="22226"/>
                </a:lnTo>
                <a:cubicBezTo>
                  <a:pt x="37073" y="22269"/>
                  <a:pt x="37115" y="22312"/>
                  <a:pt x="37158" y="22354"/>
                </a:cubicBezTo>
                <a:cubicBezTo>
                  <a:pt x="37115" y="22397"/>
                  <a:pt x="37115" y="22397"/>
                  <a:pt x="37115" y="22397"/>
                </a:cubicBezTo>
                <a:cubicBezTo>
                  <a:pt x="37158" y="22354"/>
                  <a:pt x="37243" y="22354"/>
                  <a:pt x="37243" y="22312"/>
                </a:cubicBezTo>
                <a:cubicBezTo>
                  <a:pt x="37329" y="21800"/>
                  <a:pt x="37286" y="21288"/>
                  <a:pt x="37286" y="20819"/>
                </a:cubicBezTo>
                <a:cubicBezTo>
                  <a:pt x="37115" y="20733"/>
                  <a:pt x="37073" y="20691"/>
                  <a:pt x="36902" y="20648"/>
                </a:cubicBezTo>
                <a:cubicBezTo>
                  <a:pt x="37073" y="20605"/>
                  <a:pt x="37158" y="20563"/>
                  <a:pt x="37329" y="20520"/>
                </a:cubicBezTo>
                <a:cubicBezTo>
                  <a:pt x="37115" y="20392"/>
                  <a:pt x="36987" y="20264"/>
                  <a:pt x="36774" y="20136"/>
                </a:cubicBezTo>
                <a:cubicBezTo>
                  <a:pt x="36987" y="20093"/>
                  <a:pt x="37158" y="20051"/>
                  <a:pt x="37329" y="20051"/>
                </a:cubicBezTo>
                <a:cubicBezTo>
                  <a:pt x="36987" y="19752"/>
                  <a:pt x="37158" y="19496"/>
                  <a:pt x="37329" y="19240"/>
                </a:cubicBezTo>
                <a:cubicBezTo>
                  <a:pt x="37243" y="19155"/>
                  <a:pt x="37158" y="19027"/>
                  <a:pt x="37115" y="18941"/>
                </a:cubicBezTo>
                <a:cubicBezTo>
                  <a:pt x="37201" y="18813"/>
                  <a:pt x="37243" y="18685"/>
                  <a:pt x="37286" y="18600"/>
                </a:cubicBezTo>
                <a:cubicBezTo>
                  <a:pt x="37243" y="18472"/>
                  <a:pt x="37201" y="18430"/>
                  <a:pt x="37158" y="18344"/>
                </a:cubicBezTo>
                <a:cubicBezTo>
                  <a:pt x="37201" y="18259"/>
                  <a:pt x="37243" y="18216"/>
                  <a:pt x="37286" y="18174"/>
                </a:cubicBezTo>
                <a:cubicBezTo>
                  <a:pt x="37115" y="18046"/>
                  <a:pt x="36945" y="17918"/>
                  <a:pt x="36774" y="17832"/>
                </a:cubicBezTo>
                <a:cubicBezTo>
                  <a:pt x="36849" y="17683"/>
                  <a:pt x="36891" y="17598"/>
                  <a:pt x="36814" y="17436"/>
                </a:cubicBezTo>
                <a:lnTo>
                  <a:pt x="36814" y="17436"/>
                </a:lnTo>
                <a:cubicBezTo>
                  <a:pt x="36787" y="17444"/>
                  <a:pt x="36759" y="17448"/>
                  <a:pt x="36731" y="17448"/>
                </a:cubicBezTo>
                <a:cubicBezTo>
                  <a:pt x="36731" y="17448"/>
                  <a:pt x="36689" y="17406"/>
                  <a:pt x="36774" y="17363"/>
                </a:cubicBezTo>
                <a:cubicBezTo>
                  <a:pt x="36774" y="17349"/>
                  <a:pt x="36783" y="17344"/>
                  <a:pt x="36799" y="17344"/>
                </a:cubicBezTo>
                <a:cubicBezTo>
                  <a:pt x="36831" y="17344"/>
                  <a:pt x="36888" y="17363"/>
                  <a:pt x="36945" y="17363"/>
                </a:cubicBezTo>
                <a:cubicBezTo>
                  <a:pt x="36932" y="17375"/>
                  <a:pt x="36916" y="17388"/>
                  <a:pt x="36898" y="17399"/>
                </a:cubicBezTo>
                <a:lnTo>
                  <a:pt x="36898" y="17399"/>
                </a:lnTo>
                <a:cubicBezTo>
                  <a:pt x="36863" y="17391"/>
                  <a:pt x="36823" y="17379"/>
                  <a:pt x="36774" y="17363"/>
                </a:cubicBezTo>
                <a:lnTo>
                  <a:pt x="36774" y="17363"/>
                </a:lnTo>
                <a:cubicBezTo>
                  <a:pt x="36790" y="17389"/>
                  <a:pt x="36803" y="17413"/>
                  <a:pt x="36814" y="17436"/>
                </a:cubicBezTo>
                <a:lnTo>
                  <a:pt x="36814" y="17436"/>
                </a:lnTo>
                <a:cubicBezTo>
                  <a:pt x="36845" y="17427"/>
                  <a:pt x="36874" y="17414"/>
                  <a:pt x="36898" y="17399"/>
                </a:cubicBezTo>
                <a:lnTo>
                  <a:pt x="36898" y="17399"/>
                </a:lnTo>
                <a:cubicBezTo>
                  <a:pt x="36955" y="17412"/>
                  <a:pt x="36995" y="17416"/>
                  <a:pt x="37025" y="17416"/>
                </a:cubicBezTo>
                <a:cubicBezTo>
                  <a:pt x="37073" y="17416"/>
                  <a:pt x="37094" y="17406"/>
                  <a:pt x="37115" y="17406"/>
                </a:cubicBezTo>
                <a:cubicBezTo>
                  <a:pt x="36945" y="17064"/>
                  <a:pt x="37201" y="16723"/>
                  <a:pt x="37115" y="16382"/>
                </a:cubicBezTo>
                <a:cubicBezTo>
                  <a:pt x="37115" y="16382"/>
                  <a:pt x="37073" y="16339"/>
                  <a:pt x="37030" y="16296"/>
                </a:cubicBezTo>
                <a:cubicBezTo>
                  <a:pt x="36987" y="16424"/>
                  <a:pt x="36945" y="16510"/>
                  <a:pt x="36902" y="16638"/>
                </a:cubicBezTo>
                <a:cubicBezTo>
                  <a:pt x="36817" y="16595"/>
                  <a:pt x="36731" y="16595"/>
                  <a:pt x="36646" y="16595"/>
                </a:cubicBezTo>
                <a:cubicBezTo>
                  <a:pt x="36774" y="16339"/>
                  <a:pt x="36859" y="16168"/>
                  <a:pt x="36945" y="15998"/>
                </a:cubicBezTo>
                <a:cubicBezTo>
                  <a:pt x="36859" y="15657"/>
                  <a:pt x="36731" y="15401"/>
                  <a:pt x="36646" y="15145"/>
                </a:cubicBezTo>
                <a:cubicBezTo>
                  <a:pt x="36689" y="14974"/>
                  <a:pt x="36774" y="14846"/>
                  <a:pt x="36817" y="14675"/>
                </a:cubicBezTo>
                <a:cubicBezTo>
                  <a:pt x="36603" y="14675"/>
                  <a:pt x="36475" y="14633"/>
                  <a:pt x="36305" y="14633"/>
                </a:cubicBezTo>
                <a:cubicBezTo>
                  <a:pt x="36433" y="14419"/>
                  <a:pt x="36561" y="14249"/>
                  <a:pt x="36774" y="13950"/>
                </a:cubicBezTo>
                <a:lnTo>
                  <a:pt x="36774" y="13950"/>
                </a:lnTo>
                <a:cubicBezTo>
                  <a:pt x="36475" y="14035"/>
                  <a:pt x="36305" y="14078"/>
                  <a:pt x="36177" y="14121"/>
                </a:cubicBezTo>
                <a:cubicBezTo>
                  <a:pt x="36006" y="13865"/>
                  <a:pt x="36390" y="13609"/>
                  <a:pt x="36177" y="13353"/>
                </a:cubicBezTo>
                <a:cubicBezTo>
                  <a:pt x="36177" y="13353"/>
                  <a:pt x="36305" y="13225"/>
                  <a:pt x="36347" y="13097"/>
                </a:cubicBezTo>
                <a:cubicBezTo>
                  <a:pt x="36134" y="12969"/>
                  <a:pt x="35963" y="12798"/>
                  <a:pt x="35793" y="12670"/>
                </a:cubicBezTo>
                <a:lnTo>
                  <a:pt x="35665" y="12585"/>
                </a:lnTo>
                <a:lnTo>
                  <a:pt x="35793" y="12500"/>
                </a:lnTo>
                <a:cubicBezTo>
                  <a:pt x="35878" y="12414"/>
                  <a:pt x="35921" y="12329"/>
                  <a:pt x="36006" y="12158"/>
                </a:cubicBezTo>
                <a:cubicBezTo>
                  <a:pt x="35878" y="12030"/>
                  <a:pt x="35707" y="11860"/>
                  <a:pt x="35537" y="11689"/>
                </a:cubicBezTo>
                <a:cubicBezTo>
                  <a:pt x="35537" y="11689"/>
                  <a:pt x="35580" y="11646"/>
                  <a:pt x="35622" y="11604"/>
                </a:cubicBezTo>
                <a:cubicBezTo>
                  <a:pt x="35537" y="11476"/>
                  <a:pt x="35409" y="11348"/>
                  <a:pt x="35324" y="11177"/>
                </a:cubicBezTo>
                <a:cubicBezTo>
                  <a:pt x="35238" y="11049"/>
                  <a:pt x="35238" y="10836"/>
                  <a:pt x="35153" y="10708"/>
                </a:cubicBezTo>
                <a:cubicBezTo>
                  <a:pt x="34982" y="10409"/>
                  <a:pt x="34940" y="10068"/>
                  <a:pt x="34641" y="9897"/>
                </a:cubicBezTo>
                <a:cubicBezTo>
                  <a:pt x="34641" y="9940"/>
                  <a:pt x="34598" y="9983"/>
                  <a:pt x="34556" y="10025"/>
                </a:cubicBezTo>
                <a:cubicBezTo>
                  <a:pt x="34513" y="9983"/>
                  <a:pt x="34513" y="9940"/>
                  <a:pt x="34470" y="9897"/>
                </a:cubicBezTo>
                <a:cubicBezTo>
                  <a:pt x="34428" y="9855"/>
                  <a:pt x="34385" y="9812"/>
                  <a:pt x="34342" y="9769"/>
                </a:cubicBezTo>
                <a:lnTo>
                  <a:pt x="34385" y="9727"/>
                </a:lnTo>
                <a:cubicBezTo>
                  <a:pt x="34428" y="9769"/>
                  <a:pt x="34470" y="9812"/>
                  <a:pt x="34513" y="9855"/>
                </a:cubicBezTo>
                <a:cubicBezTo>
                  <a:pt x="34513" y="9855"/>
                  <a:pt x="34470" y="9897"/>
                  <a:pt x="34470" y="9897"/>
                </a:cubicBezTo>
                <a:lnTo>
                  <a:pt x="34641" y="9897"/>
                </a:lnTo>
                <a:lnTo>
                  <a:pt x="34641" y="9471"/>
                </a:lnTo>
                <a:cubicBezTo>
                  <a:pt x="34470" y="9385"/>
                  <a:pt x="34342" y="9257"/>
                  <a:pt x="34172" y="9172"/>
                </a:cubicBezTo>
                <a:cubicBezTo>
                  <a:pt x="34214" y="9087"/>
                  <a:pt x="34257" y="9001"/>
                  <a:pt x="34342" y="8959"/>
                </a:cubicBezTo>
                <a:cubicBezTo>
                  <a:pt x="34300" y="8959"/>
                  <a:pt x="34257" y="8916"/>
                  <a:pt x="34257" y="8916"/>
                </a:cubicBezTo>
                <a:cubicBezTo>
                  <a:pt x="34214" y="8788"/>
                  <a:pt x="34129" y="8660"/>
                  <a:pt x="34086" y="8575"/>
                </a:cubicBezTo>
                <a:cubicBezTo>
                  <a:pt x="34001" y="8618"/>
                  <a:pt x="33916" y="8660"/>
                  <a:pt x="33830" y="8788"/>
                </a:cubicBezTo>
                <a:cubicBezTo>
                  <a:pt x="33745" y="8873"/>
                  <a:pt x="33617" y="8873"/>
                  <a:pt x="33532" y="8873"/>
                </a:cubicBezTo>
                <a:cubicBezTo>
                  <a:pt x="33532" y="8831"/>
                  <a:pt x="33532" y="8788"/>
                  <a:pt x="33532" y="8788"/>
                </a:cubicBezTo>
                <a:cubicBezTo>
                  <a:pt x="33617" y="8745"/>
                  <a:pt x="33745" y="8745"/>
                  <a:pt x="33830" y="8703"/>
                </a:cubicBezTo>
                <a:cubicBezTo>
                  <a:pt x="33830" y="8529"/>
                  <a:pt x="33830" y="8387"/>
                  <a:pt x="33830" y="8276"/>
                </a:cubicBezTo>
                <a:cubicBezTo>
                  <a:pt x="33617" y="8234"/>
                  <a:pt x="33489" y="8191"/>
                  <a:pt x="33318" y="8191"/>
                </a:cubicBezTo>
                <a:cubicBezTo>
                  <a:pt x="33404" y="8106"/>
                  <a:pt x="33446" y="8020"/>
                  <a:pt x="33489" y="7978"/>
                </a:cubicBezTo>
                <a:cubicBezTo>
                  <a:pt x="33190" y="7679"/>
                  <a:pt x="33233" y="7082"/>
                  <a:pt x="32764" y="7039"/>
                </a:cubicBezTo>
                <a:cubicBezTo>
                  <a:pt x="32636" y="6740"/>
                  <a:pt x="32551" y="6527"/>
                  <a:pt x="32465" y="6314"/>
                </a:cubicBezTo>
                <a:cubicBezTo>
                  <a:pt x="32295" y="6229"/>
                  <a:pt x="32124" y="6143"/>
                  <a:pt x="31996" y="6058"/>
                </a:cubicBezTo>
                <a:cubicBezTo>
                  <a:pt x="31911" y="6143"/>
                  <a:pt x="31825" y="6186"/>
                  <a:pt x="31783" y="6271"/>
                </a:cubicBezTo>
                <a:cubicBezTo>
                  <a:pt x="31740" y="6186"/>
                  <a:pt x="31697" y="6101"/>
                  <a:pt x="31697" y="6058"/>
                </a:cubicBezTo>
                <a:cubicBezTo>
                  <a:pt x="31783" y="5930"/>
                  <a:pt x="31911" y="5802"/>
                  <a:pt x="31996" y="5674"/>
                </a:cubicBezTo>
                <a:cubicBezTo>
                  <a:pt x="31953" y="5617"/>
                  <a:pt x="31892" y="5608"/>
                  <a:pt x="31827" y="5608"/>
                </a:cubicBezTo>
                <a:cubicBezTo>
                  <a:pt x="31795" y="5608"/>
                  <a:pt x="31761" y="5610"/>
                  <a:pt x="31729" y="5610"/>
                </a:cubicBezTo>
                <a:cubicBezTo>
                  <a:pt x="31633" y="5610"/>
                  <a:pt x="31548" y="5589"/>
                  <a:pt x="31527" y="5418"/>
                </a:cubicBezTo>
                <a:cubicBezTo>
                  <a:pt x="31484" y="5375"/>
                  <a:pt x="31441" y="5375"/>
                  <a:pt x="31399" y="5333"/>
                </a:cubicBezTo>
                <a:cubicBezTo>
                  <a:pt x="31441" y="5290"/>
                  <a:pt x="31484" y="5290"/>
                  <a:pt x="31527" y="5247"/>
                </a:cubicBezTo>
                <a:cubicBezTo>
                  <a:pt x="31441" y="5162"/>
                  <a:pt x="31271" y="5077"/>
                  <a:pt x="31228" y="4906"/>
                </a:cubicBezTo>
                <a:cubicBezTo>
                  <a:pt x="31100" y="4693"/>
                  <a:pt x="30929" y="4650"/>
                  <a:pt x="30759" y="4565"/>
                </a:cubicBezTo>
                <a:cubicBezTo>
                  <a:pt x="30631" y="4437"/>
                  <a:pt x="30546" y="4266"/>
                  <a:pt x="30460" y="4095"/>
                </a:cubicBezTo>
                <a:lnTo>
                  <a:pt x="30119" y="4095"/>
                </a:lnTo>
                <a:cubicBezTo>
                  <a:pt x="30076" y="4010"/>
                  <a:pt x="30034" y="3925"/>
                  <a:pt x="29991" y="3839"/>
                </a:cubicBezTo>
                <a:cubicBezTo>
                  <a:pt x="29308" y="3797"/>
                  <a:pt x="29010" y="3072"/>
                  <a:pt x="28455" y="2858"/>
                </a:cubicBezTo>
                <a:cubicBezTo>
                  <a:pt x="28370" y="2901"/>
                  <a:pt x="28370" y="2901"/>
                  <a:pt x="28327" y="2944"/>
                </a:cubicBezTo>
                <a:cubicBezTo>
                  <a:pt x="28157" y="2816"/>
                  <a:pt x="28071" y="2645"/>
                  <a:pt x="27901" y="2560"/>
                </a:cubicBezTo>
                <a:cubicBezTo>
                  <a:pt x="27602" y="2346"/>
                  <a:pt x="27218" y="2304"/>
                  <a:pt x="27005" y="1962"/>
                </a:cubicBezTo>
                <a:cubicBezTo>
                  <a:pt x="26973" y="1968"/>
                  <a:pt x="26943" y="1971"/>
                  <a:pt x="26913" y="1971"/>
                </a:cubicBezTo>
                <a:cubicBezTo>
                  <a:pt x="26561" y="1971"/>
                  <a:pt x="26350" y="1590"/>
                  <a:pt x="25991" y="1590"/>
                </a:cubicBezTo>
                <a:cubicBezTo>
                  <a:pt x="25935" y="1590"/>
                  <a:pt x="25875" y="1600"/>
                  <a:pt x="25810" y="1621"/>
                </a:cubicBezTo>
                <a:cubicBezTo>
                  <a:pt x="25768" y="1621"/>
                  <a:pt x="25725" y="1536"/>
                  <a:pt x="25640" y="1493"/>
                </a:cubicBezTo>
                <a:cubicBezTo>
                  <a:pt x="25298" y="1237"/>
                  <a:pt x="24957" y="1067"/>
                  <a:pt x="24530" y="981"/>
                </a:cubicBezTo>
                <a:cubicBezTo>
                  <a:pt x="24445" y="1109"/>
                  <a:pt x="24317" y="1195"/>
                  <a:pt x="24146" y="1323"/>
                </a:cubicBezTo>
                <a:cubicBezTo>
                  <a:pt x="24146" y="1152"/>
                  <a:pt x="24104" y="1024"/>
                  <a:pt x="24104" y="811"/>
                </a:cubicBezTo>
                <a:cubicBezTo>
                  <a:pt x="23848" y="853"/>
                  <a:pt x="23677" y="896"/>
                  <a:pt x="23464" y="939"/>
                </a:cubicBezTo>
                <a:cubicBezTo>
                  <a:pt x="23464" y="811"/>
                  <a:pt x="23421" y="768"/>
                  <a:pt x="23421" y="640"/>
                </a:cubicBezTo>
                <a:cubicBezTo>
                  <a:pt x="23326" y="640"/>
                  <a:pt x="23234" y="642"/>
                  <a:pt x="23143" y="642"/>
                </a:cubicBezTo>
                <a:cubicBezTo>
                  <a:pt x="22826" y="642"/>
                  <a:pt x="22535" y="616"/>
                  <a:pt x="22269" y="384"/>
                </a:cubicBezTo>
                <a:cubicBezTo>
                  <a:pt x="22190" y="325"/>
                  <a:pt x="22093" y="293"/>
                  <a:pt x="21989" y="293"/>
                </a:cubicBezTo>
                <a:cubicBezTo>
                  <a:pt x="21870" y="293"/>
                  <a:pt x="21744" y="335"/>
                  <a:pt x="21629" y="427"/>
                </a:cubicBezTo>
                <a:cubicBezTo>
                  <a:pt x="21544" y="469"/>
                  <a:pt x="21416" y="469"/>
                  <a:pt x="21331" y="512"/>
                </a:cubicBezTo>
                <a:cubicBezTo>
                  <a:pt x="21288" y="555"/>
                  <a:pt x="21245" y="597"/>
                  <a:pt x="21245" y="640"/>
                </a:cubicBezTo>
                <a:cubicBezTo>
                  <a:pt x="21203" y="640"/>
                  <a:pt x="21203" y="597"/>
                  <a:pt x="21160" y="597"/>
                </a:cubicBezTo>
                <a:cubicBezTo>
                  <a:pt x="21203" y="555"/>
                  <a:pt x="21245" y="512"/>
                  <a:pt x="21288" y="469"/>
                </a:cubicBezTo>
                <a:lnTo>
                  <a:pt x="21331" y="512"/>
                </a:lnTo>
                <a:cubicBezTo>
                  <a:pt x="21135" y="267"/>
                  <a:pt x="21009" y="149"/>
                  <a:pt x="20841" y="149"/>
                </a:cubicBezTo>
                <a:cubicBezTo>
                  <a:pt x="20716" y="149"/>
                  <a:pt x="20568" y="214"/>
                  <a:pt x="20350" y="341"/>
                </a:cubicBezTo>
                <a:cubicBezTo>
                  <a:pt x="20307" y="384"/>
                  <a:pt x="20264" y="427"/>
                  <a:pt x="20222" y="469"/>
                </a:cubicBezTo>
                <a:lnTo>
                  <a:pt x="20179" y="427"/>
                </a:lnTo>
                <a:cubicBezTo>
                  <a:pt x="20222" y="384"/>
                  <a:pt x="20264" y="341"/>
                  <a:pt x="20307" y="299"/>
                </a:cubicBezTo>
                <a:cubicBezTo>
                  <a:pt x="20350" y="341"/>
                  <a:pt x="20350" y="341"/>
                  <a:pt x="20350" y="341"/>
                </a:cubicBezTo>
                <a:cubicBezTo>
                  <a:pt x="20307" y="256"/>
                  <a:pt x="20264" y="213"/>
                  <a:pt x="20222" y="171"/>
                </a:cubicBezTo>
                <a:cubicBezTo>
                  <a:pt x="20153" y="102"/>
                  <a:pt x="20078" y="89"/>
                  <a:pt x="20002" y="89"/>
                </a:cubicBezTo>
                <a:cubicBezTo>
                  <a:pt x="19951" y="89"/>
                  <a:pt x="19899" y="95"/>
                  <a:pt x="19849" y="95"/>
                </a:cubicBezTo>
                <a:cubicBezTo>
                  <a:pt x="19786" y="95"/>
                  <a:pt x="19724" y="85"/>
                  <a:pt x="19667" y="43"/>
                </a:cubicBezTo>
                <a:cubicBezTo>
                  <a:pt x="19623" y="16"/>
                  <a:pt x="19577" y="6"/>
                  <a:pt x="19530" y="6"/>
                </a:cubicBezTo>
                <a:cubicBezTo>
                  <a:pt x="19386" y="6"/>
                  <a:pt x="19239" y="103"/>
                  <a:pt x="19135" y="103"/>
                </a:cubicBezTo>
                <a:cubicBezTo>
                  <a:pt x="19111" y="103"/>
                  <a:pt x="19089" y="98"/>
                  <a:pt x="19070" y="85"/>
                </a:cubicBezTo>
                <a:cubicBezTo>
                  <a:pt x="18942" y="21"/>
                  <a:pt x="18824" y="0"/>
                  <a:pt x="18712" y="0"/>
                </a:cubicBezTo>
                <a:cubicBezTo>
                  <a:pt x="18601" y="0"/>
                  <a:pt x="18494" y="21"/>
                  <a:pt x="18387" y="43"/>
                </a:cubicBezTo>
                <a:cubicBezTo>
                  <a:pt x="18345" y="43"/>
                  <a:pt x="18302" y="128"/>
                  <a:pt x="18302" y="171"/>
                </a:cubicBezTo>
                <a:cubicBezTo>
                  <a:pt x="18217" y="85"/>
                  <a:pt x="18174" y="43"/>
                  <a:pt x="18131" y="0"/>
                </a:cubicBezTo>
                <a:close/>
              </a:path>
            </a:pathLst>
          </a:custGeom>
          <a:solidFill>
            <a:srgbClr val="FFD98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0000"/>
              </a:solidFill>
              <a:latin typeface="Arial"/>
              <a:ea typeface="Arial"/>
              <a:cs typeface="Arial"/>
              <a:sym typeface="Arial"/>
            </a:endParaRPr>
          </a:p>
        </p:txBody>
      </p:sp>
      <p:sp>
        <p:nvSpPr>
          <p:cNvPr id="1835" name="Google Shape;1835;p21"/>
          <p:cNvSpPr txBox="1"/>
          <p:nvPr/>
        </p:nvSpPr>
        <p:spPr>
          <a:xfrm>
            <a:off x="5140838" y="2170963"/>
            <a:ext cx="6031987" cy="251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600"/>
              <a:buFont typeface="Arima Madurai Black"/>
              <a:buNone/>
            </a:pPr>
            <a:r>
              <a:rPr b="1" i="0" lang="en-US" sz="3600" u="none" cap="none" strike="noStrike">
                <a:solidFill>
                  <a:schemeClr val="dk1"/>
                </a:solidFill>
                <a:latin typeface="Arima Madurai Black"/>
                <a:ea typeface="Arima Madurai Black"/>
                <a:cs typeface="Arima Madurai Black"/>
                <a:sym typeface="Arima Madurai Black"/>
              </a:rPr>
              <a:t>Hãy</a:t>
            </a:r>
            <a:r>
              <a:rPr b="1" i="0" lang="en-US" sz="3600" u="none" cap="none" strike="noStrike">
                <a:solidFill>
                  <a:schemeClr val="dk1"/>
                </a:solidFill>
                <a:latin typeface="Arima Madurai Black"/>
                <a:ea typeface="Arima Madurai Black"/>
                <a:cs typeface="Arima Madurai Black"/>
                <a:sym typeface="Arima Madurai Black"/>
              </a:rPr>
              <a:t> nêu đối tượng nghiên cứu của vật lí hạt cơ bản và năng lượng cao?</a:t>
            </a:r>
            <a:endParaRPr b="1" i="0" sz="3600" u="none" cap="none" strike="noStrike">
              <a:solidFill>
                <a:schemeClr val="dk1"/>
              </a:solidFill>
              <a:latin typeface="Arima Madurai Black"/>
              <a:ea typeface="Arima Madurai Black"/>
              <a:cs typeface="Arima Madurai Black"/>
              <a:sym typeface="Arima Madurai Black"/>
            </a:endParaRPr>
          </a:p>
          <a:p>
            <a:pPr indent="0" lvl="0" marL="0" marR="0" rtl="0" algn="ctr">
              <a:lnSpc>
                <a:spcPct val="150000"/>
              </a:lnSpc>
              <a:spcBef>
                <a:spcPts val="0"/>
              </a:spcBef>
              <a:spcAft>
                <a:spcPts val="0"/>
              </a:spcAft>
              <a:buClr>
                <a:schemeClr val="dk1"/>
              </a:buClr>
              <a:buSzPts val="3600"/>
              <a:buFont typeface="Arial"/>
              <a:buNone/>
            </a:pPr>
            <a:r>
              <a:t/>
            </a:r>
            <a:endParaRPr b="1" i="0" sz="3600" u="none" cap="none" strike="noStrike">
              <a:solidFill>
                <a:schemeClr val="dk1"/>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28"/>
                                        </p:tgtEl>
                                        <p:attrNameLst>
                                          <p:attrName>style.visibility</p:attrName>
                                        </p:attrNameLst>
                                      </p:cBhvr>
                                      <p:to>
                                        <p:strVal val="visible"/>
                                      </p:to>
                                    </p:set>
                                    <p:animEffect filter="fade" transition="in">
                                      <p:cBhvr>
                                        <p:cTn dur="1000"/>
                                        <p:tgtEl>
                                          <p:spTgt spid="1828"/>
                                        </p:tgtEl>
                                      </p:cBhvr>
                                    </p:animEffect>
                                  </p:childTnLst>
                                </p:cTn>
                              </p:par>
                              <p:par>
                                <p:cTn fill="hold" nodeType="withEffect" presetClass="entr" presetID="10" presetSubtype="0">
                                  <p:stCondLst>
                                    <p:cond delay="0"/>
                                  </p:stCondLst>
                                  <p:childTnLst>
                                    <p:set>
                                      <p:cBhvr>
                                        <p:cTn dur="1" fill="hold">
                                          <p:stCondLst>
                                            <p:cond delay="0"/>
                                          </p:stCondLst>
                                        </p:cTn>
                                        <p:tgtEl>
                                          <p:spTgt spid="1829"/>
                                        </p:tgtEl>
                                        <p:attrNameLst>
                                          <p:attrName>style.visibility</p:attrName>
                                        </p:attrNameLst>
                                      </p:cBhvr>
                                      <p:to>
                                        <p:strVal val="visible"/>
                                      </p:to>
                                    </p:set>
                                    <p:animEffect filter="fade" transition="in">
                                      <p:cBhvr>
                                        <p:cTn dur="500"/>
                                        <p:tgtEl>
                                          <p:spTgt spid="18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9" name="Shape 1839"/>
        <p:cNvGrpSpPr/>
        <p:nvPr/>
      </p:nvGrpSpPr>
      <p:grpSpPr>
        <a:xfrm>
          <a:off x="0" y="0"/>
          <a:ext cx="0" cy="0"/>
          <a:chOff x="0" y="0"/>
          <a:chExt cx="0" cy="0"/>
        </a:xfrm>
      </p:grpSpPr>
      <p:sp>
        <p:nvSpPr>
          <p:cNvPr id="1840" name="Google Shape;1840;p22"/>
          <p:cNvSpPr/>
          <p:nvPr/>
        </p:nvSpPr>
        <p:spPr>
          <a:xfrm>
            <a:off x="3436654" y="1181417"/>
            <a:ext cx="4518514" cy="624988"/>
          </a:xfrm>
          <a:prstGeom prst="roundRect">
            <a:avLst>
              <a:gd fmla="val 50000" name="adj"/>
            </a:avLst>
          </a:prstGeom>
          <a:solidFill>
            <a:srgbClr val="FE4A49"/>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200"/>
              <a:buFont typeface="Arial"/>
              <a:buNone/>
            </a:pPr>
            <a:r>
              <a:rPr b="1" lang="en-US" sz="3200">
                <a:solidFill>
                  <a:srgbClr val="FFFFFF"/>
                </a:solidFill>
                <a:latin typeface="Arial"/>
                <a:ea typeface="Arial"/>
                <a:cs typeface="Arial"/>
                <a:sym typeface="Arial"/>
              </a:rPr>
              <a:t>Đối tượng nghiên cứu</a:t>
            </a:r>
            <a:endParaRPr b="1" i="0" sz="3200" u="none" cap="none" strike="noStrike">
              <a:solidFill>
                <a:srgbClr val="FFFFFF"/>
              </a:solidFill>
              <a:latin typeface="Arial"/>
              <a:ea typeface="Arial"/>
              <a:cs typeface="Arial"/>
              <a:sym typeface="Arial"/>
            </a:endParaRPr>
          </a:p>
        </p:txBody>
      </p:sp>
      <p:pic>
        <p:nvPicPr>
          <p:cNvPr descr="http://khcn.cinet.vn/userfiles/image/2015/re.jpg" id="1841" name="Google Shape;1841;p22"/>
          <p:cNvPicPr preferRelativeResize="0"/>
          <p:nvPr/>
        </p:nvPicPr>
        <p:blipFill rotWithShape="1">
          <a:blip r:embed="rId3">
            <a:alphaModFix/>
          </a:blip>
          <a:srcRect b="0" l="0" r="0" t="0"/>
          <a:stretch/>
        </p:blipFill>
        <p:spPr>
          <a:xfrm>
            <a:off x="1268806" y="3358825"/>
            <a:ext cx="3102702" cy="2539713"/>
          </a:xfrm>
          <a:prstGeom prst="rect">
            <a:avLst/>
          </a:prstGeom>
          <a:noFill/>
          <a:ln>
            <a:noFill/>
          </a:ln>
        </p:spPr>
      </p:pic>
      <p:pic>
        <p:nvPicPr>
          <p:cNvPr descr="Máy gia tốc hạt lớn nhất thế giới tạm dừng hoạt động trong hai năm" id="1842" name="Google Shape;1842;p22"/>
          <p:cNvPicPr preferRelativeResize="0"/>
          <p:nvPr/>
        </p:nvPicPr>
        <p:blipFill rotWithShape="1">
          <a:blip r:embed="rId4">
            <a:alphaModFix/>
          </a:blip>
          <a:srcRect b="0" l="0" r="0" t="0"/>
          <a:stretch/>
        </p:blipFill>
        <p:spPr>
          <a:xfrm>
            <a:off x="6270905" y="3228975"/>
            <a:ext cx="3713260" cy="2485821"/>
          </a:xfrm>
          <a:prstGeom prst="rect">
            <a:avLst/>
          </a:prstGeom>
          <a:noFill/>
          <a:ln>
            <a:noFill/>
          </a:ln>
        </p:spPr>
      </p:pic>
      <p:sp>
        <p:nvSpPr>
          <p:cNvPr id="1843" name="Google Shape;1843;p22"/>
          <p:cNvSpPr/>
          <p:nvPr/>
        </p:nvSpPr>
        <p:spPr>
          <a:xfrm>
            <a:off x="190365" y="286629"/>
            <a:ext cx="9991859"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lang="en-US" sz="3200">
                <a:solidFill>
                  <a:srgbClr val="FFFF00"/>
                </a:solidFill>
                <a:latin typeface="Arial"/>
                <a:ea typeface="Arial"/>
                <a:cs typeface="Arial"/>
                <a:sym typeface="Arial"/>
              </a:rPr>
              <a:t>VẬT LÍ HẠT CƠ BẢN VÀ NĂNG LƯỢNG CAO</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844" name="Google Shape;1844;p22"/>
          <p:cNvSpPr/>
          <p:nvPr/>
        </p:nvSpPr>
        <p:spPr>
          <a:xfrm>
            <a:off x="349573" y="237271"/>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II</a:t>
            </a:r>
            <a:endParaRPr b="1" i="0" sz="4400" u="none" cap="none" strike="noStrike">
              <a:solidFill>
                <a:srgbClr val="FFFFFF"/>
              </a:solidFill>
              <a:latin typeface="Arial"/>
              <a:ea typeface="Arial"/>
              <a:cs typeface="Arial"/>
              <a:sym typeface="Arial"/>
            </a:endParaRPr>
          </a:p>
        </p:txBody>
      </p:sp>
      <p:sp>
        <p:nvSpPr>
          <p:cNvPr id="1845" name="Google Shape;1845;p22"/>
          <p:cNvSpPr/>
          <p:nvPr/>
        </p:nvSpPr>
        <p:spPr>
          <a:xfrm>
            <a:off x="819764" y="2066540"/>
            <a:ext cx="10676911" cy="1055608"/>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rgbClr val="0070C0"/>
              </a:buClr>
              <a:buSzPts val="2800"/>
              <a:buFont typeface="Arima Madurai Black"/>
              <a:buNone/>
            </a:pPr>
            <a:r>
              <a:rPr b="1" lang="en-US" sz="2800">
                <a:solidFill>
                  <a:srgbClr val="0070C0"/>
                </a:solidFill>
                <a:latin typeface="Arima Madurai Black"/>
                <a:ea typeface="Arima Madurai Black"/>
                <a:cs typeface="Arima Madurai Black"/>
                <a:sym typeface="Arima Madurai Black"/>
              </a:rPr>
              <a:t>Vật lí hạt nghiên cứu về các hạt sơ cấp chứa trong vật chất và những tương tác giữa chúng.</a:t>
            </a:r>
            <a:endParaRPr b="1" sz="2800">
              <a:solidFill>
                <a:srgbClr val="0070C0"/>
              </a:solidFill>
              <a:latin typeface="Arima Madurai Black"/>
              <a:ea typeface="Arima Madurai Black"/>
              <a:cs typeface="Arima Madurai Black"/>
              <a:sym typeface="Arima Madurai Black"/>
            </a:endParaRPr>
          </a:p>
        </p:txBody>
      </p:sp>
      <p:sp>
        <p:nvSpPr>
          <p:cNvPr id="1846" name="Google Shape;1846;p22"/>
          <p:cNvSpPr/>
          <p:nvPr/>
        </p:nvSpPr>
        <p:spPr>
          <a:xfrm>
            <a:off x="1268806" y="6068797"/>
            <a:ext cx="3102702" cy="442674"/>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Arima Madurai Black"/>
              <a:buNone/>
            </a:pPr>
            <a:r>
              <a:rPr b="1" lang="en-US" sz="2000">
                <a:solidFill>
                  <a:schemeClr val="dk1"/>
                </a:solidFill>
                <a:latin typeface="Arima Madurai Black"/>
                <a:ea typeface="Arima Madurai Black"/>
                <a:cs typeface="Arima Madurai Black"/>
                <a:sym typeface="Arima Madurai Black"/>
              </a:rPr>
              <a:t>Ảnh minh họa hạt Quark</a:t>
            </a:r>
            <a:endParaRPr b="1" i="0" sz="2000" u="none" cap="none" strike="noStrike">
              <a:solidFill>
                <a:schemeClr val="dk1"/>
              </a:solidFill>
              <a:latin typeface="Arima Madurai Black"/>
              <a:ea typeface="Arima Madurai Black"/>
              <a:cs typeface="Arima Madurai Black"/>
              <a:sym typeface="Arima Madurai Black"/>
            </a:endParaRPr>
          </a:p>
        </p:txBody>
      </p:sp>
      <p:sp>
        <p:nvSpPr>
          <p:cNvPr id="1847" name="Google Shape;1847;p22"/>
          <p:cNvSpPr/>
          <p:nvPr/>
        </p:nvSpPr>
        <p:spPr>
          <a:xfrm>
            <a:off x="5460751" y="5898538"/>
            <a:ext cx="4899651" cy="783193"/>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Arima Madurai Black"/>
              <a:buNone/>
            </a:pPr>
            <a:r>
              <a:rPr b="1" lang="en-US" sz="2000">
                <a:solidFill>
                  <a:schemeClr val="dk1"/>
                </a:solidFill>
                <a:latin typeface="Arima Madurai Black"/>
                <a:ea typeface="Arima Madurai Black"/>
                <a:cs typeface="Arima Madurai Black"/>
                <a:sym typeface="Arima Madurai Black"/>
              </a:rPr>
              <a:t>Máy gia tốc hạt của Trung tâm Nghiên cứu Hạt nhân Châu Âu (CERN)</a:t>
            </a:r>
            <a:endParaRPr b="1" i="0" sz="2000" u="none" cap="none" strike="noStrike">
              <a:solidFill>
                <a:schemeClr val="dk1"/>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3"/>
                                        </p:tgtEl>
                                        <p:attrNameLst>
                                          <p:attrName>style.visibility</p:attrName>
                                        </p:attrNameLst>
                                      </p:cBhvr>
                                      <p:to>
                                        <p:strVal val="visible"/>
                                      </p:to>
                                    </p:set>
                                    <p:animEffect filter="fade" transition="in">
                                      <p:cBhvr>
                                        <p:cTn dur="500"/>
                                        <p:tgtEl>
                                          <p:spTgt spid="1843"/>
                                        </p:tgtEl>
                                      </p:cBhvr>
                                    </p:animEffect>
                                  </p:childTnLst>
                                </p:cTn>
                              </p:par>
                              <p:par>
                                <p:cTn fill="hold" nodeType="withEffect" presetClass="entr" presetID="10" presetSubtype="0">
                                  <p:stCondLst>
                                    <p:cond delay="0"/>
                                  </p:stCondLst>
                                  <p:childTnLst>
                                    <p:set>
                                      <p:cBhvr>
                                        <p:cTn dur="1" fill="hold">
                                          <p:stCondLst>
                                            <p:cond delay="0"/>
                                          </p:stCondLst>
                                        </p:cTn>
                                        <p:tgtEl>
                                          <p:spTgt spid="1844"/>
                                        </p:tgtEl>
                                        <p:attrNameLst>
                                          <p:attrName>style.visibility</p:attrName>
                                        </p:attrNameLst>
                                      </p:cBhvr>
                                      <p:to>
                                        <p:strVal val="visible"/>
                                      </p:to>
                                    </p:set>
                                    <p:animEffect filter="fade" transition="in">
                                      <p:cBhvr>
                                        <p:cTn dur="500"/>
                                        <p:tgtEl>
                                          <p:spTgt spid="18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0"/>
                                        </p:tgtEl>
                                        <p:attrNameLst>
                                          <p:attrName>style.visibility</p:attrName>
                                        </p:attrNameLst>
                                      </p:cBhvr>
                                      <p:to>
                                        <p:strVal val="visible"/>
                                      </p:to>
                                    </p:set>
                                    <p:animEffect filter="fade" transition="in">
                                      <p:cBhvr>
                                        <p:cTn dur="500"/>
                                        <p:tgtEl>
                                          <p:spTgt spid="18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5"/>
                                        </p:tgtEl>
                                        <p:attrNameLst>
                                          <p:attrName>style.visibility</p:attrName>
                                        </p:attrNameLst>
                                      </p:cBhvr>
                                      <p:to>
                                        <p:strVal val="visible"/>
                                      </p:to>
                                    </p:set>
                                    <p:animEffect filter="fade" transition="in">
                                      <p:cBhvr>
                                        <p:cTn dur="500"/>
                                        <p:tgtEl>
                                          <p:spTgt spid="18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1"/>
                                        </p:tgtEl>
                                        <p:attrNameLst>
                                          <p:attrName>style.visibility</p:attrName>
                                        </p:attrNameLst>
                                      </p:cBhvr>
                                      <p:to>
                                        <p:strVal val="visible"/>
                                      </p:to>
                                    </p:set>
                                    <p:animEffect filter="fade" transition="in">
                                      <p:cBhvr>
                                        <p:cTn dur="500"/>
                                        <p:tgtEl>
                                          <p:spTgt spid="1841"/>
                                        </p:tgtEl>
                                      </p:cBhvr>
                                    </p:animEffect>
                                  </p:childTnLst>
                                </p:cTn>
                              </p:par>
                              <p:par>
                                <p:cTn fill="hold" nodeType="withEffect" presetClass="entr" presetID="10" presetSubtype="0">
                                  <p:stCondLst>
                                    <p:cond delay="0"/>
                                  </p:stCondLst>
                                  <p:childTnLst>
                                    <p:set>
                                      <p:cBhvr>
                                        <p:cTn dur="1" fill="hold">
                                          <p:stCondLst>
                                            <p:cond delay="0"/>
                                          </p:stCondLst>
                                        </p:cTn>
                                        <p:tgtEl>
                                          <p:spTgt spid="1846"/>
                                        </p:tgtEl>
                                        <p:attrNameLst>
                                          <p:attrName>style.visibility</p:attrName>
                                        </p:attrNameLst>
                                      </p:cBhvr>
                                      <p:to>
                                        <p:strVal val="visible"/>
                                      </p:to>
                                    </p:set>
                                    <p:animEffect filter="fade" transition="in">
                                      <p:cBhvr>
                                        <p:cTn dur="500"/>
                                        <p:tgtEl>
                                          <p:spTgt spid="18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2"/>
                                        </p:tgtEl>
                                        <p:attrNameLst>
                                          <p:attrName>style.visibility</p:attrName>
                                        </p:attrNameLst>
                                      </p:cBhvr>
                                      <p:to>
                                        <p:strVal val="visible"/>
                                      </p:to>
                                    </p:set>
                                    <p:animEffect filter="fade" transition="in">
                                      <p:cBhvr>
                                        <p:cTn dur="500"/>
                                        <p:tgtEl>
                                          <p:spTgt spid="1842"/>
                                        </p:tgtEl>
                                      </p:cBhvr>
                                    </p:animEffect>
                                  </p:childTnLst>
                                </p:cTn>
                              </p:par>
                              <p:par>
                                <p:cTn fill="hold" nodeType="withEffect" presetClass="entr" presetID="10" presetSubtype="0">
                                  <p:stCondLst>
                                    <p:cond delay="0"/>
                                  </p:stCondLst>
                                  <p:childTnLst>
                                    <p:set>
                                      <p:cBhvr>
                                        <p:cTn dur="1" fill="hold">
                                          <p:stCondLst>
                                            <p:cond delay="0"/>
                                          </p:stCondLst>
                                        </p:cTn>
                                        <p:tgtEl>
                                          <p:spTgt spid="1847"/>
                                        </p:tgtEl>
                                        <p:attrNameLst>
                                          <p:attrName>style.visibility</p:attrName>
                                        </p:attrNameLst>
                                      </p:cBhvr>
                                      <p:to>
                                        <p:strVal val="visible"/>
                                      </p:to>
                                    </p:set>
                                    <p:animEffect filter="fade" transition="in">
                                      <p:cBhvr>
                                        <p:cTn dur="500"/>
                                        <p:tgtEl>
                                          <p:spTgt spid="18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1" name="Shape 1851"/>
        <p:cNvGrpSpPr/>
        <p:nvPr/>
      </p:nvGrpSpPr>
      <p:grpSpPr>
        <a:xfrm>
          <a:off x="0" y="0"/>
          <a:ext cx="0" cy="0"/>
          <a:chOff x="0" y="0"/>
          <a:chExt cx="0" cy="0"/>
        </a:xfrm>
      </p:grpSpPr>
      <p:sp>
        <p:nvSpPr>
          <p:cNvPr id="1852" name="Google Shape;1852;p23"/>
          <p:cNvSpPr/>
          <p:nvPr/>
        </p:nvSpPr>
        <p:spPr>
          <a:xfrm flipH="1" rot="10800000">
            <a:off x="4813136" y="2280166"/>
            <a:ext cx="2121064" cy="644024"/>
          </a:xfrm>
          <a:prstGeom prst="upArrow">
            <a:avLst>
              <a:gd fmla="val 66602" name="adj1"/>
              <a:gd fmla="val 48259" name="adj2"/>
            </a:avLst>
          </a:prstGeom>
          <a:gradFill>
            <a:gsLst>
              <a:gs pos="0">
                <a:srgbClr val="336699"/>
              </a:gs>
              <a:gs pos="100000">
                <a:srgbClr val="FFFFFF">
                  <a:alpha val="0"/>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23"/>
          <p:cNvSpPr txBox="1"/>
          <p:nvPr/>
        </p:nvSpPr>
        <p:spPr>
          <a:xfrm flipH="1" rot="-5400000">
            <a:off x="5655144" y="1792327"/>
            <a:ext cx="437025" cy="141267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53D75"/>
              </a:buClr>
              <a:buSzPts val="2800"/>
              <a:buFont typeface="Noto Sans Symbols"/>
              <a:buNone/>
            </a:pPr>
            <a:r>
              <a:t/>
            </a:r>
            <a:endParaRPr b="1" i="0" sz="2800" u="none" cap="none" strike="noStrike">
              <a:solidFill>
                <a:srgbClr val="253D75"/>
              </a:solidFill>
              <a:latin typeface="Arial"/>
              <a:ea typeface="Arial"/>
              <a:cs typeface="Arial"/>
              <a:sym typeface="Arial"/>
            </a:endParaRPr>
          </a:p>
        </p:txBody>
      </p:sp>
      <p:sp>
        <p:nvSpPr>
          <p:cNvPr id="1854" name="Google Shape;1854;p23"/>
          <p:cNvSpPr/>
          <p:nvPr/>
        </p:nvSpPr>
        <p:spPr>
          <a:xfrm>
            <a:off x="2221885" y="1131532"/>
            <a:ext cx="7013396" cy="1175023"/>
          </a:xfrm>
          <a:prstGeom prst="ellipse">
            <a:avLst/>
          </a:prstGeom>
          <a:noFill/>
          <a:ln cap="flat" cmpd="sng" w="38100">
            <a:solidFill>
              <a:srgbClr val="00B05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53D75"/>
              </a:buClr>
              <a:buSzPts val="2800"/>
              <a:buFont typeface="Noto Sans Symbols"/>
              <a:buNone/>
            </a:pPr>
            <a:r>
              <a:t/>
            </a:r>
            <a:endParaRPr b="1" i="0" sz="2800" u="none" cap="none" strike="noStrike">
              <a:solidFill>
                <a:srgbClr val="253D75"/>
              </a:solidFill>
              <a:latin typeface="Arial"/>
              <a:ea typeface="Arial"/>
              <a:cs typeface="Arial"/>
              <a:sym typeface="Arial"/>
            </a:endParaRPr>
          </a:p>
        </p:txBody>
      </p:sp>
      <p:sp>
        <p:nvSpPr>
          <p:cNvPr id="1855" name="Google Shape;1855;p23"/>
          <p:cNvSpPr/>
          <p:nvPr/>
        </p:nvSpPr>
        <p:spPr>
          <a:xfrm>
            <a:off x="2349280" y="1534647"/>
            <a:ext cx="6806228"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253D75"/>
              </a:buClr>
              <a:buSzPts val="2800"/>
              <a:buFont typeface="Noto Sans Symbols"/>
              <a:buNone/>
            </a:pPr>
            <a:r>
              <a:rPr b="1" lang="en-US" sz="2800">
                <a:solidFill>
                  <a:srgbClr val="FF0000"/>
                </a:solidFill>
                <a:latin typeface="Arima Madurai Black"/>
                <a:ea typeface="Arima Madurai Black"/>
                <a:cs typeface="Arima Madurai Black"/>
                <a:sym typeface="Arima Madurai Black"/>
              </a:rPr>
              <a:t>Ngành vật lí hạt nhân phát triển</a:t>
            </a:r>
            <a:endParaRPr b="1" sz="2800">
              <a:solidFill>
                <a:srgbClr val="000000"/>
              </a:solidFill>
              <a:latin typeface="Arial"/>
              <a:ea typeface="Arial"/>
              <a:cs typeface="Arial"/>
              <a:sym typeface="Arial"/>
            </a:endParaRPr>
          </a:p>
        </p:txBody>
      </p:sp>
      <p:sp>
        <p:nvSpPr>
          <p:cNvPr id="1856" name="Google Shape;1856;p23"/>
          <p:cNvSpPr/>
          <p:nvPr/>
        </p:nvSpPr>
        <p:spPr>
          <a:xfrm>
            <a:off x="349573" y="2978734"/>
            <a:ext cx="11394752" cy="1449017"/>
          </a:xfrm>
          <a:prstGeom prst="roundRect">
            <a:avLst>
              <a:gd fmla="val 16667" name="adj"/>
            </a:avLst>
          </a:prstGeom>
          <a:solidFill>
            <a:srgbClr val="FFFFFF"/>
          </a:solidFill>
          <a:ln cap="flat" cmpd="sng" w="12700">
            <a:solidFill>
              <a:srgbClr val="80808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53D75"/>
              </a:buClr>
              <a:buSzPts val="2800"/>
              <a:buFont typeface="Noto Sans Symbols"/>
              <a:buNone/>
            </a:pPr>
            <a:r>
              <a:t/>
            </a:r>
            <a:endParaRPr b="1" i="0" sz="2800" u="none" cap="none" strike="noStrike">
              <a:solidFill>
                <a:srgbClr val="253D75"/>
              </a:solidFill>
              <a:latin typeface="Arial"/>
              <a:ea typeface="Arial"/>
              <a:cs typeface="Arial"/>
              <a:sym typeface="Arial"/>
            </a:endParaRPr>
          </a:p>
        </p:txBody>
      </p:sp>
      <p:sp>
        <p:nvSpPr>
          <p:cNvPr id="1857" name="Google Shape;1857;p23"/>
          <p:cNvSpPr txBox="1"/>
          <p:nvPr/>
        </p:nvSpPr>
        <p:spPr>
          <a:xfrm>
            <a:off x="447675" y="3227422"/>
            <a:ext cx="1129665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rgbClr val="0070C0"/>
                </a:solidFill>
                <a:latin typeface="Arima Madurai Black"/>
                <a:ea typeface="Arima Madurai Black"/>
                <a:cs typeface="Arima Madurai Black"/>
                <a:sym typeface="Arima Madurai Black"/>
              </a:rPr>
              <a:t>Tạo ra năng lượng hạt nhân áp dụng trong nhiều lĩnh vực: sản xuất điện, chụp hình cộng hưởng từ, cấy ion trong kĩ thuật vật liệu, bức xạ carbon để xác định tuổi địa chất học và khảo cổ học</a:t>
            </a:r>
            <a:endParaRPr b="1" i="0" sz="2400" u="none" cap="none" strike="noStrike">
              <a:solidFill>
                <a:srgbClr val="000000"/>
              </a:solidFill>
              <a:latin typeface="Arial"/>
              <a:ea typeface="Arial"/>
              <a:cs typeface="Arial"/>
              <a:sym typeface="Arial"/>
            </a:endParaRPr>
          </a:p>
        </p:txBody>
      </p:sp>
      <p:sp>
        <p:nvSpPr>
          <p:cNvPr id="1858" name="Google Shape;1858;p23"/>
          <p:cNvSpPr/>
          <p:nvPr/>
        </p:nvSpPr>
        <p:spPr>
          <a:xfrm>
            <a:off x="190365" y="286629"/>
            <a:ext cx="9991859"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lang="en-US" sz="3200">
                <a:solidFill>
                  <a:srgbClr val="FFFF00"/>
                </a:solidFill>
                <a:latin typeface="Arial"/>
                <a:ea typeface="Arial"/>
                <a:cs typeface="Arial"/>
                <a:sym typeface="Arial"/>
              </a:rPr>
              <a:t>VẬT LÍ HẠT CƠ BẢN VÀ NĂNG LƯỢNG CAO</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859" name="Google Shape;1859;p23"/>
          <p:cNvSpPr/>
          <p:nvPr/>
        </p:nvSpPr>
        <p:spPr>
          <a:xfrm>
            <a:off x="349573" y="237271"/>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II</a:t>
            </a:r>
            <a:endParaRPr b="1" i="0" sz="4400" u="none" cap="none" strike="noStrike">
              <a:solidFill>
                <a:srgbClr val="FFFFFF"/>
              </a:solidFill>
              <a:latin typeface="Arial"/>
              <a:ea typeface="Arial"/>
              <a:cs typeface="Arial"/>
              <a:sym typeface="Arial"/>
            </a:endParaRPr>
          </a:p>
        </p:txBody>
      </p:sp>
      <p:pic>
        <p:nvPicPr>
          <p:cNvPr descr="Công nghệ Lò phản ứng hạt nhân - KhoaHoc.tv" id="1860" name="Google Shape;1860;p23"/>
          <p:cNvPicPr preferRelativeResize="0"/>
          <p:nvPr/>
        </p:nvPicPr>
        <p:blipFill rotWithShape="1">
          <a:blip r:embed="rId3">
            <a:alphaModFix/>
          </a:blip>
          <a:srcRect b="0" l="0" r="0" t="0"/>
          <a:stretch/>
        </p:blipFill>
        <p:spPr>
          <a:xfrm>
            <a:off x="866776" y="4821424"/>
            <a:ext cx="2777902" cy="1911197"/>
          </a:xfrm>
          <a:prstGeom prst="rect">
            <a:avLst/>
          </a:prstGeom>
          <a:noFill/>
          <a:ln>
            <a:noFill/>
          </a:ln>
        </p:spPr>
      </p:pic>
      <p:pic>
        <p:nvPicPr>
          <p:cNvPr descr="Cơ bản về máy PET - Máy chụp cắt lớp bằng Positron (Positron Emision  Tomography) - Thiết bị y tế An Sinh" id="1861" name="Google Shape;1861;p23"/>
          <p:cNvPicPr preferRelativeResize="0"/>
          <p:nvPr/>
        </p:nvPicPr>
        <p:blipFill rotWithShape="1">
          <a:blip r:embed="rId4">
            <a:alphaModFix/>
          </a:blip>
          <a:srcRect b="0" l="0" r="0" t="0"/>
          <a:stretch/>
        </p:blipFill>
        <p:spPr>
          <a:xfrm>
            <a:off x="3889958" y="4757728"/>
            <a:ext cx="4108544" cy="2094339"/>
          </a:xfrm>
          <a:prstGeom prst="rect">
            <a:avLst/>
          </a:prstGeom>
          <a:noFill/>
          <a:ln>
            <a:noFill/>
          </a:ln>
        </p:spPr>
      </p:pic>
      <p:pic>
        <p:nvPicPr>
          <p:cNvPr descr="Ứng dụng bức xạ cho công tác khảo cổ | Tin tức | Cục An toàn bức xạ và hạt  nhân" id="1862" name="Google Shape;1862;p23"/>
          <p:cNvPicPr preferRelativeResize="0"/>
          <p:nvPr/>
        </p:nvPicPr>
        <p:blipFill rotWithShape="1">
          <a:blip r:embed="rId5">
            <a:alphaModFix/>
          </a:blip>
          <a:srcRect b="0" l="0" r="0" t="0"/>
          <a:stretch/>
        </p:blipFill>
        <p:spPr>
          <a:xfrm>
            <a:off x="8315325" y="4775213"/>
            <a:ext cx="3279698" cy="184378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4"/>
                                        </p:tgtEl>
                                        <p:attrNameLst>
                                          <p:attrName>style.visibility</p:attrName>
                                        </p:attrNameLst>
                                      </p:cBhvr>
                                      <p:to>
                                        <p:strVal val="visible"/>
                                      </p:to>
                                    </p:set>
                                    <p:animEffect filter="fade" transition="in">
                                      <p:cBhvr>
                                        <p:cTn dur="500"/>
                                        <p:tgtEl>
                                          <p:spTgt spid="1854"/>
                                        </p:tgtEl>
                                      </p:cBhvr>
                                    </p:animEffect>
                                  </p:childTnLst>
                                </p:cTn>
                              </p:par>
                              <p:par>
                                <p:cTn fill="hold" nodeType="withEffect" presetClass="entr" presetID="10" presetSubtype="0">
                                  <p:stCondLst>
                                    <p:cond delay="0"/>
                                  </p:stCondLst>
                                  <p:childTnLst>
                                    <p:set>
                                      <p:cBhvr>
                                        <p:cTn dur="1" fill="hold">
                                          <p:stCondLst>
                                            <p:cond delay="0"/>
                                          </p:stCondLst>
                                        </p:cTn>
                                        <p:tgtEl>
                                          <p:spTgt spid="1855"/>
                                        </p:tgtEl>
                                        <p:attrNameLst>
                                          <p:attrName>style.visibility</p:attrName>
                                        </p:attrNameLst>
                                      </p:cBhvr>
                                      <p:to>
                                        <p:strVal val="visible"/>
                                      </p:to>
                                    </p:set>
                                    <p:animEffect filter="fade" transition="in">
                                      <p:cBhvr>
                                        <p:cTn dur="500"/>
                                        <p:tgtEl>
                                          <p:spTgt spid="18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2"/>
                                        </p:tgtEl>
                                        <p:attrNameLst>
                                          <p:attrName>style.visibility</p:attrName>
                                        </p:attrNameLst>
                                      </p:cBhvr>
                                      <p:to>
                                        <p:strVal val="visible"/>
                                      </p:to>
                                    </p:set>
                                    <p:animEffect filter="fade" transition="in">
                                      <p:cBhvr>
                                        <p:cTn dur="500"/>
                                        <p:tgtEl>
                                          <p:spTgt spid="18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6"/>
                                        </p:tgtEl>
                                        <p:attrNameLst>
                                          <p:attrName>style.visibility</p:attrName>
                                        </p:attrNameLst>
                                      </p:cBhvr>
                                      <p:to>
                                        <p:strVal val="visible"/>
                                      </p:to>
                                    </p:set>
                                    <p:animEffect filter="fade" transition="in">
                                      <p:cBhvr>
                                        <p:cTn dur="500"/>
                                        <p:tgtEl>
                                          <p:spTgt spid="1856"/>
                                        </p:tgtEl>
                                      </p:cBhvr>
                                    </p:animEffect>
                                  </p:childTnLst>
                                </p:cTn>
                              </p:par>
                              <p:par>
                                <p:cTn fill="hold" nodeType="withEffect" presetClass="entr" presetID="10" presetSubtype="0">
                                  <p:stCondLst>
                                    <p:cond delay="0"/>
                                  </p:stCondLst>
                                  <p:childTnLst>
                                    <p:set>
                                      <p:cBhvr>
                                        <p:cTn dur="1" fill="hold">
                                          <p:stCondLst>
                                            <p:cond delay="0"/>
                                          </p:stCondLst>
                                        </p:cTn>
                                        <p:tgtEl>
                                          <p:spTgt spid="1857"/>
                                        </p:tgtEl>
                                        <p:attrNameLst>
                                          <p:attrName>style.visibility</p:attrName>
                                        </p:attrNameLst>
                                      </p:cBhvr>
                                      <p:to>
                                        <p:strVal val="visible"/>
                                      </p:to>
                                    </p:set>
                                    <p:animEffect filter="fade" transition="in">
                                      <p:cBhvr>
                                        <p:cTn dur="500"/>
                                        <p:tgtEl>
                                          <p:spTgt spid="18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0"/>
                                        </p:tgtEl>
                                        <p:attrNameLst>
                                          <p:attrName>style.visibility</p:attrName>
                                        </p:attrNameLst>
                                      </p:cBhvr>
                                      <p:to>
                                        <p:strVal val="visible"/>
                                      </p:to>
                                    </p:set>
                                    <p:animEffect filter="fade" transition="in">
                                      <p:cBhvr>
                                        <p:cTn dur="500"/>
                                        <p:tgtEl>
                                          <p:spTgt spid="1860"/>
                                        </p:tgtEl>
                                      </p:cBhvr>
                                    </p:animEffect>
                                  </p:childTnLst>
                                </p:cTn>
                              </p:par>
                              <p:par>
                                <p:cTn fill="hold" nodeType="withEffect" presetClass="entr" presetID="10" presetSubtype="0">
                                  <p:stCondLst>
                                    <p:cond delay="0"/>
                                  </p:stCondLst>
                                  <p:childTnLst>
                                    <p:set>
                                      <p:cBhvr>
                                        <p:cTn dur="1" fill="hold">
                                          <p:stCondLst>
                                            <p:cond delay="0"/>
                                          </p:stCondLst>
                                        </p:cTn>
                                        <p:tgtEl>
                                          <p:spTgt spid="1861"/>
                                        </p:tgtEl>
                                        <p:attrNameLst>
                                          <p:attrName>style.visibility</p:attrName>
                                        </p:attrNameLst>
                                      </p:cBhvr>
                                      <p:to>
                                        <p:strVal val="visible"/>
                                      </p:to>
                                    </p:set>
                                    <p:animEffect filter="fade" transition="in">
                                      <p:cBhvr>
                                        <p:cTn dur="500"/>
                                        <p:tgtEl>
                                          <p:spTgt spid="1861"/>
                                        </p:tgtEl>
                                      </p:cBhvr>
                                    </p:animEffect>
                                  </p:childTnLst>
                                </p:cTn>
                              </p:par>
                              <p:par>
                                <p:cTn fill="hold" nodeType="withEffect" presetClass="entr" presetID="10" presetSubtype="0">
                                  <p:stCondLst>
                                    <p:cond delay="0"/>
                                  </p:stCondLst>
                                  <p:childTnLst>
                                    <p:set>
                                      <p:cBhvr>
                                        <p:cTn dur="1" fill="hold">
                                          <p:stCondLst>
                                            <p:cond delay="0"/>
                                          </p:stCondLst>
                                        </p:cTn>
                                        <p:tgtEl>
                                          <p:spTgt spid="1862"/>
                                        </p:tgtEl>
                                        <p:attrNameLst>
                                          <p:attrName>style.visibility</p:attrName>
                                        </p:attrNameLst>
                                      </p:cBhvr>
                                      <p:to>
                                        <p:strVal val="visible"/>
                                      </p:to>
                                    </p:set>
                                    <p:animEffect filter="fade" transition="in">
                                      <p:cBhvr>
                                        <p:cTn dur="500"/>
                                        <p:tgtEl>
                                          <p:spTgt spid="18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6" name="Shape 1866"/>
        <p:cNvGrpSpPr/>
        <p:nvPr/>
      </p:nvGrpSpPr>
      <p:grpSpPr>
        <a:xfrm>
          <a:off x="0" y="0"/>
          <a:ext cx="0" cy="0"/>
          <a:chOff x="0" y="0"/>
          <a:chExt cx="0" cy="0"/>
        </a:xfrm>
      </p:grpSpPr>
      <p:pic>
        <p:nvPicPr>
          <p:cNvPr descr="Committees - Daily Standup Meeting Icon, HD Png Download , Transparent Png  Image - PNGitem" id="1867" name="Google Shape;1867;p24"/>
          <p:cNvPicPr preferRelativeResize="0"/>
          <p:nvPr/>
        </p:nvPicPr>
        <p:blipFill rotWithShape="1">
          <a:blip r:embed="rId3">
            <a:alphaModFix/>
          </a:blip>
          <a:srcRect b="8021" l="0" r="0" t="0"/>
          <a:stretch/>
        </p:blipFill>
        <p:spPr>
          <a:xfrm>
            <a:off x="632366" y="2387865"/>
            <a:ext cx="3081608" cy="2857500"/>
          </a:xfrm>
          <a:prstGeom prst="rect">
            <a:avLst/>
          </a:prstGeom>
          <a:noFill/>
          <a:ln>
            <a:noFill/>
          </a:ln>
        </p:spPr>
      </p:pic>
      <p:grpSp>
        <p:nvGrpSpPr>
          <p:cNvPr id="1868" name="Google Shape;1868;p24"/>
          <p:cNvGrpSpPr/>
          <p:nvPr/>
        </p:nvGrpSpPr>
        <p:grpSpPr>
          <a:xfrm>
            <a:off x="270170" y="1360132"/>
            <a:ext cx="3913434" cy="955871"/>
            <a:chOff x="1195945" y="2012250"/>
            <a:chExt cx="2821395" cy="727040"/>
          </a:xfrm>
        </p:grpSpPr>
        <p:sp>
          <p:nvSpPr>
            <p:cNvPr id="1869" name="Google Shape;1869;p24"/>
            <p:cNvSpPr/>
            <p:nvPr/>
          </p:nvSpPr>
          <p:spPr>
            <a:xfrm rot="-991">
              <a:off x="1196025" y="201265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0" name="Google Shape;1870;p24"/>
            <p:cNvSpPr/>
            <p:nvPr/>
          </p:nvSpPr>
          <p:spPr>
            <a:xfrm rot="-991">
              <a:off x="1196025" y="218020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871" name="Google Shape;1871;p24"/>
          <p:cNvSpPr txBox="1"/>
          <p:nvPr/>
        </p:nvSpPr>
        <p:spPr>
          <a:xfrm>
            <a:off x="632366" y="1474787"/>
            <a:ext cx="32019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en-US" sz="3200" u="none" cap="none" strike="noStrike">
                <a:solidFill>
                  <a:srgbClr val="FFFFFF"/>
                </a:solidFill>
                <a:latin typeface="Arial"/>
                <a:ea typeface="Arial"/>
                <a:cs typeface="Arial"/>
                <a:sym typeface="Arial"/>
              </a:rPr>
              <a:t>Thảo luận nhóm</a:t>
            </a:r>
            <a:endParaRPr b="0" i="0" sz="3200" u="none" cap="none" strike="noStrike">
              <a:solidFill>
                <a:srgbClr val="FFFFFF"/>
              </a:solidFill>
              <a:latin typeface="Arial"/>
              <a:ea typeface="Arial"/>
              <a:cs typeface="Arial"/>
              <a:sym typeface="Arial"/>
            </a:endParaRPr>
          </a:p>
        </p:txBody>
      </p:sp>
      <p:pic>
        <p:nvPicPr>
          <p:cNvPr id="1872" name="Google Shape;1872;p24"/>
          <p:cNvPicPr preferRelativeResize="0"/>
          <p:nvPr/>
        </p:nvPicPr>
        <p:blipFill rotWithShape="1">
          <a:blip r:embed="rId4">
            <a:alphaModFix/>
          </a:blip>
          <a:srcRect b="0" l="0" r="0" t="0"/>
          <a:stretch/>
        </p:blipFill>
        <p:spPr>
          <a:xfrm>
            <a:off x="8585285" y="4623397"/>
            <a:ext cx="2259942" cy="2187041"/>
          </a:xfrm>
          <a:prstGeom prst="rect">
            <a:avLst/>
          </a:prstGeom>
          <a:noFill/>
          <a:ln>
            <a:noFill/>
          </a:ln>
        </p:spPr>
      </p:pic>
      <p:sp>
        <p:nvSpPr>
          <p:cNvPr id="1873" name="Google Shape;1873;p24"/>
          <p:cNvSpPr/>
          <p:nvPr/>
        </p:nvSpPr>
        <p:spPr>
          <a:xfrm rot="5268462">
            <a:off x="6460594" y="-763714"/>
            <a:ext cx="3228449" cy="7765963"/>
          </a:xfrm>
          <a:custGeom>
            <a:rect b="b" l="l" r="r" t="t"/>
            <a:pathLst>
              <a:path extrusionOk="0" h="39590" w="37329">
                <a:moveTo>
                  <a:pt x="19112" y="512"/>
                </a:moveTo>
                <a:cubicBezTo>
                  <a:pt x="19112" y="512"/>
                  <a:pt x="19155" y="555"/>
                  <a:pt x="19155" y="555"/>
                </a:cubicBezTo>
                <a:cubicBezTo>
                  <a:pt x="19112" y="597"/>
                  <a:pt x="19070" y="640"/>
                  <a:pt x="19027" y="683"/>
                </a:cubicBezTo>
                <a:cubicBezTo>
                  <a:pt x="19027" y="683"/>
                  <a:pt x="19027" y="664"/>
                  <a:pt x="19015" y="651"/>
                </a:cubicBezTo>
                <a:lnTo>
                  <a:pt x="19015" y="651"/>
                </a:lnTo>
                <a:cubicBezTo>
                  <a:pt x="19066" y="559"/>
                  <a:pt x="19089" y="535"/>
                  <a:pt x="19112" y="512"/>
                </a:cubicBezTo>
                <a:close/>
                <a:moveTo>
                  <a:pt x="18942" y="640"/>
                </a:moveTo>
                <a:cubicBezTo>
                  <a:pt x="18950" y="657"/>
                  <a:pt x="18957" y="674"/>
                  <a:pt x="18963" y="691"/>
                </a:cubicBezTo>
                <a:lnTo>
                  <a:pt x="18963" y="691"/>
                </a:lnTo>
                <a:cubicBezTo>
                  <a:pt x="18939" y="747"/>
                  <a:pt x="18924" y="770"/>
                  <a:pt x="18918" y="770"/>
                </a:cubicBezTo>
                <a:cubicBezTo>
                  <a:pt x="18907" y="770"/>
                  <a:pt x="18918" y="712"/>
                  <a:pt x="18942" y="640"/>
                </a:cubicBezTo>
                <a:close/>
                <a:moveTo>
                  <a:pt x="20264" y="640"/>
                </a:moveTo>
                <a:lnTo>
                  <a:pt x="20264" y="811"/>
                </a:lnTo>
                <a:lnTo>
                  <a:pt x="20222" y="811"/>
                </a:lnTo>
                <a:lnTo>
                  <a:pt x="20222" y="640"/>
                </a:lnTo>
                <a:close/>
                <a:moveTo>
                  <a:pt x="22952" y="811"/>
                </a:moveTo>
                <a:cubicBezTo>
                  <a:pt x="22952" y="853"/>
                  <a:pt x="22952" y="896"/>
                  <a:pt x="22952" y="939"/>
                </a:cubicBezTo>
                <a:cubicBezTo>
                  <a:pt x="22824" y="981"/>
                  <a:pt x="22653" y="981"/>
                  <a:pt x="22483" y="1024"/>
                </a:cubicBezTo>
                <a:cubicBezTo>
                  <a:pt x="22483" y="1008"/>
                  <a:pt x="22483" y="994"/>
                  <a:pt x="22483" y="981"/>
                </a:cubicBezTo>
                <a:cubicBezTo>
                  <a:pt x="22653" y="853"/>
                  <a:pt x="22781" y="853"/>
                  <a:pt x="22952" y="811"/>
                </a:cubicBezTo>
                <a:close/>
                <a:moveTo>
                  <a:pt x="18974" y="728"/>
                </a:moveTo>
                <a:lnTo>
                  <a:pt x="18974" y="728"/>
                </a:lnTo>
                <a:cubicBezTo>
                  <a:pt x="18990" y="784"/>
                  <a:pt x="18999" y="840"/>
                  <a:pt x="19027" y="896"/>
                </a:cubicBezTo>
                <a:cubicBezTo>
                  <a:pt x="19027" y="896"/>
                  <a:pt x="18942" y="939"/>
                  <a:pt x="18814" y="1067"/>
                </a:cubicBezTo>
                <a:cubicBezTo>
                  <a:pt x="18884" y="913"/>
                  <a:pt x="18935" y="805"/>
                  <a:pt x="18974" y="728"/>
                </a:cubicBezTo>
                <a:close/>
                <a:moveTo>
                  <a:pt x="22312" y="1152"/>
                </a:moveTo>
                <a:cubicBezTo>
                  <a:pt x="22312" y="1195"/>
                  <a:pt x="22269" y="1237"/>
                  <a:pt x="22227" y="1280"/>
                </a:cubicBezTo>
                <a:lnTo>
                  <a:pt x="22141" y="1237"/>
                </a:lnTo>
                <a:cubicBezTo>
                  <a:pt x="22227" y="1195"/>
                  <a:pt x="22269" y="1152"/>
                  <a:pt x="22312" y="1152"/>
                </a:cubicBezTo>
                <a:close/>
                <a:moveTo>
                  <a:pt x="23634" y="1195"/>
                </a:moveTo>
                <a:lnTo>
                  <a:pt x="23634" y="1280"/>
                </a:lnTo>
                <a:lnTo>
                  <a:pt x="23464" y="1280"/>
                </a:lnTo>
                <a:lnTo>
                  <a:pt x="23464" y="1195"/>
                </a:lnTo>
                <a:close/>
                <a:moveTo>
                  <a:pt x="20008" y="1365"/>
                </a:moveTo>
                <a:lnTo>
                  <a:pt x="20008" y="1408"/>
                </a:lnTo>
                <a:lnTo>
                  <a:pt x="19838" y="1408"/>
                </a:lnTo>
                <a:lnTo>
                  <a:pt x="19838" y="1365"/>
                </a:lnTo>
                <a:close/>
                <a:moveTo>
                  <a:pt x="16041" y="1706"/>
                </a:moveTo>
                <a:lnTo>
                  <a:pt x="16041" y="1749"/>
                </a:lnTo>
                <a:lnTo>
                  <a:pt x="15870" y="1749"/>
                </a:lnTo>
                <a:lnTo>
                  <a:pt x="15870" y="1706"/>
                </a:lnTo>
                <a:close/>
                <a:moveTo>
                  <a:pt x="22824" y="1706"/>
                </a:moveTo>
                <a:lnTo>
                  <a:pt x="22824" y="1749"/>
                </a:lnTo>
                <a:lnTo>
                  <a:pt x="22653" y="1749"/>
                </a:lnTo>
                <a:lnTo>
                  <a:pt x="22653" y="1706"/>
                </a:lnTo>
                <a:close/>
                <a:moveTo>
                  <a:pt x="25256" y="1706"/>
                </a:moveTo>
                <a:lnTo>
                  <a:pt x="25256" y="1749"/>
                </a:lnTo>
                <a:lnTo>
                  <a:pt x="25128" y="1749"/>
                </a:lnTo>
                <a:lnTo>
                  <a:pt x="25128" y="1706"/>
                </a:lnTo>
                <a:close/>
                <a:moveTo>
                  <a:pt x="11732" y="2005"/>
                </a:moveTo>
                <a:cubicBezTo>
                  <a:pt x="11732" y="2090"/>
                  <a:pt x="11775" y="2176"/>
                  <a:pt x="11775" y="2261"/>
                </a:cubicBezTo>
                <a:lnTo>
                  <a:pt x="11647" y="2261"/>
                </a:lnTo>
                <a:lnTo>
                  <a:pt x="11647" y="2005"/>
                </a:lnTo>
                <a:close/>
                <a:moveTo>
                  <a:pt x="26365" y="2176"/>
                </a:moveTo>
                <a:cubicBezTo>
                  <a:pt x="26407" y="2261"/>
                  <a:pt x="26407" y="2346"/>
                  <a:pt x="26450" y="2432"/>
                </a:cubicBezTo>
                <a:lnTo>
                  <a:pt x="26279" y="2432"/>
                </a:lnTo>
                <a:lnTo>
                  <a:pt x="26279" y="2176"/>
                </a:lnTo>
                <a:close/>
                <a:moveTo>
                  <a:pt x="27261" y="2517"/>
                </a:moveTo>
                <a:lnTo>
                  <a:pt x="27261" y="2560"/>
                </a:lnTo>
                <a:lnTo>
                  <a:pt x="27090" y="2560"/>
                </a:lnTo>
                <a:lnTo>
                  <a:pt x="27090" y="2517"/>
                </a:lnTo>
                <a:close/>
                <a:moveTo>
                  <a:pt x="27901" y="2858"/>
                </a:moveTo>
                <a:lnTo>
                  <a:pt x="27901" y="2901"/>
                </a:lnTo>
                <a:lnTo>
                  <a:pt x="27730" y="2901"/>
                </a:lnTo>
                <a:lnTo>
                  <a:pt x="27730" y="2858"/>
                </a:lnTo>
                <a:close/>
                <a:moveTo>
                  <a:pt x="10068" y="2816"/>
                </a:moveTo>
                <a:lnTo>
                  <a:pt x="10068" y="2944"/>
                </a:lnTo>
                <a:lnTo>
                  <a:pt x="10026" y="2944"/>
                </a:lnTo>
                <a:lnTo>
                  <a:pt x="10026" y="2816"/>
                </a:lnTo>
                <a:close/>
                <a:moveTo>
                  <a:pt x="10580" y="3114"/>
                </a:moveTo>
                <a:lnTo>
                  <a:pt x="10580" y="3285"/>
                </a:lnTo>
                <a:lnTo>
                  <a:pt x="10495" y="3285"/>
                </a:lnTo>
                <a:lnTo>
                  <a:pt x="10495" y="3114"/>
                </a:lnTo>
                <a:close/>
                <a:moveTo>
                  <a:pt x="29906" y="4181"/>
                </a:moveTo>
                <a:lnTo>
                  <a:pt x="29906" y="4223"/>
                </a:lnTo>
                <a:lnTo>
                  <a:pt x="29735" y="4223"/>
                </a:lnTo>
                <a:lnTo>
                  <a:pt x="29735" y="4181"/>
                </a:lnTo>
                <a:close/>
                <a:moveTo>
                  <a:pt x="29351" y="4266"/>
                </a:moveTo>
                <a:lnTo>
                  <a:pt x="29351" y="4437"/>
                </a:lnTo>
                <a:lnTo>
                  <a:pt x="29266" y="4437"/>
                </a:lnTo>
                <a:lnTo>
                  <a:pt x="29266" y="4266"/>
                </a:lnTo>
                <a:close/>
                <a:moveTo>
                  <a:pt x="31313" y="5759"/>
                </a:moveTo>
                <a:cubicBezTo>
                  <a:pt x="31313" y="5802"/>
                  <a:pt x="31356" y="5802"/>
                  <a:pt x="31356" y="5845"/>
                </a:cubicBezTo>
                <a:cubicBezTo>
                  <a:pt x="31313" y="5887"/>
                  <a:pt x="31271" y="5887"/>
                  <a:pt x="31228" y="5930"/>
                </a:cubicBezTo>
                <a:cubicBezTo>
                  <a:pt x="31228" y="5845"/>
                  <a:pt x="31271" y="5802"/>
                  <a:pt x="31313" y="5759"/>
                </a:cubicBezTo>
                <a:close/>
                <a:moveTo>
                  <a:pt x="6186" y="6143"/>
                </a:moveTo>
                <a:lnTo>
                  <a:pt x="6186" y="6186"/>
                </a:lnTo>
                <a:lnTo>
                  <a:pt x="6016" y="6186"/>
                </a:lnTo>
                <a:lnTo>
                  <a:pt x="6016" y="6143"/>
                </a:lnTo>
                <a:close/>
                <a:moveTo>
                  <a:pt x="30546" y="6143"/>
                </a:moveTo>
                <a:lnTo>
                  <a:pt x="30546" y="6186"/>
                </a:lnTo>
                <a:lnTo>
                  <a:pt x="30375" y="6186"/>
                </a:lnTo>
                <a:lnTo>
                  <a:pt x="30375" y="6143"/>
                </a:lnTo>
                <a:close/>
                <a:moveTo>
                  <a:pt x="31185" y="5931"/>
                </a:moveTo>
                <a:cubicBezTo>
                  <a:pt x="31185" y="6016"/>
                  <a:pt x="31185" y="6101"/>
                  <a:pt x="31185" y="6229"/>
                </a:cubicBezTo>
                <a:cubicBezTo>
                  <a:pt x="31143" y="6229"/>
                  <a:pt x="31143" y="6271"/>
                  <a:pt x="31100" y="6271"/>
                </a:cubicBezTo>
                <a:cubicBezTo>
                  <a:pt x="31057" y="6186"/>
                  <a:pt x="31015" y="6058"/>
                  <a:pt x="30972" y="5973"/>
                </a:cubicBezTo>
                <a:cubicBezTo>
                  <a:pt x="30972" y="5973"/>
                  <a:pt x="31073" y="5939"/>
                  <a:pt x="31185" y="5931"/>
                </a:cubicBezTo>
                <a:close/>
                <a:moveTo>
                  <a:pt x="32209" y="6484"/>
                </a:moveTo>
                <a:lnTo>
                  <a:pt x="32209" y="6527"/>
                </a:lnTo>
                <a:lnTo>
                  <a:pt x="32039" y="6527"/>
                </a:lnTo>
                <a:lnTo>
                  <a:pt x="32039" y="6484"/>
                </a:lnTo>
                <a:close/>
                <a:moveTo>
                  <a:pt x="5205" y="7466"/>
                </a:moveTo>
                <a:lnTo>
                  <a:pt x="5205" y="7508"/>
                </a:lnTo>
                <a:lnTo>
                  <a:pt x="5034" y="7508"/>
                </a:lnTo>
                <a:lnTo>
                  <a:pt x="5034" y="7466"/>
                </a:lnTo>
                <a:close/>
                <a:moveTo>
                  <a:pt x="4693" y="7807"/>
                </a:moveTo>
                <a:lnTo>
                  <a:pt x="4693" y="7850"/>
                </a:lnTo>
                <a:lnTo>
                  <a:pt x="4522" y="7850"/>
                </a:lnTo>
                <a:lnTo>
                  <a:pt x="4522" y="7807"/>
                </a:lnTo>
                <a:close/>
                <a:moveTo>
                  <a:pt x="24061" y="8063"/>
                </a:moveTo>
                <a:lnTo>
                  <a:pt x="24061" y="8234"/>
                </a:lnTo>
                <a:lnTo>
                  <a:pt x="24018" y="8234"/>
                </a:lnTo>
                <a:lnTo>
                  <a:pt x="24018" y="8063"/>
                </a:lnTo>
                <a:close/>
                <a:moveTo>
                  <a:pt x="32636" y="8575"/>
                </a:moveTo>
                <a:lnTo>
                  <a:pt x="32636" y="8745"/>
                </a:lnTo>
                <a:lnTo>
                  <a:pt x="32593" y="8745"/>
                </a:lnTo>
                <a:lnTo>
                  <a:pt x="32593" y="8575"/>
                </a:lnTo>
                <a:close/>
                <a:moveTo>
                  <a:pt x="4096" y="8916"/>
                </a:moveTo>
                <a:cubicBezTo>
                  <a:pt x="4053" y="9001"/>
                  <a:pt x="3968" y="9087"/>
                  <a:pt x="3883" y="9129"/>
                </a:cubicBezTo>
                <a:cubicBezTo>
                  <a:pt x="3883" y="9129"/>
                  <a:pt x="3883" y="9044"/>
                  <a:pt x="3840" y="8916"/>
                </a:cubicBezTo>
                <a:close/>
                <a:moveTo>
                  <a:pt x="34129" y="10068"/>
                </a:moveTo>
                <a:cubicBezTo>
                  <a:pt x="34129" y="10111"/>
                  <a:pt x="34129" y="10111"/>
                  <a:pt x="34129" y="10153"/>
                </a:cubicBezTo>
                <a:cubicBezTo>
                  <a:pt x="34044" y="10153"/>
                  <a:pt x="33958" y="10196"/>
                  <a:pt x="33873" y="10196"/>
                </a:cubicBezTo>
                <a:cubicBezTo>
                  <a:pt x="33873" y="10153"/>
                  <a:pt x="33873" y="10111"/>
                  <a:pt x="33873" y="10068"/>
                </a:cubicBezTo>
                <a:close/>
                <a:moveTo>
                  <a:pt x="34428" y="10239"/>
                </a:moveTo>
                <a:cubicBezTo>
                  <a:pt x="34470" y="10324"/>
                  <a:pt x="34470" y="10409"/>
                  <a:pt x="34513" y="10495"/>
                </a:cubicBezTo>
                <a:lnTo>
                  <a:pt x="34342" y="10495"/>
                </a:lnTo>
                <a:lnTo>
                  <a:pt x="34342" y="10239"/>
                </a:lnTo>
                <a:close/>
                <a:moveTo>
                  <a:pt x="35665" y="13054"/>
                </a:moveTo>
                <a:lnTo>
                  <a:pt x="35665" y="13140"/>
                </a:lnTo>
                <a:lnTo>
                  <a:pt x="35324" y="13140"/>
                </a:lnTo>
                <a:lnTo>
                  <a:pt x="35324" y="13054"/>
                </a:lnTo>
                <a:close/>
                <a:moveTo>
                  <a:pt x="2048" y="13225"/>
                </a:moveTo>
                <a:lnTo>
                  <a:pt x="2048" y="13268"/>
                </a:lnTo>
                <a:lnTo>
                  <a:pt x="1877" y="13268"/>
                </a:lnTo>
                <a:lnTo>
                  <a:pt x="1877" y="13225"/>
                </a:lnTo>
                <a:close/>
                <a:moveTo>
                  <a:pt x="36390" y="15486"/>
                </a:moveTo>
                <a:lnTo>
                  <a:pt x="36475" y="15529"/>
                </a:lnTo>
                <a:cubicBezTo>
                  <a:pt x="36390" y="15571"/>
                  <a:pt x="36347" y="15614"/>
                  <a:pt x="36305" y="15657"/>
                </a:cubicBezTo>
                <a:cubicBezTo>
                  <a:pt x="36347" y="15571"/>
                  <a:pt x="36347" y="15529"/>
                  <a:pt x="36390" y="15486"/>
                </a:cubicBezTo>
                <a:close/>
                <a:moveTo>
                  <a:pt x="36305" y="15614"/>
                </a:moveTo>
                <a:cubicBezTo>
                  <a:pt x="36305" y="15699"/>
                  <a:pt x="36262" y="15742"/>
                  <a:pt x="36219" y="15785"/>
                </a:cubicBezTo>
                <a:cubicBezTo>
                  <a:pt x="36177" y="15785"/>
                  <a:pt x="36177" y="15742"/>
                  <a:pt x="36177" y="15742"/>
                </a:cubicBezTo>
                <a:cubicBezTo>
                  <a:pt x="36219" y="15699"/>
                  <a:pt x="36262" y="15657"/>
                  <a:pt x="36305" y="15614"/>
                </a:cubicBezTo>
                <a:close/>
                <a:moveTo>
                  <a:pt x="1067" y="16510"/>
                </a:moveTo>
                <a:lnTo>
                  <a:pt x="1067" y="16552"/>
                </a:lnTo>
                <a:lnTo>
                  <a:pt x="896" y="16552"/>
                </a:lnTo>
                <a:lnTo>
                  <a:pt x="896" y="16510"/>
                </a:lnTo>
                <a:close/>
                <a:moveTo>
                  <a:pt x="36646" y="17022"/>
                </a:moveTo>
                <a:lnTo>
                  <a:pt x="36646" y="17064"/>
                </a:lnTo>
                <a:lnTo>
                  <a:pt x="36475" y="17064"/>
                </a:lnTo>
                <a:lnTo>
                  <a:pt x="36475" y="17022"/>
                </a:lnTo>
                <a:close/>
                <a:moveTo>
                  <a:pt x="36817" y="18302"/>
                </a:moveTo>
                <a:lnTo>
                  <a:pt x="36817" y="18387"/>
                </a:lnTo>
                <a:lnTo>
                  <a:pt x="36475" y="18387"/>
                </a:lnTo>
                <a:lnTo>
                  <a:pt x="36475" y="18302"/>
                </a:lnTo>
                <a:close/>
                <a:moveTo>
                  <a:pt x="36817" y="18643"/>
                </a:moveTo>
                <a:lnTo>
                  <a:pt x="36817" y="18728"/>
                </a:lnTo>
                <a:lnTo>
                  <a:pt x="36646" y="18728"/>
                </a:lnTo>
                <a:lnTo>
                  <a:pt x="36646" y="18643"/>
                </a:lnTo>
                <a:close/>
                <a:moveTo>
                  <a:pt x="36433" y="18771"/>
                </a:moveTo>
                <a:lnTo>
                  <a:pt x="36433" y="18941"/>
                </a:lnTo>
                <a:lnTo>
                  <a:pt x="36347" y="18941"/>
                </a:lnTo>
                <a:lnTo>
                  <a:pt x="36347" y="18771"/>
                </a:lnTo>
                <a:close/>
                <a:moveTo>
                  <a:pt x="726" y="19795"/>
                </a:moveTo>
                <a:lnTo>
                  <a:pt x="726" y="19880"/>
                </a:lnTo>
                <a:lnTo>
                  <a:pt x="598" y="19880"/>
                </a:lnTo>
                <a:lnTo>
                  <a:pt x="598" y="19795"/>
                </a:lnTo>
                <a:close/>
                <a:moveTo>
                  <a:pt x="36731" y="20904"/>
                </a:moveTo>
                <a:lnTo>
                  <a:pt x="36731" y="21074"/>
                </a:lnTo>
                <a:lnTo>
                  <a:pt x="36689" y="21074"/>
                </a:lnTo>
                <a:lnTo>
                  <a:pt x="36689" y="20904"/>
                </a:lnTo>
                <a:close/>
                <a:moveTo>
                  <a:pt x="36603" y="21714"/>
                </a:moveTo>
                <a:lnTo>
                  <a:pt x="36603" y="22056"/>
                </a:lnTo>
                <a:lnTo>
                  <a:pt x="36518" y="22056"/>
                </a:lnTo>
                <a:lnTo>
                  <a:pt x="36518" y="21714"/>
                </a:lnTo>
                <a:close/>
                <a:moveTo>
                  <a:pt x="683" y="23037"/>
                </a:moveTo>
                <a:lnTo>
                  <a:pt x="683" y="23208"/>
                </a:lnTo>
                <a:lnTo>
                  <a:pt x="640" y="23208"/>
                </a:lnTo>
                <a:lnTo>
                  <a:pt x="640" y="23037"/>
                </a:lnTo>
                <a:close/>
                <a:moveTo>
                  <a:pt x="36262" y="25042"/>
                </a:moveTo>
                <a:lnTo>
                  <a:pt x="36262" y="25170"/>
                </a:lnTo>
                <a:lnTo>
                  <a:pt x="36177" y="25170"/>
                </a:lnTo>
                <a:lnTo>
                  <a:pt x="36177" y="25042"/>
                </a:lnTo>
                <a:close/>
                <a:moveTo>
                  <a:pt x="35921" y="25810"/>
                </a:moveTo>
                <a:cubicBezTo>
                  <a:pt x="35963" y="25938"/>
                  <a:pt x="36006" y="26066"/>
                  <a:pt x="36006" y="26151"/>
                </a:cubicBezTo>
                <a:lnTo>
                  <a:pt x="35835" y="26151"/>
                </a:lnTo>
                <a:lnTo>
                  <a:pt x="35835" y="25895"/>
                </a:lnTo>
                <a:cubicBezTo>
                  <a:pt x="35878" y="25852"/>
                  <a:pt x="35878" y="25852"/>
                  <a:pt x="35921" y="25810"/>
                </a:cubicBezTo>
                <a:close/>
                <a:moveTo>
                  <a:pt x="35494" y="26706"/>
                </a:moveTo>
                <a:lnTo>
                  <a:pt x="35494" y="26791"/>
                </a:lnTo>
                <a:lnTo>
                  <a:pt x="35324" y="26791"/>
                </a:lnTo>
                <a:lnTo>
                  <a:pt x="35324" y="26706"/>
                </a:lnTo>
                <a:close/>
                <a:moveTo>
                  <a:pt x="35665" y="27218"/>
                </a:moveTo>
                <a:lnTo>
                  <a:pt x="35665" y="27260"/>
                </a:lnTo>
                <a:lnTo>
                  <a:pt x="35494" y="27260"/>
                </a:lnTo>
                <a:lnTo>
                  <a:pt x="35494" y="27218"/>
                </a:lnTo>
                <a:close/>
                <a:moveTo>
                  <a:pt x="1579" y="27388"/>
                </a:moveTo>
                <a:lnTo>
                  <a:pt x="1579" y="27431"/>
                </a:lnTo>
                <a:lnTo>
                  <a:pt x="1408" y="27431"/>
                </a:lnTo>
                <a:lnTo>
                  <a:pt x="1408" y="27388"/>
                </a:lnTo>
                <a:close/>
                <a:moveTo>
                  <a:pt x="1494" y="27815"/>
                </a:moveTo>
                <a:lnTo>
                  <a:pt x="1494" y="27986"/>
                </a:lnTo>
                <a:lnTo>
                  <a:pt x="1451" y="27986"/>
                </a:lnTo>
                <a:lnTo>
                  <a:pt x="1451" y="27815"/>
                </a:lnTo>
                <a:close/>
                <a:moveTo>
                  <a:pt x="1579" y="28199"/>
                </a:moveTo>
                <a:lnTo>
                  <a:pt x="1579" y="28241"/>
                </a:lnTo>
                <a:lnTo>
                  <a:pt x="1408" y="28241"/>
                </a:lnTo>
                <a:lnTo>
                  <a:pt x="1408" y="28199"/>
                </a:lnTo>
                <a:close/>
                <a:moveTo>
                  <a:pt x="34677" y="29762"/>
                </a:moveTo>
                <a:lnTo>
                  <a:pt x="34677" y="29762"/>
                </a:lnTo>
                <a:cubicBezTo>
                  <a:pt x="34663" y="29772"/>
                  <a:pt x="34650" y="29782"/>
                  <a:pt x="34636" y="29792"/>
                </a:cubicBezTo>
                <a:lnTo>
                  <a:pt x="34636" y="29792"/>
                </a:lnTo>
                <a:cubicBezTo>
                  <a:pt x="34650" y="29784"/>
                  <a:pt x="34667" y="29777"/>
                  <a:pt x="34684" y="29777"/>
                </a:cubicBezTo>
                <a:cubicBezTo>
                  <a:pt x="34681" y="29772"/>
                  <a:pt x="34679" y="29767"/>
                  <a:pt x="34677" y="29762"/>
                </a:cubicBezTo>
                <a:close/>
                <a:moveTo>
                  <a:pt x="34636" y="29792"/>
                </a:moveTo>
                <a:cubicBezTo>
                  <a:pt x="34614" y="29804"/>
                  <a:pt x="34598" y="29820"/>
                  <a:pt x="34598" y="29820"/>
                </a:cubicBezTo>
                <a:cubicBezTo>
                  <a:pt x="34611" y="29810"/>
                  <a:pt x="34624" y="29801"/>
                  <a:pt x="34636" y="29792"/>
                </a:cubicBezTo>
                <a:close/>
                <a:moveTo>
                  <a:pt x="22312" y="30673"/>
                </a:moveTo>
                <a:lnTo>
                  <a:pt x="22312" y="30716"/>
                </a:lnTo>
                <a:lnTo>
                  <a:pt x="22141" y="30716"/>
                </a:lnTo>
                <a:lnTo>
                  <a:pt x="22141" y="30673"/>
                </a:lnTo>
                <a:close/>
                <a:moveTo>
                  <a:pt x="32465" y="31270"/>
                </a:moveTo>
                <a:lnTo>
                  <a:pt x="32465" y="31441"/>
                </a:lnTo>
                <a:lnTo>
                  <a:pt x="32423" y="31441"/>
                </a:lnTo>
                <a:lnTo>
                  <a:pt x="32423" y="31270"/>
                </a:lnTo>
                <a:close/>
                <a:moveTo>
                  <a:pt x="33391" y="31287"/>
                </a:moveTo>
                <a:cubicBezTo>
                  <a:pt x="33514" y="31287"/>
                  <a:pt x="33553" y="31356"/>
                  <a:pt x="33404" y="31654"/>
                </a:cubicBezTo>
                <a:cubicBezTo>
                  <a:pt x="33318" y="31526"/>
                  <a:pt x="33276" y="31441"/>
                  <a:pt x="33190" y="31313"/>
                </a:cubicBezTo>
                <a:cubicBezTo>
                  <a:pt x="33268" y="31300"/>
                  <a:pt x="33337" y="31287"/>
                  <a:pt x="33391" y="31287"/>
                </a:cubicBezTo>
                <a:close/>
                <a:moveTo>
                  <a:pt x="3200" y="31996"/>
                </a:moveTo>
                <a:lnTo>
                  <a:pt x="3200" y="32038"/>
                </a:lnTo>
                <a:lnTo>
                  <a:pt x="3029" y="32038"/>
                </a:lnTo>
                <a:lnTo>
                  <a:pt x="3029" y="31996"/>
                </a:lnTo>
                <a:close/>
                <a:moveTo>
                  <a:pt x="24616" y="32977"/>
                </a:moveTo>
                <a:lnTo>
                  <a:pt x="24616" y="33020"/>
                </a:lnTo>
                <a:lnTo>
                  <a:pt x="24445" y="33020"/>
                </a:lnTo>
                <a:lnTo>
                  <a:pt x="24445" y="32977"/>
                </a:lnTo>
                <a:close/>
                <a:moveTo>
                  <a:pt x="13695" y="33915"/>
                </a:moveTo>
                <a:lnTo>
                  <a:pt x="13695" y="34086"/>
                </a:lnTo>
                <a:lnTo>
                  <a:pt x="13652" y="34086"/>
                </a:lnTo>
                <a:lnTo>
                  <a:pt x="13652" y="33915"/>
                </a:lnTo>
                <a:close/>
                <a:moveTo>
                  <a:pt x="30503" y="34555"/>
                </a:moveTo>
                <a:lnTo>
                  <a:pt x="30503" y="34726"/>
                </a:lnTo>
                <a:lnTo>
                  <a:pt x="30418" y="34726"/>
                </a:lnTo>
                <a:lnTo>
                  <a:pt x="30418" y="34555"/>
                </a:lnTo>
                <a:close/>
                <a:moveTo>
                  <a:pt x="6997" y="35281"/>
                </a:moveTo>
                <a:lnTo>
                  <a:pt x="6997" y="35323"/>
                </a:lnTo>
                <a:lnTo>
                  <a:pt x="6826" y="35323"/>
                </a:lnTo>
                <a:lnTo>
                  <a:pt x="6826" y="35281"/>
                </a:lnTo>
                <a:close/>
                <a:moveTo>
                  <a:pt x="29778" y="35238"/>
                </a:moveTo>
                <a:cubicBezTo>
                  <a:pt x="29820" y="35281"/>
                  <a:pt x="29863" y="35323"/>
                  <a:pt x="29906" y="35366"/>
                </a:cubicBezTo>
                <a:cubicBezTo>
                  <a:pt x="29820" y="35366"/>
                  <a:pt x="29778" y="35323"/>
                  <a:pt x="29735" y="35281"/>
                </a:cubicBezTo>
                <a:cubicBezTo>
                  <a:pt x="29735" y="35281"/>
                  <a:pt x="29778" y="35281"/>
                  <a:pt x="29778" y="35238"/>
                </a:cubicBezTo>
                <a:close/>
                <a:moveTo>
                  <a:pt x="6186" y="35451"/>
                </a:moveTo>
                <a:lnTo>
                  <a:pt x="6186" y="35494"/>
                </a:lnTo>
                <a:lnTo>
                  <a:pt x="6016" y="35494"/>
                </a:lnTo>
                <a:lnTo>
                  <a:pt x="6016" y="35451"/>
                </a:lnTo>
                <a:close/>
                <a:moveTo>
                  <a:pt x="29863" y="35409"/>
                </a:moveTo>
                <a:cubicBezTo>
                  <a:pt x="29948" y="35409"/>
                  <a:pt x="29991" y="35451"/>
                  <a:pt x="30034" y="35494"/>
                </a:cubicBezTo>
                <a:cubicBezTo>
                  <a:pt x="30034" y="35494"/>
                  <a:pt x="29991" y="35536"/>
                  <a:pt x="29991" y="35536"/>
                </a:cubicBezTo>
                <a:cubicBezTo>
                  <a:pt x="29948" y="35494"/>
                  <a:pt x="29906" y="35451"/>
                  <a:pt x="29863" y="35409"/>
                </a:cubicBezTo>
                <a:close/>
                <a:moveTo>
                  <a:pt x="29709" y="35747"/>
                </a:moveTo>
                <a:lnTo>
                  <a:pt x="29709" y="35747"/>
                </a:lnTo>
                <a:cubicBezTo>
                  <a:pt x="29704" y="35748"/>
                  <a:pt x="29698" y="35749"/>
                  <a:pt x="29692" y="35750"/>
                </a:cubicBezTo>
                <a:cubicBezTo>
                  <a:pt x="29699" y="35750"/>
                  <a:pt x="29705" y="35749"/>
                  <a:pt x="29709" y="35747"/>
                </a:cubicBezTo>
                <a:close/>
                <a:moveTo>
                  <a:pt x="28540" y="35579"/>
                </a:moveTo>
                <a:cubicBezTo>
                  <a:pt x="28540" y="35792"/>
                  <a:pt x="28540" y="35963"/>
                  <a:pt x="28583" y="36176"/>
                </a:cubicBezTo>
                <a:lnTo>
                  <a:pt x="28412" y="36176"/>
                </a:lnTo>
                <a:lnTo>
                  <a:pt x="28412" y="35579"/>
                </a:lnTo>
                <a:close/>
                <a:moveTo>
                  <a:pt x="27858" y="36048"/>
                </a:moveTo>
                <a:lnTo>
                  <a:pt x="27858" y="36219"/>
                </a:lnTo>
                <a:lnTo>
                  <a:pt x="27815" y="36219"/>
                </a:lnTo>
                <a:lnTo>
                  <a:pt x="27815" y="36048"/>
                </a:lnTo>
                <a:close/>
                <a:moveTo>
                  <a:pt x="8959" y="37243"/>
                </a:moveTo>
                <a:lnTo>
                  <a:pt x="8959" y="37328"/>
                </a:lnTo>
                <a:lnTo>
                  <a:pt x="8831" y="37328"/>
                </a:lnTo>
                <a:lnTo>
                  <a:pt x="8831" y="37243"/>
                </a:lnTo>
                <a:close/>
                <a:moveTo>
                  <a:pt x="12585" y="37755"/>
                </a:moveTo>
                <a:lnTo>
                  <a:pt x="12585" y="37798"/>
                </a:lnTo>
                <a:lnTo>
                  <a:pt x="12415" y="37798"/>
                </a:lnTo>
                <a:lnTo>
                  <a:pt x="12415" y="37755"/>
                </a:lnTo>
                <a:close/>
                <a:moveTo>
                  <a:pt x="12415" y="38395"/>
                </a:moveTo>
                <a:lnTo>
                  <a:pt x="12415" y="38480"/>
                </a:lnTo>
                <a:lnTo>
                  <a:pt x="12287" y="38480"/>
                </a:lnTo>
                <a:lnTo>
                  <a:pt x="12287" y="38395"/>
                </a:lnTo>
                <a:close/>
                <a:moveTo>
                  <a:pt x="23421" y="38352"/>
                </a:moveTo>
                <a:lnTo>
                  <a:pt x="23421" y="38523"/>
                </a:lnTo>
                <a:lnTo>
                  <a:pt x="23336" y="38523"/>
                </a:lnTo>
                <a:lnTo>
                  <a:pt x="23336" y="38352"/>
                </a:lnTo>
                <a:close/>
                <a:moveTo>
                  <a:pt x="21928" y="38523"/>
                </a:moveTo>
                <a:lnTo>
                  <a:pt x="21928" y="38693"/>
                </a:lnTo>
                <a:lnTo>
                  <a:pt x="21885" y="38693"/>
                </a:lnTo>
                <a:lnTo>
                  <a:pt x="21885" y="38523"/>
                </a:lnTo>
                <a:close/>
                <a:moveTo>
                  <a:pt x="18131" y="0"/>
                </a:moveTo>
                <a:cubicBezTo>
                  <a:pt x="17875" y="43"/>
                  <a:pt x="17619" y="128"/>
                  <a:pt x="17363" y="171"/>
                </a:cubicBezTo>
                <a:cubicBezTo>
                  <a:pt x="17321" y="213"/>
                  <a:pt x="17278" y="256"/>
                  <a:pt x="17278" y="299"/>
                </a:cubicBezTo>
                <a:cubicBezTo>
                  <a:pt x="17235" y="256"/>
                  <a:pt x="17235" y="213"/>
                  <a:pt x="17193" y="171"/>
                </a:cubicBezTo>
                <a:cubicBezTo>
                  <a:pt x="17165" y="167"/>
                  <a:pt x="17138" y="165"/>
                  <a:pt x="17110" y="165"/>
                </a:cubicBezTo>
                <a:cubicBezTo>
                  <a:pt x="16860" y="165"/>
                  <a:pt x="16590" y="304"/>
                  <a:pt x="16369" y="304"/>
                </a:cubicBezTo>
                <a:cubicBezTo>
                  <a:pt x="16345" y="304"/>
                  <a:pt x="16320" y="303"/>
                  <a:pt x="16297" y="299"/>
                </a:cubicBezTo>
                <a:cubicBezTo>
                  <a:pt x="16238" y="284"/>
                  <a:pt x="16182" y="278"/>
                  <a:pt x="16127" y="278"/>
                </a:cubicBezTo>
                <a:cubicBezTo>
                  <a:pt x="15921" y="278"/>
                  <a:pt x="15746" y="362"/>
                  <a:pt x="15577" y="362"/>
                </a:cubicBezTo>
                <a:cubicBezTo>
                  <a:pt x="15532" y="362"/>
                  <a:pt x="15488" y="356"/>
                  <a:pt x="15444" y="341"/>
                </a:cubicBezTo>
                <a:cubicBezTo>
                  <a:pt x="15401" y="512"/>
                  <a:pt x="15358" y="555"/>
                  <a:pt x="15358" y="725"/>
                </a:cubicBezTo>
                <a:cubicBezTo>
                  <a:pt x="15230" y="555"/>
                  <a:pt x="15102" y="427"/>
                  <a:pt x="15060" y="341"/>
                </a:cubicBezTo>
                <a:cubicBezTo>
                  <a:pt x="14804" y="427"/>
                  <a:pt x="14633" y="512"/>
                  <a:pt x="14420" y="555"/>
                </a:cubicBezTo>
                <a:cubicBezTo>
                  <a:pt x="14420" y="725"/>
                  <a:pt x="14377" y="853"/>
                  <a:pt x="14334" y="1152"/>
                </a:cubicBezTo>
                <a:lnTo>
                  <a:pt x="14334" y="1323"/>
                </a:lnTo>
                <a:lnTo>
                  <a:pt x="14292" y="1323"/>
                </a:lnTo>
                <a:lnTo>
                  <a:pt x="14292" y="1152"/>
                </a:lnTo>
                <a:lnTo>
                  <a:pt x="14334" y="1152"/>
                </a:lnTo>
                <a:cubicBezTo>
                  <a:pt x="14164" y="896"/>
                  <a:pt x="14078" y="811"/>
                  <a:pt x="14036" y="725"/>
                </a:cubicBezTo>
                <a:cubicBezTo>
                  <a:pt x="13865" y="853"/>
                  <a:pt x="13737" y="1024"/>
                  <a:pt x="13567" y="1195"/>
                </a:cubicBezTo>
                <a:cubicBezTo>
                  <a:pt x="13439" y="1109"/>
                  <a:pt x="13396" y="1024"/>
                  <a:pt x="13311" y="939"/>
                </a:cubicBezTo>
                <a:cubicBezTo>
                  <a:pt x="12841" y="1195"/>
                  <a:pt x="12372" y="1536"/>
                  <a:pt x="11817" y="1536"/>
                </a:cubicBezTo>
                <a:cubicBezTo>
                  <a:pt x="10794" y="2048"/>
                  <a:pt x="9684" y="2517"/>
                  <a:pt x="8917" y="3456"/>
                </a:cubicBezTo>
                <a:cubicBezTo>
                  <a:pt x="8789" y="3456"/>
                  <a:pt x="8661" y="3456"/>
                  <a:pt x="8490" y="3498"/>
                </a:cubicBezTo>
                <a:cubicBezTo>
                  <a:pt x="8362" y="3712"/>
                  <a:pt x="8234" y="3967"/>
                  <a:pt x="8106" y="4181"/>
                </a:cubicBezTo>
                <a:cubicBezTo>
                  <a:pt x="7935" y="4309"/>
                  <a:pt x="7807" y="4437"/>
                  <a:pt x="7679" y="4522"/>
                </a:cubicBezTo>
                <a:cubicBezTo>
                  <a:pt x="7509" y="4607"/>
                  <a:pt x="7338" y="4607"/>
                  <a:pt x="7125" y="4693"/>
                </a:cubicBezTo>
                <a:lnTo>
                  <a:pt x="7125" y="5077"/>
                </a:lnTo>
                <a:cubicBezTo>
                  <a:pt x="6954" y="5119"/>
                  <a:pt x="6826" y="5119"/>
                  <a:pt x="6783" y="5119"/>
                </a:cubicBezTo>
                <a:cubicBezTo>
                  <a:pt x="6357" y="5418"/>
                  <a:pt x="6144" y="5845"/>
                  <a:pt x="5674" y="6015"/>
                </a:cubicBezTo>
                <a:lnTo>
                  <a:pt x="5674" y="6356"/>
                </a:lnTo>
                <a:cubicBezTo>
                  <a:pt x="5205" y="6655"/>
                  <a:pt x="4778" y="7039"/>
                  <a:pt x="4650" y="7551"/>
                </a:cubicBezTo>
                <a:cubicBezTo>
                  <a:pt x="4522" y="7594"/>
                  <a:pt x="4437" y="7594"/>
                  <a:pt x="4352" y="7636"/>
                </a:cubicBezTo>
                <a:lnTo>
                  <a:pt x="4352" y="8020"/>
                </a:lnTo>
                <a:cubicBezTo>
                  <a:pt x="4224" y="8063"/>
                  <a:pt x="4181" y="8063"/>
                  <a:pt x="4053" y="8106"/>
                </a:cubicBezTo>
                <a:lnTo>
                  <a:pt x="4053" y="8660"/>
                </a:lnTo>
                <a:cubicBezTo>
                  <a:pt x="3413" y="8831"/>
                  <a:pt x="3413" y="9343"/>
                  <a:pt x="3328" y="9897"/>
                </a:cubicBezTo>
                <a:cubicBezTo>
                  <a:pt x="3200" y="9983"/>
                  <a:pt x="3029" y="10153"/>
                  <a:pt x="2944" y="10239"/>
                </a:cubicBezTo>
                <a:cubicBezTo>
                  <a:pt x="2987" y="10409"/>
                  <a:pt x="2987" y="10537"/>
                  <a:pt x="3072" y="10793"/>
                </a:cubicBezTo>
                <a:cubicBezTo>
                  <a:pt x="2901" y="10623"/>
                  <a:pt x="2859" y="10580"/>
                  <a:pt x="2816" y="10537"/>
                </a:cubicBezTo>
                <a:cubicBezTo>
                  <a:pt x="2517" y="11049"/>
                  <a:pt x="2347" y="11561"/>
                  <a:pt x="2389" y="12158"/>
                </a:cubicBezTo>
                <a:cubicBezTo>
                  <a:pt x="2261" y="12158"/>
                  <a:pt x="2176" y="12201"/>
                  <a:pt x="2133" y="12201"/>
                </a:cubicBezTo>
                <a:cubicBezTo>
                  <a:pt x="2048" y="12500"/>
                  <a:pt x="1920" y="12756"/>
                  <a:pt x="1835" y="13012"/>
                </a:cubicBezTo>
                <a:cubicBezTo>
                  <a:pt x="1749" y="13140"/>
                  <a:pt x="1622" y="13310"/>
                  <a:pt x="1622" y="13438"/>
                </a:cubicBezTo>
                <a:cubicBezTo>
                  <a:pt x="1494" y="14121"/>
                  <a:pt x="1494" y="14121"/>
                  <a:pt x="1280" y="14419"/>
                </a:cubicBezTo>
                <a:cubicBezTo>
                  <a:pt x="1323" y="14462"/>
                  <a:pt x="1366" y="14547"/>
                  <a:pt x="1408" y="14590"/>
                </a:cubicBezTo>
                <a:cubicBezTo>
                  <a:pt x="1280" y="14675"/>
                  <a:pt x="1195" y="14803"/>
                  <a:pt x="1024" y="14931"/>
                </a:cubicBezTo>
                <a:cubicBezTo>
                  <a:pt x="1110" y="15187"/>
                  <a:pt x="1152" y="15443"/>
                  <a:pt x="1238" y="15742"/>
                </a:cubicBezTo>
                <a:cubicBezTo>
                  <a:pt x="854" y="16083"/>
                  <a:pt x="555" y="16510"/>
                  <a:pt x="854" y="17064"/>
                </a:cubicBezTo>
                <a:cubicBezTo>
                  <a:pt x="640" y="17491"/>
                  <a:pt x="640" y="17576"/>
                  <a:pt x="555" y="18472"/>
                </a:cubicBezTo>
                <a:cubicBezTo>
                  <a:pt x="555" y="18728"/>
                  <a:pt x="470" y="18984"/>
                  <a:pt x="427" y="19240"/>
                </a:cubicBezTo>
                <a:cubicBezTo>
                  <a:pt x="342" y="19539"/>
                  <a:pt x="555" y="19923"/>
                  <a:pt x="256" y="20179"/>
                </a:cubicBezTo>
                <a:cubicBezTo>
                  <a:pt x="555" y="20349"/>
                  <a:pt x="128" y="20563"/>
                  <a:pt x="256" y="20776"/>
                </a:cubicBezTo>
                <a:cubicBezTo>
                  <a:pt x="342" y="20989"/>
                  <a:pt x="128" y="21245"/>
                  <a:pt x="384" y="21458"/>
                </a:cubicBezTo>
                <a:cubicBezTo>
                  <a:pt x="214" y="21757"/>
                  <a:pt x="640" y="22184"/>
                  <a:pt x="256" y="22482"/>
                </a:cubicBezTo>
                <a:cubicBezTo>
                  <a:pt x="512" y="22738"/>
                  <a:pt x="0" y="23165"/>
                  <a:pt x="384" y="23421"/>
                </a:cubicBezTo>
                <a:cubicBezTo>
                  <a:pt x="214" y="23719"/>
                  <a:pt x="470" y="23975"/>
                  <a:pt x="427" y="24274"/>
                </a:cubicBezTo>
                <a:cubicBezTo>
                  <a:pt x="384" y="24573"/>
                  <a:pt x="512" y="24871"/>
                  <a:pt x="598" y="25170"/>
                </a:cubicBezTo>
                <a:cubicBezTo>
                  <a:pt x="640" y="25213"/>
                  <a:pt x="683" y="25255"/>
                  <a:pt x="768" y="25298"/>
                </a:cubicBezTo>
                <a:cubicBezTo>
                  <a:pt x="683" y="25469"/>
                  <a:pt x="640" y="25639"/>
                  <a:pt x="555" y="25767"/>
                </a:cubicBezTo>
                <a:cubicBezTo>
                  <a:pt x="726" y="25852"/>
                  <a:pt x="811" y="25852"/>
                  <a:pt x="811" y="25895"/>
                </a:cubicBezTo>
                <a:cubicBezTo>
                  <a:pt x="768" y="26151"/>
                  <a:pt x="768" y="26407"/>
                  <a:pt x="726" y="26620"/>
                </a:cubicBezTo>
                <a:cubicBezTo>
                  <a:pt x="896" y="26663"/>
                  <a:pt x="982" y="26706"/>
                  <a:pt x="1067" y="26748"/>
                </a:cubicBezTo>
                <a:cubicBezTo>
                  <a:pt x="1024" y="27047"/>
                  <a:pt x="1195" y="27346"/>
                  <a:pt x="939" y="27559"/>
                </a:cubicBezTo>
                <a:cubicBezTo>
                  <a:pt x="1024" y="27900"/>
                  <a:pt x="1366" y="28199"/>
                  <a:pt x="1110" y="28583"/>
                </a:cubicBezTo>
                <a:cubicBezTo>
                  <a:pt x="1238" y="28796"/>
                  <a:pt x="1408" y="28967"/>
                  <a:pt x="1494" y="29180"/>
                </a:cubicBezTo>
                <a:cubicBezTo>
                  <a:pt x="1622" y="29351"/>
                  <a:pt x="1664" y="29564"/>
                  <a:pt x="1749" y="29777"/>
                </a:cubicBezTo>
                <a:cubicBezTo>
                  <a:pt x="2091" y="29905"/>
                  <a:pt x="2048" y="30289"/>
                  <a:pt x="2261" y="30503"/>
                </a:cubicBezTo>
                <a:cubicBezTo>
                  <a:pt x="2176" y="30588"/>
                  <a:pt x="2133" y="30630"/>
                  <a:pt x="2048" y="30716"/>
                </a:cubicBezTo>
                <a:cubicBezTo>
                  <a:pt x="2176" y="30844"/>
                  <a:pt x="2304" y="30929"/>
                  <a:pt x="2389" y="31014"/>
                </a:cubicBezTo>
                <a:cubicBezTo>
                  <a:pt x="2304" y="31526"/>
                  <a:pt x="2645" y="31868"/>
                  <a:pt x="2816" y="32252"/>
                </a:cubicBezTo>
                <a:cubicBezTo>
                  <a:pt x="2901" y="32294"/>
                  <a:pt x="2987" y="32294"/>
                  <a:pt x="3029" y="32294"/>
                </a:cubicBezTo>
                <a:cubicBezTo>
                  <a:pt x="3029" y="32508"/>
                  <a:pt x="3072" y="32721"/>
                  <a:pt x="3072" y="32892"/>
                </a:cubicBezTo>
                <a:cubicBezTo>
                  <a:pt x="3200" y="32934"/>
                  <a:pt x="3285" y="32934"/>
                  <a:pt x="3371" y="32977"/>
                </a:cubicBezTo>
                <a:cubicBezTo>
                  <a:pt x="3328" y="33275"/>
                  <a:pt x="3413" y="33446"/>
                  <a:pt x="3669" y="33574"/>
                </a:cubicBezTo>
                <a:cubicBezTo>
                  <a:pt x="3883" y="33702"/>
                  <a:pt x="4181" y="33873"/>
                  <a:pt x="4181" y="34001"/>
                </a:cubicBezTo>
                <a:cubicBezTo>
                  <a:pt x="4138" y="34427"/>
                  <a:pt x="4437" y="34513"/>
                  <a:pt x="4736" y="34683"/>
                </a:cubicBezTo>
                <a:cubicBezTo>
                  <a:pt x="4650" y="34811"/>
                  <a:pt x="4608" y="34897"/>
                  <a:pt x="4565" y="35025"/>
                </a:cubicBezTo>
                <a:cubicBezTo>
                  <a:pt x="4608" y="34982"/>
                  <a:pt x="4650" y="34939"/>
                  <a:pt x="4693" y="34939"/>
                </a:cubicBezTo>
                <a:cubicBezTo>
                  <a:pt x="4693" y="35025"/>
                  <a:pt x="4736" y="35153"/>
                  <a:pt x="4778" y="35323"/>
                </a:cubicBezTo>
                <a:cubicBezTo>
                  <a:pt x="4864" y="35110"/>
                  <a:pt x="4864" y="35025"/>
                  <a:pt x="4906" y="34897"/>
                </a:cubicBezTo>
                <a:cubicBezTo>
                  <a:pt x="4992" y="35025"/>
                  <a:pt x="5077" y="35153"/>
                  <a:pt x="5120" y="35281"/>
                </a:cubicBezTo>
                <a:cubicBezTo>
                  <a:pt x="5290" y="35195"/>
                  <a:pt x="5376" y="35153"/>
                  <a:pt x="5546" y="35067"/>
                </a:cubicBezTo>
                <a:lnTo>
                  <a:pt x="5546" y="35067"/>
                </a:lnTo>
                <a:cubicBezTo>
                  <a:pt x="5504" y="35281"/>
                  <a:pt x="5418" y="35409"/>
                  <a:pt x="5418" y="35409"/>
                </a:cubicBezTo>
                <a:cubicBezTo>
                  <a:pt x="5504" y="35536"/>
                  <a:pt x="5546" y="35664"/>
                  <a:pt x="5589" y="35750"/>
                </a:cubicBezTo>
                <a:cubicBezTo>
                  <a:pt x="5674" y="35664"/>
                  <a:pt x="5717" y="35622"/>
                  <a:pt x="5802" y="35536"/>
                </a:cubicBezTo>
                <a:cubicBezTo>
                  <a:pt x="5845" y="35750"/>
                  <a:pt x="5845" y="35878"/>
                  <a:pt x="5888" y="36048"/>
                </a:cubicBezTo>
                <a:cubicBezTo>
                  <a:pt x="6058" y="36048"/>
                  <a:pt x="6272" y="36048"/>
                  <a:pt x="6272" y="36091"/>
                </a:cubicBezTo>
                <a:cubicBezTo>
                  <a:pt x="6357" y="36432"/>
                  <a:pt x="6655" y="36390"/>
                  <a:pt x="6826" y="36560"/>
                </a:cubicBezTo>
                <a:cubicBezTo>
                  <a:pt x="6826" y="36432"/>
                  <a:pt x="6826" y="36347"/>
                  <a:pt x="6869" y="36262"/>
                </a:cubicBezTo>
                <a:cubicBezTo>
                  <a:pt x="6869" y="36219"/>
                  <a:pt x="6911" y="36219"/>
                  <a:pt x="6954" y="36176"/>
                </a:cubicBezTo>
                <a:cubicBezTo>
                  <a:pt x="6997" y="36304"/>
                  <a:pt x="7039" y="36432"/>
                  <a:pt x="7082" y="36518"/>
                </a:cubicBezTo>
                <a:cubicBezTo>
                  <a:pt x="7039" y="36518"/>
                  <a:pt x="6954" y="36560"/>
                  <a:pt x="6826" y="36560"/>
                </a:cubicBezTo>
                <a:cubicBezTo>
                  <a:pt x="6883" y="36712"/>
                  <a:pt x="6974" y="36737"/>
                  <a:pt x="7079" y="36737"/>
                </a:cubicBezTo>
                <a:cubicBezTo>
                  <a:pt x="7132" y="36737"/>
                  <a:pt x="7188" y="36731"/>
                  <a:pt x="7246" y="36731"/>
                </a:cubicBezTo>
                <a:cubicBezTo>
                  <a:pt x="7333" y="36731"/>
                  <a:pt x="7423" y="36745"/>
                  <a:pt x="7509" y="36816"/>
                </a:cubicBezTo>
                <a:cubicBezTo>
                  <a:pt x="7637" y="36944"/>
                  <a:pt x="7765" y="37158"/>
                  <a:pt x="7935" y="37371"/>
                </a:cubicBezTo>
                <a:cubicBezTo>
                  <a:pt x="7970" y="37367"/>
                  <a:pt x="8004" y="37364"/>
                  <a:pt x="8037" y="37364"/>
                </a:cubicBezTo>
                <a:cubicBezTo>
                  <a:pt x="8336" y="37364"/>
                  <a:pt x="8592" y="37533"/>
                  <a:pt x="8746" y="37840"/>
                </a:cubicBezTo>
                <a:cubicBezTo>
                  <a:pt x="8789" y="37755"/>
                  <a:pt x="8831" y="37670"/>
                  <a:pt x="8917" y="37456"/>
                </a:cubicBezTo>
                <a:cubicBezTo>
                  <a:pt x="9044" y="37755"/>
                  <a:pt x="9130" y="38011"/>
                  <a:pt x="9258" y="38224"/>
                </a:cubicBezTo>
                <a:cubicBezTo>
                  <a:pt x="9556" y="38053"/>
                  <a:pt x="9812" y="37883"/>
                  <a:pt x="10068" y="37712"/>
                </a:cubicBezTo>
                <a:cubicBezTo>
                  <a:pt x="10111" y="37755"/>
                  <a:pt x="10154" y="37755"/>
                  <a:pt x="10154" y="37798"/>
                </a:cubicBezTo>
                <a:cubicBezTo>
                  <a:pt x="10068" y="37968"/>
                  <a:pt x="9940" y="38139"/>
                  <a:pt x="9770" y="38395"/>
                </a:cubicBezTo>
                <a:cubicBezTo>
                  <a:pt x="9876" y="38363"/>
                  <a:pt x="9980" y="38355"/>
                  <a:pt x="10082" y="38355"/>
                </a:cubicBezTo>
                <a:cubicBezTo>
                  <a:pt x="10183" y="38355"/>
                  <a:pt x="10282" y="38363"/>
                  <a:pt x="10378" y="38363"/>
                </a:cubicBezTo>
                <a:cubicBezTo>
                  <a:pt x="10570" y="38363"/>
                  <a:pt x="10751" y="38331"/>
                  <a:pt x="10922" y="38139"/>
                </a:cubicBezTo>
                <a:cubicBezTo>
                  <a:pt x="11092" y="38352"/>
                  <a:pt x="11220" y="38523"/>
                  <a:pt x="11306" y="38651"/>
                </a:cubicBezTo>
                <a:cubicBezTo>
                  <a:pt x="11561" y="38693"/>
                  <a:pt x="11732" y="38779"/>
                  <a:pt x="11903" y="38821"/>
                </a:cubicBezTo>
                <a:cubicBezTo>
                  <a:pt x="11945" y="38779"/>
                  <a:pt x="12031" y="38736"/>
                  <a:pt x="12116" y="38651"/>
                </a:cubicBezTo>
                <a:cubicBezTo>
                  <a:pt x="12244" y="38779"/>
                  <a:pt x="12415" y="38907"/>
                  <a:pt x="12500" y="38992"/>
                </a:cubicBezTo>
                <a:lnTo>
                  <a:pt x="13055" y="38992"/>
                </a:lnTo>
                <a:cubicBezTo>
                  <a:pt x="13097" y="38864"/>
                  <a:pt x="13097" y="38779"/>
                  <a:pt x="13140" y="38693"/>
                </a:cubicBezTo>
                <a:cubicBezTo>
                  <a:pt x="13225" y="38693"/>
                  <a:pt x="13311" y="38693"/>
                  <a:pt x="13439" y="38736"/>
                </a:cubicBezTo>
                <a:cubicBezTo>
                  <a:pt x="13353" y="38821"/>
                  <a:pt x="13311" y="38864"/>
                  <a:pt x="13268" y="38949"/>
                </a:cubicBezTo>
                <a:cubicBezTo>
                  <a:pt x="13464" y="38982"/>
                  <a:pt x="13635" y="39190"/>
                  <a:pt x="13838" y="39190"/>
                </a:cubicBezTo>
                <a:cubicBezTo>
                  <a:pt x="13900" y="39190"/>
                  <a:pt x="13966" y="39170"/>
                  <a:pt x="14036" y="39120"/>
                </a:cubicBezTo>
                <a:cubicBezTo>
                  <a:pt x="14078" y="38992"/>
                  <a:pt x="14121" y="38821"/>
                  <a:pt x="14121" y="38651"/>
                </a:cubicBezTo>
                <a:cubicBezTo>
                  <a:pt x="14249" y="38864"/>
                  <a:pt x="14377" y="39035"/>
                  <a:pt x="14462" y="39205"/>
                </a:cubicBezTo>
                <a:cubicBezTo>
                  <a:pt x="14590" y="39120"/>
                  <a:pt x="14633" y="39077"/>
                  <a:pt x="14676" y="38992"/>
                </a:cubicBezTo>
                <a:cubicBezTo>
                  <a:pt x="14846" y="39077"/>
                  <a:pt x="15017" y="39120"/>
                  <a:pt x="15188" y="39205"/>
                </a:cubicBezTo>
                <a:cubicBezTo>
                  <a:pt x="15230" y="39035"/>
                  <a:pt x="15273" y="38949"/>
                  <a:pt x="15316" y="38821"/>
                </a:cubicBezTo>
                <a:cubicBezTo>
                  <a:pt x="15358" y="38949"/>
                  <a:pt x="15401" y="39077"/>
                  <a:pt x="15486" y="39205"/>
                </a:cubicBezTo>
                <a:cubicBezTo>
                  <a:pt x="15614" y="39163"/>
                  <a:pt x="15700" y="39077"/>
                  <a:pt x="15828" y="39035"/>
                </a:cubicBezTo>
                <a:cubicBezTo>
                  <a:pt x="16126" y="39163"/>
                  <a:pt x="16425" y="39333"/>
                  <a:pt x="16723" y="39504"/>
                </a:cubicBezTo>
                <a:cubicBezTo>
                  <a:pt x="16809" y="39461"/>
                  <a:pt x="16937" y="39419"/>
                  <a:pt x="17022" y="39333"/>
                </a:cubicBezTo>
                <a:cubicBezTo>
                  <a:pt x="17150" y="39376"/>
                  <a:pt x="17278" y="39461"/>
                  <a:pt x="17363" y="39504"/>
                </a:cubicBezTo>
                <a:cubicBezTo>
                  <a:pt x="17406" y="39461"/>
                  <a:pt x="17449" y="39419"/>
                  <a:pt x="17491" y="39376"/>
                </a:cubicBezTo>
                <a:cubicBezTo>
                  <a:pt x="17491" y="39419"/>
                  <a:pt x="17534" y="39461"/>
                  <a:pt x="17534" y="39504"/>
                </a:cubicBezTo>
                <a:cubicBezTo>
                  <a:pt x="17662" y="39419"/>
                  <a:pt x="17833" y="39291"/>
                  <a:pt x="18046" y="39163"/>
                </a:cubicBezTo>
                <a:cubicBezTo>
                  <a:pt x="18174" y="39291"/>
                  <a:pt x="18345" y="39461"/>
                  <a:pt x="18473" y="39589"/>
                </a:cubicBezTo>
                <a:cubicBezTo>
                  <a:pt x="18515" y="39547"/>
                  <a:pt x="18558" y="39461"/>
                  <a:pt x="18601" y="39291"/>
                </a:cubicBezTo>
                <a:cubicBezTo>
                  <a:pt x="18814" y="39376"/>
                  <a:pt x="19027" y="39419"/>
                  <a:pt x="19240" y="39504"/>
                </a:cubicBezTo>
                <a:cubicBezTo>
                  <a:pt x="19326" y="39461"/>
                  <a:pt x="19454" y="39376"/>
                  <a:pt x="19539" y="39333"/>
                </a:cubicBezTo>
                <a:cubicBezTo>
                  <a:pt x="19624" y="39376"/>
                  <a:pt x="19710" y="39461"/>
                  <a:pt x="19795" y="39504"/>
                </a:cubicBezTo>
                <a:cubicBezTo>
                  <a:pt x="19838" y="39376"/>
                  <a:pt x="19880" y="39291"/>
                  <a:pt x="19880" y="39205"/>
                </a:cubicBezTo>
                <a:cubicBezTo>
                  <a:pt x="20008" y="39248"/>
                  <a:pt x="20094" y="39291"/>
                  <a:pt x="20179" y="39333"/>
                </a:cubicBezTo>
                <a:cubicBezTo>
                  <a:pt x="20307" y="39248"/>
                  <a:pt x="20435" y="39120"/>
                  <a:pt x="20563" y="39035"/>
                </a:cubicBezTo>
                <a:cubicBezTo>
                  <a:pt x="20674" y="39146"/>
                  <a:pt x="20785" y="39193"/>
                  <a:pt x="20896" y="39193"/>
                </a:cubicBezTo>
                <a:cubicBezTo>
                  <a:pt x="21041" y="39193"/>
                  <a:pt x="21186" y="39113"/>
                  <a:pt x="21331" y="38992"/>
                </a:cubicBezTo>
                <a:cubicBezTo>
                  <a:pt x="21480" y="39081"/>
                  <a:pt x="21608" y="39192"/>
                  <a:pt x="21759" y="39192"/>
                </a:cubicBezTo>
                <a:cubicBezTo>
                  <a:pt x="21824" y="39192"/>
                  <a:pt x="21894" y="39171"/>
                  <a:pt x="21971" y="39120"/>
                </a:cubicBezTo>
                <a:cubicBezTo>
                  <a:pt x="21928" y="39035"/>
                  <a:pt x="21885" y="38992"/>
                  <a:pt x="21800" y="38949"/>
                </a:cubicBezTo>
                <a:cubicBezTo>
                  <a:pt x="21880" y="38858"/>
                  <a:pt x="21960" y="38828"/>
                  <a:pt x="22041" y="38828"/>
                </a:cubicBezTo>
                <a:cubicBezTo>
                  <a:pt x="22197" y="38828"/>
                  <a:pt x="22356" y="38939"/>
                  <a:pt x="22523" y="38939"/>
                </a:cubicBezTo>
                <a:cubicBezTo>
                  <a:pt x="22593" y="38939"/>
                  <a:pt x="22665" y="38919"/>
                  <a:pt x="22739" y="38864"/>
                </a:cubicBezTo>
                <a:cubicBezTo>
                  <a:pt x="22952" y="38693"/>
                  <a:pt x="23336" y="38779"/>
                  <a:pt x="23592" y="38608"/>
                </a:cubicBezTo>
                <a:cubicBezTo>
                  <a:pt x="23890" y="38437"/>
                  <a:pt x="24402" y="38736"/>
                  <a:pt x="24445" y="38139"/>
                </a:cubicBezTo>
                <a:cubicBezTo>
                  <a:pt x="24402" y="38096"/>
                  <a:pt x="24360" y="38011"/>
                  <a:pt x="24317" y="37925"/>
                </a:cubicBezTo>
                <a:lnTo>
                  <a:pt x="24573" y="37670"/>
                </a:lnTo>
                <a:cubicBezTo>
                  <a:pt x="24616" y="37883"/>
                  <a:pt x="24616" y="38053"/>
                  <a:pt x="24701" y="38309"/>
                </a:cubicBezTo>
                <a:cubicBezTo>
                  <a:pt x="24872" y="38096"/>
                  <a:pt x="24957" y="37968"/>
                  <a:pt x="25085" y="37840"/>
                </a:cubicBezTo>
                <a:cubicBezTo>
                  <a:pt x="25170" y="37883"/>
                  <a:pt x="25256" y="37925"/>
                  <a:pt x="25341" y="38011"/>
                </a:cubicBezTo>
                <a:cubicBezTo>
                  <a:pt x="25725" y="37883"/>
                  <a:pt x="26151" y="37755"/>
                  <a:pt x="26578" y="37584"/>
                </a:cubicBezTo>
                <a:cubicBezTo>
                  <a:pt x="26578" y="37584"/>
                  <a:pt x="26621" y="37627"/>
                  <a:pt x="26706" y="37712"/>
                </a:cubicBezTo>
                <a:cubicBezTo>
                  <a:pt x="26877" y="37499"/>
                  <a:pt x="27005" y="37286"/>
                  <a:pt x="27175" y="37072"/>
                </a:cubicBezTo>
                <a:cubicBezTo>
                  <a:pt x="27303" y="37158"/>
                  <a:pt x="27431" y="37286"/>
                  <a:pt x="27645" y="37456"/>
                </a:cubicBezTo>
                <a:cubicBezTo>
                  <a:pt x="27815" y="37030"/>
                  <a:pt x="28199" y="36859"/>
                  <a:pt x="28455" y="36560"/>
                </a:cubicBezTo>
                <a:cubicBezTo>
                  <a:pt x="28668" y="36560"/>
                  <a:pt x="28839" y="36560"/>
                  <a:pt x="29052" y="36518"/>
                </a:cubicBezTo>
                <a:cubicBezTo>
                  <a:pt x="29052" y="36390"/>
                  <a:pt x="29052" y="36262"/>
                  <a:pt x="29095" y="36134"/>
                </a:cubicBezTo>
                <a:cubicBezTo>
                  <a:pt x="29223" y="36048"/>
                  <a:pt x="29351" y="35963"/>
                  <a:pt x="29479" y="35920"/>
                </a:cubicBezTo>
                <a:cubicBezTo>
                  <a:pt x="29607" y="35963"/>
                  <a:pt x="29735" y="36006"/>
                  <a:pt x="29906" y="36091"/>
                </a:cubicBezTo>
                <a:cubicBezTo>
                  <a:pt x="29820" y="35878"/>
                  <a:pt x="29778" y="35792"/>
                  <a:pt x="29692" y="35750"/>
                </a:cubicBezTo>
                <a:cubicBezTo>
                  <a:pt x="29650" y="35707"/>
                  <a:pt x="29607" y="35664"/>
                  <a:pt x="29564" y="35622"/>
                </a:cubicBezTo>
                <a:cubicBezTo>
                  <a:pt x="29607" y="35622"/>
                  <a:pt x="29607" y="35579"/>
                  <a:pt x="29607" y="35579"/>
                </a:cubicBezTo>
                <a:cubicBezTo>
                  <a:pt x="29650" y="35622"/>
                  <a:pt x="29692" y="35664"/>
                  <a:pt x="29735" y="35707"/>
                </a:cubicBezTo>
                <a:cubicBezTo>
                  <a:pt x="29735" y="35707"/>
                  <a:pt x="29735" y="35738"/>
                  <a:pt x="29709" y="35747"/>
                </a:cubicBezTo>
                <a:lnTo>
                  <a:pt x="29709" y="35747"/>
                </a:lnTo>
                <a:cubicBezTo>
                  <a:pt x="29956" y="35707"/>
                  <a:pt x="30125" y="35707"/>
                  <a:pt x="30375" y="35707"/>
                </a:cubicBezTo>
                <a:cubicBezTo>
                  <a:pt x="30460" y="35494"/>
                  <a:pt x="30546" y="35281"/>
                  <a:pt x="30631" y="35025"/>
                </a:cubicBezTo>
                <a:lnTo>
                  <a:pt x="31015" y="35025"/>
                </a:lnTo>
                <a:cubicBezTo>
                  <a:pt x="30972" y="34939"/>
                  <a:pt x="30929" y="34854"/>
                  <a:pt x="30887" y="34769"/>
                </a:cubicBezTo>
                <a:cubicBezTo>
                  <a:pt x="31399" y="34641"/>
                  <a:pt x="31783" y="34342"/>
                  <a:pt x="32039" y="33915"/>
                </a:cubicBezTo>
                <a:cubicBezTo>
                  <a:pt x="31953" y="33873"/>
                  <a:pt x="31911" y="33873"/>
                  <a:pt x="31868" y="33830"/>
                </a:cubicBezTo>
                <a:cubicBezTo>
                  <a:pt x="31911" y="33787"/>
                  <a:pt x="31911" y="33787"/>
                  <a:pt x="31911" y="33745"/>
                </a:cubicBezTo>
                <a:cubicBezTo>
                  <a:pt x="31953" y="33787"/>
                  <a:pt x="31996" y="33873"/>
                  <a:pt x="32039" y="33915"/>
                </a:cubicBezTo>
                <a:lnTo>
                  <a:pt x="32295" y="33915"/>
                </a:lnTo>
                <a:cubicBezTo>
                  <a:pt x="32380" y="33745"/>
                  <a:pt x="32423" y="33617"/>
                  <a:pt x="32508" y="33489"/>
                </a:cubicBezTo>
                <a:cubicBezTo>
                  <a:pt x="32465" y="33403"/>
                  <a:pt x="32423" y="33318"/>
                  <a:pt x="32337" y="33275"/>
                </a:cubicBezTo>
                <a:lnTo>
                  <a:pt x="32209" y="33147"/>
                </a:lnTo>
                <a:lnTo>
                  <a:pt x="32337" y="33105"/>
                </a:lnTo>
                <a:cubicBezTo>
                  <a:pt x="32380" y="33062"/>
                  <a:pt x="32423" y="33020"/>
                  <a:pt x="32465" y="32934"/>
                </a:cubicBezTo>
                <a:cubicBezTo>
                  <a:pt x="32465" y="33020"/>
                  <a:pt x="32508" y="33062"/>
                  <a:pt x="32508" y="33105"/>
                </a:cubicBezTo>
                <a:lnTo>
                  <a:pt x="32807" y="33105"/>
                </a:lnTo>
                <a:cubicBezTo>
                  <a:pt x="32849" y="32892"/>
                  <a:pt x="32849" y="32764"/>
                  <a:pt x="32849" y="32721"/>
                </a:cubicBezTo>
                <a:cubicBezTo>
                  <a:pt x="33105" y="32508"/>
                  <a:pt x="33276" y="32337"/>
                  <a:pt x="33489" y="32166"/>
                </a:cubicBezTo>
                <a:cubicBezTo>
                  <a:pt x="33489" y="32081"/>
                  <a:pt x="33532" y="31953"/>
                  <a:pt x="33532" y="31825"/>
                </a:cubicBezTo>
                <a:cubicBezTo>
                  <a:pt x="33745" y="31654"/>
                  <a:pt x="33958" y="31526"/>
                  <a:pt x="34172" y="31398"/>
                </a:cubicBezTo>
                <a:cubicBezTo>
                  <a:pt x="34172" y="31228"/>
                  <a:pt x="34172" y="31100"/>
                  <a:pt x="34172" y="30972"/>
                </a:cubicBezTo>
                <a:cubicBezTo>
                  <a:pt x="34086" y="30929"/>
                  <a:pt x="34044" y="30886"/>
                  <a:pt x="34001" y="30844"/>
                </a:cubicBezTo>
                <a:lnTo>
                  <a:pt x="34086" y="30801"/>
                </a:lnTo>
                <a:cubicBezTo>
                  <a:pt x="34086" y="30844"/>
                  <a:pt x="34129" y="30886"/>
                  <a:pt x="34172" y="30929"/>
                </a:cubicBezTo>
                <a:cubicBezTo>
                  <a:pt x="34172" y="30929"/>
                  <a:pt x="34172" y="30972"/>
                  <a:pt x="34172" y="30972"/>
                </a:cubicBezTo>
                <a:cubicBezTo>
                  <a:pt x="34257" y="30929"/>
                  <a:pt x="34342" y="30929"/>
                  <a:pt x="34513" y="30929"/>
                </a:cubicBezTo>
                <a:cubicBezTo>
                  <a:pt x="34428" y="30503"/>
                  <a:pt x="34812" y="30204"/>
                  <a:pt x="34598" y="29820"/>
                </a:cubicBezTo>
                <a:cubicBezTo>
                  <a:pt x="34513" y="29692"/>
                  <a:pt x="34513" y="29607"/>
                  <a:pt x="34513" y="29479"/>
                </a:cubicBezTo>
                <a:lnTo>
                  <a:pt x="34598" y="29479"/>
                </a:lnTo>
                <a:cubicBezTo>
                  <a:pt x="34638" y="29559"/>
                  <a:pt x="34641" y="29677"/>
                  <a:pt x="34677" y="29762"/>
                </a:cubicBezTo>
                <a:lnTo>
                  <a:pt x="34677" y="29762"/>
                </a:lnTo>
                <a:cubicBezTo>
                  <a:pt x="34810" y="29665"/>
                  <a:pt x="34917" y="29593"/>
                  <a:pt x="35025" y="29521"/>
                </a:cubicBezTo>
                <a:cubicBezTo>
                  <a:pt x="34940" y="29393"/>
                  <a:pt x="34897" y="29308"/>
                  <a:pt x="34812" y="29180"/>
                </a:cubicBezTo>
                <a:cubicBezTo>
                  <a:pt x="35068" y="29137"/>
                  <a:pt x="35281" y="29137"/>
                  <a:pt x="35537" y="29095"/>
                </a:cubicBezTo>
                <a:cubicBezTo>
                  <a:pt x="35452" y="28881"/>
                  <a:pt x="35409" y="28711"/>
                  <a:pt x="35366" y="28540"/>
                </a:cubicBezTo>
                <a:cubicBezTo>
                  <a:pt x="35409" y="28455"/>
                  <a:pt x="35452" y="28369"/>
                  <a:pt x="35494" y="28327"/>
                </a:cubicBezTo>
                <a:lnTo>
                  <a:pt x="35366" y="28199"/>
                </a:lnTo>
                <a:lnTo>
                  <a:pt x="35494" y="28156"/>
                </a:lnTo>
                <a:cubicBezTo>
                  <a:pt x="35580" y="28028"/>
                  <a:pt x="35622" y="27943"/>
                  <a:pt x="35707" y="27815"/>
                </a:cubicBezTo>
                <a:cubicBezTo>
                  <a:pt x="35835" y="27900"/>
                  <a:pt x="35878" y="27943"/>
                  <a:pt x="35963" y="28028"/>
                </a:cubicBezTo>
                <a:lnTo>
                  <a:pt x="35963" y="27260"/>
                </a:lnTo>
                <a:lnTo>
                  <a:pt x="36305" y="26919"/>
                </a:lnTo>
                <a:cubicBezTo>
                  <a:pt x="36177" y="26791"/>
                  <a:pt x="36049" y="26620"/>
                  <a:pt x="35921" y="26450"/>
                </a:cubicBezTo>
                <a:cubicBezTo>
                  <a:pt x="36177" y="26279"/>
                  <a:pt x="36561" y="26407"/>
                  <a:pt x="36646" y="25980"/>
                </a:cubicBezTo>
                <a:cubicBezTo>
                  <a:pt x="36646" y="25682"/>
                  <a:pt x="36305" y="25383"/>
                  <a:pt x="36603" y="25085"/>
                </a:cubicBezTo>
                <a:cubicBezTo>
                  <a:pt x="36731" y="24914"/>
                  <a:pt x="36859" y="24701"/>
                  <a:pt x="36987" y="24530"/>
                </a:cubicBezTo>
                <a:cubicBezTo>
                  <a:pt x="36902" y="24402"/>
                  <a:pt x="36817" y="24274"/>
                  <a:pt x="36774" y="24189"/>
                </a:cubicBezTo>
                <a:cubicBezTo>
                  <a:pt x="36902" y="23975"/>
                  <a:pt x="36987" y="23805"/>
                  <a:pt x="37115" y="23591"/>
                </a:cubicBezTo>
                <a:cubicBezTo>
                  <a:pt x="37073" y="23591"/>
                  <a:pt x="37030" y="23506"/>
                  <a:pt x="36987" y="23463"/>
                </a:cubicBezTo>
                <a:cubicBezTo>
                  <a:pt x="37243" y="23122"/>
                  <a:pt x="37073" y="22738"/>
                  <a:pt x="37115" y="22397"/>
                </a:cubicBezTo>
                <a:cubicBezTo>
                  <a:pt x="37073" y="22354"/>
                  <a:pt x="37030" y="22312"/>
                  <a:pt x="36987" y="22312"/>
                </a:cubicBezTo>
                <a:lnTo>
                  <a:pt x="37030" y="22226"/>
                </a:lnTo>
                <a:cubicBezTo>
                  <a:pt x="37073" y="22269"/>
                  <a:pt x="37115" y="22312"/>
                  <a:pt x="37158" y="22354"/>
                </a:cubicBezTo>
                <a:cubicBezTo>
                  <a:pt x="37115" y="22397"/>
                  <a:pt x="37115" y="22397"/>
                  <a:pt x="37115" y="22397"/>
                </a:cubicBezTo>
                <a:cubicBezTo>
                  <a:pt x="37158" y="22354"/>
                  <a:pt x="37243" y="22354"/>
                  <a:pt x="37243" y="22312"/>
                </a:cubicBezTo>
                <a:cubicBezTo>
                  <a:pt x="37329" y="21800"/>
                  <a:pt x="37286" y="21288"/>
                  <a:pt x="37286" y="20819"/>
                </a:cubicBezTo>
                <a:cubicBezTo>
                  <a:pt x="37115" y="20733"/>
                  <a:pt x="37073" y="20691"/>
                  <a:pt x="36902" y="20648"/>
                </a:cubicBezTo>
                <a:cubicBezTo>
                  <a:pt x="37073" y="20605"/>
                  <a:pt x="37158" y="20563"/>
                  <a:pt x="37329" y="20520"/>
                </a:cubicBezTo>
                <a:cubicBezTo>
                  <a:pt x="37115" y="20392"/>
                  <a:pt x="36987" y="20264"/>
                  <a:pt x="36774" y="20136"/>
                </a:cubicBezTo>
                <a:cubicBezTo>
                  <a:pt x="36987" y="20093"/>
                  <a:pt x="37158" y="20051"/>
                  <a:pt x="37329" y="20051"/>
                </a:cubicBezTo>
                <a:cubicBezTo>
                  <a:pt x="36987" y="19752"/>
                  <a:pt x="37158" y="19496"/>
                  <a:pt x="37329" y="19240"/>
                </a:cubicBezTo>
                <a:cubicBezTo>
                  <a:pt x="37243" y="19155"/>
                  <a:pt x="37158" y="19027"/>
                  <a:pt x="37115" y="18941"/>
                </a:cubicBezTo>
                <a:cubicBezTo>
                  <a:pt x="37201" y="18813"/>
                  <a:pt x="37243" y="18685"/>
                  <a:pt x="37286" y="18600"/>
                </a:cubicBezTo>
                <a:cubicBezTo>
                  <a:pt x="37243" y="18472"/>
                  <a:pt x="37201" y="18430"/>
                  <a:pt x="37158" y="18344"/>
                </a:cubicBezTo>
                <a:cubicBezTo>
                  <a:pt x="37201" y="18259"/>
                  <a:pt x="37243" y="18216"/>
                  <a:pt x="37286" y="18174"/>
                </a:cubicBezTo>
                <a:cubicBezTo>
                  <a:pt x="37115" y="18046"/>
                  <a:pt x="36945" y="17918"/>
                  <a:pt x="36774" y="17832"/>
                </a:cubicBezTo>
                <a:cubicBezTo>
                  <a:pt x="36849" y="17683"/>
                  <a:pt x="36891" y="17598"/>
                  <a:pt x="36814" y="17436"/>
                </a:cubicBezTo>
                <a:lnTo>
                  <a:pt x="36814" y="17436"/>
                </a:lnTo>
                <a:cubicBezTo>
                  <a:pt x="36787" y="17444"/>
                  <a:pt x="36759" y="17448"/>
                  <a:pt x="36731" y="17448"/>
                </a:cubicBezTo>
                <a:cubicBezTo>
                  <a:pt x="36731" y="17448"/>
                  <a:pt x="36689" y="17406"/>
                  <a:pt x="36774" y="17363"/>
                </a:cubicBezTo>
                <a:cubicBezTo>
                  <a:pt x="36774" y="17349"/>
                  <a:pt x="36783" y="17344"/>
                  <a:pt x="36799" y="17344"/>
                </a:cubicBezTo>
                <a:cubicBezTo>
                  <a:pt x="36831" y="17344"/>
                  <a:pt x="36888" y="17363"/>
                  <a:pt x="36945" y="17363"/>
                </a:cubicBezTo>
                <a:cubicBezTo>
                  <a:pt x="36932" y="17375"/>
                  <a:pt x="36916" y="17388"/>
                  <a:pt x="36898" y="17399"/>
                </a:cubicBezTo>
                <a:lnTo>
                  <a:pt x="36898" y="17399"/>
                </a:lnTo>
                <a:cubicBezTo>
                  <a:pt x="36863" y="17391"/>
                  <a:pt x="36823" y="17379"/>
                  <a:pt x="36774" y="17363"/>
                </a:cubicBezTo>
                <a:lnTo>
                  <a:pt x="36774" y="17363"/>
                </a:lnTo>
                <a:cubicBezTo>
                  <a:pt x="36790" y="17389"/>
                  <a:pt x="36803" y="17413"/>
                  <a:pt x="36814" y="17436"/>
                </a:cubicBezTo>
                <a:lnTo>
                  <a:pt x="36814" y="17436"/>
                </a:lnTo>
                <a:cubicBezTo>
                  <a:pt x="36845" y="17427"/>
                  <a:pt x="36874" y="17414"/>
                  <a:pt x="36898" y="17399"/>
                </a:cubicBezTo>
                <a:lnTo>
                  <a:pt x="36898" y="17399"/>
                </a:lnTo>
                <a:cubicBezTo>
                  <a:pt x="36955" y="17412"/>
                  <a:pt x="36995" y="17416"/>
                  <a:pt x="37025" y="17416"/>
                </a:cubicBezTo>
                <a:cubicBezTo>
                  <a:pt x="37073" y="17416"/>
                  <a:pt x="37094" y="17406"/>
                  <a:pt x="37115" y="17406"/>
                </a:cubicBezTo>
                <a:cubicBezTo>
                  <a:pt x="36945" y="17064"/>
                  <a:pt x="37201" y="16723"/>
                  <a:pt x="37115" y="16382"/>
                </a:cubicBezTo>
                <a:cubicBezTo>
                  <a:pt x="37115" y="16382"/>
                  <a:pt x="37073" y="16339"/>
                  <a:pt x="37030" y="16296"/>
                </a:cubicBezTo>
                <a:cubicBezTo>
                  <a:pt x="36987" y="16424"/>
                  <a:pt x="36945" y="16510"/>
                  <a:pt x="36902" y="16638"/>
                </a:cubicBezTo>
                <a:cubicBezTo>
                  <a:pt x="36817" y="16595"/>
                  <a:pt x="36731" y="16595"/>
                  <a:pt x="36646" y="16595"/>
                </a:cubicBezTo>
                <a:cubicBezTo>
                  <a:pt x="36774" y="16339"/>
                  <a:pt x="36859" y="16168"/>
                  <a:pt x="36945" y="15998"/>
                </a:cubicBezTo>
                <a:cubicBezTo>
                  <a:pt x="36859" y="15657"/>
                  <a:pt x="36731" y="15401"/>
                  <a:pt x="36646" y="15145"/>
                </a:cubicBezTo>
                <a:cubicBezTo>
                  <a:pt x="36689" y="14974"/>
                  <a:pt x="36774" y="14846"/>
                  <a:pt x="36817" y="14675"/>
                </a:cubicBezTo>
                <a:cubicBezTo>
                  <a:pt x="36603" y="14675"/>
                  <a:pt x="36475" y="14633"/>
                  <a:pt x="36305" y="14633"/>
                </a:cubicBezTo>
                <a:cubicBezTo>
                  <a:pt x="36433" y="14419"/>
                  <a:pt x="36561" y="14249"/>
                  <a:pt x="36774" y="13950"/>
                </a:cubicBezTo>
                <a:lnTo>
                  <a:pt x="36774" y="13950"/>
                </a:lnTo>
                <a:cubicBezTo>
                  <a:pt x="36475" y="14035"/>
                  <a:pt x="36305" y="14078"/>
                  <a:pt x="36177" y="14121"/>
                </a:cubicBezTo>
                <a:cubicBezTo>
                  <a:pt x="36006" y="13865"/>
                  <a:pt x="36390" y="13609"/>
                  <a:pt x="36177" y="13353"/>
                </a:cubicBezTo>
                <a:cubicBezTo>
                  <a:pt x="36177" y="13353"/>
                  <a:pt x="36305" y="13225"/>
                  <a:pt x="36347" y="13097"/>
                </a:cubicBezTo>
                <a:cubicBezTo>
                  <a:pt x="36134" y="12969"/>
                  <a:pt x="35963" y="12798"/>
                  <a:pt x="35793" y="12670"/>
                </a:cubicBezTo>
                <a:lnTo>
                  <a:pt x="35665" y="12585"/>
                </a:lnTo>
                <a:lnTo>
                  <a:pt x="35793" y="12500"/>
                </a:lnTo>
                <a:cubicBezTo>
                  <a:pt x="35878" y="12414"/>
                  <a:pt x="35921" y="12329"/>
                  <a:pt x="36006" y="12158"/>
                </a:cubicBezTo>
                <a:cubicBezTo>
                  <a:pt x="35878" y="12030"/>
                  <a:pt x="35707" y="11860"/>
                  <a:pt x="35537" y="11689"/>
                </a:cubicBezTo>
                <a:cubicBezTo>
                  <a:pt x="35537" y="11689"/>
                  <a:pt x="35580" y="11646"/>
                  <a:pt x="35622" y="11604"/>
                </a:cubicBezTo>
                <a:cubicBezTo>
                  <a:pt x="35537" y="11476"/>
                  <a:pt x="35409" y="11348"/>
                  <a:pt x="35324" y="11177"/>
                </a:cubicBezTo>
                <a:cubicBezTo>
                  <a:pt x="35238" y="11049"/>
                  <a:pt x="35238" y="10836"/>
                  <a:pt x="35153" y="10708"/>
                </a:cubicBezTo>
                <a:cubicBezTo>
                  <a:pt x="34982" y="10409"/>
                  <a:pt x="34940" y="10068"/>
                  <a:pt x="34641" y="9897"/>
                </a:cubicBezTo>
                <a:cubicBezTo>
                  <a:pt x="34641" y="9940"/>
                  <a:pt x="34598" y="9983"/>
                  <a:pt x="34556" y="10025"/>
                </a:cubicBezTo>
                <a:cubicBezTo>
                  <a:pt x="34513" y="9983"/>
                  <a:pt x="34513" y="9940"/>
                  <a:pt x="34470" y="9897"/>
                </a:cubicBezTo>
                <a:cubicBezTo>
                  <a:pt x="34428" y="9855"/>
                  <a:pt x="34385" y="9812"/>
                  <a:pt x="34342" y="9769"/>
                </a:cubicBezTo>
                <a:lnTo>
                  <a:pt x="34385" y="9727"/>
                </a:lnTo>
                <a:cubicBezTo>
                  <a:pt x="34428" y="9769"/>
                  <a:pt x="34470" y="9812"/>
                  <a:pt x="34513" y="9855"/>
                </a:cubicBezTo>
                <a:cubicBezTo>
                  <a:pt x="34513" y="9855"/>
                  <a:pt x="34470" y="9897"/>
                  <a:pt x="34470" y="9897"/>
                </a:cubicBezTo>
                <a:lnTo>
                  <a:pt x="34641" y="9897"/>
                </a:lnTo>
                <a:lnTo>
                  <a:pt x="34641" y="9471"/>
                </a:lnTo>
                <a:cubicBezTo>
                  <a:pt x="34470" y="9385"/>
                  <a:pt x="34342" y="9257"/>
                  <a:pt x="34172" y="9172"/>
                </a:cubicBezTo>
                <a:cubicBezTo>
                  <a:pt x="34214" y="9087"/>
                  <a:pt x="34257" y="9001"/>
                  <a:pt x="34342" y="8959"/>
                </a:cubicBezTo>
                <a:cubicBezTo>
                  <a:pt x="34300" y="8959"/>
                  <a:pt x="34257" y="8916"/>
                  <a:pt x="34257" y="8916"/>
                </a:cubicBezTo>
                <a:cubicBezTo>
                  <a:pt x="34214" y="8788"/>
                  <a:pt x="34129" y="8660"/>
                  <a:pt x="34086" y="8575"/>
                </a:cubicBezTo>
                <a:cubicBezTo>
                  <a:pt x="34001" y="8618"/>
                  <a:pt x="33916" y="8660"/>
                  <a:pt x="33830" y="8788"/>
                </a:cubicBezTo>
                <a:cubicBezTo>
                  <a:pt x="33745" y="8873"/>
                  <a:pt x="33617" y="8873"/>
                  <a:pt x="33532" y="8873"/>
                </a:cubicBezTo>
                <a:cubicBezTo>
                  <a:pt x="33532" y="8831"/>
                  <a:pt x="33532" y="8788"/>
                  <a:pt x="33532" y="8788"/>
                </a:cubicBezTo>
                <a:cubicBezTo>
                  <a:pt x="33617" y="8745"/>
                  <a:pt x="33745" y="8745"/>
                  <a:pt x="33830" y="8703"/>
                </a:cubicBezTo>
                <a:cubicBezTo>
                  <a:pt x="33830" y="8529"/>
                  <a:pt x="33830" y="8387"/>
                  <a:pt x="33830" y="8276"/>
                </a:cubicBezTo>
                <a:cubicBezTo>
                  <a:pt x="33617" y="8234"/>
                  <a:pt x="33489" y="8191"/>
                  <a:pt x="33318" y="8191"/>
                </a:cubicBezTo>
                <a:cubicBezTo>
                  <a:pt x="33404" y="8106"/>
                  <a:pt x="33446" y="8020"/>
                  <a:pt x="33489" y="7978"/>
                </a:cubicBezTo>
                <a:cubicBezTo>
                  <a:pt x="33190" y="7679"/>
                  <a:pt x="33233" y="7082"/>
                  <a:pt x="32764" y="7039"/>
                </a:cubicBezTo>
                <a:cubicBezTo>
                  <a:pt x="32636" y="6740"/>
                  <a:pt x="32551" y="6527"/>
                  <a:pt x="32465" y="6314"/>
                </a:cubicBezTo>
                <a:cubicBezTo>
                  <a:pt x="32295" y="6229"/>
                  <a:pt x="32124" y="6143"/>
                  <a:pt x="31996" y="6058"/>
                </a:cubicBezTo>
                <a:cubicBezTo>
                  <a:pt x="31911" y="6143"/>
                  <a:pt x="31825" y="6186"/>
                  <a:pt x="31783" y="6271"/>
                </a:cubicBezTo>
                <a:cubicBezTo>
                  <a:pt x="31740" y="6186"/>
                  <a:pt x="31697" y="6101"/>
                  <a:pt x="31697" y="6058"/>
                </a:cubicBezTo>
                <a:cubicBezTo>
                  <a:pt x="31783" y="5930"/>
                  <a:pt x="31911" y="5802"/>
                  <a:pt x="31996" y="5674"/>
                </a:cubicBezTo>
                <a:cubicBezTo>
                  <a:pt x="31953" y="5617"/>
                  <a:pt x="31892" y="5608"/>
                  <a:pt x="31827" y="5608"/>
                </a:cubicBezTo>
                <a:cubicBezTo>
                  <a:pt x="31795" y="5608"/>
                  <a:pt x="31761" y="5610"/>
                  <a:pt x="31729" y="5610"/>
                </a:cubicBezTo>
                <a:cubicBezTo>
                  <a:pt x="31633" y="5610"/>
                  <a:pt x="31548" y="5589"/>
                  <a:pt x="31527" y="5418"/>
                </a:cubicBezTo>
                <a:cubicBezTo>
                  <a:pt x="31484" y="5375"/>
                  <a:pt x="31441" y="5375"/>
                  <a:pt x="31399" y="5333"/>
                </a:cubicBezTo>
                <a:cubicBezTo>
                  <a:pt x="31441" y="5290"/>
                  <a:pt x="31484" y="5290"/>
                  <a:pt x="31527" y="5247"/>
                </a:cubicBezTo>
                <a:cubicBezTo>
                  <a:pt x="31441" y="5162"/>
                  <a:pt x="31271" y="5077"/>
                  <a:pt x="31228" y="4906"/>
                </a:cubicBezTo>
                <a:cubicBezTo>
                  <a:pt x="31100" y="4693"/>
                  <a:pt x="30929" y="4650"/>
                  <a:pt x="30759" y="4565"/>
                </a:cubicBezTo>
                <a:cubicBezTo>
                  <a:pt x="30631" y="4437"/>
                  <a:pt x="30546" y="4266"/>
                  <a:pt x="30460" y="4095"/>
                </a:cubicBezTo>
                <a:lnTo>
                  <a:pt x="30119" y="4095"/>
                </a:lnTo>
                <a:cubicBezTo>
                  <a:pt x="30076" y="4010"/>
                  <a:pt x="30034" y="3925"/>
                  <a:pt x="29991" y="3839"/>
                </a:cubicBezTo>
                <a:cubicBezTo>
                  <a:pt x="29308" y="3797"/>
                  <a:pt x="29010" y="3072"/>
                  <a:pt x="28455" y="2858"/>
                </a:cubicBezTo>
                <a:cubicBezTo>
                  <a:pt x="28370" y="2901"/>
                  <a:pt x="28370" y="2901"/>
                  <a:pt x="28327" y="2944"/>
                </a:cubicBezTo>
                <a:cubicBezTo>
                  <a:pt x="28157" y="2816"/>
                  <a:pt x="28071" y="2645"/>
                  <a:pt x="27901" y="2560"/>
                </a:cubicBezTo>
                <a:cubicBezTo>
                  <a:pt x="27602" y="2346"/>
                  <a:pt x="27218" y="2304"/>
                  <a:pt x="27005" y="1962"/>
                </a:cubicBezTo>
                <a:cubicBezTo>
                  <a:pt x="26973" y="1968"/>
                  <a:pt x="26943" y="1971"/>
                  <a:pt x="26913" y="1971"/>
                </a:cubicBezTo>
                <a:cubicBezTo>
                  <a:pt x="26561" y="1971"/>
                  <a:pt x="26350" y="1590"/>
                  <a:pt x="25991" y="1590"/>
                </a:cubicBezTo>
                <a:cubicBezTo>
                  <a:pt x="25935" y="1590"/>
                  <a:pt x="25875" y="1600"/>
                  <a:pt x="25810" y="1621"/>
                </a:cubicBezTo>
                <a:cubicBezTo>
                  <a:pt x="25768" y="1621"/>
                  <a:pt x="25725" y="1536"/>
                  <a:pt x="25640" y="1493"/>
                </a:cubicBezTo>
                <a:cubicBezTo>
                  <a:pt x="25298" y="1237"/>
                  <a:pt x="24957" y="1067"/>
                  <a:pt x="24530" y="981"/>
                </a:cubicBezTo>
                <a:cubicBezTo>
                  <a:pt x="24445" y="1109"/>
                  <a:pt x="24317" y="1195"/>
                  <a:pt x="24146" y="1323"/>
                </a:cubicBezTo>
                <a:cubicBezTo>
                  <a:pt x="24146" y="1152"/>
                  <a:pt x="24104" y="1024"/>
                  <a:pt x="24104" y="811"/>
                </a:cubicBezTo>
                <a:cubicBezTo>
                  <a:pt x="23848" y="853"/>
                  <a:pt x="23677" y="896"/>
                  <a:pt x="23464" y="939"/>
                </a:cubicBezTo>
                <a:cubicBezTo>
                  <a:pt x="23464" y="811"/>
                  <a:pt x="23421" y="768"/>
                  <a:pt x="23421" y="640"/>
                </a:cubicBezTo>
                <a:cubicBezTo>
                  <a:pt x="23326" y="640"/>
                  <a:pt x="23234" y="642"/>
                  <a:pt x="23143" y="642"/>
                </a:cubicBezTo>
                <a:cubicBezTo>
                  <a:pt x="22826" y="642"/>
                  <a:pt x="22535" y="616"/>
                  <a:pt x="22269" y="384"/>
                </a:cubicBezTo>
                <a:cubicBezTo>
                  <a:pt x="22190" y="325"/>
                  <a:pt x="22093" y="293"/>
                  <a:pt x="21989" y="293"/>
                </a:cubicBezTo>
                <a:cubicBezTo>
                  <a:pt x="21870" y="293"/>
                  <a:pt x="21744" y="335"/>
                  <a:pt x="21629" y="427"/>
                </a:cubicBezTo>
                <a:cubicBezTo>
                  <a:pt x="21544" y="469"/>
                  <a:pt x="21416" y="469"/>
                  <a:pt x="21331" y="512"/>
                </a:cubicBezTo>
                <a:cubicBezTo>
                  <a:pt x="21288" y="555"/>
                  <a:pt x="21245" y="597"/>
                  <a:pt x="21245" y="640"/>
                </a:cubicBezTo>
                <a:cubicBezTo>
                  <a:pt x="21203" y="640"/>
                  <a:pt x="21203" y="597"/>
                  <a:pt x="21160" y="597"/>
                </a:cubicBezTo>
                <a:cubicBezTo>
                  <a:pt x="21203" y="555"/>
                  <a:pt x="21245" y="512"/>
                  <a:pt x="21288" y="469"/>
                </a:cubicBezTo>
                <a:lnTo>
                  <a:pt x="21331" y="512"/>
                </a:lnTo>
                <a:cubicBezTo>
                  <a:pt x="21135" y="267"/>
                  <a:pt x="21009" y="149"/>
                  <a:pt x="20841" y="149"/>
                </a:cubicBezTo>
                <a:cubicBezTo>
                  <a:pt x="20716" y="149"/>
                  <a:pt x="20568" y="214"/>
                  <a:pt x="20350" y="341"/>
                </a:cubicBezTo>
                <a:cubicBezTo>
                  <a:pt x="20307" y="384"/>
                  <a:pt x="20264" y="427"/>
                  <a:pt x="20222" y="469"/>
                </a:cubicBezTo>
                <a:lnTo>
                  <a:pt x="20179" y="427"/>
                </a:lnTo>
                <a:cubicBezTo>
                  <a:pt x="20222" y="384"/>
                  <a:pt x="20264" y="341"/>
                  <a:pt x="20307" y="299"/>
                </a:cubicBezTo>
                <a:cubicBezTo>
                  <a:pt x="20350" y="341"/>
                  <a:pt x="20350" y="341"/>
                  <a:pt x="20350" y="341"/>
                </a:cubicBezTo>
                <a:cubicBezTo>
                  <a:pt x="20307" y="256"/>
                  <a:pt x="20264" y="213"/>
                  <a:pt x="20222" y="171"/>
                </a:cubicBezTo>
                <a:cubicBezTo>
                  <a:pt x="20153" y="102"/>
                  <a:pt x="20078" y="89"/>
                  <a:pt x="20002" y="89"/>
                </a:cubicBezTo>
                <a:cubicBezTo>
                  <a:pt x="19951" y="89"/>
                  <a:pt x="19899" y="95"/>
                  <a:pt x="19849" y="95"/>
                </a:cubicBezTo>
                <a:cubicBezTo>
                  <a:pt x="19786" y="95"/>
                  <a:pt x="19724" y="85"/>
                  <a:pt x="19667" y="43"/>
                </a:cubicBezTo>
                <a:cubicBezTo>
                  <a:pt x="19623" y="16"/>
                  <a:pt x="19577" y="6"/>
                  <a:pt x="19530" y="6"/>
                </a:cubicBezTo>
                <a:cubicBezTo>
                  <a:pt x="19386" y="6"/>
                  <a:pt x="19239" y="103"/>
                  <a:pt x="19135" y="103"/>
                </a:cubicBezTo>
                <a:cubicBezTo>
                  <a:pt x="19111" y="103"/>
                  <a:pt x="19089" y="98"/>
                  <a:pt x="19070" y="85"/>
                </a:cubicBezTo>
                <a:cubicBezTo>
                  <a:pt x="18942" y="21"/>
                  <a:pt x="18824" y="0"/>
                  <a:pt x="18712" y="0"/>
                </a:cubicBezTo>
                <a:cubicBezTo>
                  <a:pt x="18601" y="0"/>
                  <a:pt x="18494" y="21"/>
                  <a:pt x="18387" y="43"/>
                </a:cubicBezTo>
                <a:cubicBezTo>
                  <a:pt x="18345" y="43"/>
                  <a:pt x="18302" y="128"/>
                  <a:pt x="18302" y="171"/>
                </a:cubicBezTo>
                <a:cubicBezTo>
                  <a:pt x="18217" y="85"/>
                  <a:pt x="18174" y="43"/>
                  <a:pt x="18131" y="0"/>
                </a:cubicBezTo>
                <a:close/>
              </a:path>
            </a:pathLst>
          </a:custGeom>
          <a:solidFill>
            <a:srgbClr val="FFD98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0000"/>
              </a:solidFill>
              <a:latin typeface="Arial"/>
              <a:ea typeface="Arial"/>
              <a:cs typeface="Arial"/>
              <a:sym typeface="Arial"/>
            </a:endParaRPr>
          </a:p>
        </p:txBody>
      </p:sp>
      <p:sp>
        <p:nvSpPr>
          <p:cNvPr id="1874" name="Google Shape;1874;p24"/>
          <p:cNvSpPr txBox="1"/>
          <p:nvPr/>
        </p:nvSpPr>
        <p:spPr>
          <a:xfrm>
            <a:off x="5140838" y="2170963"/>
            <a:ext cx="5704389" cy="251607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3600"/>
              <a:buFont typeface="Arima Madurai Black"/>
              <a:buNone/>
            </a:pPr>
            <a:r>
              <a:rPr b="0" i="0" lang="en-US" sz="3600" u="none" cap="none" strike="noStrike">
                <a:solidFill>
                  <a:srgbClr val="000000"/>
                </a:solidFill>
                <a:latin typeface="Arima Madurai Black"/>
                <a:ea typeface="Arima Madurai Black"/>
                <a:cs typeface="Arima Madurai Black"/>
                <a:sym typeface="Arima Madurai Black"/>
              </a:rPr>
              <a:t>Mô tả một số ví dụ về ứng dụng của vật lí hạt nhân.</a:t>
            </a:r>
            <a:endParaRPr b="0" i="0" sz="3600" u="none" cap="none" strike="noStrike">
              <a:solidFill>
                <a:srgbClr val="000000"/>
              </a:solidFill>
              <a:latin typeface="Arima Madurai Black"/>
              <a:ea typeface="Arima Madurai Black"/>
              <a:cs typeface="Arima Madurai Black"/>
              <a:sym typeface="Arima Madurai Black"/>
            </a:endParaRPr>
          </a:p>
          <a:p>
            <a:pPr indent="0" lvl="0" marL="0" marR="0" rtl="0" algn="just">
              <a:lnSpc>
                <a:spcPct val="150000"/>
              </a:lnSpc>
              <a:spcBef>
                <a:spcPts val="0"/>
              </a:spcBef>
              <a:spcAft>
                <a:spcPts val="0"/>
              </a:spcAft>
              <a:buClr>
                <a:schemeClr val="dk1"/>
              </a:buClr>
              <a:buSzPts val="3600"/>
              <a:buFont typeface="Arial"/>
              <a:buNone/>
            </a:pPr>
            <a:r>
              <a:t/>
            </a:r>
            <a:endParaRPr b="0" i="0" sz="3600" u="none" cap="none" strike="noStrike">
              <a:solidFill>
                <a:srgbClr val="00000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67"/>
                                        </p:tgtEl>
                                        <p:attrNameLst>
                                          <p:attrName>style.visibility</p:attrName>
                                        </p:attrNameLst>
                                      </p:cBhvr>
                                      <p:to>
                                        <p:strVal val="visible"/>
                                      </p:to>
                                    </p:set>
                                    <p:animEffect filter="fade" transition="in">
                                      <p:cBhvr>
                                        <p:cTn dur="1000"/>
                                        <p:tgtEl>
                                          <p:spTgt spid="1867"/>
                                        </p:tgtEl>
                                      </p:cBhvr>
                                    </p:animEffect>
                                  </p:childTnLst>
                                </p:cTn>
                              </p:par>
                              <p:par>
                                <p:cTn fill="hold" nodeType="withEffect" presetClass="entr" presetID="10" presetSubtype="0">
                                  <p:stCondLst>
                                    <p:cond delay="0"/>
                                  </p:stCondLst>
                                  <p:childTnLst>
                                    <p:set>
                                      <p:cBhvr>
                                        <p:cTn dur="1" fill="hold">
                                          <p:stCondLst>
                                            <p:cond delay="0"/>
                                          </p:stCondLst>
                                        </p:cTn>
                                        <p:tgtEl>
                                          <p:spTgt spid="1868"/>
                                        </p:tgtEl>
                                        <p:attrNameLst>
                                          <p:attrName>style.visibility</p:attrName>
                                        </p:attrNameLst>
                                      </p:cBhvr>
                                      <p:to>
                                        <p:strVal val="visible"/>
                                      </p:to>
                                    </p:set>
                                    <p:animEffect filter="fade" transition="in">
                                      <p:cBhvr>
                                        <p:cTn dur="500"/>
                                        <p:tgtEl>
                                          <p:spTgt spid="18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8" name="Shape 1878"/>
        <p:cNvGrpSpPr/>
        <p:nvPr/>
      </p:nvGrpSpPr>
      <p:grpSpPr>
        <a:xfrm>
          <a:off x="0" y="0"/>
          <a:ext cx="0" cy="0"/>
          <a:chOff x="0" y="0"/>
          <a:chExt cx="0" cy="0"/>
        </a:xfrm>
      </p:grpSpPr>
      <p:sp>
        <p:nvSpPr>
          <p:cNvPr id="1879" name="Google Shape;1879;p25"/>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1880" name="Google Shape;1880;p25"/>
          <p:cNvSpPr/>
          <p:nvPr/>
        </p:nvSpPr>
        <p:spPr>
          <a:xfrm>
            <a:off x="168520" y="1277166"/>
            <a:ext cx="11788347" cy="1139463"/>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200"/>
              <a:buFont typeface="Arima Madurai Black"/>
              <a:buNone/>
            </a:pPr>
            <a:r>
              <a:rPr b="1" i="0" lang="en-US" sz="3200" u="none" cap="none" strike="noStrike">
                <a:solidFill>
                  <a:srgbClr val="FFFFFF"/>
                </a:solidFill>
                <a:latin typeface="Arima Madurai Black"/>
                <a:ea typeface="Arima Madurai Black"/>
                <a:cs typeface="Arima Madurai Black"/>
                <a:sym typeface="Arima Madurai Black"/>
              </a:rPr>
              <a:t>Khai thác năng lượng của quá trình phân rã hạt nhân trong các lò phản ứng hạt nhân để sản xuất điện</a:t>
            </a:r>
            <a:endParaRPr b="1" i="0" sz="3200" u="none" cap="none" strike="noStrike">
              <a:solidFill>
                <a:srgbClr val="FFFFFF"/>
              </a:solidFill>
              <a:latin typeface="Arima Madurai Black"/>
              <a:ea typeface="Arima Madurai Black"/>
              <a:cs typeface="Arima Madurai Black"/>
              <a:sym typeface="Arima Madurai Black"/>
            </a:endParaRPr>
          </a:p>
        </p:txBody>
      </p:sp>
      <p:pic>
        <p:nvPicPr>
          <p:cNvPr descr="Công nghệ Lò phản ứng hạt nhân - KhoaHoc.tv" id="1881" name="Google Shape;1881;p25"/>
          <p:cNvPicPr preferRelativeResize="0"/>
          <p:nvPr/>
        </p:nvPicPr>
        <p:blipFill rotWithShape="1">
          <a:blip r:embed="rId3">
            <a:alphaModFix/>
          </a:blip>
          <a:srcRect b="0" l="0" r="0" t="0"/>
          <a:stretch/>
        </p:blipFill>
        <p:spPr>
          <a:xfrm>
            <a:off x="270283" y="2754976"/>
            <a:ext cx="5234687" cy="3601466"/>
          </a:xfrm>
          <a:prstGeom prst="rect">
            <a:avLst/>
          </a:prstGeom>
          <a:noFill/>
          <a:ln>
            <a:noFill/>
          </a:ln>
        </p:spPr>
      </p:pic>
      <p:pic>
        <p:nvPicPr>
          <p:cNvPr descr="Lò VVER và xu hướng phát triển điện hạt nhân công nghệ Nga" id="1882" name="Google Shape;1882;p25"/>
          <p:cNvPicPr preferRelativeResize="0"/>
          <p:nvPr/>
        </p:nvPicPr>
        <p:blipFill rotWithShape="1">
          <a:blip r:embed="rId4">
            <a:alphaModFix/>
          </a:blip>
          <a:srcRect b="0" l="0" r="0" t="0"/>
          <a:stretch/>
        </p:blipFill>
        <p:spPr>
          <a:xfrm>
            <a:off x="5834270" y="2955897"/>
            <a:ext cx="5965963" cy="31996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0"/>
                                        </p:tgtEl>
                                        <p:attrNameLst>
                                          <p:attrName>style.visibility</p:attrName>
                                        </p:attrNameLst>
                                      </p:cBhvr>
                                      <p:to>
                                        <p:strVal val="visible"/>
                                      </p:to>
                                    </p:set>
                                    <p:animEffect filter="fade" transition="in">
                                      <p:cBhvr>
                                        <p:cTn dur="500"/>
                                        <p:tgtEl>
                                          <p:spTgt spid="18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1"/>
                                        </p:tgtEl>
                                        <p:attrNameLst>
                                          <p:attrName>style.visibility</p:attrName>
                                        </p:attrNameLst>
                                      </p:cBhvr>
                                      <p:to>
                                        <p:strVal val="visible"/>
                                      </p:to>
                                    </p:set>
                                    <p:animEffect filter="fade" transition="in">
                                      <p:cBhvr>
                                        <p:cTn dur="500"/>
                                        <p:tgtEl>
                                          <p:spTgt spid="1881"/>
                                        </p:tgtEl>
                                      </p:cBhvr>
                                    </p:animEffect>
                                  </p:childTnLst>
                                </p:cTn>
                              </p:par>
                              <p:par>
                                <p:cTn fill="hold" nodeType="withEffect" presetClass="entr" presetID="10" presetSubtype="0">
                                  <p:stCondLst>
                                    <p:cond delay="0"/>
                                  </p:stCondLst>
                                  <p:childTnLst>
                                    <p:set>
                                      <p:cBhvr>
                                        <p:cTn dur="1" fill="hold">
                                          <p:stCondLst>
                                            <p:cond delay="0"/>
                                          </p:stCondLst>
                                        </p:cTn>
                                        <p:tgtEl>
                                          <p:spTgt spid="1882"/>
                                        </p:tgtEl>
                                        <p:attrNameLst>
                                          <p:attrName>style.visibility</p:attrName>
                                        </p:attrNameLst>
                                      </p:cBhvr>
                                      <p:to>
                                        <p:strVal val="visible"/>
                                      </p:to>
                                    </p:set>
                                    <p:animEffect filter="fade" transition="in">
                                      <p:cBhvr>
                                        <p:cTn dur="500"/>
                                        <p:tgtEl>
                                          <p:spTgt spid="18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6" name="Shape 1886"/>
        <p:cNvGrpSpPr/>
        <p:nvPr/>
      </p:nvGrpSpPr>
      <p:grpSpPr>
        <a:xfrm>
          <a:off x="0" y="0"/>
          <a:ext cx="0" cy="0"/>
          <a:chOff x="0" y="0"/>
          <a:chExt cx="0" cy="0"/>
        </a:xfrm>
      </p:grpSpPr>
      <p:sp>
        <p:nvSpPr>
          <p:cNvPr id="1887" name="Google Shape;1887;p26"/>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1888" name="Google Shape;1888;p26"/>
          <p:cNvSpPr/>
          <p:nvPr/>
        </p:nvSpPr>
        <p:spPr>
          <a:xfrm>
            <a:off x="201826" y="1247776"/>
            <a:ext cx="11788347" cy="1257300"/>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ma Madurai Black"/>
              <a:buNone/>
            </a:pPr>
            <a:r>
              <a:rPr b="1" i="0" lang="en-US" sz="2800" u="none" cap="none" strike="noStrike">
                <a:solidFill>
                  <a:srgbClr val="FFFFFF"/>
                </a:solidFill>
                <a:latin typeface="Arima Madurai Black"/>
                <a:ea typeface="Arima Madurai Black"/>
                <a:cs typeface="Arima Madurai Black"/>
                <a:sym typeface="Arima Madurai Black"/>
              </a:rPr>
              <a:t>Những kiến thức về Vật lí hạt nhân được ứng dụng rộng rãi trong cộng nghệ chuẩn đoán và điều trị bệnh, đặc biệt là bệnh ung thư.</a:t>
            </a:r>
            <a:endParaRPr b="1" i="0" sz="2800" u="none" cap="none" strike="noStrike">
              <a:solidFill>
                <a:srgbClr val="FFFFFF"/>
              </a:solidFill>
              <a:latin typeface="Arima Madurai Black"/>
              <a:ea typeface="Arima Madurai Black"/>
              <a:cs typeface="Arima Madurai Black"/>
              <a:sym typeface="Arima Madurai Black"/>
            </a:endParaRPr>
          </a:p>
        </p:txBody>
      </p:sp>
      <p:pic>
        <p:nvPicPr>
          <p:cNvPr descr="Cơ bản về máy PET - Máy chụp cắt lớp bằng Positron (Positron Emision  Tomography) - Thiết bị y tế An Sinh" id="1889" name="Google Shape;1889;p26"/>
          <p:cNvPicPr preferRelativeResize="0"/>
          <p:nvPr/>
        </p:nvPicPr>
        <p:blipFill rotWithShape="1">
          <a:blip r:embed="rId3">
            <a:alphaModFix/>
          </a:blip>
          <a:srcRect b="0" l="0" r="0" t="0"/>
          <a:stretch/>
        </p:blipFill>
        <p:spPr>
          <a:xfrm>
            <a:off x="270283" y="3039927"/>
            <a:ext cx="5229225" cy="2665609"/>
          </a:xfrm>
          <a:prstGeom prst="rect">
            <a:avLst/>
          </a:prstGeom>
          <a:noFill/>
          <a:ln>
            <a:noFill/>
          </a:ln>
        </p:spPr>
      </p:pic>
      <p:pic>
        <p:nvPicPr>
          <p:cNvPr descr="FV Đưa Vào Sử Dụng Máy Xạ Hình Spect/CT Thế Hệ Mới - Bệnh Viện FV" id="1890" name="Google Shape;1890;p26"/>
          <p:cNvPicPr preferRelativeResize="0"/>
          <p:nvPr/>
        </p:nvPicPr>
        <p:blipFill rotWithShape="1">
          <a:blip r:embed="rId4">
            <a:alphaModFix/>
          </a:blip>
          <a:srcRect b="0" l="0" r="0" t="0"/>
          <a:stretch/>
        </p:blipFill>
        <p:spPr>
          <a:xfrm>
            <a:off x="6491061" y="3039927"/>
            <a:ext cx="3998414" cy="2665609"/>
          </a:xfrm>
          <a:prstGeom prst="rect">
            <a:avLst/>
          </a:prstGeom>
          <a:noFill/>
          <a:ln>
            <a:noFill/>
          </a:ln>
        </p:spPr>
      </p:pic>
      <p:sp>
        <p:nvSpPr>
          <p:cNvPr id="1891" name="Google Shape;1891;p26"/>
          <p:cNvSpPr txBox="1"/>
          <p:nvPr/>
        </p:nvSpPr>
        <p:spPr>
          <a:xfrm>
            <a:off x="829525" y="5897947"/>
            <a:ext cx="3592808"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70C0"/>
              </a:buClr>
              <a:buSzPts val="2200"/>
              <a:buFont typeface="Arima Madurai Black"/>
              <a:buNone/>
            </a:pPr>
            <a:r>
              <a:rPr b="1" i="0" lang="en-US" sz="2200" u="none" cap="none" strike="noStrike">
                <a:solidFill>
                  <a:srgbClr val="0070C0"/>
                </a:solidFill>
                <a:latin typeface="Arima Madurai Black"/>
                <a:ea typeface="Arima Madurai Black"/>
                <a:cs typeface="Arima Madurai Black"/>
                <a:sym typeface="Arima Madurai Black"/>
              </a:rPr>
              <a:t>Máy chụp cắt lớp bằng phát xạ positron (PET)</a:t>
            </a:r>
            <a:endParaRPr/>
          </a:p>
        </p:txBody>
      </p:sp>
      <p:sp>
        <p:nvSpPr>
          <p:cNvPr id="1892" name="Google Shape;1892;p26"/>
          <p:cNvSpPr txBox="1"/>
          <p:nvPr/>
        </p:nvSpPr>
        <p:spPr>
          <a:xfrm>
            <a:off x="6693863" y="5897946"/>
            <a:ext cx="4174433"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70C0"/>
              </a:buClr>
              <a:buSzPts val="2200"/>
              <a:buFont typeface="Arima Madurai Black"/>
              <a:buNone/>
            </a:pPr>
            <a:r>
              <a:rPr b="1" i="0" lang="en-US" sz="2200" u="none" cap="none" strike="noStrike">
                <a:solidFill>
                  <a:srgbClr val="0070C0"/>
                </a:solidFill>
                <a:latin typeface="Arima Madurai Black"/>
                <a:ea typeface="Arima Madurai Black"/>
                <a:cs typeface="Arima Madurai Black"/>
                <a:sym typeface="Arima Madurai Black"/>
              </a:rPr>
              <a:t>Máy chụp cắt lớp bằng bằng bức xạ đơn photon(SPECT)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8"/>
                                        </p:tgtEl>
                                        <p:attrNameLst>
                                          <p:attrName>style.visibility</p:attrName>
                                        </p:attrNameLst>
                                      </p:cBhvr>
                                      <p:to>
                                        <p:strVal val="visible"/>
                                      </p:to>
                                    </p:set>
                                    <p:animEffect filter="fade" transition="in">
                                      <p:cBhvr>
                                        <p:cTn dur="500"/>
                                        <p:tgtEl>
                                          <p:spTgt spid="18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9"/>
                                        </p:tgtEl>
                                        <p:attrNameLst>
                                          <p:attrName>style.visibility</p:attrName>
                                        </p:attrNameLst>
                                      </p:cBhvr>
                                      <p:to>
                                        <p:strVal val="visible"/>
                                      </p:to>
                                    </p:set>
                                    <p:animEffect filter="fade" transition="in">
                                      <p:cBhvr>
                                        <p:cTn dur="500"/>
                                        <p:tgtEl>
                                          <p:spTgt spid="1889"/>
                                        </p:tgtEl>
                                      </p:cBhvr>
                                    </p:animEffect>
                                  </p:childTnLst>
                                </p:cTn>
                              </p:par>
                              <p:par>
                                <p:cTn fill="hold" nodeType="withEffect" presetClass="entr" presetID="10" presetSubtype="0">
                                  <p:stCondLst>
                                    <p:cond delay="0"/>
                                  </p:stCondLst>
                                  <p:childTnLst>
                                    <p:set>
                                      <p:cBhvr>
                                        <p:cTn dur="1" fill="hold">
                                          <p:stCondLst>
                                            <p:cond delay="0"/>
                                          </p:stCondLst>
                                        </p:cTn>
                                        <p:tgtEl>
                                          <p:spTgt spid="1891"/>
                                        </p:tgtEl>
                                        <p:attrNameLst>
                                          <p:attrName>style.visibility</p:attrName>
                                        </p:attrNameLst>
                                      </p:cBhvr>
                                      <p:to>
                                        <p:strVal val="visible"/>
                                      </p:to>
                                    </p:set>
                                    <p:animEffect filter="fade" transition="in">
                                      <p:cBhvr>
                                        <p:cTn dur="500"/>
                                        <p:tgtEl>
                                          <p:spTgt spid="18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0"/>
                                        </p:tgtEl>
                                        <p:attrNameLst>
                                          <p:attrName>style.visibility</p:attrName>
                                        </p:attrNameLst>
                                      </p:cBhvr>
                                      <p:to>
                                        <p:strVal val="visible"/>
                                      </p:to>
                                    </p:set>
                                    <p:animEffect filter="fade" transition="in">
                                      <p:cBhvr>
                                        <p:cTn dur="500"/>
                                        <p:tgtEl>
                                          <p:spTgt spid="1890"/>
                                        </p:tgtEl>
                                      </p:cBhvr>
                                    </p:animEffect>
                                  </p:childTnLst>
                                </p:cTn>
                              </p:par>
                              <p:par>
                                <p:cTn fill="hold" nodeType="withEffect" presetClass="entr" presetID="10" presetSubtype="0">
                                  <p:stCondLst>
                                    <p:cond delay="0"/>
                                  </p:stCondLst>
                                  <p:childTnLst>
                                    <p:set>
                                      <p:cBhvr>
                                        <p:cTn dur="1" fill="hold">
                                          <p:stCondLst>
                                            <p:cond delay="0"/>
                                          </p:stCondLst>
                                        </p:cTn>
                                        <p:tgtEl>
                                          <p:spTgt spid="1892"/>
                                        </p:tgtEl>
                                        <p:attrNameLst>
                                          <p:attrName>style.visibility</p:attrName>
                                        </p:attrNameLst>
                                      </p:cBhvr>
                                      <p:to>
                                        <p:strVal val="visible"/>
                                      </p:to>
                                    </p:set>
                                    <p:animEffect filter="fade" transition="in">
                                      <p:cBhvr>
                                        <p:cTn dur="500"/>
                                        <p:tgtEl>
                                          <p:spTgt spid="18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6" name="Shape 1896"/>
        <p:cNvGrpSpPr/>
        <p:nvPr/>
      </p:nvGrpSpPr>
      <p:grpSpPr>
        <a:xfrm>
          <a:off x="0" y="0"/>
          <a:ext cx="0" cy="0"/>
          <a:chOff x="0" y="0"/>
          <a:chExt cx="0" cy="0"/>
        </a:xfrm>
      </p:grpSpPr>
      <p:sp>
        <p:nvSpPr>
          <p:cNvPr id="1897" name="Google Shape;1897;p27"/>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pic>
        <p:nvPicPr>
          <p:cNvPr descr="Phương pháp xạ trị bằng máy gia tốc tuyến tính | Vinmec" id="1898" name="Google Shape;1898;p27"/>
          <p:cNvPicPr preferRelativeResize="0"/>
          <p:nvPr/>
        </p:nvPicPr>
        <p:blipFill rotWithShape="1">
          <a:blip r:embed="rId3">
            <a:alphaModFix/>
          </a:blip>
          <a:srcRect b="0" l="0" r="0" t="0"/>
          <a:stretch/>
        </p:blipFill>
        <p:spPr>
          <a:xfrm>
            <a:off x="1066196" y="2769328"/>
            <a:ext cx="3915379" cy="2664180"/>
          </a:xfrm>
          <a:prstGeom prst="rect">
            <a:avLst/>
          </a:prstGeom>
          <a:noFill/>
          <a:ln>
            <a:noFill/>
          </a:ln>
        </p:spPr>
      </p:pic>
      <p:pic>
        <p:nvPicPr>
          <p:cNvPr descr="http://hana-med.com/pic/Service/images/Proton%20Radiation%20Therapy%201.PNG" id="1899" name="Google Shape;1899;p27"/>
          <p:cNvPicPr preferRelativeResize="0"/>
          <p:nvPr/>
        </p:nvPicPr>
        <p:blipFill rotWithShape="1">
          <a:blip r:embed="rId4">
            <a:alphaModFix/>
          </a:blip>
          <a:srcRect b="0" l="0" r="0" t="0"/>
          <a:stretch/>
        </p:blipFill>
        <p:spPr>
          <a:xfrm>
            <a:off x="6530250" y="2769328"/>
            <a:ext cx="4220482" cy="2664180"/>
          </a:xfrm>
          <a:prstGeom prst="rect">
            <a:avLst/>
          </a:prstGeom>
          <a:noFill/>
          <a:ln>
            <a:noFill/>
          </a:ln>
        </p:spPr>
      </p:pic>
      <p:sp>
        <p:nvSpPr>
          <p:cNvPr id="1900" name="Google Shape;1900;p27"/>
          <p:cNvSpPr txBox="1"/>
          <p:nvPr/>
        </p:nvSpPr>
        <p:spPr>
          <a:xfrm>
            <a:off x="1066196" y="5616390"/>
            <a:ext cx="3592808"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70C0"/>
              </a:buClr>
              <a:buSzPts val="2200"/>
              <a:buFont typeface="Arima Madurai Black"/>
              <a:buNone/>
            </a:pPr>
            <a:r>
              <a:rPr b="1" i="0" lang="en-US" sz="2200" u="none" cap="none" strike="noStrike">
                <a:solidFill>
                  <a:srgbClr val="0070C0"/>
                </a:solidFill>
                <a:latin typeface="Arima Madurai Black"/>
                <a:ea typeface="Arima Madurai Black"/>
                <a:cs typeface="Arima Madurai Black"/>
                <a:sym typeface="Arima Madurai Black"/>
              </a:rPr>
              <a:t>Máy gia tốc tuyến tính</a:t>
            </a:r>
            <a:endParaRPr b="1" i="0" sz="2200" u="none" cap="none" strike="noStrike">
              <a:solidFill>
                <a:srgbClr val="0070C0"/>
              </a:solidFill>
              <a:latin typeface="Arima Madurai Black"/>
              <a:ea typeface="Arima Madurai Black"/>
              <a:cs typeface="Arima Madurai Black"/>
              <a:sym typeface="Arima Madurai Black"/>
            </a:endParaRPr>
          </a:p>
        </p:txBody>
      </p:sp>
      <p:sp>
        <p:nvSpPr>
          <p:cNvPr id="1901" name="Google Shape;1901;p27"/>
          <p:cNvSpPr txBox="1"/>
          <p:nvPr/>
        </p:nvSpPr>
        <p:spPr>
          <a:xfrm>
            <a:off x="7009796" y="5570763"/>
            <a:ext cx="3592808"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70C0"/>
              </a:buClr>
              <a:buSzPts val="2200"/>
              <a:buFont typeface="Arima Madurai Black"/>
              <a:buNone/>
            </a:pPr>
            <a:r>
              <a:rPr b="1" i="0" lang="en-US" sz="2200" u="none" cap="none" strike="noStrike">
                <a:solidFill>
                  <a:srgbClr val="0070C0"/>
                </a:solidFill>
                <a:latin typeface="Arima Madurai Black"/>
                <a:ea typeface="Arima Madurai Black"/>
                <a:cs typeface="Arima Madurai Black"/>
                <a:sym typeface="Arima Madurai Black"/>
              </a:rPr>
              <a:t>Máy xạ trị proton</a:t>
            </a:r>
            <a:endParaRPr/>
          </a:p>
        </p:txBody>
      </p:sp>
      <p:sp>
        <p:nvSpPr>
          <p:cNvPr id="1902" name="Google Shape;1902;p27"/>
          <p:cNvSpPr/>
          <p:nvPr/>
        </p:nvSpPr>
        <p:spPr>
          <a:xfrm>
            <a:off x="201826" y="1247776"/>
            <a:ext cx="11788347" cy="1257300"/>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ma Madurai Black"/>
              <a:buNone/>
            </a:pPr>
            <a:r>
              <a:rPr b="1" i="0" lang="en-US" sz="2800" u="none" cap="none" strike="noStrike">
                <a:solidFill>
                  <a:srgbClr val="FFFFFF"/>
                </a:solidFill>
                <a:latin typeface="Arima Madurai Black"/>
                <a:ea typeface="Arima Madurai Black"/>
                <a:cs typeface="Arima Madurai Black"/>
                <a:sym typeface="Arima Madurai Black"/>
              </a:rPr>
              <a:t>Những kiến thức về Vật lí hạt nhân được ứng dụng rộng rãi trong cộng nghệ chuẩn đoán và điều trị bệnh, đặc biệt là bệnh ung thư.</a:t>
            </a:r>
            <a:endParaRPr b="1" i="0" sz="2800" u="none" cap="none" strike="noStrike">
              <a:solidFill>
                <a:srgbClr val="FFFFFF"/>
              </a:solidFill>
              <a:latin typeface="Arima Madurai Black"/>
              <a:ea typeface="Arima Madurai Black"/>
              <a:cs typeface="Arima Madurai Black"/>
              <a:sym typeface="Arima Madurai Black"/>
            </a:endParaRPr>
          </a:p>
        </p:txBody>
      </p:sp>
      <p:sp>
        <p:nvSpPr>
          <p:cNvPr id="1903" name="Google Shape;1903;p27"/>
          <p:cNvSpPr/>
          <p:nvPr/>
        </p:nvSpPr>
        <p:spPr>
          <a:xfrm>
            <a:off x="4333875" y="6001650"/>
            <a:ext cx="2752725" cy="664012"/>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70C0"/>
              </a:buClr>
              <a:buSzPts val="2400"/>
              <a:buFont typeface="Arima Madurai Black"/>
              <a:buNone/>
            </a:pPr>
            <a:r>
              <a:rPr lang="en-US" sz="2400">
                <a:solidFill>
                  <a:srgbClr val="0070C0"/>
                </a:solidFill>
                <a:latin typeface="Arima Madurai Black"/>
                <a:ea typeface="Arima Madurai Black"/>
                <a:cs typeface="Arima Madurai Black"/>
                <a:sym typeface="Arima Madurai Black"/>
              </a:rPr>
              <a:t>Điều trị ung thư</a:t>
            </a:r>
            <a:endParaRPr b="0" i="0" sz="2400" u="none" cap="none" strike="noStrike">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8"/>
                                        </p:tgtEl>
                                        <p:attrNameLst>
                                          <p:attrName>style.visibility</p:attrName>
                                        </p:attrNameLst>
                                      </p:cBhvr>
                                      <p:to>
                                        <p:strVal val="visible"/>
                                      </p:to>
                                    </p:set>
                                    <p:animEffect filter="fade" transition="in">
                                      <p:cBhvr>
                                        <p:cTn dur="500"/>
                                        <p:tgtEl>
                                          <p:spTgt spid="1898"/>
                                        </p:tgtEl>
                                      </p:cBhvr>
                                    </p:animEffect>
                                  </p:childTnLst>
                                </p:cTn>
                              </p:par>
                              <p:par>
                                <p:cTn fill="hold" nodeType="withEffect" presetClass="entr" presetID="10" presetSubtype="0">
                                  <p:stCondLst>
                                    <p:cond delay="0"/>
                                  </p:stCondLst>
                                  <p:childTnLst>
                                    <p:set>
                                      <p:cBhvr>
                                        <p:cTn dur="1" fill="hold">
                                          <p:stCondLst>
                                            <p:cond delay="0"/>
                                          </p:stCondLst>
                                        </p:cTn>
                                        <p:tgtEl>
                                          <p:spTgt spid="1900"/>
                                        </p:tgtEl>
                                        <p:attrNameLst>
                                          <p:attrName>style.visibility</p:attrName>
                                        </p:attrNameLst>
                                      </p:cBhvr>
                                      <p:to>
                                        <p:strVal val="visible"/>
                                      </p:to>
                                    </p:set>
                                    <p:animEffect filter="fade" transition="in">
                                      <p:cBhvr>
                                        <p:cTn dur="500"/>
                                        <p:tgtEl>
                                          <p:spTgt spid="19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9"/>
                                        </p:tgtEl>
                                        <p:attrNameLst>
                                          <p:attrName>style.visibility</p:attrName>
                                        </p:attrNameLst>
                                      </p:cBhvr>
                                      <p:to>
                                        <p:strVal val="visible"/>
                                      </p:to>
                                    </p:set>
                                    <p:animEffect filter="fade" transition="in">
                                      <p:cBhvr>
                                        <p:cTn dur="500"/>
                                        <p:tgtEl>
                                          <p:spTgt spid="1899"/>
                                        </p:tgtEl>
                                      </p:cBhvr>
                                    </p:animEffect>
                                  </p:childTnLst>
                                </p:cTn>
                              </p:par>
                              <p:par>
                                <p:cTn fill="hold" nodeType="withEffect" presetClass="entr" presetID="10" presetSubtype="0">
                                  <p:stCondLst>
                                    <p:cond delay="0"/>
                                  </p:stCondLst>
                                  <p:childTnLst>
                                    <p:set>
                                      <p:cBhvr>
                                        <p:cTn dur="1" fill="hold">
                                          <p:stCondLst>
                                            <p:cond delay="0"/>
                                          </p:stCondLst>
                                        </p:cTn>
                                        <p:tgtEl>
                                          <p:spTgt spid="1901"/>
                                        </p:tgtEl>
                                        <p:attrNameLst>
                                          <p:attrName>style.visibility</p:attrName>
                                        </p:attrNameLst>
                                      </p:cBhvr>
                                      <p:to>
                                        <p:strVal val="visible"/>
                                      </p:to>
                                    </p:set>
                                    <p:animEffect filter="fade" transition="in">
                                      <p:cBhvr>
                                        <p:cTn dur="500"/>
                                        <p:tgtEl>
                                          <p:spTgt spid="1901"/>
                                        </p:tgtEl>
                                      </p:cBhvr>
                                    </p:animEffect>
                                  </p:childTnLst>
                                </p:cTn>
                              </p:par>
                              <p:par>
                                <p:cTn fill="hold" nodeType="withEffect" presetClass="entr" presetID="10" presetSubtype="0">
                                  <p:stCondLst>
                                    <p:cond delay="0"/>
                                  </p:stCondLst>
                                  <p:childTnLst>
                                    <p:set>
                                      <p:cBhvr>
                                        <p:cTn dur="1" fill="hold">
                                          <p:stCondLst>
                                            <p:cond delay="0"/>
                                          </p:stCondLst>
                                        </p:cTn>
                                        <p:tgtEl>
                                          <p:spTgt spid="1903"/>
                                        </p:tgtEl>
                                        <p:attrNameLst>
                                          <p:attrName>style.visibility</p:attrName>
                                        </p:attrNameLst>
                                      </p:cBhvr>
                                      <p:to>
                                        <p:strVal val="visible"/>
                                      </p:to>
                                    </p:set>
                                    <p:animEffect filter="fade" transition="in">
                                      <p:cBhvr>
                                        <p:cTn dur="500"/>
                                        <p:tgtEl>
                                          <p:spTgt spid="19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7" name="Shape 1907"/>
        <p:cNvGrpSpPr/>
        <p:nvPr/>
      </p:nvGrpSpPr>
      <p:grpSpPr>
        <a:xfrm>
          <a:off x="0" y="0"/>
          <a:ext cx="0" cy="0"/>
          <a:chOff x="0" y="0"/>
          <a:chExt cx="0" cy="0"/>
        </a:xfrm>
      </p:grpSpPr>
      <p:sp>
        <p:nvSpPr>
          <p:cNvPr id="1908" name="Google Shape;1908;p28"/>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1909" name="Google Shape;1909;p28"/>
          <p:cNvSpPr/>
          <p:nvPr/>
        </p:nvSpPr>
        <p:spPr>
          <a:xfrm>
            <a:off x="327962" y="1350553"/>
            <a:ext cx="11738838" cy="843266"/>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ma Madurai Black"/>
              <a:buNone/>
            </a:pPr>
            <a:r>
              <a:rPr b="1" i="0" lang="en-US" sz="2800" u="none" cap="none" strike="noStrike">
                <a:solidFill>
                  <a:srgbClr val="FFFFFF"/>
                </a:solidFill>
                <a:latin typeface="Arima Madurai Black"/>
                <a:ea typeface="Arima Madurai Black"/>
                <a:cs typeface="Arima Madurai Black"/>
                <a:sym typeface="Arima Madurai Black"/>
              </a:rPr>
              <a:t>Trong nông nghiệp: Chiếu xạ hạt giống để cải tạo giống cây trồng</a:t>
            </a:r>
            <a:endParaRPr b="1" i="0" sz="2800" u="none" cap="none" strike="noStrike">
              <a:solidFill>
                <a:srgbClr val="FFFFFF"/>
              </a:solidFill>
              <a:latin typeface="Arima Madurai Black"/>
              <a:ea typeface="Arima Madurai Black"/>
              <a:cs typeface="Arima Madurai Black"/>
              <a:sym typeface="Arima Madurai Black"/>
            </a:endParaRPr>
          </a:p>
        </p:txBody>
      </p:sp>
      <p:sp>
        <p:nvSpPr>
          <p:cNvPr id="1910" name="Google Shape;1910;p28"/>
          <p:cNvSpPr/>
          <p:nvPr/>
        </p:nvSpPr>
        <p:spPr>
          <a:xfrm>
            <a:off x="3314700" y="5894830"/>
            <a:ext cx="5762625" cy="664012"/>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70C0"/>
              </a:buClr>
              <a:buSzPts val="2400"/>
              <a:buFont typeface="Arima Madurai Black"/>
              <a:buNone/>
            </a:pPr>
            <a:r>
              <a:rPr b="0" i="0" lang="en-US" sz="2400" u="none" cap="none" strike="noStrike">
                <a:solidFill>
                  <a:srgbClr val="0070C0"/>
                </a:solidFill>
                <a:latin typeface="Arima Madurai Black"/>
                <a:ea typeface="Arima Madurai Black"/>
                <a:cs typeface="Arima Madurai Black"/>
                <a:sym typeface="Arima Madurai Black"/>
              </a:rPr>
              <a:t>Tạo đột biến cải thiện giống cây trồng</a:t>
            </a:r>
            <a:endParaRPr b="0" i="0" sz="2400" u="none" cap="none" strike="noStrike">
              <a:solidFill>
                <a:srgbClr val="0070C0"/>
              </a:solidFill>
              <a:latin typeface="Arima Madurai Black"/>
              <a:ea typeface="Arima Madurai Black"/>
              <a:cs typeface="Arima Madurai Black"/>
              <a:sym typeface="Arima Madurai Black"/>
            </a:endParaRPr>
          </a:p>
        </p:txBody>
      </p:sp>
      <p:pic>
        <p:nvPicPr>
          <p:cNvPr descr="A picture containing tool, several&#10;&#10;Description automatically generated" id="1911" name="Google Shape;1911;p28"/>
          <p:cNvPicPr preferRelativeResize="0"/>
          <p:nvPr/>
        </p:nvPicPr>
        <p:blipFill rotWithShape="1">
          <a:blip r:embed="rId3">
            <a:alphaModFix/>
          </a:blip>
          <a:srcRect b="0" l="0" r="0" t="0"/>
          <a:stretch/>
        </p:blipFill>
        <p:spPr>
          <a:xfrm>
            <a:off x="6831874" y="2710549"/>
            <a:ext cx="4075950" cy="2787949"/>
          </a:xfrm>
          <a:prstGeom prst="rect">
            <a:avLst/>
          </a:prstGeom>
          <a:noFill/>
          <a:ln>
            <a:noFill/>
          </a:ln>
        </p:spPr>
      </p:pic>
      <p:pic>
        <p:nvPicPr>
          <p:cNvPr descr="A picture containing grass, sky, green, lush&#10;&#10;Description automatically generated" id="1912" name="Google Shape;1912;p28"/>
          <p:cNvPicPr preferRelativeResize="0"/>
          <p:nvPr/>
        </p:nvPicPr>
        <p:blipFill rotWithShape="1">
          <a:blip r:embed="rId4">
            <a:alphaModFix/>
          </a:blip>
          <a:srcRect b="0" l="0" r="0" t="0"/>
          <a:stretch/>
        </p:blipFill>
        <p:spPr>
          <a:xfrm>
            <a:off x="724227" y="2738047"/>
            <a:ext cx="4148220" cy="27604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9"/>
                                        </p:tgtEl>
                                        <p:attrNameLst>
                                          <p:attrName>style.visibility</p:attrName>
                                        </p:attrNameLst>
                                      </p:cBhvr>
                                      <p:to>
                                        <p:strVal val="visible"/>
                                      </p:to>
                                    </p:set>
                                    <p:animEffect filter="fade" transition="in">
                                      <p:cBhvr>
                                        <p:cTn dur="500"/>
                                        <p:tgtEl>
                                          <p:spTgt spid="19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2"/>
                                        </p:tgtEl>
                                        <p:attrNameLst>
                                          <p:attrName>style.visibility</p:attrName>
                                        </p:attrNameLst>
                                      </p:cBhvr>
                                      <p:to>
                                        <p:strVal val="visible"/>
                                      </p:to>
                                    </p:set>
                                    <p:animEffect filter="fade" transition="in">
                                      <p:cBhvr>
                                        <p:cTn dur="500"/>
                                        <p:tgtEl>
                                          <p:spTgt spid="1912"/>
                                        </p:tgtEl>
                                      </p:cBhvr>
                                    </p:animEffect>
                                  </p:childTnLst>
                                </p:cTn>
                              </p:par>
                              <p:par>
                                <p:cTn fill="hold" nodeType="withEffect" presetClass="entr" presetID="10" presetSubtype="0">
                                  <p:stCondLst>
                                    <p:cond delay="0"/>
                                  </p:stCondLst>
                                  <p:childTnLst>
                                    <p:set>
                                      <p:cBhvr>
                                        <p:cTn dur="1" fill="hold">
                                          <p:stCondLst>
                                            <p:cond delay="0"/>
                                          </p:stCondLst>
                                        </p:cTn>
                                        <p:tgtEl>
                                          <p:spTgt spid="1911"/>
                                        </p:tgtEl>
                                        <p:attrNameLst>
                                          <p:attrName>style.visibility</p:attrName>
                                        </p:attrNameLst>
                                      </p:cBhvr>
                                      <p:to>
                                        <p:strVal val="visible"/>
                                      </p:to>
                                    </p:set>
                                    <p:animEffect filter="fade" transition="in">
                                      <p:cBhvr>
                                        <p:cTn dur="500"/>
                                        <p:tgtEl>
                                          <p:spTgt spid="1911"/>
                                        </p:tgtEl>
                                      </p:cBhvr>
                                    </p:animEffect>
                                  </p:childTnLst>
                                </p:cTn>
                              </p:par>
                              <p:par>
                                <p:cTn fill="hold" nodeType="withEffect" presetClass="entr" presetID="10" presetSubtype="0">
                                  <p:stCondLst>
                                    <p:cond delay="0"/>
                                  </p:stCondLst>
                                  <p:childTnLst>
                                    <p:set>
                                      <p:cBhvr>
                                        <p:cTn dur="1" fill="hold">
                                          <p:stCondLst>
                                            <p:cond delay="0"/>
                                          </p:stCondLst>
                                        </p:cTn>
                                        <p:tgtEl>
                                          <p:spTgt spid="1910"/>
                                        </p:tgtEl>
                                        <p:attrNameLst>
                                          <p:attrName>style.visibility</p:attrName>
                                        </p:attrNameLst>
                                      </p:cBhvr>
                                      <p:to>
                                        <p:strVal val="visible"/>
                                      </p:to>
                                    </p:set>
                                    <p:animEffect filter="fade" transition="in">
                                      <p:cBhvr>
                                        <p:cTn dur="500"/>
                                        <p:tgtEl>
                                          <p:spTgt spid="19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6" name="Shape 1916"/>
        <p:cNvGrpSpPr/>
        <p:nvPr/>
      </p:nvGrpSpPr>
      <p:grpSpPr>
        <a:xfrm>
          <a:off x="0" y="0"/>
          <a:ext cx="0" cy="0"/>
          <a:chOff x="0" y="0"/>
          <a:chExt cx="0" cy="0"/>
        </a:xfrm>
      </p:grpSpPr>
      <p:sp>
        <p:nvSpPr>
          <p:cNvPr id="1917" name="Google Shape;1917;p29"/>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1918" name="Google Shape;1918;p29"/>
          <p:cNvSpPr/>
          <p:nvPr/>
        </p:nvSpPr>
        <p:spPr>
          <a:xfrm>
            <a:off x="371475" y="1263981"/>
            <a:ext cx="11668125" cy="1133474"/>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ma Madurai Black"/>
              <a:buNone/>
            </a:pPr>
            <a:r>
              <a:rPr b="1" i="0" lang="en-US" sz="2800" u="none" cap="none" strike="noStrike">
                <a:solidFill>
                  <a:srgbClr val="FFFFFF"/>
                </a:solidFill>
                <a:latin typeface="Arima Madurai Black"/>
                <a:ea typeface="Arima Madurai Black"/>
                <a:cs typeface="Arima Madurai Black"/>
                <a:sym typeface="Arima Madurai Black"/>
              </a:rPr>
              <a:t>Trong công nghiệp: sử dụng chiếu xạ hạt nhân để kiểm định chất lượng sản phẩm, kiểm tra mối hàn, đo mật độ mà không phá hủy mẫu vật.</a:t>
            </a:r>
            <a:endParaRPr b="1" i="0" sz="2800" u="none" cap="none" strike="noStrike">
              <a:solidFill>
                <a:srgbClr val="FFFFFF"/>
              </a:solidFill>
              <a:latin typeface="Arima Madurai Black"/>
              <a:ea typeface="Arima Madurai Black"/>
              <a:cs typeface="Arima Madurai Black"/>
              <a:sym typeface="Arima Madurai Black"/>
            </a:endParaRPr>
          </a:p>
        </p:txBody>
      </p:sp>
      <p:sp>
        <p:nvSpPr>
          <p:cNvPr id="1919" name="Google Shape;1919;p29"/>
          <p:cNvSpPr/>
          <p:nvPr/>
        </p:nvSpPr>
        <p:spPr>
          <a:xfrm>
            <a:off x="3703385" y="6080267"/>
            <a:ext cx="5204330" cy="664012"/>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70C0"/>
              </a:buClr>
              <a:buSzPts val="2400"/>
              <a:buFont typeface="Arima Madurai Black"/>
              <a:buNone/>
            </a:pPr>
            <a:r>
              <a:rPr b="0" i="0" lang="en-US" sz="2400" u="none" cap="none" strike="noStrike">
                <a:solidFill>
                  <a:srgbClr val="0070C0"/>
                </a:solidFill>
                <a:latin typeface="Arima Madurai Black"/>
                <a:ea typeface="Arima Madurai Black"/>
                <a:cs typeface="Arima Madurai Black"/>
                <a:sym typeface="Arima Madurai Black"/>
              </a:rPr>
              <a:t>Phát hiện khiếm khuyết vật liệu</a:t>
            </a:r>
            <a:endParaRPr b="0" i="0" sz="2400" u="none" cap="none" strike="noStrike">
              <a:solidFill>
                <a:srgbClr val="0070C0"/>
              </a:solidFill>
              <a:latin typeface="Arima Madurai Black"/>
              <a:ea typeface="Arima Madurai Black"/>
              <a:cs typeface="Arima Madurai Black"/>
              <a:sym typeface="Arima Madurai Black"/>
            </a:endParaRPr>
          </a:p>
        </p:txBody>
      </p:sp>
      <p:pic>
        <p:nvPicPr>
          <p:cNvPr descr="A picture containing outdoor, sky, road, ground&#10;&#10;Description automatically generated" id="1920" name="Google Shape;1920;p29"/>
          <p:cNvPicPr preferRelativeResize="0"/>
          <p:nvPr/>
        </p:nvPicPr>
        <p:blipFill rotWithShape="1">
          <a:blip r:embed="rId3">
            <a:alphaModFix/>
          </a:blip>
          <a:srcRect b="0" l="0" r="0" t="0"/>
          <a:stretch/>
        </p:blipFill>
        <p:spPr>
          <a:xfrm>
            <a:off x="1129328" y="2544642"/>
            <a:ext cx="3774251" cy="2807013"/>
          </a:xfrm>
          <a:prstGeom prst="rect">
            <a:avLst/>
          </a:prstGeom>
          <a:noFill/>
          <a:ln>
            <a:noFill/>
          </a:ln>
        </p:spPr>
      </p:pic>
      <p:pic>
        <p:nvPicPr>
          <p:cNvPr id="1921" name="Google Shape;1921;p29"/>
          <p:cNvPicPr preferRelativeResize="0"/>
          <p:nvPr/>
        </p:nvPicPr>
        <p:blipFill rotWithShape="1">
          <a:blip r:embed="rId4">
            <a:alphaModFix/>
          </a:blip>
          <a:srcRect b="0" l="0" r="0" t="0"/>
          <a:stretch/>
        </p:blipFill>
        <p:spPr>
          <a:xfrm>
            <a:off x="6765346" y="2460686"/>
            <a:ext cx="3998082" cy="2901332"/>
          </a:xfrm>
          <a:prstGeom prst="rect">
            <a:avLst/>
          </a:prstGeom>
          <a:noFill/>
          <a:ln>
            <a:noFill/>
          </a:ln>
        </p:spPr>
      </p:pic>
      <p:sp>
        <p:nvSpPr>
          <p:cNvPr id="1922" name="Google Shape;1922;p29"/>
          <p:cNvSpPr txBox="1"/>
          <p:nvPr/>
        </p:nvSpPr>
        <p:spPr>
          <a:xfrm>
            <a:off x="371476" y="5425249"/>
            <a:ext cx="4772024"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ma Madurai Black"/>
              <a:buNone/>
            </a:pPr>
            <a:r>
              <a:rPr b="0" i="0" lang="en-US" sz="1800" u="none" cap="none" strike="noStrike">
                <a:solidFill>
                  <a:srgbClr val="C00000"/>
                </a:solidFill>
                <a:latin typeface="Arima Madurai Black"/>
                <a:ea typeface="Arima Madurai Black"/>
                <a:cs typeface="Arima Madurai Black"/>
                <a:sym typeface="Arima Madurai Black"/>
              </a:rPr>
              <a:t>Chụp X-quang công nghiệp kiểm tra kết cấu mặt đường</a:t>
            </a:r>
            <a:endParaRPr b="0" i="0" sz="1800" u="none" cap="none" strike="noStrike">
              <a:solidFill>
                <a:srgbClr val="C00000"/>
              </a:solidFill>
              <a:latin typeface="Arial"/>
              <a:ea typeface="Arial"/>
              <a:cs typeface="Arial"/>
              <a:sym typeface="Arial"/>
            </a:endParaRPr>
          </a:p>
        </p:txBody>
      </p:sp>
      <p:sp>
        <p:nvSpPr>
          <p:cNvPr id="1923" name="Google Shape;1923;p29"/>
          <p:cNvSpPr txBox="1"/>
          <p:nvPr/>
        </p:nvSpPr>
        <p:spPr>
          <a:xfrm>
            <a:off x="6162222" y="5563748"/>
            <a:ext cx="520433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ma Madurai Black"/>
              <a:buNone/>
            </a:pPr>
            <a:r>
              <a:rPr b="0" i="0" lang="en-US" sz="1800" u="none" cap="none" strike="noStrike">
                <a:solidFill>
                  <a:srgbClr val="C00000"/>
                </a:solidFill>
                <a:latin typeface="Arima Madurai Black"/>
                <a:ea typeface="Arima Madurai Black"/>
                <a:cs typeface="Arima Madurai Black"/>
                <a:sym typeface="Arima Madurai Black"/>
              </a:rPr>
              <a:t>Phân tích thành phần nguyên tố trong xi măng</a:t>
            </a:r>
            <a:endParaRPr b="0" i="0" sz="1800" u="none" cap="none" strike="noStrike">
              <a:solidFill>
                <a:srgbClr val="C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8"/>
                                        </p:tgtEl>
                                        <p:attrNameLst>
                                          <p:attrName>style.visibility</p:attrName>
                                        </p:attrNameLst>
                                      </p:cBhvr>
                                      <p:to>
                                        <p:strVal val="visible"/>
                                      </p:to>
                                    </p:set>
                                    <p:animEffect filter="fade" transition="in">
                                      <p:cBhvr>
                                        <p:cTn dur="500"/>
                                        <p:tgtEl>
                                          <p:spTgt spid="19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0"/>
                                        </p:tgtEl>
                                        <p:attrNameLst>
                                          <p:attrName>style.visibility</p:attrName>
                                        </p:attrNameLst>
                                      </p:cBhvr>
                                      <p:to>
                                        <p:strVal val="visible"/>
                                      </p:to>
                                    </p:set>
                                    <p:animEffect filter="fade" transition="in">
                                      <p:cBhvr>
                                        <p:cTn dur="500"/>
                                        <p:tgtEl>
                                          <p:spTgt spid="1920"/>
                                        </p:tgtEl>
                                      </p:cBhvr>
                                    </p:animEffect>
                                  </p:childTnLst>
                                </p:cTn>
                              </p:par>
                              <p:par>
                                <p:cTn fill="hold" nodeType="withEffect" presetClass="entr" presetID="10" presetSubtype="0">
                                  <p:stCondLst>
                                    <p:cond delay="0"/>
                                  </p:stCondLst>
                                  <p:childTnLst>
                                    <p:set>
                                      <p:cBhvr>
                                        <p:cTn dur="1" fill="hold">
                                          <p:stCondLst>
                                            <p:cond delay="0"/>
                                          </p:stCondLst>
                                        </p:cTn>
                                        <p:tgtEl>
                                          <p:spTgt spid="1922"/>
                                        </p:tgtEl>
                                        <p:attrNameLst>
                                          <p:attrName>style.visibility</p:attrName>
                                        </p:attrNameLst>
                                      </p:cBhvr>
                                      <p:to>
                                        <p:strVal val="visible"/>
                                      </p:to>
                                    </p:set>
                                    <p:animEffect filter="fade" transition="in">
                                      <p:cBhvr>
                                        <p:cTn dur="500"/>
                                        <p:tgtEl>
                                          <p:spTgt spid="19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1"/>
                                        </p:tgtEl>
                                        <p:attrNameLst>
                                          <p:attrName>style.visibility</p:attrName>
                                        </p:attrNameLst>
                                      </p:cBhvr>
                                      <p:to>
                                        <p:strVal val="visible"/>
                                      </p:to>
                                    </p:set>
                                    <p:animEffect filter="fade" transition="in">
                                      <p:cBhvr>
                                        <p:cTn dur="500"/>
                                        <p:tgtEl>
                                          <p:spTgt spid="1921"/>
                                        </p:tgtEl>
                                      </p:cBhvr>
                                    </p:animEffect>
                                  </p:childTnLst>
                                </p:cTn>
                              </p:par>
                              <p:par>
                                <p:cTn fill="hold" nodeType="withEffect" presetClass="entr" presetID="10" presetSubtype="0">
                                  <p:stCondLst>
                                    <p:cond delay="0"/>
                                  </p:stCondLst>
                                  <p:childTnLst>
                                    <p:set>
                                      <p:cBhvr>
                                        <p:cTn dur="1" fill="hold">
                                          <p:stCondLst>
                                            <p:cond delay="0"/>
                                          </p:stCondLst>
                                        </p:cTn>
                                        <p:tgtEl>
                                          <p:spTgt spid="1923"/>
                                        </p:tgtEl>
                                        <p:attrNameLst>
                                          <p:attrName>style.visibility</p:attrName>
                                        </p:attrNameLst>
                                      </p:cBhvr>
                                      <p:to>
                                        <p:strVal val="visible"/>
                                      </p:to>
                                    </p:set>
                                    <p:animEffect filter="fade" transition="in">
                                      <p:cBhvr>
                                        <p:cTn dur="500"/>
                                        <p:tgtEl>
                                          <p:spTgt spid="19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9"/>
                                        </p:tgtEl>
                                        <p:attrNameLst>
                                          <p:attrName>style.visibility</p:attrName>
                                        </p:attrNameLst>
                                      </p:cBhvr>
                                      <p:to>
                                        <p:strVal val="visible"/>
                                      </p:to>
                                    </p:set>
                                    <p:animEffect filter="fade" transition="in">
                                      <p:cBhvr>
                                        <p:cTn dur="500"/>
                                        <p:tgtEl>
                                          <p:spTgt spid="19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4" name="Shape 1624"/>
        <p:cNvGrpSpPr/>
        <p:nvPr/>
      </p:nvGrpSpPr>
      <p:grpSpPr>
        <a:xfrm>
          <a:off x="0" y="0"/>
          <a:ext cx="0" cy="0"/>
          <a:chOff x="0" y="0"/>
          <a:chExt cx="0" cy="0"/>
        </a:xfrm>
      </p:grpSpPr>
      <p:sp>
        <p:nvSpPr>
          <p:cNvPr id="1625" name="Google Shape;1625;p3"/>
          <p:cNvSpPr txBox="1"/>
          <p:nvPr/>
        </p:nvSpPr>
        <p:spPr>
          <a:xfrm>
            <a:off x="709704" y="166591"/>
            <a:ext cx="1057742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3600"/>
              <a:buFont typeface="Arial"/>
              <a:buNone/>
            </a:pPr>
            <a:r>
              <a:rPr b="1" lang="en-US" sz="3600">
                <a:solidFill>
                  <a:srgbClr val="C00000"/>
                </a:solidFill>
                <a:latin typeface="Arial"/>
                <a:ea typeface="Arial"/>
                <a:cs typeface="Arial"/>
                <a:sym typeface="Arial"/>
              </a:rPr>
              <a:t>Các</a:t>
            </a:r>
            <a:r>
              <a:rPr b="1" i="0" lang="en-US" sz="3600" u="none" cap="none" strike="noStrike">
                <a:solidFill>
                  <a:srgbClr val="C00000"/>
                </a:solidFill>
                <a:latin typeface="Arial"/>
                <a:ea typeface="Arial"/>
                <a:cs typeface="Arial"/>
                <a:sym typeface="Arial"/>
              </a:rPr>
              <a:t> lĩnh vực nghiên cứu trong vật lí học</a:t>
            </a:r>
            <a:endParaRPr b="1" i="0" sz="3600" u="none" cap="none" strike="noStrike">
              <a:solidFill>
                <a:srgbClr val="C00000"/>
              </a:solidFill>
              <a:latin typeface="Arial"/>
              <a:ea typeface="Arial"/>
              <a:cs typeface="Arial"/>
              <a:sym typeface="Arial"/>
            </a:endParaRPr>
          </a:p>
        </p:txBody>
      </p:sp>
      <p:grpSp>
        <p:nvGrpSpPr>
          <p:cNvPr id="1626" name="Google Shape;1626;p3"/>
          <p:cNvGrpSpPr/>
          <p:nvPr/>
        </p:nvGrpSpPr>
        <p:grpSpPr>
          <a:xfrm>
            <a:off x="782672" y="1012626"/>
            <a:ext cx="9296444" cy="678360"/>
            <a:chOff x="912" y="1008"/>
            <a:chExt cx="3984" cy="945"/>
          </a:xfrm>
        </p:grpSpPr>
        <p:sp>
          <p:nvSpPr>
            <p:cNvPr id="1627" name="Google Shape;1627;p3"/>
            <p:cNvSpPr/>
            <p:nvPr/>
          </p:nvSpPr>
          <p:spPr>
            <a:xfrm>
              <a:off x="912" y="1008"/>
              <a:ext cx="3984" cy="912"/>
            </a:xfrm>
            <a:prstGeom prst="roundRect">
              <a:avLst>
                <a:gd fmla="val 10889" name="adj"/>
              </a:avLst>
            </a:prstGeom>
            <a:gradFill>
              <a:gsLst>
                <a:gs pos="0">
                  <a:srgbClr val="DDDDDD"/>
                </a:gs>
                <a:gs pos="50000">
                  <a:srgbClr val="F3F3F3"/>
                </a:gs>
                <a:gs pos="100000">
                  <a:srgbClr val="DDDDDD"/>
                </a:gs>
              </a:gsLst>
              <a:lin ang="2700000" scaled="0"/>
            </a:gradFill>
            <a:ln cap="flat" cmpd="sng" w="38100">
              <a:solidFill>
                <a:srgbClr val="FFFFFF"/>
              </a:solidFill>
              <a:prstDash val="solid"/>
              <a:round/>
              <a:headEnd len="sm" w="sm" type="none"/>
              <a:tailEnd len="sm" w="sm" type="none"/>
            </a:ln>
            <a:effectLst>
              <a:outerShdw rotWithShape="0" algn="ctr" dir="2928844" dist="135003">
                <a:srgbClr val="000000">
                  <a:alpha val="49803"/>
                </a:srgbClr>
              </a:outerShdw>
            </a:effectLst>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800"/>
                <a:buFont typeface="Arial"/>
                <a:buNone/>
              </a:pPr>
              <a:r>
                <a:t/>
              </a:r>
              <a:endParaRPr sz="2800">
                <a:solidFill>
                  <a:schemeClr val="dk1"/>
                </a:solidFill>
                <a:latin typeface="Arima Madurai Black"/>
                <a:ea typeface="Arima Madurai Black"/>
                <a:cs typeface="Arima Madurai Black"/>
                <a:sym typeface="Arima Madurai Black"/>
              </a:endParaRPr>
            </a:p>
          </p:txBody>
        </p:sp>
        <p:grpSp>
          <p:nvGrpSpPr>
            <p:cNvPr id="1628" name="Google Shape;1628;p3"/>
            <p:cNvGrpSpPr/>
            <p:nvPr/>
          </p:nvGrpSpPr>
          <p:grpSpPr>
            <a:xfrm>
              <a:off x="999" y="1094"/>
              <a:ext cx="766" cy="859"/>
              <a:chOff x="999" y="1094"/>
              <a:chExt cx="766" cy="859"/>
            </a:xfrm>
          </p:grpSpPr>
          <p:sp>
            <p:nvSpPr>
              <p:cNvPr id="1629" name="Google Shape;1629;p3"/>
              <p:cNvSpPr/>
              <p:nvPr/>
            </p:nvSpPr>
            <p:spPr>
              <a:xfrm>
                <a:off x="999" y="1094"/>
                <a:ext cx="766" cy="744"/>
              </a:xfrm>
              <a:prstGeom prst="roundRect">
                <a:avLst>
                  <a:gd fmla="val 11921" name="adj"/>
                </a:avLst>
              </a:prstGeom>
              <a:gradFill>
                <a:gsLst>
                  <a:gs pos="0">
                    <a:schemeClr val="accent1"/>
                  </a:gs>
                  <a:gs pos="100000">
                    <a:srgbClr val="D88B32"/>
                  </a:gs>
                </a:gsLst>
                <a:lin ang="5400000" scaled="0"/>
              </a:gra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30" name="Google Shape;1630;p3"/>
              <p:cNvSpPr/>
              <p:nvPr/>
            </p:nvSpPr>
            <p:spPr>
              <a:xfrm>
                <a:off x="1048" y="1140"/>
                <a:ext cx="384" cy="373"/>
              </a:xfrm>
              <a:custGeom>
                <a:rect b="b" l="l" r="r" t="t"/>
                <a:pathLst>
                  <a:path extrusionOk="0" h="598" w="596">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a:gsLst>
                  <a:gs pos="0">
                    <a:srgbClr val="FFD3B6"/>
                  </a:gs>
                  <a:gs pos="50000">
                    <a:srgbClr val="FFA43C">
                      <a:alpha val="0"/>
                    </a:srgbClr>
                  </a:gs>
                  <a:gs pos="100000">
                    <a:srgbClr val="FFD3B6"/>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31" name="Google Shape;1631;p3"/>
              <p:cNvSpPr txBox="1"/>
              <p:nvPr/>
            </p:nvSpPr>
            <p:spPr>
              <a:xfrm>
                <a:off x="1306" y="1224"/>
                <a:ext cx="125" cy="7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FFFFFF"/>
                    </a:solidFill>
                    <a:latin typeface="Arima Madurai Black"/>
                    <a:ea typeface="Arima Madurai Black"/>
                    <a:cs typeface="Arima Madurai Black"/>
                    <a:sym typeface="Arima Madurai Black"/>
                  </a:rPr>
                  <a:t>I</a:t>
                </a:r>
                <a:endParaRPr/>
              </a:p>
            </p:txBody>
          </p:sp>
        </p:grpSp>
      </p:grpSp>
      <p:grpSp>
        <p:nvGrpSpPr>
          <p:cNvPr id="1632" name="Google Shape;1632;p3"/>
          <p:cNvGrpSpPr/>
          <p:nvPr/>
        </p:nvGrpSpPr>
        <p:grpSpPr>
          <a:xfrm>
            <a:off x="782672" y="1954341"/>
            <a:ext cx="9296444" cy="653015"/>
            <a:chOff x="912" y="2016"/>
            <a:chExt cx="3984" cy="997"/>
          </a:xfrm>
        </p:grpSpPr>
        <p:sp>
          <p:nvSpPr>
            <p:cNvPr id="1633" name="Google Shape;1633;p3"/>
            <p:cNvSpPr/>
            <p:nvPr/>
          </p:nvSpPr>
          <p:spPr>
            <a:xfrm>
              <a:off x="912" y="2016"/>
              <a:ext cx="3984" cy="912"/>
            </a:xfrm>
            <a:prstGeom prst="roundRect">
              <a:avLst>
                <a:gd fmla="val 10889" name="adj"/>
              </a:avLst>
            </a:prstGeom>
            <a:gradFill>
              <a:gsLst>
                <a:gs pos="0">
                  <a:srgbClr val="DDDDDD"/>
                </a:gs>
                <a:gs pos="50000">
                  <a:srgbClr val="F2F2F2"/>
                </a:gs>
                <a:gs pos="100000">
                  <a:srgbClr val="DDDDDD"/>
                </a:gs>
              </a:gsLst>
              <a:lin ang="2700000" scaled="0"/>
            </a:gradFill>
            <a:ln cap="flat" cmpd="sng" w="38100">
              <a:solidFill>
                <a:srgbClr val="FFFFFF"/>
              </a:solidFill>
              <a:prstDash val="solid"/>
              <a:round/>
              <a:headEnd len="sm" w="sm" type="none"/>
              <a:tailEnd len="sm" w="sm" type="none"/>
            </a:ln>
            <a:effectLst>
              <a:outerShdw rotWithShape="0" algn="ctr" dir="2928844" dist="135003">
                <a:srgbClr val="000000">
                  <a:alpha val="49803"/>
                </a:srgbClr>
              </a:outerShdw>
            </a:effectLst>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800"/>
                <a:buFont typeface="Arial"/>
                <a:buNone/>
              </a:pPr>
              <a:r>
                <a:t/>
              </a:r>
              <a:endParaRPr sz="2800">
                <a:solidFill>
                  <a:schemeClr val="dk1"/>
                </a:solidFill>
                <a:latin typeface="Arima Madurai Black"/>
                <a:ea typeface="Arima Madurai Black"/>
                <a:cs typeface="Arima Madurai Black"/>
                <a:sym typeface="Arima Madurai Black"/>
              </a:endParaRPr>
            </a:p>
          </p:txBody>
        </p:sp>
        <p:grpSp>
          <p:nvGrpSpPr>
            <p:cNvPr id="1634" name="Google Shape;1634;p3"/>
            <p:cNvGrpSpPr/>
            <p:nvPr/>
          </p:nvGrpSpPr>
          <p:grpSpPr>
            <a:xfrm>
              <a:off x="999" y="2102"/>
              <a:ext cx="766" cy="911"/>
              <a:chOff x="999" y="2102"/>
              <a:chExt cx="766" cy="911"/>
            </a:xfrm>
          </p:grpSpPr>
          <p:sp>
            <p:nvSpPr>
              <p:cNvPr id="1635" name="Google Shape;1635;p3"/>
              <p:cNvSpPr/>
              <p:nvPr/>
            </p:nvSpPr>
            <p:spPr>
              <a:xfrm>
                <a:off x="999" y="2102"/>
                <a:ext cx="766" cy="744"/>
              </a:xfrm>
              <a:prstGeom prst="roundRect">
                <a:avLst>
                  <a:gd fmla="val 11921" name="adj"/>
                </a:avLst>
              </a:prstGeom>
              <a:gradFill>
                <a:gsLst>
                  <a:gs pos="0">
                    <a:srgbClr val="8E8E8E"/>
                  </a:gs>
                  <a:gs pos="100000">
                    <a:schemeClr val="hlink"/>
                  </a:gs>
                </a:gsLst>
                <a:lin ang="5400000" scaled="0"/>
              </a:gra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36" name="Google Shape;1636;p3"/>
              <p:cNvSpPr/>
              <p:nvPr/>
            </p:nvSpPr>
            <p:spPr>
              <a:xfrm>
                <a:off x="1048" y="2148"/>
                <a:ext cx="384" cy="373"/>
              </a:xfrm>
              <a:custGeom>
                <a:rect b="b" l="l" r="r" t="t"/>
                <a:pathLst>
                  <a:path extrusionOk="0" h="598" w="596">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a:gsLst>
                  <a:gs pos="0">
                    <a:srgbClr val="C7C7C7"/>
                  </a:gs>
                  <a:gs pos="100000">
                    <a:srgbClr val="000000">
                      <a:alpha val="0"/>
                    </a:srgbClr>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37" name="Google Shape;1637;p3"/>
              <p:cNvSpPr txBox="1"/>
              <p:nvPr/>
            </p:nvSpPr>
            <p:spPr>
              <a:xfrm>
                <a:off x="1285" y="2214"/>
                <a:ext cx="171" cy="7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FFFFFF"/>
                    </a:solidFill>
                    <a:latin typeface="Arima Madurai Black"/>
                    <a:ea typeface="Arima Madurai Black"/>
                    <a:cs typeface="Arima Madurai Black"/>
                    <a:sym typeface="Arima Madurai Black"/>
                  </a:rPr>
                  <a:t>II</a:t>
                </a:r>
                <a:endParaRPr/>
              </a:p>
            </p:txBody>
          </p:sp>
        </p:grpSp>
        <p:sp>
          <p:nvSpPr>
            <p:cNvPr id="1638" name="Google Shape;1638;p3"/>
            <p:cNvSpPr txBox="1"/>
            <p:nvPr/>
          </p:nvSpPr>
          <p:spPr>
            <a:xfrm>
              <a:off x="1940" y="2204"/>
              <a:ext cx="2928" cy="7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1173AF"/>
                </a:buClr>
                <a:buSzPts val="2800"/>
                <a:buFont typeface="Arima Madurai Black"/>
                <a:buNone/>
              </a:pPr>
              <a:r>
                <a:rPr b="1" lang="en-US" sz="2800">
                  <a:solidFill>
                    <a:srgbClr val="1173AF"/>
                  </a:solidFill>
                  <a:latin typeface="Arima Madurai Black"/>
                  <a:ea typeface="Arima Madurai Black"/>
                  <a:cs typeface="Arima Madurai Black"/>
                  <a:sym typeface="Arima Madurai Black"/>
                </a:rPr>
                <a:t>Vật lí hạt cơ bản và năng lượng cao </a:t>
              </a:r>
              <a:endParaRPr/>
            </a:p>
          </p:txBody>
        </p:sp>
      </p:grpSp>
      <p:sp>
        <p:nvSpPr>
          <p:cNvPr id="1639" name="Google Shape;1639;p3"/>
          <p:cNvSpPr txBox="1"/>
          <p:nvPr/>
        </p:nvSpPr>
        <p:spPr>
          <a:xfrm>
            <a:off x="3181453" y="1212461"/>
            <a:ext cx="602366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1173AF"/>
              </a:buClr>
              <a:buSzPts val="2800"/>
              <a:buFont typeface="Arima Madurai Black"/>
              <a:buNone/>
            </a:pPr>
            <a:r>
              <a:rPr b="1" lang="en-US" sz="2800">
                <a:solidFill>
                  <a:srgbClr val="1173AF"/>
                </a:solidFill>
                <a:latin typeface="Arima Madurai Black"/>
                <a:ea typeface="Arima Madurai Black"/>
                <a:cs typeface="Arima Madurai Black"/>
                <a:sym typeface="Arima Madurai Black"/>
              </a:rPr>
              <a:t>Vật lí thiên văn và vũ trụ học</a:t>
            </a:r>
            <a:endParaRPr b="1" sz="2800">
              <a:solidFill>
                <a:srgbClr val="1173AF"/>
              </a:solidFill>
              <a:latin typeface="Arima Madurai Black"/>
              <a:ea typeface="Arima Madurai Black"/>
              <a:cs typeface="Arima Madurai Black"/>
              <a:sym typeface="Arima Madurai Black"/>
            </a:endParaRPr>
          </a:p>
        </p:txBody>
      </p:sp>
      <p:grpSp>
        <p:nvGrpSpPr>
          <p:cNvPr id="1640" name="Google Shape;1640;p3"/>
          <p:cNvGrpSpPr/>
          <p:nvPr/>
        </p:nvGrpSpPr>
        <p:grpSpPr>
          <a:xfrm>
            <a:off x="782672" y="2843677"/>
            <a:ext cx="9296444" cy="698451"/>
            <a:chOff x="542924" y="4524631"/>
            <a:chExt cx="10382250" cy="1115606"/>
          </a:xfrm>
        </p:grpSpPr>
        <p:grpSp>
          <p:nvGrpSpPr>
            <p:cNvPr id="1641" name="Google Shape;1641;p3"/>
            <p:cNvGrpSpPr/>
            <p:nvPr/>
          </p:nvGrpSpPr>
          <p:grpSpPr>
            <a:xfrm>
              <a:off x="542924" y="4524631"/>
              <a:ext cx="10382250" cy="1009554"/>
              <a:chOff x="912" y="3036"/>
              <a:chExt cx="3984" cy="965"/>
            </a:xfrm>
          </p:grpSpPr>
          <p:sp>
            <p:nvSpPr>
              <p:cNvPr id="1642" name="Google Shape;1642;p3"/>
              <p:cNvSpPr/>
              <p:nvPr/>
            </p:nvSpPr>
            <p:spPr>
              <a:xfrm>
                <a:off x="912" y="3036"/>
                <a:ext cx="3984" cy="912"/>
              </a:xfrm>
              <a:prstGeom prst="roundRect">
                <a:avLst>
                  <a:gd fmla="val 10889" name="adj"/>
                </a:avLst>
              </a:prstGeom>
              <a:gradFill>
                <a:gsLst>
                  <a:gs pos="0">
                    <a:srgbClr val="DDDDDD"/>
                  </a:gs>
                  <a:gs pos="50000">
                    <a:srgbClr val="EEEEEE"/>
                  </a:gs>
                  <a:gs pos="100000">
                    <a:srgbClr val="DDDDDD"/>
                  </a:gs>
                </a:gsLst>
                <a:lin ang="2700000" scaled="0"/>
              </a:gradFill>
              <a:ln cap="flat" cmpd="sng" w="38100">
                <a:solidFill>
                  <a:srgbClr val="FFFFFF"/>
                </a:solidFill>
                <a:prstDash val="solid"/>
                <a:round/>
                <a:headEnd len="sm" w="sm" type="none"/>
                <a:tailEnd len="sm" w="sm" type="none"/>
              </a:ln>
              <a:effectLst>
                <a:outerShdw rotWithShape="0" algn="ctr" dir="2928844" dist="135003">
                  <a:srgbClr val="000000">
                    <a:alpha val="49803"/>
                  </a:srgbClr>
                </a:outerShdw>
              </a:effectLst>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800"/>
                  <a:buFont typeface="Arial"/>
                  <a:buNone/>
                </a:pPr>
                <a:r>
                  <a:t/>
                </a:r>
                <a:endParaRPr sz="2800">
                  <a:solidFill>
                    <a:schemeClr val="dk1"/>
                  </a:solidFill>
                  <a:latin typeface="Arima Madurai Black"/>
                  <a:ea typeface="Arima Madurai Black"/>
                  <a:cs typeface="Arima Madurai Black"/>
                  <a:sym typeface="Arima Madurai Black"/>
                </a:endParaRPr>
              </a:p>
            </p:txBody>
          </p:sp>
          <p:grpSp>
            <p:nvGrpSpPr>
              <p:cNvPr id="1643" name="Google Shape;1643;p3"/>
              <p:cNvGrpSpPr/>
              <p:nvPr/>
            </p:nvGrpSpPr>
            <p:grpSpPr>
              <a:xfrm>
                <a:off x="999" y="3122"/>
                <a:ext cx="766" cy="879"/>
                <a:chOff x="999" y="3122"/>
                <a:chExt cx="766" cy="879"/>
              </a:xfrm>
            </p:grpSpPr>
            <p:sp>
              <p:nvSpPr>
                <p:cNvPr id="1644" name="Google Shape;1644;p3"/>
                <p:cNvSpPr/>
                <p:nvPr/>
              </p:nvSpPr>
              <p:spPr>
                <a:xfrm>
                  <a:off x="999" y="3122"/>
                  <a:ext cx="766" cy="744"/>
                </a:xfrm>
                <a:prstGeom prst="roundRect">
                  <a:avLst>
                    <a:gd fmla="val 11921" name="adj"/>
                  </a:avLst>
                </a:prstGeom>
                <a:gradFill>
                  <a:gsLst>
                    <a:gs pos="0">
                      <a:srgbClr val="A1C5CC"/>
                    </a:gs>
                    <a:gs pos="100000">
                      <a:schemeClr val="folHlink"/>
                    </a:gs>
                  </a:gsLst>
                  <a:lin ang="5400000" scaled="0"/>
                </a:gra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45" name="Google Shape;1645;p3"/>
                <p:cNvSpPr/>
                <p:nvPr/>
              </p:nvSpPr>
              <p:spPr>
                <a:xfrm>
                  <a:off x="1048" y="3168"/>
                  <a:ext cx="384" cy="373"/>
                </a:xfrm>
                <a:custGeom>
                  <a:rect b="b" l="l" r="r" t="t"/>
                  <a:pathLst>
                    <a:path extrusionOk="0" h="598" w="596">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a:gsLst>
                    <a:gs pos="0">
                      <a:srgbClr val="BCD4DA"/>
                    </a:gs>
                    <a:gs pos="100000">
                      <a:srgbClr val="0097A7">
                        <a:alpha val="0"/>
                      </a:srgbClr>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46" name="Google Shape;1646;p3"/>
                <p:cNvSpPr txBox="1"/>
                <p:nvPr/>
              </p:nvSpPr>
              <p:spPr>
                <a:xfrm>
                  <a:off x="1286" y="3202"/>
                  <a:ext cx="217" cy="7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FFFFFF"/>
                      </a:solidFill>
                      <a:latin typeface="Arima Madurai Black"/>
                      <a:ea typeface="Arima Madurai Black"/>
                      <a:cs typeface="Arima Madurai Black"/>
                      <a:sym typeface="Arima Madurai Black"/>
                    </a:rPr>
                    <a:t>III</a:t>
                  </a:r>
                  <a:endParaRPr/>
                </a:p>
              </p:txBody>
            </p:sp>
          </p:grpSp>
          <p:sp>
            <p:nvSpPr>
              <p:cNvPr id="1647" name="Google Shape;1647;p3"/>
              <p:cNvSpPr txBox="1"/>
              <p:nvPr/>
            </p:nvSpPr>
            <p:spPr>
              <a:xfrm>
                <a:off x="1852" y="3133"/>
                <a:ext cx="3044" cy="7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800"/>
                  <a:buFont typeface="Arial"/>
                  <a:buNone/>
                </a:pPr>
                <a:r>
                  <a:t/>
                </a:r>
                <a:endParaRPr sz="2800">
                  <a:solidFill>
                    <a:srgbClr val="002060"/>
                  </a:solidFill>
                  <a:latin typeface="Arima Madurai Black"/>
                  <a:ea typeface="Arima Madurai Black"/>
                  <a:cs typeface="Arima Madurai Black"/>
                  <a:sym typeface="Arima Madurai Black"/>
                </a:endParaRPr>
              </a:p>
            </p:txBody>
          </p:sp>
        </p:grpSp>
        <p:sp>
          <p:nvSpPr>
            <p:cNvPr id="1648" name="Google Shape;1648;p3"/>
            <p:cNvSpPr txBox="1"/>
            <p:nvPr/>
          </p:nvSpPr>
          <p:spPr>
            <a:xfrm>
              <a:off x="3270992" y="4804520"/>
              <a:ext cx="7437486" cy="8357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1173AF"/>
                </a:buClr>
                <a:buSzPts val="2800"/>
                <a:buFont typeface="Arima Madurai Black"/>
                <a:buNone/>
              </a:pPr>
              <a:r>
                <a:rPr b="1" lang="en-US" sz="2800">
                  <a:solidFill>
                    <a:srgbClr val="1173AF"/>
                  </a:solidFill>
                  <a:latin typeface="Arima Madurai Black"/>
                  <a:ea typeface="Arima Madurai Black"/>
                  <a:cs typeface="Arima Madurai Black"/>
                  <a:sym typeface="Arima Madurai Black"/>
                </a:rPr>
                <a:t>Vật lí nano</a:t>
              </a:r>
              <a:endParaRPr b="1" sz="2800">
                <a:solidFill>
                  <a:srgbClr val="1173AF"/>
                </a:solidFill>
                <a:latin typeface="Arima Madurai Black"/>
                <a:ea typeface="Arima Madurai Black"/>
                <a:cs typeface="Arima Madurai Black"/>
                <a:sym typeface="Arima Madurai Black"/>
              </a:endParaRPr>
            </a:p>
          </p:txBody>
        </p:sp>
      </p:grpSp>
      <p:grpSp>
        <p:nvGrpSpPr>
          <p:cNvPr id="1649" name="Google Shape;1649;p3"/>
          <p:cNvGrpSpPr/>
          <p:nvPr/>
        </p:nvGrpSpPr>
        <p:grpSpPr>
          <a:xfrm>
            <a:off x="782672" y="3775996"/>
            <a:ext cx="9296444" cy="698451"/>
            <a:chOff x="542924" y="4524631"/>
            <a:chExt cx="10382250" cy="1115606"/>
          </a:xfrm>
        </p:grpSpPr>
        <p:grpSp>
          <p:nvGrpSpPr>
            <p:cNvPr id="1650" name="Google Shape;1650;p3"/>
            <p:cNvGrpSpPr/>
            <p:nvPr/>
          </p:nvGrpSpPr>
          <p:grpSpPr>
            <a:xfrm>
              <a:off x="542924" y="4524631"/>
              <a:ext cx="10382250" cy="1003277"/>
              <a:chOff x="912" y="3036"/>
              <a:chExt cx="3984" cy="959"/>
            </a:xfrm>
          </p:grpSpPr>
          <p:sp>
            <p:nvSpPr>
              <p:cNvPr id="1651" name="Google Shape;1651;p3"/>
              <p:cNvSpPr/>
              <p:nvPr/>
            </p:nvSpPr>
            <p:spPr>
              <a:xfrm>
                <a:off x="912" y="3036"/>
                <a:ext cx="3984" cy="912"/>
              </a:xfrm>
              <a:prstGeom prst="roundRect">
                <a:avLst>
                  <a:gd fmla="val 10889" name="adj"/>
                </a:avLst>
              </a:prstGeom>
              <a:gradFill>
                <a:gsLst>
                  <a:gs pos="0">
                    <a:srgbClr val="DDDDDD"/>
                  </a:gs>
                  <a:gs pos="50000">
                    <a:srgbClr val="EEEEEE"/>
                  </a:gs>
                  <a:gs pos="100000">
                    <a:srgbClr val="DDDDDD"/>
                  </a:gs>
                </a:gsLst>
                <a:lin ang="2700000" scaled="0"/>
              </a:gradFill>
              <a:ln cap="flat" cmpd="sng" w="38100">
                <a:solidFill>
                  <a:srgbClr val="FFFFFF"/>
                </a:solidFill>
                <a:prstDash val="solid"/>
                <a:round/>
                <a:headEnd len="sm" w="sm" type="none"/>
                <a:tailEnd len="sm" w="sm" type="none"/>
              </a:ln>
              <a:effectLst>
                <a:outerShdw rotWithShape="0" algn="ctr" dir="2928844" dist="135003">
                  <a:srgbClr val="000000">
                    <a:alpha val="49803"/>
                  </a:srgbClr>
                </a:outerShdw>
              </a:effectLst>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800"/>
                  <a:buFont typeface="Arial"/>
                  <a:buNone/>
                </a:pPr>
                <a:r>
                  <a:t/>
                </a:r>
                <a:endParaRPr sz="2800">
                  <a:solidFill>
                    <a:schemeClr val="dk1"/>
                  </a:solidFill>
                  <a:latin typeface="Arima Madurai Black"/>
                  <a:ea typeface="Arima Madurai Black"/>
                  <a:cs typeface="Arima Madurai Black"/>
                  <a:sym typeface="Arima Madurai Black"/>
                </a:endParaRPr>
              </a:p>
            </p:txBody>
          </p:sp>
          <p:grpSp>
            <p:nvGrpSpPr>
              <p:cNvPr id="1652" name="Google Shape;1652;p3"/>
              <p:cNvGrpSpPr/>
              <p:nvPr/>
            </p:nvGrpSpPr>
            <p:grpSpPr>
              <a:xfrm>
                <a:off x="999" y="3122"/>
                <a:ext cx="766" cy="873"/>
                <a:chOff x="999" y="3122"/>
                <a:chExt cx="766" cy="873"/>
              </a:xfrm>
            </p:grpSpPr>
            <p:sp>
              <p:nvSpPr>
                <p:cNvPr id="1653" name="Google Shape;1653;p3"/>
                <p:cNvSpPr/>
                <p:nvPr/>
              </p:nvSpPr>
              <p:spPr>
                <a:xfrm>
                  <a:off x="999" y="3122"/>
                  <a:ext cx="766" cy="744"/>
                </a:xfrm>
                <a:prstGeom prst="roundRect">
                  <a:avLst>
                    <a:gd fmla="val 11921" name="adj"/>
                  </a:avLst>
                </a:prstGeom>
                <a:gradFill>
                  <a:gsLst>
                    <a:gs pos="0">
                      <a:srgbClr val="FFC000"/>
                    </a:gs>
                    <a:gs pos="100000">
                      <a:srgbClr val="FFC000"/>
                    </a:gs>
                  </a:gsLst>
                  <a:lin ang="5400000" scaled="0"/>
                </a:gra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54" name="Google Shape;1654;p3"/>
                <p:cNvSpPr/>
                <p:nvPr/>
              </p:nvSpPr>
              <p:spPr>
                <a:xfrm>
                  <a:off x="1048" y="3168"/>
                  <a:ext cx="384" cy="373"/>
                </a:xfrm>
                <a:custGeom>
                  <a:rect b="b" l="l" r="r" t="t"/>
                  <a:pathLst>
                    <a:path extrusionOk="0" h="598" w="596">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a:gsLst>
                    <a:gs pos="0">
                      <a:srgbClr val="BCD4DA"/>
                    </a:gs>
                    <a:gs pos="100000">
                      <a:srgbClr val="0097A7">
                        <a:alpha val="0"/>
                      </a:srgbClr>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55" name="Google Shape;1655;p3"/>
                <p:cNvSpPr txBox="1"/>
                <p:nvPr/>
              </p:nvSpPr>
              <p:spPr>
                <a:xfrm>
                  <a:off x="1287" y="3196"/>
                  <a:ext cx="219" cy="7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FFFFFF"/>
                      </a:solidFill>
                      <a:latin typeface="Arima Madurai Black"/>
                      <a:ea typeface="Arima Madurai Black"/>
                      <a:cs typeface="Arima Madurai Black"/>
                      <a:sym typeface="Arima Madurai Black"/>
                    </a:rPr>
                    <a:t>IV</a:t>
                  </a:r>
                  <a:endParaRPr/>
                </a:p>
              </p:txBody>
            </p:sp>
          </p:grpSp>
          <p:sp>
            <p:nvSpPr>
              <p:cNvPr id="1656" name="Google Shape;1656;p3"/>
              <p:cNvSpPr txBox="1"/>
              <p:nvPr/>
            </p:nvSpPr>
            <p:spPr>
              <a:xfrm>
                <a:off x="1852" y="3133"/>
                <a:ext cx="3044" cy="7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800"/>
                  <a:buFont typeface="Arial"/>
                  <a:buNone/>
                </a:pPr>
                <a:r>
                  <a:t/>
                </a:r>
                <a:endParaRPr sz="2800">
                  <a:solidFill>
                    <a:srgbClr val="002060"/>
                  </a:solidFill>
                  <a:latin typeface="Arima Madurai Black"/>
                  <a:ea typeface="Arima Madurai Black"/>
                  <a:cs typeface="Arima Madurai Black"/>
                  <a:sym typeface="Arima Madurai Black"/>
                </a:endParaRPr>
              </a:p>
            </p:txBody>
          </p:sp>
        </p:grpSp>
        <p:sp>
          <p:nvSpPr>
            <p:cNvPr id="1657" name="Google Shape;1657;p3"/>
            <p:cNvSpPr txBox="1"/>
            <p:nvPr/>
          </p:nvSpPr>
          <p:spPr>
            <a:xfrm>
              <a:off x="3270992" y="4804520"/>
              <a:ext cx="7437486" cy="8357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1173AF"/>
                </a:buClr>
                <a:buSzPts val="2800"/>
                <a:buFont typeface="Arima Madurai Black"/>
                <a:buNone/>
              </a:pPr>
              <a:r>
                <a:rPr b="1" lang="en-US" sz="2800">
                  <a:solidFill>
                    <a:srgbClr val="1173AF"/>
                  </a:solidFill>
                  <a:latin typeface="Arima Madurai Black"/>
                  <a:ea typeface="Arima Madurai Black"/>
                  <a:cs typeface="Arima Madurai Black"/>
                  <a:sym typeface="Arima Madurai Black"/>
                </a:rPr>
                <a:t>Vật lí laser</a:t>
              </a:r>
              <a:endParaRPr/>
            </a:p>
          </p:txBody>
        </p:sp>
      </p:grpSp>
      <p:grpSp>
        <p:nvGrpSpPr>
          <p:cNvPr id="1658" name="Google Shape;1658;p3"/>
          <p:cNvGrpSpPr/>
          <p:nvPr/>
        </p:nvGrpSpPr>
        <p:grpSpPr>
          <a:xfrm>
            <a:off x="788082" y="4693107"/>
            <a:ext cx="9296444" cy="698451"/>
            <a:chOff x="542924" y="4524631"/>
            <a:chExt cx="10382250" cy="1115606"/>
          </a:xfrm>
        </p:grpSpPr>
        <p:grpSp>
          <p:nvGrpSpPr>
            <p:cNvPr id="1659" name="Google Shape;1659;p3"/>
            <p:cNvGrpSpPr/>
            <p:nvPr/>
          </p:nvGrpSpPr>
          <p:grpSpPr>
            <a:xfrm>
              <a:off x="542924" y="4524631"/>
              <a:ext cx="10382250" cy="1003277"/>
              <a:chOff x="912" y="3036"/>
              <a:chExt cx="3984" cy="959"/>
            </a:xfrm>
          </p:grpSpPr>
          <p:sp>
            <p:nvSpPr>
              <p:cNvPr id="1660" name="Google Shape;1660;p3"/>
              <p:cNvSpPr/>
              <p:nvPr/>
            </p:nvSpPr>
            <p:spPr>
              <a:xfrm>
                <a:off x="912" y="3036"/>
                <a:ext cx="3984" cy="912"/>
              </a:xfrm>
              <a:prstGeom prst="roundRect">
                <a:avLst>
                  <a:gd fmla="val 10889" name="adj"/>
                </a:avLst>
              </a:prstGeom>
              <a:gradFill>
                <a:gsLst>
                  <a:gs pos="0">
                    <a:srgbClr val="DDDDDD"/>
                  </a:gs>
                  <a:gs pos="50000">
                    <a:srgbClr val="EEEEEE"/>
                  </a:gs>
                  <a:gs pos="100000">
                    <a:srgbClr val="DDDDDD"/>
                  </a:gs>
                </a:gsLst>
                <a:lin ang="2700000" scaled="0"/>
              </a:gradFill>
              <a:ln cap="flat" cmpd="sng" w="38100">
                <a:solidFill>
                  <a:srgbClr val="FFFFFF"/>
                </a:solidFill>
                <a:prstDash val="solid"/>
                <a:round/>
                <a:headEnd len="sm" w="sm" type="none"/>
                <a:tailEnd len="sm" w="sm" type="none"/>
              </a:ln>
              <a:effectLst>
                <a:outerShdw rotWithShape="0" algn="ctr" dir="2928844" dist="135003">
                  <a:srgbClr val="000000">
                    <a:alpha val="49803"/>
                  </a:srgbClr>
                </a:outerShdw>
              </a:effectLst>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800"/>
                  <a:buFont typeface="Arial"/>
                  <a:buNone/>
                </a:pPr>
                <a:r>
                  <a:t/>
                </a:r>
                <a:endParaRPr sz="2800">
                  <a:solidFill>
                    <a:schemeClr val="dk1"/>
                  </a:solidFill>
                  <a:latin typeface="Arima Madurai Black"/>
                  <a:ea typeface="Arima Madurai Black"/>
                  <a:cs typeface="Arima Madurai Black"/>
                  <a:sym typeface="Arima Madurai Black"/>
                </a:endParaRPr>
              </a:p>
            </p:txBody>
          </p:sp>
          <p:grpSp>
            <p:nvGrpSpPr>
              <p:cNvPr id="1661" name="Google Shape;1661;p3"/>
              <p:cNvGrpSpPr/>
              <p:nvPr/>
            </p:nvGrpSpPr>
            <p:grpSpPr>
              <a:xfrm>
                <a:off x="978" y="3120"/>
                <a:ext cx="766" cy="875"/>
                <a:chOff x="978" y="3120"/>
                <a:chExt cx="766" cy="875"/>
              </a:xfrm>
            </p:grpSpPr>
            <p:sp>
              <p:nvSpPr>
                <p:cNvPr id="1662" name="Google Shape;1662;p3"/>
                <p:cNvSpPr/>
                <p:nvPr/>
              </p:nvSpPr>
              <p:spPr>
                <a:xfrm>
                  <a:off x="978" y="3120"/>
                  <a:ext cx="766" cy="744"/>
                </a:xfrm>
                <a:prstGeom prst="roundRect">
                  <a:avLst>
                    <a:gd fmla="val 11921" name="adj"/>
                  </a:avLst>
                </a:prstGeom>
                <a:solidFill>
                  <a:srgbClr val="DF5022"/>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800">
                      <a:solidFill>
                        <a:schemeClr val="dk1"/>
                      </a:solidFill>
                      <a:latin typeface="Arima Madurai Black"/>
                      <a:ea typeface="Arima Madurai Black"/>
                      <a:cs typeface="Arima Madurai Black"/>
                      <a:sym typeface="Arima Madurai Black"/>
                    </a:rPr>
                    <a:t>    </a:t>
                  </a:r>
                  <a:r>
                    <a:rPr b="1" lang="en-US" sz="2800">
                      <a:solidFill>
                        <a:schemeClr val="dk2"/>
                      </a:solidFill>
                      <a:latin typeface="Arima Madurai Black"/>
                      <a:ea typeface="Arima Madurai Black"/>
                      <a:cs typeface="Arima Madurai Black"/>
                      <a:sym typeface="Arima Madurai Black"/>
                    </a:rPr>
                    <a:t>V</a:t>
                  </a:r>
                  <a:endParaRPr/>
                </a:p>
              </p:txBody>
            </p:sp>
            <p:sp>
              <p:nvSpPr>
                <p:cNvPr id="1663" name="Google Shape;1663;p3"/>
                <p:cNvSpPr/>
                <p:nvPr/>
              </p:nvSpPr>
              <p:spPr>
                <a:xfrm>
                  <a:off x="1048" y="3168"/>
                  <a:ext cx="384" cy="373"/>
                </a:xfrm>
                <a:custGeom>
                  <a:rect b="b" l="l" r="r" t="t"/>
                  <a:pathLst>
                    <a:path extrusionOk="0" h="598" w="596">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solidFill>
                  <a:srgbClr val="FFC78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64" name="Google Shape;1664;p3"/>
                <p:cNvSpPr txBox="1"/>
                <p:nvPr/>
              </p:nvSpPr>
              <p:spPr>
                <a:xfrm>
                  <a:off x="1357" y="3196"/>
                  <a:ext cx="79" cy="7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800">
                    <a:solidFill>
                      <a:srgbClr val="FFFFFF"/>
                    </a:solidFill>
                    <a:latin typeface="Arima Madurai Black"/>
                    <a:ea typeface="Arima Madurai Black"/>
                    <a:cs typeface="Arima Madurai Black"/>
                    <a:sym typeface="Arima Madurai Black"/>
                  </a:endParaRPr>
                </a:p>
              </p:txBody>
            </p:sp>
          </p:grpSp>
          <p:sp>
            <p:nvSpPr>
              <p:cNvPr id="1665" name="Google Shape;1665;p3"/>
              <p:cNvSpPr txBox="1"/>
              <p:nvPr/>
            </p:nvSpPr>
            <p:spPr>
              <a:xfrm>
                <a:off x="1852" y="3133"/>
                <a:ext cx="3044" cy="7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800"/>
                  <a:buFont typeface="Arial"/>
                  <a:buNone/>
                </a:pPr>
                <a:r>
                  <a:t/>
                </a:r>
                <a:endParaRPr sz="2800">
                  <a:solidFill>
                    <a:srgbClr val="002060"/>
                  </a:solidFill>
                  <a:latin typeface="Arima Madurai Black"/>
                  <a:ea typeface="Arima Madurai Black"/>
                  <a:cs typeface="Arima Madurai Black"/>
                  <a:sym typeface="Arima Madurai Black"/>
                </a:endParaRPr>
              </a:p>
            </p:txBody>
          </p:sp>
        </p:grpSp>
        <p:sp>
          <p:nvSpPr>
            <p:cNvPr id="1666" name="Google Shape;1666;p3"/>
            <p:cNvSpPr txBox="1"/>
            <p:nvPr/>
          </p:nvSpPr>
          <p:spPr>
            <a:xfrm>
              <a:off x="3270992" y="4804520"/>
              <a:ext cx="7437486" cy="8357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1173AF"/>
                </a:buClr>
                <a:buSzPts val="2800"/>
                <a:buFont typeface="Arima Madurai Black"/>
                <a:buNone/>
              </a:pPr>
              <a:r>
                <a:rPr b="1" lang="en-US" sz="2800">
                  <a:solidFill>
                    <a:srgbClr val="1173AF"/>
                  </a:solidFill>
                  <a:latin typeface="Arima Madurai Black"/>
                  <a:ea typeface="Arima Madurai Black"/>
                  <a:cs typeface="Arima Madurai Black"/>
                  <a:sym typeface="Arima Madurai Black"/>
                </a:rPr>
                <a:t>Vật lí bán dẫn</a:t>
              </a:r>
              <a:endParaRPr b="1" sz="2800">
                <a:solidFill>
                  <a:srgbClr val="1173AF"/>
                </a:solidFill>
                <a:latin typeface="Arima Madurai Black"/>
                <a:ea typeface="Arima Madurai Black"/>
                <a:cs typeface="Arima Madurai Black"/>
                <a:sym typeface="Arima Madurai Black"/>
              </a:endParaRPr>
            </a:p>
          </p:txBody>
        </p:sp>
      </p:grpSp>
      <p:grpSp>
        <p:nvGrpSpPr>
          <p:cNvPr id="1667" name="Google Shape;1667;p3"/>
          <p:cNvGrpSpPr/>
          <p:nvPr/>
        </p:nvGrpSpPr>
        <p:grpSpPr>
          <a:xfrm>
            <a:off x="782672" y="5594445"/>
            <a:ext cx="9296444" cy="698451"/>
            <a:chOff x="542924" y="4524631"/>
            <a:chExt cx="10382250" cy="1115606"/>
          </a:xfrm>
        </p:grpSpPr>
        <p:grpSp>
          <p:nvGrpSpPr>
            <p:cNvPr id="1668" name="Google Shape;1668;p3"/>
            <p:cNvGrpSpPr/>
            <p:nvPr/>
          </p:nvGrpSpPr>
          <p:grpSpPr>
            <a:xfrm>
              <a:off x="542924" y="4524631"/>
              <a:ext cx="10382250" cy="1003277"/>
              <a:chOff x="912" y="3036"/>
              <a:chExt cx="3984" cy="959"/>
            </a:xfrm>
          </p:grpSpPr>
          <p:sp>
            <p:nvSpPr>
              <p:cNvPr id="1669" name="Google Shape;1669;p3"/>
              <p:cNvSpPr/>
              <p:nvPr/>
            </p:nvSpPr>
            <p:spPr>
              <a:xfrm>
                <a:off x="912" y="3036"/>
                <a:ext cx="3984" cy="912"/>
              </a:xfrm>
              <a:prstGeom prst="roundRect">
                <a:avLst>
                  <a:gd fmla="val 10889" name="adj"/>
                </a:avLst>
              </a:prstGeom>
              <a:gradFill>
                <a:gsLst>
                  <a:gs pos="0">
                    <a:srgbClr val="DDDDDD"/>
                  </a:gs>
                  <a:gs pos="50000">
                    <a:srgbClr val="EEEEEE"/>
                  </a:gs>
                  <a:gs pos="100000">
                    <a:srgbClr val="DDDDDD"/>
                  </a:gs>
                </a:gsLst>
                <a:lin ang="2700000" scaled="0"/>
              </a:gradFill>
              <a:ln cap="flat" cmpd="sng" w="38100">
                <a:solidFill>
                  <a:srgbClr val="FFFFFF"/>
                </a:solidFill>
                <a:prstDash val="solid"/>
                <a:round/>
                <a:headEnd len="sm" w="sm" type="none"/>
                <a:tailEnd len="sm" w="sm" type="none"/>
              </a:ln>
              <a:effectLst>
                <a:outerShdw rotWithShape="0" algn="ctr" dir="2928844" dist="135003">
                  <a:srgbClr val="000000">
                    <a:alpha val="49803"/>
                  </a:srgbClr>
                </a:outerShdw>
              </a:effectLst>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2800"/>
                  <a:buFont typeface="Arial"/>
                  <a:buNone/>
                </a:pPr>
                <a:r>
                  <a:t/>
                </a:r>
                <a:endParaRPr sz="2800">
                  <a:solidFill>
                    <a:schemeClr val="dk1"/>
                  </a:solidFill>
                  <a:latin typeface="Arima Madurai Black"/>
                  <a:ea typeface="Arima Madurai Black"/>
                  <a:cs typeface="Arima Madurai Black"/>
                  <a:sym typeface="Arima Madurai Black"/>
                </a:endParaRPr>
              </a:p>
            </p:txBody>
          </p:sp>
          <p:grpSp>
            <p:nvGrpSpPr>
              <p:cNvPr id="1670" name="Google Shape;1670;p3"/>
              <p:cNvGrpSpPr/>
              <p:nvPr/>
            </p:nvGrpSpPr>
            <p:grpSpPr>
              <a:xfrm>
                <a:off x="978" y="3120"/>
                <a:ext cx="766" cy="875"/>
                <a:chOff x="978" y="3120"/>
                <a:chExt cx="766" cy="875"/>
              </a:xfrm>
            </p:grpSpPr>
            <p:sp>
              <p:nvSpPr>
                <p:cNvPr id="1671" name="Google Shape;1671;p3"/>
                <p:cNvSpPr/>
                <p:nvPr/>
              </p:nvSpPr>
              <p:spPr>
                <a:xfrm>
                  <a:off x="978" y="3120"/>
                  <a:ext cx="766" cy="744"/>
                </a:xfrm>
                <a:prstGeom prst="roundRect">
                  <a:avLst>
                    <a:gd fmla="val 11921" name="adj"/>
                  </a:avLst>
                </a:prstGeom>
                <a:solidFill>
                  <a:srgbClr val="CD9D1E"/>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800">
                      <a:solidFill>
                        <a:schemeClr val="dk1"/>
                      </a:solidFill>
                      <a:latin typeface="Arima Madurai Black"/>
                      <a:ea typeface="Arima Madurai Black"/>
                      <a:cs typeface="Arima Madurai Black"/>
                      <a:sym typeface="Arima Madurai Black"/>
                    </a:rPr>
                    <a:t>    </a:t>
                  </a:r>
                  <a:r>
                    <a:rPr b="1" lang="en-US" sz="2800">
                      <a:solidFill>
                        <a:schemeClr val="dk2"/>
                      </a:solidFill>
                      <a:latin typeface="Arima Madurai Black"/>
                      <a:ea typeface="Arima Madurai Black"/>
                      <a:cs typeface="Arima Madurai Black"/>
                      <a:sym typeface="Arima Madurai Black"/>
                    </a:rPr>
                    <a:t>VI</a:t>
                  </a:r>
                  <a:endParaRPr/>
                </a:p>
              </p:txBody>
            </p:sp>
            <p:sp>
              <p:nvSpPr>
                <p:cNvPr id="1672" name="Google Shape;1672;p3"/>
                <p:cNvSpPr/>
                <p:nvPr/>
              </p:nvSpPr>
              <p:spPr>
                <a:xfrm>
                  <a:off x="1048" y="3168"/>
                  <a:ext cx="384" cy="373"/>
                </a:xfrm>
                <a:custGeom>
                  <a:rect b="b" l="l" r="r" t="t"/>
                  <a:pathLst>
                    <a:path extrusionOk="0" h="598" w="596">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solidFill>
                  <a:srgbClr val="FFC78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800">
                    <a:solidFill>
                      <a:schemeClr val="dk1"/>
                    </a:solidFill>
                    <a:latin typeface="Arima Madurai Black"/>
                    <a:ea typeface="Arima Madurai Black"/>
                    <a:cs typeface="Arima Madurai Black"/>
                    <a:sym typeface="Arima Madurai Black"/>
                  </a:endParaRPr>
                </a:p>
              </p:txBody>
            </p:sp>
            <p:sp>
              <p:nvSpPr>
                <p:cNvPr id="1673" name="Google Shape;1673;p3"/>
                <p:cNvSpPr txBox="1"/>
                <p:nvPr/>
              </p:nvSpPr>
              <p:spPr>
                <a:xfrm>
                  <a:off x="1357" y="3196"/>
                  <a:ext cx="79" cy="7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800">
                    <a:solidFill>
                      <a:srgbClr val="FFFFFF"/>
                    </a:solidFill>
                    <a:latin typeface="Arima Madurai Black"/>
                    <a:ea typeface="Arima Madurai Black"/>
                    <a:cs typeface="Arima Madurai Black"/>
                    <a:sym typeface="Arima Madurai Black"/>
                  </a:endParaRPr>
                </a:p>
              </p:txBody>
            </p:sp>
          </p:grpSp>
          <p:sp>
            <p:nvSpPr>
              <p:cNvPr id="1674" name="Google Shape;1674;p3"/>
              <p:cNvSpPr txBox="1"/>
              <p:nvPr/>
            </p:nvSpPr>
            <p:spPr>
              <a:xfrm>
                <a:off x="1852" y="3133"/>
                <a:ext cx="3044" cy="7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chemeClr val="dk1"/>
                  </a:buClr>
                  <a:buSzPts val="2800"/>
                  <a:buFont typeface="Arial"/>
                  <a:buNone/>
                </a:pPr>
                <a:r>
                  <a:t/>
                </a:r>
                <a:endParaRPr sz="2800">
                  <a:solidFill>
                    <a:srgbClr val="002060"/>
                  </a:solidFill>
                  <a:latin typeface="Arima Madurai Black"/>
                  <a:ea typeface="Arima Madurai Black"/>
                  <a:cs typeface="Arima Madurai Black"/>
                  <a:sym typeface="Arima Madurai Black"/>
                </a:endParaRPr>
              </a:p>
            </p:txBody>
          </p:sp>
        </p:grpSp>
        <p:sp>
          <p:nvSpPr>
            <p:cNvPr id="1675" name="Google Shape;1675;p3"/>
            <p:cNvSpPr txBox="1"/>
            <p:nvPr/>
          </p:nvSpPr>
          <p:spPr>
            <a:xfrm>
              <a:off x="3270992" y="4804520"/>
              <a:ext cx="7437486" cy="8357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1173AF"/>
                </a:buClr>
                <a:buSzPts val="2800"/>
                <a:buFont typeface="Arima Madurai Black"/>
                <a:buNone/>
              </a:pPr>
              <a:r>
                <a:rPr b="1" lang="en-US" sz="2800">
                  <a:solidFill>
                    <a:srgbClr val="1173AF"/>
                  </a:solidFill>
                  <a:latin typeface="Arima Madurai Black"/>
                  <a:ea typeface="Arima Madurai Black"/>
                  <a:cs typeface="Arima Madurai Black"/>
                  <a:sym typeface="Arima Madurai Black"/>
                </a:rPr>
                <a:t>Vật lí y sinh</a:t>
              </a:r>
              <a:endParaRPr b="1" sz="2800">
                <a:solidFill>
                  <a:srgbClr val="1173AF"/>
                </a:solidFill>
                <a:latin typeface="Arima Madurai Black"/>
                <a:ea typeface="Arima Madurai Black"/>
                <a:cs typeface="Arima Madurai Black"/>
                <a:sym typeface="Arima Madurai Black"/>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7" name="Shape 1927"/>
        <p:cNvGrpSpPr/>
        <p:nvPr/>
      </p:nvGrpSpPr>
      <p:grpSpPr>
        <a:xfrm>
          <a:off x="0" y="0"/>
          <a:ext cx="0" cy="0"/>
          <a:chOff x="0" y="0"/>
          <a:chExt cx="0" cy="0"/>
        </a:xfrm>
      </p:grpSpPr>
      <p:sp>
        <p:nvSpPr>
          <p:cNvPr id="1928" name="Google Shape;1928;p30"/>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1929" name="Google Shape;1929;p30"/>
          <p:cNvSpPr/>
          <p:nvPr/>
        </p:nvSpPr>
        <p:spPr>
          <a:xfrm>
            <a:off x="520943" y="1300502"/>
            <a:ext cx="11304479" cy="963184"/>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ma Madurai Black"/>
              <a:buNone/>
            </a:pPr>
            <a:r>
              <a:rPr b="1" i="0" lang="en-US" sz="2800" u="none" cap="none" strike="noStrike">
                <a:solidFill>
                  <a:srgbClr val="FFFFFF"/>
                </a:solidFill>
                <a:latin typeface="Arima Madurai Black"/>
                <a:ea typeface="Arima Madurai Black"/>
                <a:cs typeface="Arima Madurai Black"/>
                <a:sym typeface="Arima Madurai Black"/>
              </a:rPr>
              <a:t>Trong thực phẩm: Chiếu xạ để diệt vi sinh vật, phá hủy cấu trúc DNA giúp trái cây được bảo quản lâu hơn ở điều kiện bình thường.</a:t>
            </a:r>
            <a:endParaRPr b="1" i="0" sz="2800" u="none" cap="none" strike="noStrike">
              <a:solidFill>
                <a:srgbClr val="FFFFFF"/>
              </a:solidFill>
              <a:latin typeface="Arima Madurai Black"/>
              <a:ea typeface="Arima Madurai Black"/>
              <a:cs typeface="Arima Madurai Black"/>
              <a:sym typeface="Arima Madurai Black"/>
            </a:endParaRPr>
          </a:p>
        </p:txBody>
      </p:sp>
      <p:pic>
        <p:nvPicPr>
          <p:cNvPr descr="Tin hoạt động quý IV/2019" id="1930" name="Google Shape;1930;p30"/>
          <p:cNvPicPr preferRelativeResize="0"/>
          <p:nvPr/>
        </p:nvPicPr>
        <p:blipFill rotWithShape="1">
          <a:blip r:embed="rId3">
            <a:alphaModFix/>
          </a:blip>
          <a:srcRect b="0" l="0" r="0" t="0"/>
          <a:stretch/>
        </p:blipFill>
        <p:spPr>
          <a:xfrm>
            <a:off x="3090896" y="2514600"/>
            <a:ext cx="5438878" cy="3042898"/>
          </a:xfrm>
          <a:prstGeom prst="rect">
            <a:avLst/>
          </a:prstGeom>
          <a:noFill/>
          <a:ln>
            <a:noFill/>
          </a:ln>
        </p:spPr>
      </p:pic>
      <p:sp>
        <p:nvSpPr>
          <p:cNvPr id="1931" name="Google Shape;1931;p30"/>
          <p:cNvSpPr txBox="1"/>
          <p:nvPr/>
        </p:nvSpPr>
        <p:spPr>
          <a:xfrm>
            <a:off x="2495006" y="5806507"/>
            <a:ext cx="6348548" cy="430887"/>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70C0"/>
              </a:buClr>
              <a:buSzPts val="2200"/>
              <a:buFont typeface="Arima Madurai Black"/>
              <a:buNone/>
            </a:pPr>
            <a:r>
              <a:rPr b="1" i="0" lang="en-US" sz="2200" u="none" cap="none" strike="noStrike">
                <a:solidFill>
                  <a:srgbClr val="0070C0"/>
                </a:solidFill>
                <a:latin typeface="Arima Madurai Black"/>
                <a:ea typeface="Arima Madurai Black"/>
                <a:cs typeface="Arima Madurai Black"/>
                <a:sym typeface="Arima Madurai Black"/>
              </a:rPr>
              <a:t>Chiếu xạ giúp trái cây được bảo quản lâu hơn</a:t>
            </a:r>
            <a:endParaRPr b="1" i="0" sz="2200" u="none" cap="none" strike="noStrike">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9"/>
                                        </p:tgtEl>
                                        <p:attrNameLst>
                                          <p:attrName>style.visibility</p:attrName>
                                        </p:attrNameLst>
                                      </p:cBhvr>
                                      <p:to>
                                        <p:strVal val="visible"/>
                                      </p:to>
                                    </p:set>
                                    <p:animEffect filter="fade" transition="in">
                                      <p:cBhvr>
                                        <p:cTn dur="500"/>
                                        <p:tgtEl>
                                          <p:spTgt spid="19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0"/>
                                        </p:tgtEl>
                                        <p:attrNameLst>
                                          <p:attrName>style.visibility</p:attrName>
                                        </p:attrNameLst>
                                      </p:cBhvr>
                                      <p:to>
                                        <p:strVal val="visible"/>
                                      </p:to>
                                    </p:set>
                                    <p:animEffect filter="fade" transition="in">
                                      <p:cBhvr>
                                        <p:cTn dur="500"/>
                                        <p:tgtEl>
                                          <p:spTgt spid="1930"/>
                                        </p:tgtEl>
                                      </p:cBhvr>
                                    </p:animEffect>
                                  </p:childTnLst>
                                </p:cTn>
                              </p:par>
                              <p:par>
                                <p:cTn fill="hold" nodeType="withEffect" presetClass="entr" presetID="10" presetSubtype="0">
                                  <p:stCondLst>
                                    <p:cond delay="0"/>
                                  </p:stCondLst>
                                  <p:childTnLst>
                                    <p:set>
                                      <p:cBhvr>
                                        <p:cTn dur="1" fill="hold">
                                          <p:stCondLst>
                                            <p:cond delay="0"/>
                                          </p:stCondLst>
                                        </p:cTn>
                                        <p:tgtEl>
                                          <p:spTgt spid="1931"/>
                                        </p:tgtEl>
                                        <p:attrNameLst>
                                          <p:attrName>style.visibility</p:attrName>
                                        </p:attrNameLst>
                                      </p:cBhvr>
                                      <p:to>
                                        <p:strVal val="visible"/>
                                      </p:to>
                                    </p:set>
                                    <p:animEffect filter="fade" transition="in">
                                      <p:cBhvr>
                                        <p:cTn dur="500"/>
                                        <p:tgtEl>
                                          <p:spTgt spid="19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5" name="Shape 1935"/>
        <p:cNvGrpSpPr/>
        <p:nvPr/>
      </p:nvGrpSpPr>
      <p:grpSpPr>
        <a:xfrm>
          <a:off x="0" y="0"/>
          <a:ext cx="0" cy="0"/>
          <a:chOff x="0" y="0"/>
          <a:chExt cx="0" cy="0"/>
        </a:xfrm>
      </p:grpSpPr>
      <p:sp>
        <p:nvSpPr>
          <p:cNvPr id="1936" name="Google Shape;1936;p31"/>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1937" name="Google Shape;1937;p31"/>
          <p:cNvSpPr/>
          <p:nvPr/>
        </p:nvSpPr>
        <p:spPr>
          <a:xfrm>
            <a:off x="5574460" y="248245"/>
            <a:ext cx="6239375" cy="923330"/>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200"/>
              <a:buFont typeface="Arima Madurai Black"/>
              <a:buNone/>
            </a:pPr>
            <a:r>
              <a:rPr b="1" i="0" lang="en-US" sz="3200" u="none" cap="none" strike="noStrike">
                <a:solidFill>
                  <a:srgbClr val="FFFFFF"/>
                </a:solidFill>
                <a:latin typeface="Arima Madurai Black"/>
                <a:ea typeface="Arima Madurai Black"/>
                <a:cs typeface="Arima Madurai Black"/>
                <a:sym typeface="Arima Madurai Black"/>
              </a:rPr>
              <a:t>Trong địa</a:t>
            </a:r>
            <a:r>
              <a:rPr b="1" i="0" lang="en-US" sz="3200" u="none" cap="none" strike="noStrike">
                <a:solidFill>
                  <a:srgbClr val="FFFFFF"/>
                </a:solidFill>
                <a:latin typeface="Arima Madurai Black"/>
                <a:ea typeface="Arima Madurai Black"/>
                <a:cs typeface="Arima Madurai Black"/>
                <a:sym typeface="Arima Madurai Black"/>
              </a:rPr>
              <a:t> chất và khảo cổ học</a:t>
            </a:r>
            <a:endParaRPr b="1" i="0" sz="3200" u="none" cap="none" strike="noStrike">
              <a:solidFill>
                <a:srgbClr val="FFFFFF"/>
              </a:solidFill>
              <a:latin typeface="Arima Madurai Black"/>
              <a:ea typeface="Arima Madurai Black"/>
              <a:cs typeface="Arima Madurai Black"/>
              <a:sym typeface="Arima Madurai Black"/>
            </a:endParaRPr>
          </a:p>
        </p:txBody>
      </p:sp>
      <p:pic>
        <p:nvPicPr>
          <p:cNvPr descr="hạt nhân đo địa chất" id="1938" name="Google Shape;1938;p31"/>
          <p:cNvPicPr preferRelativeResize="0"/>
          <p:nvPr/>
        </p:nvPicPr>
        <p:blipFill rotWithShape="1">
          <a:blip r:embed="rId3">
            <a:alphaModFix/>
          </a:blip>
          <a:srcRect b="0" l="0" r="0" t="0"/>
          <a:stretch/>
        </p:blipFill>
        <p:spPr>
          <a:xfrm>
            <a:off x="371475" y="2013841"/>
            <a:ext cx="5202985" cy="2821167"/>
          </a:xfrm>
          <a:prstGeom prst="rect">
            <a:avLst/>
          </a:prstGeom>
          <a:noFill/>
          <a:ln>
            <a:noFill/>
          </a:ln>
        </p:spPr>
      </p:pic>
      <p:pic>
        <p:nvPicPr>
          <p:cNvPr descr="Ứng dụng bức xạ cho công tác khảo cổ | Tin tức | Cục An toàn bức xạ và hạt  nhân" id="1939" name="Google Shape;1939;p31"/>
          <p:cNvPicPr preferRelativeResize="0"/>
          <p:nvPr/>
        </p:nvPicPr>
        <p:blipFill rotWithShape="1">
          <a:blip r:embed="rId4">
            <a:alphaModFix/>
          </a:blip>
          <a:srcRect b="0" l="0" r="0" t="0"/>
          <a:stretch/>
        </p:blipFill>
        <p:spPr>
          <a:xfrm>
            <a:off x="6663446" y="2013842"/>
            <a:ext cx="5018258" cy="2821167"/>
          </a:xfrm>
          <a:prstGeom prst="rect">
            <a:avLst/>
          </a:prstGeom>
          <a:noFill/>
          <a:ln>
            <a:noFill/>
          </a:ln>
        </p:spPr>
      </p:pic>
      <p:sp>
        <p:nvSpPr>
          <p:cNvPr id="1940" name="Google Shape;1940;p31"/>
          <p:cNvSpPr/>
          <p:nvPr/>
        </p:nvSpPr>
        <p:spPr>
          <a:xfrm>
            <a:off x="371475" y="4945158"/>
            <a:ext cx="5304177" cy="1464231"/>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000">
                <a:solidFill>
                  <a:schemeClr val="dk1"/>
                </a:solidFill>
                <a:latin typeface="Arima Madurai Black"/>
                <a:ea typeface="Arima Madurai Black"/>
                <a:cs typeface="Arima Madurai Black"/>
                <a:sym typeface="Arima Madurai Black"/>
              </a:rPr>
              <a:t>Sử dụng phóng xạ môi trường kết hợp với kỹ thuật đánh dấu phóng xạ để nghiên cứu diễn biến các quá trình sa bồi, bồi lấp, xói mòn và rò rỉ</a:t>
            </a:r>
            <a:endParaRPr sz="2000">
              <a:solidFill>
                <a:schemeClr val="dk1"/>
              </a:solidFill>
              <a:latin typeface="Arima Madurai Black"/>
              <a:ea typeface="Arima Madurai Black"/>
              <a:cs typeface="Arima Madurai Black"/>
              <a:sym typeface="Arima Madurai Black"/>
            </a:endParaRPr>
          </a:p>
        </p:txBody>
      </p:sp>
      <p:sp>
        <p:nvSpPr>
          <p:cNvPr id="1941" name="Google Shape;1941;p31"/>
          <p:cNvSpPr/>
          <p:nvPr/>
        </p:nvSpPr>
        <p:spPr>
          <a:xfrm>
            <a:off x="7658100" y="5231730"/>
            <a:ext cx="2752725" cy="664012"/>
          </a:xfrm>
          <a:prstGeom prst="roundRect">
            <a:avLst>
              <a:gd fmla="val 16667" name="adj"/>
            </a:avLst>
          </a:prstGeom>
          <a:solidFill>
            <a:srgbClr val="FFFF00"/>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US" sz="2400">
                <a:solidFill>
                  <a:srgbClr val="0070C0"/>
                </a:solidFill>
                <a:latin typeface="Arima Madurai Black"/>
                <a:ea typeface="Arima Madurai Black"/>
                <a:cs typeface="Arima Madurai Black"/>
                <a:sym typeface="Arima Madurai Black"/>
              </a:rPr>
              <a:t>Nghiên cứu cổ vật</a:t>
            </a:r>
            <a:endParaRPr sz="2400">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40"/>
                                        </p:tgtEl>
                                        <p:attrNameLst>
                                          <p:attrName>style.visibility</p:attrName>
                                        </p:attrNameLst>
                                      </p:cBhvr>
                                      <p:to>
                                        <p:strVal val="visible"/>
                                      </p:to>
                                    </p:set>
                                    <p:animEffect filter="fade" transition="in">
                                      <p:cBhvr>
                                        <p:cTn dur="500"/>
                                        <p:tgtEl>
                                          <p:spTgt spid="1940"/>
                                        </p:tgtEl>
                                      </p:cBhvr>
                                    </p:animEffect>
                                  </p:childTnLst>
                                </p:cTn>
                              </p:par>
                              <p:par>
                                <p:cTn fill="hold" nodeType="withEffect" presetClass="entr" presetID="10" presetSubtype="0">
                                  <p:stCondLst>
                                    <p:cond delay="0"/>
                                  </p:stCondLst>
                                  <p:childTnLst>
                                    <p:set>
                                      <p:cBhvr>
                                        <p:cTn dur="1" fill="hold">
                                          <p:stCondLst>
                                            <p:cond delay="0"/>
                                          </p:stCondLst>
                                        </p:cTn>
                                        <p:tgtEl>
                                          <p:spTgt spid="1941"/>
                                        </p:tgtEl>
                                        <p:attrNameLst>
                                          <p:attrName>style.visibility</p:attrName>
                                        </p:attrNameLst>
                                      </p:cBhvr>
                                      <p:to>
                                        <p:strVal val="visible"/>
                                      </p:to>
                                    </p:set>
                                    <p:animEffect filter="fade" transition="in">
                                      <p:cBhvr>
                                        <p:cTn dur="500"/>
                                        <p:tgtEl>
                                          <p:spTgt spid="19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5" name="Shape 1945"/>
        <p:cNvGrpSpPr/>
        <p:nvPr/>
      </p:nvGrpSpPr>
      <p:grpSpPr>
        <a:xfrm>
          <a:off x="0" y="0"/>
          <a:ext cx="0" cy="0"/>
          <a:chOff x="0" y="0"/>
          <a:chExt cx="0" cy="0"/>
        </a:xfrm>
      </p:grpSpPr>
      <p:sp>
        <p:nvSpPr>
          <p:cNvPr id="1946" name="Google Shape;1946;p32"/>
          <p:cNvSpPr/>
          <p:nvPr/>
        </p:nvSpPr>
        <p:spPr>
          <a:xfrm>
            <a:off x="1670954" y="1253764"/>
            <a:ext cx="9132029" cy="1565636"/>
          </a:xfrm>
          <a:prstGeom prst="roundRect">
            <a:avLst>
              <a:gd fmla="val 16667" name="adj"/>
            </a:avLst>
          </a:prstGeom>
          <a:solidFill>
            <a:srgbClr val="E9F6F4"/>
          </a:solidFill>
          <a:ln cap="flat" cmpd="sng" w="19050">
            <a:solidFill>
              <a:srgbClr val="3F669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5400" u="none" cap="none" strike="noStrike">
                <a:solidFill>
                  <a:srgbClr val="C00000"/>
                </a:solidFill>
                <a:latin typeface="Arial"/>
                <a:ea typeface="Arial"/>
                <a:cs typeface="Arial"/>
                <a:sym typeface="Arial"/>
              </a:rPr>
              <a:t>  </a:t>
            </a:r>
            <a:r>
              <a:rPr b="1" lang="en-US" sz="5400">
                <a:solidFill>
                  <a:srgbClr val="C00000"/>
                </a:solidFill>
                <a:latin typeface="Arial"/>
                <a:ea typeface="Arial"/>
                <a:cs typeface="Arial"/>
                <a:sym typeface="Arial"/>
              </a:rPr>
              <a:t>VẬT LÍ NANO</a:t>
            </a:r>
            <a:endParaRPr b="1" sz="5400">
              <a:solidFill>
                <a:srgbClr val="C00000"/>
              </a:solidFill>
              <a:latin typeface="Arima Madurai Black"/>
              <a:ea typeface="Arima Madurai Black"/>
              <a:cs typeface="Arima Madurai Black"/>
              <a:sym typeface="Arima Madurai Black"/>
            </a:endParaRPr>
          </a:p>
        </p:txBody>
      </p:sp>
      <p:sp>
        <p:nvSpPr>
          <p:cNvPr id="1947" name="Google Shape;1947;p32"/>
          <p:cNvSpPr/>
          <p:nvPr/>
        </p:nvSpPr>
        <p:spPr>
          <a:xfrm>
            <a:off x="1165860" y="1698123"/>
            <a:ext cx="662756" cy="676917"/>
          </a:xfrm>
          <a:prstGeom prst="ellipse">
            <a:avLst/>
          </a:prstGeom>
          <a:solidFill>
            <a:srgbClr val="002060"/>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b="1" lang="en-US" sz="2400">
                <a:solidFill>
                  <a:srgbClr val="FFFFFF"/>
                </a:solidFill>
                <a:latin typeface="Arial"/>
                <a:ea typeface="Arial"/>
                <a:cs typeface="Arial"/>
                <a:sym typeface="Arial"/>
              </a:rPr>
              <a:t>III</a:t>
            </a:r>
            <a:endParaRPr b="1" i="0" sz="2400" u="none" cap="none" strike="noStrike">
              <a:solidFill>
                <a:srgbClr val="FFFFFF"/>
              </a:solidFill>
              <a:latin typeface="Arial"/>
              <a:ea typeface="Arial"/>
              <a:cs typeface="Arial"/>
              <a:sym typeface="Arial"/>
            </a:endParaRPr>
          </a:p>
        </p:txBody>
      </p:sp>
      <p:pic>
        <p:nvPicPr>
          <p:cNvPr descr="Nano là gì? Công nghệ nano được ứng dụng như thế nào trong đời sống" id="1948" name="Google Shape;1948;p32"/>
          <p:cNvPicPr preferRelativeResize="0"/>
          <p:nvPr/>
        </p:nvPicPr>
        <p:blipFill rotWithShape="1">
          <a:blip r:embed="rId3">
            <a:alphaModFix/>
          </a:blip>
          <a:srcRect b="0" l="0" r="0" t="0"/>
          <a:stretch/>
        </p:blipFill>
        <p:spPr>
          <a:xfrm>
            <a:off x="3164486" y="3002757"/>
            <a:ext cx="6144964" cy="339804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947"/>
                                        </p:tgtEl>
                                        <p:attrNameLst>
                                          <p:attrName>style.visibility</p:attrName>
                                        </p:attrNameLst>
                                      </p:cBhvr>
                                      <p:to>
                                        <p:strVal val="visible"/>
                                      </p:to>
                                    </p:set>
                                    <p:anim calcmode="lin" valueType="num">
                                      <p:cBhvr additive="base">
                                        <p:cTn dur="600"/>
                                        <p:tgtEl>
                                          <p:spTgt spid="1947"/>
                                        </p:tgtEl>
                                        <p:attrNameLst>
                                          <p:attrName>ppt_w</p:attrName>
                                        </p:attrNameLst>
                                      </p:cBhvr>
                                      <p:tavLst>
                                        <p:tav fmla="" tm="0">
                                          <p:val>
                                            <p:strVal val="0"/>
                                          </p:val>
                                        </p:tav>
                                        <p:tav fmla="" tm="100000">
                                          <p:val>
                                            <p:strVal val="#ppt_w"/>
                                          </p:val>
                                        </p:tav>
                                      </p:tavLst>
                                    </p:anim>
                                    <p:anim calcmode="lin" valueType="num">
                                      <p:cBhvr additive="base">
                                        <p:cTn dur="600"/>
                                        <p:tgtEl>
                                          <p:spTgt spid="1947"/>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750"/>
                                  </p:stCondLst>
                                  <p:childTnLst>
                                    <p:set>
                                      <p:cBhvr>
                                        <p:cTn dur="1" fill="hold">
                                          <p:stCondLst>
                                            <p:cond delay="0"/>
                                          </p:stCondLst>
                                        </p:cTn>
                                        <p:tgtEl>
                                          <p:spTgt spid="1946"/>
                                        </p:tgtEl>
                                        <p:attrNameLst>
                                          <p:attrName>style.visibility</p:attrName>
                                        </p:attrNameLst>
                                      </p:cBhvr>
                                      <p:to>
                                        <p:strVal val="visible"/>
                                      </p:to>
                                    </p:set>
                                    <p:animEffect filter="fade" transition="in">
                                      <p:cBhvr>
                                        <p:cTn dur="500"/>
                                        <p:tgtEl>
                                          <p:spTgt spid="19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2" name="Shape 1952"/>
        <p:cNvGrpSpPr/>
        <p:nvPr/>
      </p:nvGrpSpPr>
      <p:grpSpPr>
        <a:xfrm>
          <a:off x="0" y="0"/>
          <a:ext cx="0" cy="0"/>
          <a:chOff x="0" y="0"/>
          <a:chExt cx="0" cy="0"/>
        </a:xfrm>
      </p:grpSpPr>
      <p:sp>
        <p:nvSpPr>
          <p:cNvPr id="1953" name="Google Shape;1953;p33"/>
          <p:cNvSpPr/>
          <p:nvPr/>
        </p:nvSpPr>
        <p:spPr>
          <a:xfrm>
            <a:off x="895349" y="1143000"/>
            <a:ext cx="10947077" cy="2502813"/>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2060"/>
              </a:buClr>
              <a:buSzPts val="2400"/>
              <a:buFont typeface="Arima Madurai Black"/>
              <a:buNone/>
            </a:pPr>
            <a:r>
              <a:rPr b="1" lang="en-US" sz="2400">
                <a:solidFill>
                  <a:srgbClr val="002060"/>
                </a:solidFill>
                <a:latin typeface="Arima Madurai Black"/>
                <a:ea typeface="Arima Madurai Black"/>
                <a:cs typeface="Arima Madurai Black"/>
                <a:sym typeface="Arima Madurai Black"/>
              </a:rPr>
              <a:t>Vật liệu nano có cấu trúc các hạt, các sợi, ống, hay các tấm mỏng… có kích thước rất nhỏ từ 1 – 100 nanomét (nm). Ở kích thước nano, vật liệu có tính chất điện, tính chất từ, tính chất quang và các tính chất hóa học khác hẳn với tính chất của chúng tại các kích cỡ lớn hơn.</a:t>
            </a:r>
            <a:endParaRPr b="1" i="0" sz="2400" u="none" cap="none" strike="noStrike">
              <a:solidFill>
                <a:srgbClr val="002060"/>
              </a:solidFill>
              <a:latin typeface="Arima Madurai Black"/>
              <a:ea typeface="Arima Madurai Black"/>
              <a:cs typeface="Arima Madurai Black"/>
              <a:sym typeface="Arima Madurai Black"/>
            </a:endParaRPr>
          </a:p>
        </p:txBody>
      </p:sp>
      <p:pic>
        <p:nvPicPr>
          <p:cNvPr descr="Hình ảnh minh họa về công nghệ Nano" id="1954" name="Google Shape;1954;p33"/>
          <p:cNvPicPr preferRelativeResize="0"/>
          <p:nvPr/>
        </p:nvPicPr>
        <p:blipFill rotWithShape="1">
          <a:blip r:embed="rId3">
            <a:alphaModFix/>
          </a:blip>
          <a:srcRect b="0" l="0" r="0" t="0"/>
          <a:stretch/>
        </p:blipFill>
        <p:spPr>
          <a:xfrm>
            <a:off x="3895725" y="3826073"/>
            <a:ext cx="4880530" cy="2745298"/>
          </a:xfrm>
          <a:prstGeom prst="rect">
            <a:avLst/>
          </a:prstGeom>
          <a:noFill/>
          <a:ln>
            <a:noFill/>
          </a:ln>
        </p:spPr>
      </p:pic>
      <p:sp>
        <p:nvSpPr>
          <p:cNvPr id="1955" name="Google Shape;1955;p33"/>
          <p:cNvSpPr/>
          <p:nvPr/>
        </p:nvSpPr>
        <p:spPr>
          <a:xfrm>
            <a:off x="190365" y="286629"/>
            <a:ext cx="4705485"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lang="en-US" sz="3200">
                <a:solidFill>
                  <a:srgbClr val="FFFF00"/>
                </a:solidFill>
                <a:latin typeface="Arial"/>
                <a:ea typeface="Arial"/>
                <a:cs typeface="Arial"/>
                <a:sym typeface="Arial"/>
              </a:rPr>
              <a:t>VẬT LÍ NANO</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956" name="Google Shape;1956;p33"/>
          <p:cNvSpPr/>
          <p:nvPr/>
        </p:nvSpPr>
        <p:spPr>
          <a:xfrm>
            <a:off x="349573" y="237271"/>
            <a:ext cx="917252"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III</a:t>
            </a:r>
            <a:endParaRPr b="1" i="0" sz="4400" u="none" cap="none" strike="noStrike">
              <a:solidFill>
                <a:srgbClr val="FFFFFF"/>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0" name="Shape 1960"/>
        <p:cNvGrpSpPr/>
        <p:nvPr/>
      </p:nvGrpSpPr>
      <p:grpSpPr>
        <a:xfrm>
          <a:off x="0" y="0"/>
          <a:ext cx="0" cy="0"/>
          <a:chOff x="0" y="0"/>
          <a:chExt cx="0" cy="0"/>
        </a:xfrm>
      </p:grpSpPr>
      <p:pic>
        <p:nvPicPr>
          <p:cNvPr descr="Committees - Daily Standup Meeting Icon, HD Png Download , Transparent Png  Image - PNGitem" id="1961" name="Google Shape;1961;p34"/>
          <p:cNvPicPr preferRelativeResize="0"/>
          <p:nvPr/>
        </p:nvPicPr>
        <p:blipFill rotWithShape="1">
          <a:blip r:embed="rId3">
            <a:alphaModFix/>
          </a:blip>
          <a:srcRect b="8021" l="0" r="0" t="0"/>
          <a:stretch/>
        </p:blipFill>
        <p:spPr>
          <a:xfrm>
            <a:off x="632366" y="2387865"/>
            <a:ext cx="3081608" cy="2857500"/>
          </a:xfrm>
          <a:prstGeom prst="rect">
            <a:avLst/>
          </a:prstGeom>
          <a:noFill/>
          <a:ln>
            <a:noFill/>
          </a:ln>
        </p:spPr>
      </p:pic>
      <p:grpSp>
        <p:nvGrpSpPr>
          <p:cNvPr id="1962" name="Google Shape;1962;p34"/>
          <p:cNvGrpSpPr/>
          <p:nvPr/>
        </p:nvGrpSpPr>
        <p:grpSpPr>
          <a:xfrm>
            <a:off x="270170" y="1360132"/>
            <a:ext cx="3913434" cy="955871"/>
            <a:chOff x="1195945" y="2012250"/>
            <a:chExt cx="2821395" cy="727040"/>
          </a:xfrm>
        </p:grpSpPr>
        <p:sp>
          <p:nvSpPr>
            <p:cNvPr id="1963" name="Google Shape;1963;p34"/>
            <p:cNvSpPr/>
            <p:nvPr/>
          </p:nvSpPr>
          <p:spPr>
            <a:xfrm rot="-991">
              <a:off x="1196025" y="201265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4" name="Google Shape;1964;p34"/>
            <p:cNvSpPr/>
            <p:nvPr/>
          </p:nvSpPr>
          <p:spPr>
            <a:xfrm rot="-991">
              <a:off x="1196025" y="218020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965" name="Google Shape;1965;p34"/>
          <p:cNvSpPr txBox="1"/>
          <p:nvPr/>
        </p:nvSpPr>
        <p:spPr>
          <a:xfrm>
            <a:off x="632366" y="1474787"/>
            <a:ext cx="32019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en-US" sz="3200" u="none" cap="none" strike="noStrike">
                <a:solidFill>
                  <a:srgbClr val="FFFFFF"/>
                </a:solidFill>
                <a:latin typeface="Arial"/>
                <a:ea typeface="Arial"/>
                <a:cs typeface="Arial"/>
                <a:sym typeface="Arial"/>
              </a:rPr>
              <a:t>Thảo luận nhóm</a:t>
            </a:r>
            <a:endParaRPr b="0" i="0" sz="3200" u="none" cap="none" strike="noStrike">
              <a:solidFill>
                <a:srgbClr val="FFFFFF"/>
              </a:solidFill>
              <a:latin typeface="Arial"/>
              <a:ea typeface="Arial"/>
              <a:cs typeface="Arial"/>
              <a:sym typeface="Arial"/>
            </a:endParaRPr>
          </a:p>
        </p:txBody>
      </p:sp>
      <p:pic>
        <p:nvPicPr>
          <p:cNvPr id="1966" name="Google Shape;1966;p34"/>
          <p:cNvPicPr preferRelativeResize="0"/>
          <p:nvPr/>
        </p:nvPicPr>
        <p:blipFill rotWithShape="1">
          <a:blip r:embed="rId4">
            <a:alphaModFix/>
          </a:blip>
          <a:srcRect b="0" l="0" r="0" t="0"/>
          <a:stretch/>
        </p:blipFill>
        <p:spPr>
          <a:xfrm>
            <a:off x="8585285" y="4623397"/>
            <a:ext cx="2259942" cy="2187041"/>
          </a:xfrm>
          <a:prstGeom prst="rect">
            <a:avLst/>
          </a:prstGeom>
          <a:noFill/>
          <a:ln>
            <a:noFill/>
          </a:ln>
        </p:spPr>
      </p:pic>
      <p:sp>
        <p:nvSpPr>
          <p:cNvPr id="1967" name="Google Shape;1967;p34"/>
          <p:cNvSpPr/>
          <p:nvPr/>
        </p:nvSpPr>
        <p:spPr>
          <a:xfrm rot="5268462">
            <a:off x="6708072" y="-1020847"/>
            <a:ext cx="2713805" cy="7765963"/>
          </a:xfrm>
          <a:custGeom>
            <a:rect b="b" l="l" r="r" t="t"/>
            <a:pathLst>
              <a:path extrusionOk="0" h="39590" w="37329">
                <a:moveTo>
                  <a:pt x="19112" y="512"/>
                </a:moveTo>
                <a:cubicBezTo>
                  <a:pt x="19112" y="512"/>
                  <a:pt x="19155" y="555"/>
                  <a:pt x="19155" y="555"/>
                </a:cubicBezTo>
                <a:cubicBezTo>
                  <a:pt x="19112" y="597"/>
                  <a:pt x="19070" y="640"/>
                  <a:pt x="19027" y="683"/>
                </a:cubicBezTo>
                <a:cubicBezTo>
                  <a:pt x="19027" y="683"/>
                  <a:pt x="19027" y="664"/>
                  <a:pt x="19015" y="651"/>
                </a:cubicBezTo>
                <a:lnTo>
                  <a:pt x="19015" y="651"/>
                </a:lnTo>
                <a:cubicBezTo>
                  <a:pt x="19066" y="559"/>
                  <a:pt x="19089" y="535"/>
                  <a:pt x="19112" y="512"/>
                </a:cubicBezTo>
                <a:close/>
                <a:moveTo>
                  <a:pt x="18942" y="640"/>
                </a:moveTo>
                <a:cubicBezTo>
                  <a:pt x="18950" y="657"/>
                  <a:pt x="18957" y="674"/>
                  <a:pt x="18963" y="691"/>
                </a:cubicBezTo>
                <a:lnTo>
                  <a:pt x="18963" y="691"/>
                </a:lnTo>
                <a:cubicBezTo>
                  <a:pt x="18939" y="747"/>
                  <a:pt x="18924" y="770"/>
                  <a:pt x="18918" y="770"/>
                </a:cubicBezTo>
                <a:cubicBezTo>
                  <a:pt x="18907" y="770"/>
                  <a:pt x="18918" y="712"/>
                  <a:pt x="18942" y="640"/>
                </a:cubicBezTo>
                <a:close/>
                <a:moveTo>
                  <a:pt x="20264" y="640"/>
                </a:moveTo>
                <a:lnTo>
                  <a:pt x="20264" y="811"/>
                </a:lnTo>
                <a:lnTo>
                  <a:pt x="20222" y="811"/>
                </a:lnTo>
                <a:lnTo>
                  <a:pt x="20222" y="640"/>
                </a:lnTo>
                <a:close/>
                <a:moveTo>
                  <a:pt x="22952" y="811"/>
                </a:moveTo>
                <a:cubicBezTo>
                  <a:pt x="22952" y="853"/>
                  <a:pt x="22952" y="896"/>
                  <a:pt x="22952" y="939"/>
                </a:cubicBezTo>
                <a:cubicBezTo>
                  <a:pt x="22824" y="981"/>
                  <a:pt x="22653" y="981"/>
                  <a:pt x="22483" y="1024"/>
                </a:cubicBezTo>
                <a:cubicBezTo>
                  <a:pt x="22483" y="1008"/>
                  <a:pt x="22483" y="994"/>
                  <a:pt x="22483" y="981"/>
                </a:cubicBezTo>
                <a:cubicBezTo>
                  <a:pt x="22653" y="853"/>
                  <a:pt x="22781" y="853"/>
                  <a:pt x="22952" y="811"/>
                </a:cubicBezTo>
                <a:close/>
                <a:moveTo>
                  <a:pt x="18974" y="728"/>
                </a:moveTo>
                <a:lnTo>
                  <a:pt x="18974" y="728"/>
                </a:lnTo>
                <a:cubicBezTo>
                  <a:pt x="18990" y="784"/>
                  <a:pt x="18999" y="840"/>
                  <a:pt x="19027" y="896"/>
                </a:cubicBezTo>
                <a:cubicBezTo>
                  <a:pt x="19027" y="896"/>
                  <a:pt x="18942" y="939"/>
                  <a:pt x="18814" y="1067"/>
                </a:cubicBezTo>
                <a:cubicBezTo>
                  <a:pt x="18884" y="913"/>
                  <a:pt x="18935" y="805"/>
                  <a:pt x="18974" y="728"/>
                </a:cubicBezTo>
                <a:close/>
                <a:moveTo>
                  <a:pt x="22312" y="1152"/>
                </a:moveTo>
                <a:cubicBezTo>
                  <a:pt x="22312" y="1195"/>
                  <a:pt x="22269" y="1237"/>
                  <a:pt x="22227" y="1280"/>
                </a:cubicBezTo>
                <a:lnTo>
                  <a:pt x="22141" y="1237"/>
                </a:lnTo>
                <a:cubicBezTo>
                  <a:pt x="22227" y="1195"/>
                  <a:pt x="22269" y="1152"/>
                  <a:pt x="22312" y="1152"/>
                </a:cubicBezTo>
                <a:close/>
                <a:moveTo>
                  <a:pt x="23634" y="1195"/>
                </a:moveTo>
                <a:lnTo>
                  <a:pt x="23634" y="1280"/>
                </a:lnTo>
                <a:lnTo>
                  <a:pt x="23464" y="1280"/>
                </a:lnTo>
                <a:lnTo>
                  <a:pt x="23464" y="1195"/>
                </a:lnTo>
                <a:close/>
                <a:moveTo>
                  <a:pt x="20008" y="1365"/>
                </a:moveTo>
                <a:lnTo>
                  <a:pt x="20008" y="1408"/>
                </a:lnTo>
                <a:lnTo>
                  <a:pt x="19838" y="1408"/>
                </a:lnTo>
                <a:lnTo>
                  <a:pt x="19838" y="1365"/>
                </a:lnTo>
                <a:close/>
                <a:moveTo>
                  <a:pt x="16041" y="1706"/>
                </a:moveTo>
                <a:lnTo>
                  <a:pt x="16041" y="1749"/>
                </a:lnTo>
                <a:lnTo>
                  <a:pt x="15870" y="1749"/>
                </a:lnTo>
                <a:lnTo>
                  <a:pt x="15870" y="1706"/>
                </a:lnTo>
                <a:close/>
                <a:moveTo>
                  <a:pt x="22824" y="1706"/>
                </a:moveTo>
                <a:lnTo>
                  <a:pt x="22824" y="1749"/>
                </a:lnTo>
                <a:lnTo>
                  <a:pt x="22653" y="1749"/>
                </a:lnTo>
                <a:lnTo>
                  <a:pt x="22653" y="1706"/>
                </a:lnTo>
                <a:close/>
                <a:moveTo>
                  <a:pt x="25256" y="1706"/>
                </a:moveTo>
                <a:lnTo>
                  <a:pt x="25256" y="1749"/>
                </a:lnTo>
                <a:lnTo>
                  <a:pt x="25128" y="1749"/>
                </a:lnTo>
                <a:lnTo>
                  <a:pt x="25128" y="1706"/>
                </a:lnTo>
                <a:close/>
                <a:moveTo>
                  <a:pt x="11732" y="2005"/>
                </a:moveTo>
                <a:cubicBezTo>
                  <a:pt x="11732" y="2090"/>
                  <a:pt x="11775" y="2176"/>
                  <a:pt x="11775" y="2261"/>
                </a:cubicBezTo>
                <a:lnTo>
                  <a:pt x="11647" y="2261"/>
                </a:lnTo>
                <a:lnTo>
                  <a:pt x="11647" y="2005"/>
                </a:lnTo>
                <a:close/>
                <a:moveTo>
                  <a:pt x="26365" y="2176"/>
                </a:moveTo>
                <a:cubicBezTo>
                  <a:pt x="26407" y="2261"/>
                  <a:pt x="26407" y="2346"/>
                  <a:pt x="26450" y="2432"/>
                </a:cubicBezTo>
                <a:lnTo>
                  <a:pt x="26279" y="2432"/>
                </a:lnTo>
                <a:lnTo>
                  <a:pt x="26279" y="2176"/>
                </a:lnTo>
                <a:close/>
                <a:moveTo>
                  <a:pt x="27261" y="2517"/>
                </a:moveTo>
                <a:lnTo>
                  <a:pt x="27261" y="2560"/>
                </a:lnTo>
                <a:lnTo>
                  <a:pt x="27090" y="2560"/>
                </a:lnTo>
                <a:lnTo>
                  <a:pt x="27090" y="2517"/>
                </a:lnTo>
                <a:close/>
                <a:moveTo>
                  <a:pt x="27901" y="2858"/>
                </a:moveTo>
                <a:lnTo>
                  <a:pt x="27901" y="2901"/>
                </a:lnTo>
                <a:lnTo>
                  <a:pt x="27730" y="2901"/>
                </a:lnTo>
                <a:lnTo>
                  <a:pt x="27730" y="2858"/>
                </a:lnTo>
                <a:close/>
                <a:moveTo>
                  <a:pt x="10068" y="2816"/>
                </a:moveTo>
                <a:lnTo>
                  <a:pt x="10068" y="2944"/>
                </a:lnTo>
                <a:lnTo>
                  <a:pt x="10026" y="2944"/>
                </a:lnTo>
                <a:lnTo>
                  <a:pt x="10026" y="2816"/>
                </a:lnTo>
                <a:close/>
                <a:moveTo>
                  <a:pt x="10580" y="3114"/>
                </a:moveTo>
                <a:lnTo>
                  <a:pt x="10580" y="3285"/>
                </a:lnTo>
                <a:lnTo>
                  <a:pt x="10495" y="3285"/>
                </a:lnTo>
                <a:lnTo>
                  <a:pt x="10495" y="3114"/>
                </a:lnTo>
                <a:close/>
                <a:moveTo>
                  <a:pt x="29906" y="4181"/>
                </a:moveTo>
                <a:lnTo>
                  <a:pt x="29906" y="4223"/>
                </a:lnTo>
                <a:lnTo>
                  <a:pt x="29735" y="4223"/>
                </a:lnTo>
                <a:lnTo>
                  <a:pt x="29735" y="4181"/>
                </a:lnTo>
                <a:close/>
                <a:moveTo>
                  <a:pt x="29351" y="4266"/>
                </a:moveTo>
                <a:lnTo>
                  <a:pt x="29351" y="4437"/>
                </a:lnTo>
                <a:lnTo>
                  <a:pt x="29266" y="4437"/>
                </a:lnTo>
                <a:lnTo>
                  <a:pt x="29266" y="4266"/>
                </a:lnTo>
                <a:close/>
                <a:moveTo>
                  <a:pt x="31313" y="5759"/>
                </a:moveTo>
                <a:cubicBezTo>
                  <a:pt x="31313" y="5802"/>
                  <a:pt x="31356" y="5802"/>
                  <a:pt x="31356" y="5845"/>
                </a:cubicBezTo>
                <a:cubicBezTo>
                  <a:pt x="31313" y="5887"/>
                  <a:pt x="31271" y="5887"/>
                  <a:pt x="31228" y="5930"/>
                </a:cubicBezTo>
                <a:cubicBezTo>
                  <a:pt x="31228" y="5845"/>
                  <a:pt x="31271" y="5802"/>
                  <a:pt x="31313" y="5759"/>
                </a:cubicBezTo>
                <a:close/>
                <a:moveTo>
                  <a:pt x="6186" y="6143"/>
                </a:moveTo>
                <a:lnTo>
                  <a:pt x="6186" y="6186"/>
                </a:lnTo>
                <a:lnTo>
                  <a:pt x="6016" y="6186"/>
                </a:lnTo>
                <a:lnTo>
                  <a:pt x="6016" y="6143"/>
                </a:lnTo>
                <a:close/>
                <a:moveTo>
                  <a:pt x="30546" y="6143"/>
                </a:moveTo>
                <a:lnTo>
                  <a:pt x="30546" y="6186"/>
                </a:lnTo>
                <a:lnTo>
                  <a:pt x="30375" y="6186"/>
                </a:lnTo>
                <a:lnTo>
                  <a:pt x="30375" y="6143"/>
                </a:lnTo>
                <a:close/>
                <a:moveTo>
                  <a:pt x="31185" y="5931"/>
                </a:moveTo>
                <a:cubicBezTo>
                  <a:pt x="31185" y="6016"/>
                  <a:pt x="31185" y="6101"/>
                  <a:pt x="31185" y="6229"/>
                </a:cubicBezTo>
                <a:cubicBezTo>
                  <a:pt x="31143" y="6229"/>
                  <a:pt x="31143" y="6271"/>
                  <a:pt x="31100" y="6271"/>
                </a:cubicBezTo>
                <a:cubicBezTo>
                  <a:pt x="31057" y="6186"/>
                  <a:pt x="31015" y="6058"/>
                  <a:pt x="30972" y="5973"/>
                </a:cubicBezTo>
                <a:cubicBezTo>
                  <a:pt x="30972" y="5973"/>
                  <a:pt x="31073" y="5939"/>
                  <a:pt x="31185" y="5931"/>
                </a:cubicBezTo>
                <a:close/>
                <a:moveTo>
                  <a:pt x="32209" y="6484"/>
                </a:moveTo>
                <a:lnTo>
                  <a:pt x="32209" y="6527"/>
                </a:lnTo>
                <a:lnTo>
                  <a:pt x="32039" y="6527"/>
                </a:lnTo>
                <a:lnTo>
                  <a:pt x="32039" y="6484"/>
                </a:lnTo>
                <a:close/>
                <a:moveTo>
                  <a:pt x="5205" y="7466"/>
                </a:moveTo>
                <a:lnTo>
                  <a:pt x="5205" y="7508"/>
                </a:lnTo>
                <a:lnTo>
                  <a:pt x="5034" y="7508"/>
                </a:lnTo>
                <a:lnTo>
                  <a:pt x="5034" y="7466"/>
                </a:lnTo>
                <a:close/>
                <a:moveTo>
                  <a:pt x="4693" y="7807"/>
                </a:moveTo>
                <a:lnTo>
                  <a:pt x="4693" y="7850"/>
                </a:lnTo>
                <a:lnTo>
                  <a:pt x="4522" y="7850"/>
                </a:lnTo>
                <a:lnTo>
                  <a:pt x="4522" y="7807"/>
                </a:lnTo>
                <a:close/>
                <a:moveTo>
                  <a:pt x="24061" y="8063"/>
                </a:moveTo>
                <a:lnTo>
                  <a:pt x="24061" y="8234"/>
                </a:lnTo>
                <a:lnTo>
                  <a:pt x="24018" y="8234"/>
                </a:lnTo>
                <a:lnTo>
                  <a:pt x="24018" y="8063"/>
                </a:lnTo>
                <a:close/>
                <a:moveTo>
                  <a:pt x="32636" y="8575"/>
                </a:moveTo>
                <a:lnTo>
                  <a:pt x="32636" y="8745"/>
                </a:lnTo>
                <a:lnTo>
                  <a:pt x="32593" y="8745"/>
                </a:lnTo>
                <a:lnTo>
                  <a:pt x="32593" y="8575"/>
                </a:lnTo>
                <a:close/>
                <a:moveTo>
                  <a:pt x="4096" y="8916"/>
                </a:moveTo>
                <a:cubicBezTo>
                  <a:pt x="4053" y="9001"/>
                  <a:pt x="3968" y="9087"/>
                  <a:pt x="3883" y="9129"/>
                </a:cubicBezTo>
                <a:cubicBezTo>
                  <a:pt x="3883" y="9129"/>
                  <a:pt x="3883" y="9044"/>
                  <a:pt x="3840" y="8916"/>
                </a:cubicBezTo>
                <a:close/>
                <a:moveTo>
                  <a:pt x="34129" y="10068"/>
                </a:moveTo>
                <a:cubicBezTo>
                  <a:pt x="34129" y="10111"/>
                  <a:pt x="34129" y="10111"/>
                  <a:pt x="34129" y="10153"/>
                </a:cubicBezTo>
                <a:cubicBezTo>
                  <a:pt x="34044" y="10153"/>
                  <a:pt x="33958" y="10196"/>
                  <a:pt x="33873" y="10196"/>
                </a:cubicBezTo>
                <a:cubicBezTo>
                  <a:pt x="33873" y="10153"/>
                  <a:pt x="33873" y="10111"/>
                  <a:pt x="33873" y="10068"/>
                </a:cubicBezTo>
                <a:close/>
                <a:moveTo>
                  <a:pt x="34428" y="10239"/>
                </a:moveTo>
                <a:cubicBezTo>
                  <a:pt x="34470" y="10324"/>
                  <a:pt x="34470" y="10409"/>
                  <a:pt x="34513" y="10495"/>
                </a:cubicBezTo>
                <a:lnTo>
                  <a:pt x="34342" y="10495"/>
                </a:lnTo>
                <a:lnTo>
                  <a:pt x="34342" y="10239"/>
                </a:lnTo>
                <a:close/>
                <a:moveTo>
                  <a:pt x="35665" y="13054"/>
                </a:moveTo>
                <a:lnTo>
                  <a:pt x="35665" y="13140"/>
                </a:lnTo>
                <a:lnTo>
                  <a:pt x="35324" y="13140"/>
                </a:lnTo>
                <a:lnTo>
                  <a:pt x="35324" y="13054"/>
                </a:lnTo>
                <a:close/>
                <a:moveTo>
                  <a:pt x="2048" y="13225"/>
                </a:moveTo>
                <a:lnTo>
                  <a:pt x="2048" y="13268"/>
                </a:lnTo>
                <a:lnTo>
                  <a:pt x="1877" y="13268"/>
                </a:lnTo>
                <a:lnTo>
                  <a:pt x="1877" y="13225"/>
                </a:lnTo>
                <a:close/>
                <a:moveTo>
                  <a:pt x="36390" y="15486"/>
                </a:moveTo>
                <a:lnTo>
                  <a:pt x="36475" y="15529"/>
                </a:lnTo>
                <a:cubicBezTo>
                  <a:pt x="36390" y="15571"/>
                  <a:pt x="36347" y="15614"/>
                  <a:pt x="36305" y="15657"/>
                </a:cubicBezTo>
                <a:cubicBezTo>
                  <a:pt x="36347" y="15571"/>
                  <a:pt x="36347" y="15529"/>
                  <a:pt x="36390" y="15486"/>
                </a:cubicBezTo>
                <a:close/>
                <a:moveTo>
                  <a:pt x="36305" y="15614"/>
                </a:moveTo>
                <a:cubicBezTo>
                  <a:pt x="36305" y="15699"/>
                  <a:pt x="36262" y="15742"/>
                  <a:pt x="36219" y="15785"/>
                </a:cubicBezTo>
                <a:cubicBezTo>
                  <a:pt x="36177" y="15785"/>
                  <a:pt x="36177" y="15742"/>
                  <a:pt x="36177" y="15742"/>
                </a:cubicBezTo>
                <a:cubicBezTo>
                  <a:pt x="36219" y="15699"/>
                  <a:pt x="36262" y="15657"/>
                  <a:pt x="36305" y="15614"/>
                </a:cubicBezTo>
                <a:close/>
                <a:moveTo>
                  <a:pt x="1067" y="16510"/>
                </a:moveTo>
                <a:lnTo>
                  <a:pt x="1067" y="16552"/>
                </a:lnTo>
                <a:lnTo>
                  <a:pt x="896" y="16552"/>
                </a:lnTo>
                <a:lnTo>
                  <a:pt x="896" y="16510"/>
                </a:lnTo>
                <a:close/>
                <a:moveTo>
                  <a:pt x="36646" y="17022"/>
                </a:moveTo>
                <a:lnTo>
                  <a:pt x="36646" y="17064"/>
                </a:lnTo>
                <a:lnTo>
                  <a:pt x="36475" y="17064"/>
                </a:lnTo>
                <a:lnTo>
                  <a:pt x="36475" y="17022"/>
                </a:lnTo>
                <a:close/>
                <a:moveTo>
                  <a:pt x="36817" y="18302"/>
                </a:moveTo>
                <a:lnTo>
                  <a:pt x="36817" y="18387"/>
                </a:lnTo>
                <a:lnTo>
                  <a:pt x="36475" y="18387"/>
                </a:lnTo>
                <a:lnTo>
                  <a:pt x="36475" y="18302"/>
                </a:lnTo>
                <a:close/>
                <a:moveTo>
                  <a:pt x="36817" y="18643"/>
                </a:moveTo>
                <a:lnTo>
                  <a:pt x="36817" y="18728"/>
                </a:lnTo>
                <a:lnTo>
                  <a:pt x="36646" y="18728"/>
                </a:lnTo>
                <a:lnTo>
                  <a:pt x="36646" y="18643"/>
                </a:lnTo>
                <a:close/>
                <a:moveTo>
                  <a:pt x="36433" y="18771"/>
                </a:moveTo>
                <a:lnTo>
                  <a:pt x="36433" y="18941"/>
                </a:lnTo>
                <a:lnTo>
                  <a:pt x="36347" y="18941"/>
                </a:lnTo>
                <a:lnTo>
                  <a:pt x="36347" y="18771"/>
                </a:lnTo>
                <a:close/>
                <a:moveTo>
                  <a:pt x="726" y="19795"/>
                </a:moveTo>
                <a:lnTo>
                  <a:pt x="726" y="19880"/>
                </a:lnTo>
                <a:lnTo>
                  <a:pt x="598" y="19880"/>
                </a:lnTo>
                <a:lnTo>
                  <a:pt x="598" y="19795"/>
                </a:lnTo>
                <a:close/>
                <a:moveTo>
                  <a:pt x="36731" y="20904"/>
                </a:moveTo>
                <a:lnTo>
                  <a:pt x="36731" y="21074"/>
                </a:lnTo>
                <a:lnTo>
                  <a:pt x="36689" y="21074"/>
                </a:lnTo>
                <a:lnTo>
                  <a:pt x="36689" y="20904"/>
                </a:lnTo>
                <a:close/>
                <a:moveTo>
                  <a:pt x="36603" y="21714"/>
                </a:moveTo>
                <a:lnTo>
                  <a:pt x="36603" y="22056"/>
                </a:lnTo>
                <a:lnTo>
                  <a:pt x="36518" y="22056"/>
                </a:lnTo>
                <a:lnTo>
                  <a:pt x="36518" y="21714"/>
                </a:lnTo>
                <a:close/>
                <a:moveTo>
                  <a:pt x="683" y="23037"/>
                </a:moveTo>
                <a:lnTo>
                  <a:pt x="683" y="23208"/>
                </a:lnTo>
                <a:lnTo>
                  <a:pt x="640" y="23208"/>
                </a:lnTo>
                <a:lnTo>
                  <a:pt x="640" y="23037"/>
                </a:lnTo>
                <a:close/>
                <a:moveTo>
                  <a:pt x="36262" y="25042"/>
                </a:moveTo>
                <a:lnTo>
                  <a:pt x="36262" y="25170"/>
                </a:lnTo>
                <a:lnTo>
                  <a:pt x="36177" y="25170"/>
                </a:lnTo>
                <a:lnTo>
                  <a:pt x="36177" y="25042"/>
                </a:lnTo>
                <a:close/>
                <a:moveTo>
                  <a:pt x="35921" y="25810"/>
                </a:moveTo>
                <a:cubicBezTo>
                  <a:pt x="35963" y="25938"/>
                  <a:pt x="36006" y="26066"/>
                  <a:pt x="36006" y="26151"/>
                </a:cubicBezTo>
                <a:lnTo>
                  <a:pt x="35835" y="26151"/>
                </a:lnTo>
                <a:lnTo>
                  <a:pt x="35835" y="25895"/>
                </a:lnTo>
                <a:cubicBezTo>
                  <a:pt x="35878" y="25852"/>
                  <a:pt x="35878" y="25852"/>
                  <a:pt x="35921" y="25810"/>
                </a:cubicBezTo>
                <a:close/>
                <a:moveTo>
                  <a:pt x="35494" y="26706"/>
                </a:moveTo>
                <a:lnTo>
                  <a:pt x="35494" y="26791"/>
                </a:lnTo>
                <a:lnTo>
                  <a:pt x="35324" y="26791"/>
                </a:lnTo>
                <a:lnTo>
                  <a:pt x="35324" y="26706"/>
                </a:lnTo>
                <a:close/>
                <a:moveTo>
                  <a:pt x="35665" y="27218"/>
                </a:moveTo>
                <a:lnTo>
                  <a:pt x="35665" y="27260"/>
                </a:lnTo>
                <a:lnTo>
                  <a:pt x="35494" y="27260"/>
                </a:lnTo>
                <a:lnTo>
                  <a:pt x="35494" y="27218"/>
                </a:lnTo>
                <a:close/>
                <a:moveTo>
                  <a:pt x="1579" y="27388"/>
                </a:moveTo>
                <a:lnTo>
                  <a:pt x="1579" y="27431"/>
                </a:lnTo>
                <a:lnTo>
                  <a:pt x="1408" y="27431"/>
                </a:lnTo>
                <a:lnTo>
                  <a:pt x="1408" y="27388"/>
                </a:lnTo>
                <a:close/>
                <a:moveTo>
                  <a:pt x="1494" y="27815"/>
                </a:moveTo>
                <a:lnTo>
                  <a:pt x="1494" y="27986"/>
                </a:lnTo>
                <a:lnTo>
                  <a:pt x="1451" y="27986"/>
                </a:lnTo>
                <a:lnTo>
                  <a:pt x="1451" y="27815"/>
                </a:lnTo>
                <a:close/>
                <a:moveTo>
                  <a:pt x="1579" y="28199"/>
                </a:moveTo>
                <a:lnTo>
                  <a:pt x="1579" y="28241"/>
                </a:lnTo>
                <a:lnTo>
                  <a:pt x="1408" y="28241"/>
                </a:lnTo>
                <a:lnTo>
                  <a:pt x="1408" y="28199"/>
                </a:lnTo>
                <a:close/>
                <a:moveTo>
                  <a:pt x="34677" y="29762"/>
                </a:moveTo>
                <a:lnTo>
                  <a:pt x="34677" y="29762"/>
                </a:lnTo>
                <a:cubicBezTo>
                  <a:pt x="34663" y="29772"/>
                  <a:pt x="34650" y="29782"/>
                  <a:pt x="34636" y="29792"/>
                </a:cubicBezTo>
                <a:lnTo>
                  <a:pt x="34636" y="29792"/>
                </a:lnTo>
                <a:cubicBezTo>
                  <a:pt x="34650" y="29784"/>
                  <a:pt x="34667" y="29777"/>
                  <a:pt x="34684" y="29777"/>
                </a:cubicBezTo>
                <a:cubicBezTo>
                  <a:pt x="34681" y="29772"/>
                  <a:pt x="34679" y="29767"/>
                  <a:pt x="34677" y="29762"/>
                </a:cubicBezTo>
                <a:close/>
                <a:moveTo>
                  <a:pt x="34636" y="29792"/>
                </a:moveTo>
                <a:cubicBezTo>
                  <a:pt x="34614" y="29804"/>
                  <a:pt x="34598" y="29820"/>
                  <a:pt x="34598" y="29820"/>
                </a:cubicBezTo>
                <a:cubicBezTo>
                  <a:pt x="34611" y="29810"/>
                  <a:pt x="34624" y="29801"/>
                  <a:pt x="34636" y="29792"/>
                </a:cubicBezTo>
                <a:close/>
                <a:moveTo>
                  <a:pt x="22312" y="30673"/>
                </a:moveTo>
                <a:lnTo>
                  <a:pt x="22312" y="30716"/>
                </a:lnTo>
                <a:lnTo>
                  <a:pt x="22141" y="30716"/>
                </a:lnTo>
                <a:lnTo>
                  <a:pt x="22141" y="30673"/>
                </a:lnTo>
                <a:close/>
                <a:moveTo>
                  <a:pt x="32465" y="31270"/>
                </a:moveTo>
                <a:lnTo>
                  <a:pt x="32465" y="31441"/>
                </a:lnTo>
                <a:lnTo>
                  <a:pt x="32423" y="31441"/>
                </a:lnTo>
                <a:lnTo>
                  <a:pt x="32423" y="31270"/>
                </a:lnTo>
                <a:close/>
                <a:moveTo>
                  <a:pt x="33391" y="31287"/>
                </a:moveTo>
                <a:cubicBezTo>
                  <a:pt x="33514" y="31287"/>
                  <a:pt x="33553" y="31356"/>
                  <a:pt x="33404" y="31654"/>
                </a:cubicBezTo>
                <a:cubicBezTo>
                  <a:pt x="33318" y="31526"/>
                  <a:pt x="33276" y="31441"/>
                  <a:pt x="33190" y="31313"/>
                </a:cubicBezTo>
                <a:cubicBezTo>
                  <a:pt x="33268" y="31300"/>
                  <a:pt x="33337" y="31287"/>
                  <a:pt x="33391" y="31287"/>
                </a:cubicBezTo>
                <a:close/>
                <a:moveTo>
                  <a:pt x="3200" y="31996"/>
                </a:moveTo>
                <a:lnTo>
                  <a:pt x="3200" y="32038"/>
                </a:lnTo>
                <a:lnTo>
                  <a:pt x="3029" y="32038"/>
                </a:lnTo>
                <a:lnTo>
                  <a:pt x="3029" y="31996"/>
                </a:lnTo>
                <a:close/>
                <a:moveTo>
                  <a:pt x="24616" y="32977"/>
                </a:moveTo>
                <a:lnTo>
                  <a:pt x="24616" y="33020"/>
                </a:lnTo>
                <a:lnTo>
                  <a:pt x="24445" y="33020"/>
                </a:lnTo>
                <a:lnTo>
                  <a:pt x="24445" y="32977"/>
                </a:lnTo>
                <a:close/>
                <a:moveTo>
                  <a:pt x="13695" y="33915"/>
                </a:moveTo>
                <a:lnTo>
                  <a:pt x="13695" y="34086"/>
                </a:lnTo>
                <a:lnTo>
                  <a:pt x="13652" y="34086"/>
                </a:lnTo>
                <a:lnTo>
                  <a:pt x="13652" y="33915"/>
                </a:lnTo>
                <a:close/>
                <a:moveTo>
                  <a:pt x="30503" y="34555"/>
                </a:moveTo>
                <a:lnTo>
                  <a:pt x="30503" y="34726"/>
                </a:lnTo>
                <a:lnTo>
                  <a:pt x="30418" y="34726"/>
                </a:lnTo>
                <a:lnTo>
                  <a:pt x="30418" y="34555"/>
                </a:lnTo>
                <a:close/>
                <a:moveTo>
                  <a:pt x="6997" y="35281"/>
                </a:moveTo>
                <a:lnTo>
                  <a:pt x="6997" y="35323"/>
                </a:lnTo>
                <a:lnTo>
                  <a:pt x="6826" y="35323"/>
                </a:lnTo>
                <a:lnTo>
                  <a:pt x="6826" y="35281"/>
                </a:lnTo>
                <a:close/>
                <a:moveTo>
                  <a:pt x="29778" y="35238"/>
                </a:moveTo>
                <a:cubicBezTo>
                  <a:pt x="29820" y="35281"/>
                  <a:pt x="29863" y="35323"/>
                  <a:pt x="29906" y="35366"/>
                </a:cubicBezTo>
                <a:cubicBezTo>
                  <a:pt x="29820" y="35366"/>
                  <a:pt x="29778" y="35323"/>
                  <a:pt x="29735" y="35281"/>
                </a:cubicBezTo>
                <a:cubicBezTo>
                  <a:pt x="29735" y="35281"/>
                  <a:pt x="29778" y="35281"/>
                  <a:pt x="29778" y="35238"/>
                </a:cubicBezTo>
                <a:close/>
                <a:moveTo>
                  <a:pt x="6186" y="35451"/>
                </a:moveTo>
                <a:lnTo>
                  <a:pt x="6186" y="35494"/>
                </a:lnTo>
                <a:lnTo>
                  <a:pt x="6016" y="35494"/>
                </a:lnTo>
                <a:lnTo>
                  <a:pt x="6016" y="35451"/>
                </a:lnTo>
                <a:close/>
                <a:moveTo>
                  <a:pt x="29863" y="35409"/>
                </a:moveTo>
                <a:cubicBezTo>
                  <a:pt x="29948" y="35409"/>
                  <a:pt x="29991" y="35451"/>
                  <a:pt x="30034" y="35494"/>
                </a:cubicBezTo>
                <a:cubicBezTo>
                  <a:pt x="30034" y="35494"/>
                  <a:pt x="29991" y="35536"/>
                  <a:pt x="29991" y="35536"/>
                </a:cubicBezTo>
                <a:cubicBezTo>
                  <a:pt x="29948" y="35494"/>
                  <a:pt x="29906" y="35451"/>
                  <a:pt x="29863" y="35409"/>
                </a:cubicBezTo>
                <a:close/>
                <a:moveTo>
                  <a:pt x="29709" y="35747"/>
                </a:moveTo>
                <a:lnTo>
                  <a:pt x="29709" y="35747"/>
                </a:lnTo>
                <a:cubicBezTo>
                  <a:pt x="29704" y="35748"/>
                  <a:pt x="29698" y="35749"/>
                  <a:pt x="29692" y="35750"/>
                </a:cubicBezTo>
                <a:cubicBezTo>
                  <a:pt x="29699" y="35750"/>
                  <a:pt x="29705" y="35749"/>
                  <a:pt x="29709" y="35747"/>
                </a:cubicBezTo>
                <a:close/>
                <a:moveTo>
                  <a:pt x="28540" y="35579"/>
                </a:moveTo>
                <a:cubicBezTo>
                  <a:pt x="28540" y="35792"/>
                  <a:pt x="28540" y="35963"/>
                  <a:pt x="28583" y="36176"/>
                </a:cubicBezTo>
                <a:lnTo>
                  <a:pt x="28412" y="36176"/>
                </a:lnTo>
                <a:lnTo>
                  <a:pt x="28412" y="35579"/>
                </a:lnTo>
                <a:close/>
                <a:moveTo>
                  <a:pt x="27858" y="36048"/>
                </a:moveTo>
                <a:lnTo>
                  <a:pt x="27858" y="36219"/>
                </a:lnTo>
                <a:lnTo>
                  <a:pt x="27815" y="36219"/>
                </a:lnTo>
                <a:lnTo>
                  <a:pt x="27815" y="36048"/>
                </a:lnTo>
                <a:close/>
                <a:moveTo>
                  <a:pt x="8959" y="37243"/>
                </a:moveTo>
                <a:lnTo>
                  <a:pt x="8959" y="37328"/>
                </a:lnTo>
                <a:lnTo>
                  <a:pt x="8831" y="37328"/>
                </a:lnTo>
                <a:lnTo>
                  <a:pt x="8831" y="37243"/>
                </a:lnTo>
                <a:close/>
                <a:moveTo>
                  <a:pt x="12585" y="37755"/>
                </a:moveTo>
                <a:lnTo>
                  <a:pt x="12585" y="37798"/>
                </a:lnTo>
                <a:lnTo>
                  <a:pt x="12415" y="37798"/>
                </a:lnTo>
                <a:lnTo>
                  <a:pt x="12415" y="37755"/>
                </a:lnTo>
                <a:close/>
                <a:moveTo>
                  <a:pt x="12415" y="38395"/>
                </a:moveTo>
                <a:lnTo>
                  <a:pt x="12415" y="38480"/>
                </a:lnTo>
                <a:lnTo>
                  <a:pt x="12287" y="38480"/>
                </a:lnTo>
                <a:lnTo>
                  <a:pt x="12287" y="38395"/>
                </a:lnTo>
                <a:close/>
                <a:moveTo>
                  <a:pt x="23421" y="38352"/>
                </a:moveTo>
                <a:lnTo>
                  <a:pt x="23421" y="38523"/>
                </a:lnTo>
                <a:lnTo>
                  <a:pt x="23336" y="38523"/>
                </a:lnTo>
                <a:lnTo>
                  <a:pt x="23336" y="38352"/>
                </a:lnTo>
                <a:close/>
                <a:moveTo>
                  <a:pt x="21928" y="38523"/>
                </a:moveTo>
                <a:lnTo>
                  <a:pt x="21928" y="38693"/>
                </a:lnTo>
                <a:lnTo>
                  <a:pt x="21885" y="38693"/>
                </a:lnTo>
                <a:lnTo>
                  <a:pt x="21885" y="38523"/>
                </a:lnTo>
                <a:close/>
                <a:moveTo>
                  <a:pt x="18131" y="0"/>
                </a:moveTo>
                <a:cubicBezTo>
                  <a:pt x="17875" y="43"/>
                  <a:pt x="17619" y="128"/>
                  <a:pt x="17363" y="171"/>
                </a:cubicBezTo>
                <a:cubicBezTo>
                  <a:pt x="17321" y="213"/>
                  <a:pt x="17278" y="256"/>
                  <a:pt x="17278" y="299"/>
                </a:cubicBezTo>
                <a:cubicBezTo>
                  <a:pt x="17235" y="256"/>
                  <a:pt x="17235" y="213"/>
                  <a:pt x="17193" y="171"/>
                </a:cubicBezTo>
                <a:cubicBezTo>
                  <a:pt x="17165" y="167"/>
                  <a:pt x="17138" y="165"/>
                  <a:pt x="17110" y="165"/>
                </a:cubicBezTo>
                <a:cubicBezTo>
                  <a:pt x="16860" y="165"/>
                  <a:pt x="16590" y="304"/>
                  <a:pt x="16369" y="304"/>
                </a:cubicBezTo>
                <a:cubicBezTo>
                  <a:pt x="16345" y="304"/>
                  <a:pt x="16320" y="303"/>
                  <a:pt x="16297" y="299"/>
                </a:cubicBezTo>
                <a:cubicBezTo>
                  <a:pt x="16238" y="284"/>
                  <a:pt x="16182" y="278"/>
                  <a:pt x="16127" y="278"/>
                </a:cubicBezTo>
                <a:cubicBezTo>
                  <a:pt x="15921" y="278"/>
                  <a:pt x="15746" y="362"/>
                  <a:pt x="15577" y="362"/>
                </a:cubicBezTo>
                <a:cubicBezTo>
                  <a:pt x="15532" y="362"/>
                  <a:pt x="15488" y="356"/>
                  <a:pt x="15444" y="341"/>
                </a:cubicBezTo>
                <a:cubicBezTo>
                  <a:pt x="15401" y="512"/>
                  <a:pt x="15358" y="555"/>
                  <a:pt x="15358" y="725"/>
                </a:cubicBezTo>
                <a:cubicBezTo>
                  <a:pt x="15230" y="555"/>
                  <a:pt x="15102" y="427"/>
                  <a:pt x="15060" y="341"/>
                </a:cubicBezTo>
                <a:cubicBezTo>
                  <a:pt x="14804" y="427"/>
                  <a:pt x="14633" y="512"/>
                  <a:pt x="14420" y="555"/>
                </a:cubicBezTo>
                <a:cubicBezTo>
                  <a:pt x="14420" y="725"/>
                  <a:pt x="14377" y="853"/>
                  <a:pt x="14334" y="1152"/>
                </a:cubicBezTo>
                <a:lnTo>
                  <a:pt x="14334" y="1323"/>
                </a:lnTo>
                <a:lnTo>
                  <a:pt x="14292" y="1323"/>
                </a:lnTo>
                <a:lnTo>
                  <a:pt x="14292" y="1152"/>
                </a:lnTo>
                <a:lnTo>
                  <a:pt x="14334" y="1152"/>
                </a:lnTo>
                <a:cubicBezTo>
                  <a:pt x="14164" y="896"/>
                  <a:pt x="14078" y="811"/>
                  <a:pt x="14036" y="725"/>
                </a:cubicBezTo>
                <a:cubicBezTo>
                  <a:pt x="13865" y="853"/>
                  <a:pt x="13737" y="1024"/>
                  <a:pt x="13567" y="1195"/>
                </a:cubicBezTo>
                <a:cubicBezTo>
                  <a:pt x="13439" y="1109"/>
                  <a:pt x="13396" y="1024"/>
                  <a:pt x="13311" y="939"/>
                </a:cubicBezTo>
                <a:cubicBezTo>
                  <a:pt x="12841" y="1195"/>
                  <a:pt x="12372" y="1536"/>
                  <a:pt x="11817" y="1536"/>
                </a:cubicBezTo>
                <a:cubicBezTo>
                  <a:pt x="10794" y="2048"/>
                  <a:pt x="9684" y="2517"/>
                  <a:pt x="8917" y="3456"/>
                </a:cubicBezTo>
                <a:cubicBezTo>
                  <a:pt x="8789" y="3456"/>
                  <a:pt x="8661" y="3456"/>
                  <a:pt x="8490" y="3498"/>
                </a:cubicBezTo>
                <a:cubicBezTo>
                  <a:pt x="8362" y="3712"/>
                  <a:pt x="8234" y="3967"/>
                  <a:pt x="8106" y="4181"/>
                </a:cubicBezTo>
                <a:cubicBezTo>
                  <a:pt x="7935" y="4309"/>
                  <a:pt x="7807" y="4437"/>
                  <a:pt x="7679" y="4522"/>
                </a:cubicBezTo>
                <a:cubicBezTo>
                  <a:pt x="7509" y="4607"/>
                  <a:pt x="7338" y="4607"/>
                  <a:pt x="7125" y="4693"/>
                </a:cubicBezTo>
                <a:lnTo>
                  <a:pt x="7125" y="5077"/>
                </a:lnTo>
                <a:cubicBezTo>
                  <a:pt x="6954" y="5119"/>
                  <a:pt x="6826" y="5119"/>
                  <a:pt x="6783" y="5119"/>
                </a:cubicBezTo>
                <a:cubicBezTo>
                  <a:pt x="6357" y="5418"/>
                  <a:pt x="6144" y="5845"/>
                  <a:pt x="5674" y="6015"/>
                </a:cubicBezTo>
                <a:lnTo>
                  <a:pt x="5674" y="6356"/>
                </a:lnTo>
                <a:cubicBezTo>
                  <a:pt x="5205" y="6655"/>
                  <a:pt x="4778" y="7039"/>
                  <a:pt x="4650" y="7551"/>
                </a:cubicBezTo>
                <a:cubicBezTo>
                  <a:pt x="4522" y="7594"/>
                  <a:pt x="4437" y="7594"/>
                  <a:pt x="4352" y="7636"/>
                </a:cubicBezTo>
                <a:lnTo>
                  <a:pt x="4352" y="8020"/>
                </a:lnTo>
                <a:cubicBezTo>
                  <a:pt x="4224" y="8063"/>
                  <a:pt x="4181" y="8063"/>
                  <a:pt x="4053" y="8106"/>
                </a:cubicBezTo>
                <a:lnTo>
                  <a:pt x="4053" y="8660"/>
                </a:lnTo>
                <a:cubicBezTo>
                  <a:pt x="3413" y="8831"/>
                  <a:pt x="3413" y="9343"/>
                  <a:pt x="3328" y="9897"/>
                </a:cubicBezTo>
                <a:cubicBezTo>
                  <a:pt x="3200" y="9983"/>
                  <a:pt x="3029" y="10153"/>
                  <a:pt x="2944" y="10239"/>
                </a:cubicBezTo>
                <a:cubicBezTo>
                  <a:pt x="2987" y="10409"/>
                  <a:pt x="2987" y="10537"/>
                  <a:pt x="3072" y="10793"/>
                </a:cubicBezTo>
                <a:cubicBezTo>
                  <a:pt x="2901" y="10623"/>
                  <a:pt x="2859" y="10580"/>
                  <a:pt x="2816" y="10537"/>
                </a:cubicBezTo>
                <a:cubicBezTo>
                  <a:pt x="2517" y="11049"/>
                  <a:pt x="2347" y="11561"/>
                  <a:pt x="2389" y="12158"/>
                </a:cubicBezTo>
                <a:cubicBezTo>
                  <a:pt x="2261" y="12158"/>
                  <a:pt x="2176" y="12201"/>
                  <a:pt x="2133" y="12201"/>
                </a:cubicBezTo>
                <a:cubicBezTo>
                  <a:pt x="2048" y="12500"/>
                  <a:pt x="1920" y="12756"/>
                  <a:pt x="1835" y="13012"/>
                </a:cubicBezTo>
                <a:cubicBezTo>
                  <a:pt x="1749" y="13140"/>
                  <a:pt x="1622" y="13310"/>
                  <a:pt x="1622" y="13438"/>
                </a:cubicBezTo>
                <a:cubicBezTo>
                  <a:pt x="1494" y="14121"/>
                  <a:pt x="1494" y="14121"/>
                  <a:pt x="1280" y="14419"/>
                </a:cubicBezTo>
                <a:cubicBezTo>
                  <a:pt x="1323" y="14462"/>
                  <a:pt x="1366" y="14547"/>
                  <a:pt x="1408" y="14590"/>
                </a:cubicBezTo>
                <a:cubicBezTo>
                  <a:pt x="1280" y="14675"/>
                  <a:pt x="1195" y="14803"/>
                  <a:pt x="1024" y="14931"/>
                </a:cubicBezTo>
                <a:cubicBezTo>
                  <a:pt x="1110" y="15187"/>
                  <a:pt x="1152" y="15443"/>
                  <a:pt x="1238" y="15742"/>
                </a:cubicBezTo>
                <a:cubicBezTo>
                  <a:pt x="854" y="16083"/>
                  <a:pt x="555" y="16510"/>
                  <a:pt x="854" y="17064"/>
                </a:cubicBezTo>
                <a:cubicBezTo>
                  <a:pt x="640" y="17491"/>
                  <a:pt x="640" y="17576"/>
                  <a:pt x="555" y="18472"/>
                </a:cubicBezTo>
                <a:cubicBezTo>
                  <a:pt x="555" y="18728"/>
                  <a:pt x="470" y="18984"/>
                  <a:pt x="427" y="19240"/>
                </a:cubicBezTo>
                <a:cubicBezTo>
                  <a:pt x="342" y="19539"/>
                  <a:pt x="555" y="19923"/>
                  <a:pt x="256" y="20179"/>
                </a:cubicBezTo>
                <a:cubicBezTo>
                  <a:pt x="555" y="20349"/>
                  <a:pt x="128" y="20563"/>
                  <a:pt x="256" y="20776"/>
                </a:cubicBezTo>
                <a:cubicBezTo>
                  <a:pt x="342" y="20989"/>
                  <a:pt x="128" y="21245"/>
                  <a:pt x="384" y="21458"/>
                </a:cubicBezTo>
                <a:cubicBezTo>
                  <a:pt x="214" y="21757"/>
                  <a:pt x="640" y="22184"/>
                  <a:pt x="256" y="22482"/>
                </a:cubicBezTo>
                <a:cubicBezTo>
                  <a:pt x="512" y="22738"/>
                  <a:pt x="0" y="23165"/>
                  <a:pt x="384" y="23421"/>
                </a:cubicBezTo>
                <a:cubicBezTo>
                  <a:pt x="214" y="23719"/>
                  <a:pt x="470" y="23975"/>
                  <a:pt x="427" y="24274"/>
                </a:cubicBezTo>
                <a:cubicBezTo>
                  <a:pt x="384" y="24573"/>
                  <a:pt x="512" y="24871"/>
                  <a:pt x="598" y="25170"/>
                </a:cubicBezTo>
                <a:cubicBezTo>
                  <a:pt x="640" y="25213"/>
                  <a:pt x="683" y="25255"/>
                  <a:pt x="768" y="25298"/>
                </a:cubicBezTo>
                <a:cubicBezTo>
                  <a:pt x="683" y="25469"/>
                  <a:pt x="640" y="25639"/>
                  <a:pt x="555" y="25767"/>
                </a:cubicBezTo>
                <a:cubicBezTo>
                  <a:pt x="726" y="25852"/>
                  <a:pt x="811" y="25852"/>
                  <a:pt x="811" y="25895"/>
                </a:cubicBezTo>
                <a:cubicBezTo>
                  <a:pt x="768" y="26151"/>
                  <a:pt x="768" y="26407"/>
                  <a:pt x="726" y="26620"/>
                </a:cubicBezTo>
                <a:cubicBezTo>
                  <a:pt x="896" y="26663"/>
                  <a:pt x="982" y="26706"/>
                  <a:pt x="1067" y="26748"/>
                </a:cubicBezTo>
                <a:cubicBezTo>
                  <a:pt x="1024" y="27047"/>
                  <a:pt x="1195" y="27346"/>
                  <a:pt x="939" y="27559"/>
                </a:cubicBezTo>
                <a:cubicBezTo>
                  <a:pt x="1024" y="27900"/>
                  <a:pt x="1366" y="28199"/>
                  <a:pt x="1110" y="28583"/>
                </a:cubicBezTo>
                <a:cubicBezTo>
                  <a:pt x="1238" y="28796"/>
                  <a:pt x="1408" y="28967"/>
                  <a:pt x="1494" y="29180"/>
                </a:cubicBezTo>
                <a:cubicBezTo>
                  <a:pt x="1622" y="29351"/>
                  <a:pt x="1664" y="29564"/>
                  <a:pt x="1749" y="29777"/>
                </a:cubicBezTo>
                <a:cubicBezTo>
                  <a:pt x="2091" y="29905"/>
                  <a:pt x="2048" y="30289"/>
                  <a:pt x="2261" y="30503"/>
                </a:cubicBezTo>
                <a:cubicBezTo>
                  <a:pt x="2176" y="30588"/>
                  <a:pt x="2133" y="30630"/>
                  <a:pt x="2048" y="30716"/>
                </a:cubicBezTo>
                <a:cubicBezTo>
                  <a:pt x="2176" y="30844"/>
                  <a:pt x="2304" y="30929"/>
                  <a:pt x="2389" y="31014"/>
                </a:cubicBezTo>
                <a:cubicBezTo>
                  <a:pt x="2304" y="31526"/>
                  <a:pt x="2645" y="31868"/>
                  <a:pt x="2816" y="32252"/>
                </a:cubicBezTo>
                <a:cubicBezTo>
                  <a:pt x="2901" y="32294"/>
                  <a:pt x="2987" y="32294"/>
                  <a:pt x="3029" y="32294"/>
                </a:cubicBezTo>
                <a:cubicBezTo>
                  <a:pt x="3029" y="32508"/>
                  <a:pt x="3072" y="32721"/>
                  <a:pt x="3072" y="32892"/>
                </a:cubicBezTo>
                <a:cubicBezTo>
                  <a:pt x="3200" y="32934"/>
                  <a:pt x="3285" y="32934"/>
                  <a:pt x="3371" y="32977"/>
                </a:cubicBezTo>
                <a:cubicBezTo>
                  <a:pt x="3328" y="33275"/>
                  <a:pt x="3413" y="33446"/>
                  <a:pt x="3669" y="33574"/>
                </a:cubicBezTo>
                <a:cubicBezTo>
                  <a:pt x="3883" y="33702"/>
                  <a:pt x="4181" y="33873"/>
                  <a:pt x="4181" y="34001"/>
                </a:cubicBezTo>
                <a:cubicBezTo>
                  <a:pt x="4138" y="34427"/>
                  <a:pt x="4437" y="34513"/>
                  <a:pt x="4736" y="34683"/>
                </a:cubicBezTo>
                <a:cubicBezTo>
                  <a:pt x="4650" y="34811"/>
                  <a:pt x="4608" y="34897"/>
                  <a:pt x="4565" y="35025"/>
                </a:cubicBezTo>
                <a:cubicBezTo>
                  <a:pt x="4608" y="34982"/>
                  <a:pt x="4650" y="34939"/>
                  <a:pt x="4693" y="34939"/>
                </a:cubicBezTo>
                <a:cubicBezTo>
                  <a:pt x="4693" y="35025"/>
                  <a:pt x="4736" y="35153"/>
                  <a:pt x="4778" y="35323"/>
                </a:cubicBezTo>
                <a:cubicBezTo>
                  <a:pt x="4864" y="35110"/>
                  <a:pt x="4864" y="35025"/>
                  <a:pt x="4906" y="34897"/>
                </a:cubicBezTo>
                <a:cubicBezTo>
                  <a:pt x="4992" y="35025"/>
                  <a:pt x="5077" y="35153"/>
                  <a:pt x="5120" y="35281"/>
                </a:cubicBezTo>
                <a:cubicBezTo>
                  <a:pt x="5290" y="35195"/>
                  <a:pt x="5376" y="35153"/>
                  <a:pt x="5546" y="35067"/>
                </a:cubicBezTo>
                <a:lnTo>
                  <a:pt x="5546" y="35067"/>
                </a:lnTo>
                <a:cubicBezTo>
                  <a:pt x="5504" y="35281"/>
                  <a:pt x="5418" y="35409"/>
                  <a:pt x="5418" y="35409"/>
                </a:cubicBezTo>
                <a:cubicBezTo>
                  <a:pt x="5504" y="35536"/>
                  <a:pt x="5546" y="35664"/>
                  <a:pt x="5589" y="35750"/>
                </a:cubicBezTo>
                <a:cubicBezTo>
                  <a:pt x="5674" y="35664"/>
                  <a:pt x="5717" y="35622"/>
                  <a:pt x="5802" y="35536"/>
                </a:cubicBezTo>
                <a:cubicBezTo>
                  <a:pt x="5845" y="35750"/>
                  <a:pt x="5845" y="35878"/>
                  <a:pt x="5888" y="36048"/>
                </a:cubicBezTo>
                <a:cubicBezTo>
                  <a:pt x="6058" y="36048"/>
                  <a:pt x="6272" y="36048"/>
                  <a:pt x="6272" y="36091"/>
                </a:cubicBezTo>
                <a:cubicBezTo>
                  <a:pt x="6357" y="36432"/>
                  <a:pt x="6655" y="36390"/>
                  <a:pt x="6826" y="36560"/>
                </a:cubicBezTo>
                <a:cubicBezTo>
                  <a:pt x="6826" y="36432"/>
                  <a:pt x="6826" y="36347"/>
                  <a:pt x="6869" y="36262"/>
                </a:cubicBezTo>
                <a:cubicBezTo>
                  <a:pt x="6869" y="36219"/>
                  <a:pt x="6911" y="36219"/>
                  <a:pt x="6954" y="36176"/>
                </a:cubicBezTo>
                <a:cubicBezTo>
                  <a:pt x="6997" y="36304"/>
                  <a:pt x="7039" y="36432"/>
                  <a:pt x="7082" y="36518"/>
                </a:cubicBezTo>
                <a:cubicBezTo>
                  <a:pt x="7039" y="36518"/>
                  <a:pt x="6954" y="36560"/>
                  <a:pt x="6826" y="36560"/>
                </a:cubicBezTo>
                <a:cubicBezTo>
                  <a:pt x="6883" y="36712"/>
                  <a:pt x="6974" y="36737"/>
                  <a:pt x="7079" y="36737"/>
                </a:cubicBezTo>
                <a:cubicBezTo>
                  <a:pt x="7132" y="36737"/>
                  <a:pt x="7188" y="36731"/>
                  <a:pt x="7246" y="36731"/>
                </a:cubicBezTo>
                <a:cubicBezTo>
                  <a:pt x="7333" y="36731"/>
                  <a:pt x="7423" y="36745"/>
                  <a:pt x="7509" y="36816"/>
                </a:cubicBezTo>
                <a:cubicBezTo>
                  <a:pt x="7637" y="36944"/>
                  <a:pt x="7765" y="37158"/>
                  <a:pt x="7935" y="37371"/>
                </a:cubicBezTo>
                <a:cubicBezTo>
                  <a:pt x="7970" y="37367"/>
                  <a:pt x="8004" y="37364"/>
                  <a:pt x="8037" y="37364"/>
                </a:cubicBezTo>
                <a:cubicBezTo>
                  <a:pt x="8336" y="37364"/>
                  <a:pt x="8592" y="37533"/>
                  <a:pt x="8746" y="37840"/>
                </a:cubicBezTo>
                <a:cubicBezTo>
                  <a:pt x="8789" y="37755"/>
                  <a:pt x="8831" y="37670"/>
                  <a:pt x="8917" y="37456"/>
                </a:cubicBezTo>
                <a:cubicBezTo>
                  <a:pt x="9044" y="37755"/>
                  <a:pt x="9130" y="38011"/>
                  <a:pt x="9258" y="38224"/>
                </a:cubicBezTo>
                <a:cubicBezTo>
                  <a:pt x="9556" y="38053"/>
                  <a:pt x="9812" y="37883"/>
                  <a:pt x="10068" y="37712"/>
                </a:cubicBezTo>
                <a:cubicBezTo>
                  <a:pt x="10111" y="37755"/>
                  <a:pt x="10154" y="37755"/>
                  <a:pt x="10154" y="37798"/>
                </a:cubicBezTo>
                <a:cubicBezTo>
                  <a:pt x="10068" y="37968"/>
                  <a:pt x="9940" y="38139"/>
                  <a:pt x="9770" y="38395"/>
                </a:cubicBezTo>
                <a:cubicBezTo>
                  <a:pt x="9876" y="38363"/>
                  <a:pt x="9980" y="38355"/>
                  <a:pt x="10082" y="38355"/>
                </a:cubicBezTo>
                <a:cubicBezTo>
                  <a:pt x="10183" y="38355"/>
                  <a:pt x="10282" y="38363"/>
                  <a:pt x="10378" y="38363"/>
                </a:cubicBezTo>
                <a:cubicBezTo>
                  <a:pt x="10570" y="38363"/>
                  <a:pt x="10751" y="38331"/>
                  <a:pt x="10922" y="38139"/>
                </a:cubicBezTo>
                <a:cubicBezTo>
                  <a:pt x="11092" y="38352"/>
                  <a:pt x="11220" y="38523"/>
                  <a:pt x="11306" y="38651"/>
                </a:cubicBezTo>
                <a:cubicBezTo>
                  <a:pt x="11561" y="38693"/>
                  <a:pt x="11732" y="38779"/>
                  <a:pt x="11903" y="38821"/>
                </a:cubicBezTo>
                <a:cubicBezTo>
                  <a:pt x="11945" y="38779"/>
                  <a:pt x="12031" y="38736"/>
                  <a:pt x="12116" y="38651"/>
                </a:cubicBezTo>
                <a:cubicBezTo>
                  <a:pt x="12244" y="38779"/>
                  <a:pt x="12415" y="38907"/>
                  <a:pt x="12500" y="38992"/>
                </a:cubicBezTo>
                <a:lnTo>
                  <a:pt x="13055" y="38992"/>
                </a:lnTo>
                <a:cubicBezTo>
                  <a:pt x="13097" y="38864"/>
                  <a:pt x="13097" y="38779"/>
                  <a:pt x="13140" y="38693"/>
                </a:cubicBezTo>
                <a:cubicBezTo>
                  <a:pt x="13225" y="38693"/>
                  <a:pt x="13311" y="38693"/>
                  <a:pt x="13439" y="38736"/>
                </a:cubicBezTo>
                <a:cubicBezTo>
                  <a:pt x="13353" y="38821"/>
                  <a:pt x="13311" y="38864"/>
                  <a:pt x="13268" y="38949"/>
                </a:cubicBezTo>
                <a:cubicBezTo>
                  <a:pt x="13464" y="38982"/>
                  <a:pt x="13635" y="39190"/>
                  <a:pt x="13838" y="39190"/>
                </a:cubicBezTo>
                <a:cubicBezTo>
                  <a:pt x="13900" y="39190"/>
                  <a:pt x="13966" y="39170"/>
                  <a:pt x="14036" y="39120"/>
                </a:cubicBezTo>
                <a:cubicBezTo>
                  <a:pt x="14078" y="38992"/>
                  <a:pt x="14121" y="38821"/>
                  <a:pt x="14121" y="38651"/>
                </a:cubicBezTo>
                <a:cubicBezTo>
                  <a:pt x="14249" y="38864"/>
                  <a:pt x="14377" y="39035"/>
                  <a:pt x="14462" y="39205"/>
                </a:cubicBezTo>
                <a:cubicBezTo>
                  <a:pt x="14590" y="39120"/>
                  <a:pt x="14633" y="39077"/>
                  <a:pt x="14676" y="38992"/>
                </a:cubicBezTo>
                <a:cubicBezTo>
                  <a:pt x="14846" y="39077"/>
                  <a:pt x="15017" y="39120"/>
                  <a:pt x="15188" y="39205"/>
                </a:cubicBezTo>
                <a:cubicBezTo>
                  <a:pt x="15230" y="39035"/>
                  <a:pt x="15273" y="38949"/>
                  <a:pt x="15316" y="38821"/>
                </a:cubicBezTo>
                <a:cubicBezTo>
                  <a:pt x="15358" y="38949"/>
                  <a:pt x="15401" y="39077"/>
                  <a:pt x="15486" y="39205"/>
                </a:cubicBezTo>
                <a:cubicBezTo>
                  <a:pt x="15614" y="39163"/>
                  <a:pt x="15700" y="39077"/>
                  <a:pt x="15828" y="39035"/>
                </a:cubicBezTo>
                <a:cubicBezTo>
                  <a:pt x="16126" y="39163"/>
                  <a:pt x="16425" y="39333"/>
                  <a:pt x="16723" y="39504"/>
                </a:cubicBezTo>
                <a:cubicBezTo>
                  <a:pt x="16809" y="39461"/>
                  <a:pt x="16937" y="39419"/>
                  <a:pt x="17022" y="39333"/>
                </a:cubicBezTo>
                <a:cubicBezTo>
                  <a:pt x="17150" y="39376"/>
                  <a:pt x="17278" y="39461"/>
                  <a:pt x="17363" y="39504"/>
                </a:cubicBezTo>
                <a:cubicBezTo>
                  <a:pt x="17406" y="39461"/>
                  <a:pt x="17449" y="39419"/>
                  <a:pt x="17491" y="39376"/>
                </a:cubicBezTo>
                <a:cubicBezTo>
                  <a:pt x="17491" y="39419"/>
                  <a:pt x="17534" y="39461"/>
                  <a:pt x="17534" y="39504"/>
                </a:cubicBezTo>
                <a:cubicBezTo>
                  <a:pt x="17662" y="39419"/>
                  <a:pt x="17833" y="39291"/>
                  <a:pt x="18046" y="39163"/>
                </a:cubicBezTo>
                <a:cubicBezTo>
                  <a:pt x="18174" y="39291"/>
                  <a:pt x="18345" y="39461"/>
                  <a:pt x="18473" y="39589"/>
                </a:cubicBezTo>
                <a:cubicBezTo>
                  <a:pt x="18515" y="39547"/>
                  <a:pt x="18558" y="39461"/>
                  <a:pt x="18601" y="39291"/>
                </a:cubicBezTo>
                <a:cubicBezTo>
                  <a:pt x="18814" y="39376"/>
                  <a:pt x="19027" y="39419"/>
                  <a:pt x="19240" y="39504"/>
                </a:cubicBezTo>
                <a:cubicBezTo>
                  <a:pt x="19326" y="39461"/>
                  <a:pt x="19454" y="39376"/>
                  <a:pt x="19539" y="39333"/>
                </a:cubicBezTo>
                <a:cubicBezTo>
                  <a:pt x="19624" y="39376"/>
                  <a:pt x="19710" y="39461"/>
                  <a:pt x="19795" y="39504"/>
                </a:cubicBezTo>
                <a:cubicBezTo>
                  <a:pt x="19838" y="39376"/>
                  <a:pt x="19880" y="39291"/>
                  <a:pt x="19880" y="39205"/>
                </a:cubicBezTo>
                <a:cubicBezTo>
                  <a:pt x="20008" y="39248"/>
                  <a:pt x="20094" y="39291"/>
                  <a:pt x="20179" y="39333"/>
                </a:cubicBezTo>
                <a:cubicBezTo>
                  <a:pt x="20307" y="39248"/>
                  <a:pt x="20435" y="39120"/>
                  <a:pt x="20563" y="39035"/>
                </a:cubicBezTo>
                <a:cubicBezTo>
                  <a:pt x="20674" y="39146"/>
                  <a:pt x="20785" y="39193"/>
                  <a:pt x="20896" y="39193"/>
                </a:cubicBezTo>
                <a:cubicBezTo>
                  <a:pt x="21041" y="39193"/>
                  <a:pt x="21186" y="39113"/>
                  <a:pt x="21331" y="38992"/>
                </a:cubicBezTo>
                <a:cubicBezTo>
                  <a:pt x="21480" y="39081"/>
                  <a:pt x="21608" y="39192"/>
                  <a:pt x="21759" y="39192"/>
                </a:cubicBezTo>
                <a:cubicBezTo>
                  <a:pt x="21824" y="39192"/>
                  <a:pt x="21894" y="39171"/>
                  <a:pt x="21971" y="39120"/>
                </a:cubicBezTo>
                <a:cubicBezTo>
                  <a:pt x="21928" y="39035"/>
                  <a:pt x="21885" y="38992"/>
                  <a:pt x="21800" y="38949"/>
                </a:cubicBezTo>
                <a:cubicBezTo>
                  <a:pt x="21880" y="38858"/>
                  <a:pt x="21960" y="38828"/>
                  <a:pt x="22041" y="38828"/>
                </a:cubicBezTo>
                <a:cubicBezTo>
                  <a:pt x="22197" y="38828"/>
                  <a:pt x="22356" y="38939"/>
                  <a:pt x="22523" y="38939"/>
                </a:cubicBezTo>
                <a:cubicBezTo>
                  <a:pt x="22593" y="38939"/>
                  <a:pt x="22665" y="38919"/>
                  <a:pt x="22739" y="38864"/>
                </a:cubicBezTo>
                <a:cubicBezTo>
                  <a:pt x="22952" y="38693"/>
                  <a:pt x="23336" y="38779"/>
                  <a:pt x="23592" y="38608"/>
                </a:cubicBezTo>
                <a:cubicBezTo>
                  <a:pt x="23890" y="38437"/>
                  <a:pt x="24402" y="38736"/>
                  <a:pt x="24445" y="38139"/>
                </a:cubicBezTo>
                <a:cubicBezTo>
                  <a:pt x="24402" y="38096"/>
                  <a:pt x="24360" y="38011"/>
                  <a:pt x="24317" y="37925"/>
                </a:cubicBezTo>
                <a:lnTo>
                  <a:pt x="24573" y="37670"/>
                </a:lnTo>
                <a:cubicBezTo>
                  <a:pt x="24616" y="37883"/>
                  <a:pt x="24616" y="38053"/>
                  <a:pt x="24701" y="38309"/>
                </a:cubicBezTo>
                <a:cubicBezTo>
                  <a:pt x="24872" y="38096"/>
                  <a:pt x="24957" y="37968"/>
                  <a:pt x="25085" y="37840"/>
                </a:cubicBezTo>
                <a:cubicBezTo>
                  <a:pt x="25170" y="37883"/>
                  <a:pt x="25256" y="37925"/>
                  <a:pt x="25341" y="38011"/>
                </a:cubicBezTo>
                <a:cubicBezTo>
                  <a:pt x="25725" y="37883"/>
                  <a:pt x="26151" y="37755"/>
                  <a:pt x="26578" y="37584"/>
                </a:cubicBezTo>
                <a:cubicBezTo>
                  <a:pt x="26578" y="37584"/>
                  <a:pt x="26621" y="37627"/>
                  <a:pt x="26706" y="37712"/>
                </a:cubicBezTo>
                <a:cubicBezTo>
                  <a:pt x="26877" y="37499"/>
                  <a:pt x="27005" y="37286"/>
                  <a:pt x="27175" y="37072"/>
                </a:cubicBezTo>
                <a:cubicBezTo>
                  <a:pt x="27303" y="37158"/>
                  <a:pt x="27431" y="37286"/>
                  <a:pt x="27645" y="37456"/>
                </a:cubicBezTo>
                <a:cubicBezTo>
                  <a:pt x="27815" y="37030"/>
                  <a:pt x="28199" y="36859"/>
                  <a:pt x="28455" y="36560"/>
                </a:cubicBezTo>
                <a:cubicBezTo>
                  <a:pt x="28668" y="36560"/>
                  <a:pt x="28839" y="36560"/>
                  <a:pt x="29052" y="36518"/>
                </a:cubicBezTo>
                <a:cubicBezTo>
                  <a:pt x="29052" y="36390"/>
                  <a:pt x="29052" y="36262"/>
                  <a:pt x="29095" y="36134"/>
                </a:cubicBezTo>
                <a:cubicBezTo>
                  <a:pt x="29223" y="36048"/>
                  <a:pt x="29351" y="35963"/>
                  <a:pt x="29479" y="35920"/>
                </a:cubicBezTo>
                <a:cubicBezTo>
                  <a:pt x="29607" y="35963"/>
                  <a:pt x="29735" y="36006"/>
                  <a:pt x="29906" y="36091"/>
                </a:cubicBezTo>
                <a:cubicBezTo>
                  <a:pt x="29820" y="35878"/>
                  <a:pt x="29778" y="35792"/>
                  <a:pt x="29692" y="35750"/>
                </a:cubicBezTo>
                <a:cubicBezTo>
                  <a:pt x="29650" y="35707"/>
                  <a:pt x="29607" y="35664"/>
                  <a:pt x="29564" y="35622"/>
                </a:cubicBezTo>
                <a:cubicBezTo>
                  <a:pt x="29607" y="35622"/>
                  <a:pt x="29607" y="35579"/>
                  <a:pt x="29607" y="35579"/>
                </a:cubicBezTo>
                <a:cubicBezTo>
                  <a:pt x="29650" y="35622"/>
                  <a:pt x="29692" y="35664"/>
                  <a:pt x="29735" y="35707"/>
                </a:cubicBezTo>
                <a:cubicBezTo>
                  <a:pt x="29735" y="35707"/>
                  <a:pt x="29735" y="35738"/>
                  <a:pt x="29709" y="35747"/>
                </a:cubicBezTo>
                <a:lnTo>
                  <a:pt x="29709" y="35747"/>
                </a:lnTo>
                <a:cubicBezTo>
                  <a:pt x="29956" y="35707"/>
                  <a:pt x="30125" y="35707"/>
                  <a:pt x="30375" y="35707"/>
                </a:cubicBezTo>
                <a:cubicBezTo>
                  <a:pt x="30460" y="35494"/>
                  <a:pt x="30546" y="35281"/>
                  <a:pt x="30631" y="35025"/>
                </a:cubicBezTo>
                <a:lnTo>
                  <a:pt x="31015" y="35025"/>
                </a:lnTo>
                <a:cubicBezTo>
                  <a:pt x="30972" y="34939"/>
                  <a:pt x="30929" y="34854"/>
                  <a:pt x="30887" y="34769"/>
                </a:cubicBezTo>
                <a:cubicBezTo>
                  <a:pt x="31399" y="34641"/>
                  <a:pt x="31783" y="34342"/>
                  <a:pt x="32039" y="33915"/>
                </a:cubicBezTo>
                <a:cubicBezTo>
                  <a:pt x="31953" y="33873"/>
                  <a:pt x="31911" y="33873"/>
                  <a:pt x="31868" y="33830"/>
                </a:cubicBezTo>
                <a:cubicBezTo>
                  <a:pt x="31911" y="33787"/>
                  <a:pt x="31911" y="33787"/>
                  <a:pt x="31911" y="33745"/>
                </a:cubicBezTo>
                <a:cubicBezTo>
                  <a:pt x="31953" y="33787"/>
                  <a:pt x="31996" y="33873"/>
                  <a:pt x="32039" y="33915"/>
                </a:cubicBezTo>
                <a:lnTo>
                  <a:pt x="32295" y="33915"/>
                </a:lnTo>
                <a:cubicBezTo>
                  <a:pt x="32380" y="33745"/>
                  <a:pt x="32423" y="33617"/>
                  <a:pt x="32508" y="33489"/>
                </a:cubicBezTo>
                <a:cubicBezTo>
                  <a:pt x="32465" y="33403"/>
                  <a:pt x="32423" y="33318"/>
                  <a:pt x="32337" y="33275"/>
                </a:cubicBezTo>
                <a:lnTo>
                  <a:pt x="32209" y="33147"/>
                </a:lnTo>
                <a:lnTo>
                  <a:pt x="32337" y="33105"/>
                </a:lnTo>
                <a:cubicBezTo>
                  <a:pt x="32380" y="33062"/>
                  <a:pt x="32423" y="33020"/>
                  <a:pt x="32465" y="32934"/>
                </a:cubicBezTo>
                <a:cubicBezTo>
                  <a:pt x="32465" y="33020"/>
                  <a:pt x="32508" y="33062"/>
                  <a:pt x="32508" y="33105"/>
                </a:cubicBezTo>
                <a:lnTo>
                  <a:pt x="32807" y="33105"/>
                </a:lnTo>
                <a:cubicBezTo>
                  <a:pt x="32849" y="32892"/>
                  <a:pt x="32849" y="32764"/>
                  <a:pt x="32849" y="32721"/>
                </a:cubicBezTo>
                <a:cubicBezTo>
                  <a:pt x="33105" y="32508"/>
                  <a:pt x="33276" y="32337"/>
                  <a:pt x="33489" y="32166"/>
                </a:cubicBezTo>
                <a:cubicBezTo>
                  <a:pt x="33489" y="32081"/>
                  <a:pt x="33532" y="31953"/>
                  <a:pt x="33532" y="31825"/>
                </a:cubicBezTo>
                <a:cubicBezTo>
                  <a:pt x="33745" y="31654"/>
                  <a:pt x="33958" y="31526"/>
                  <a:pt x="34172" y="31398"/>
                </a:cubicBezTo>
                <a:cubicBezTo>
                  <a:pt x="34172" y="31228"/>
                  <a:pt x="34172" y="31100"/>
                  <a:pt x="34172" y="30972"/>
                </a:cubicBezTo>
                <a:cubicBezTo>
                  <a:pt x="34086" y="30929"/>
                  <a:pt x="34044" y="30886"/>
                  <a:pt x="34001" y="30844"/>
                </a:cubicBezTo>
                <a:lnTo>
                  <a:pt x="34086" y="30801"/>
                </a:lnTo>
                <a:cubicBezTo>
                  <a:pt x="34086" y="30844"/>
                  <a:pt x="34129" y="30886"/>
                  <a:pt x="34172" y="30929"/>
                </a:cubicBezTo>
                <a:cubicBezTo>
                  <a:pt x="34172" y="30929"/>
                  <a:pt x="34172" y="30972"/>
                  <a:pt x="34172" y="30972"/>
                </a:cubicBezTo>
                <a:cubicBezTo>
                  <a:pt x="34257" y="30929"/>
                  <a:pt x="34342" y="30929"/>
                  <a:pt x="34513" y="30929"/>
                </a:cubicBezTo>
                <a:cubicBezTo>
                  <a:pt x="34428" y="30503"/>
                  <a:pt x="34812" y="30204"/>
                  <a:pt x="34598" y="29820"/>
                </a:cubicBezTo>
                <a:cubicBezTo>
                  <a:pt x="34513" y="29692"/>
                  <a:pt x="34513" y="29607"/>
                  <a:pt x="34513" y="29479"/>
                </a:cubicBezTo>
                <a:lnTo>
                  <a:pt x="34598" y="29479"/>
                </a:lnTo>
                <a:cubicBezTo>
                  <a:pt x="34638" y="29559"/>
                  <a:pt x="34641" y="29677"/>
                  <a:pt x="34677" y="29762"/>
                </a:cubicBezTo>
                <a:lnTo>
                  <a:pt x="34677" y="29762"/>
                </a:lnTo>
                <a:cubicBezTo>
                  <a:pt x="34810" y="29665"/>
                  <a:pt x="34917" y="29593"/>
                  <a:pt x="35025" y="29521"/>
                </a:cubicBezTo>
                <a:cubicBezTo>
                  <a:pt x="34940" y="29393"/>
                  <a:pt x="34897" y="29308"/>
                  <a:pt x="34812" y="29180"/>
                </a:cubicBezTo>
                <a:cubicBezTo>
                  <a:pt x="35068" y="29137"/>
                  <a:pt x="35281" y="29137"/>
                  <a:pt x="35537" y="29095"/>
                </a:cubicBezTo>
                <a:cubicBezTo>
                  <a:pt x="35452" y="28881"/>
                  <a:pt x="35409" y="28711"/>
                  <a:pt x="35366" y="28540"/>
                </a:cubicBezTo>
                <a:cubicBezTo>
                  <a:pt x="35409" y="28455"/>
                  <a:pt x="35452" y="28369"/>
                  <a:pt x="35494" y="28327"/>
                </a:cubicBezTo>
                <a:lnTo>
                  <a:pt x="35366" y="28199"/>
                </a:lnTo>
                <a:lnTo>
                  <a:pt x="35494" y="28156"/>
                </a:lnTo>
                <a:cubicBezTo>
                  <a:pt x="35580" y="28028"/>
                  <a:pt x="35622" y="27943"/>
                  <a:pt x="35707" y="27815"/>
                </a:cubicBezTo>
                <a:cubicBezTo>
                  <a:pt x="35835" y="27900"/>
                  <a:pt x="35878" y="27943"/>
                  <a:pt x="35963" y="28028"/>
                </a:cubicBezTo>
                <a:lnTo>
                  <a:pt x="35963" y="27260"/>
                </a:lnTo>
                <a:lnTo>
                  <a:pt x="36305" y="26919"/>
                </a:lnTo>
                <a:cubicBezTo>
                  <a:pt x="36177" y="26791"/>
                  <a:pt x="36049" y="26620"/>
                  <a:pt x="35921" y="26450"/>
                </a:cubicBezTo>
                <a:cubicBezTo>
                  <a:pt x="36177" y="26279"/>
                  <a:pt x="36561" y="26407"/>
                  <a:pt x="36646" y="25980"/>
                </a:cubicBezTo>
                <a:cubicBezTo>
                  <a:pt x="36646" y="25682"/>
                  <a:pt x="36305" y="25383"/>
                  <a:pt x="36603" y="25085"/>
                </a:cubicBezTo>
                <a:cubicBezTo>
                  <a:pt x="36731" y="24914"/>
                  <a:pt x="36859" y="24701"/>
                  <a:pt x="36987" y="24530"/>
                </a:cubicBezTo>
                <a:cubicBezTo>
                  <a:pt x="36902" y="24402"/>
                  <a:pt x="36817" y="24274"/>
                  <a:pt x="36774" y="24189"/>
                </a:cubicBezTo>
                <a:cubicBezTo>
                  <a:pt x="36902" y="23975"/>
                  <a:pt x="36987" y="23805"/>
                  <a:pt x="37115" y="23591"/>
                </a:cubicBezTo>
                <a:cubicBezTo>
                  <a:pt x="37073" y="23591"/>
                  <a:pt x="37030" y="23506"/>
                  <a:pt x="36987" y="23463"/>
                </a:cubicBezTo>
                <a:cubicBezTo>
                  <a:pt x="37243" y="23122"/>
                  <a:pt x="37073" y="22738"/>
                  <a:pt x="37115" y="22397"/>
                </a:cubicBezTo>
                <a:cubicBezTo>
                  <a:pt x="37073" y="22354"/>
                  <a:pt x="37030" y="22312"/>
                  <a:pt x="36987" y="22312"/>
                </a:cubicBezTo>
                <a:lnTo>
                  <a:pt x="37030" y="22226"/>
                </a:lnTo>
                <a:cubicBezTo>
                  <a:pt x="37073" y="22269"/>
                  <a:pt x="37115" y="22312"/>
                  <a:pt x="37158" y="22354"/>
                </a:cubicBezTo>
                <a:cubicBezTo>
                  <a:pt x="37115" y="22397"/>
                  <a:pt x="37115" y="22397"/>
                  <a:pt x="37115" y="22397"/>
                </a:cubicBezTo>
                <a:cubicBezTo>
                  <a:pt x="37158" y="22354"/>
                  <a:pt x="37243" y="22354"/>
                  <a:pt x="37243" y="22312"/>
                </a:cubicBezTo>
                <a:cubicBezTo>
                  <a:pt x="37329" y="21800"/>
                  <a:pt x="37286" y="21288"/>
                  <a:pt x="37286" y="20819"/>
                </a:cubicBezTo>
                <a:cubicBezTo>
                  <a:pt x="37115" y="20733"/>
                  <a:pt x="37073" y="20691"/>
                  <a:pt x="36902" y="20648"/>
                </a:cubicBezTo>
                <a:cubicBezTo>
                  <a:pt x="37073" y="20605"/>
                  <a:pt x="37158" y="20563"/>
                  <a:pt x="37329" y="20520"/>
                </a:cubicBezTo>
                <a:cubicBezTo>
                  <a:pt x="37115" y="20392"/>
                  <a:pt x="36987" y="20264"/>
                  <a:pt x="36774" y="20136"/>
                </a:cubicBezTo>
                <a:cubicBezTo>
                  <a:pt x="36987" y="20093"/>
                  <a:pt x="37158" y="20051"/>
                  <a:pt x="37329" y="20051"/>
                </a:cubicBezTo>
                <a:cubicBezTo>
                  <a:pt x="36987" y="19752"/>
                  <a:pt x="37158" y="19496"/>
                  <a:pt x="37329" y="19240"/>
                </a:cubicBezTo>
                <a:cubicBezTo>
                  <a:pt x="37243" y="19155"/>
                  <a:pt x="37158" y="19027"/>
                  <a:pt x="37115" y="18941"/>
                </a:cubicBezTo>
                <a:cubicBezTo>
                  <a:pt x="37201" y="18813"/>
                  <a:pt x="37243" y="18685"/>
                  <a:pt x="37286" y="18600"/>
                </a:cubicBezTo>
                <a:cubicBezTo>
                  <a:pt x="37243" y="18472"/>
                  <a:pt x="37201" y="18430"/>
                  <a:pt x="37158" y="18344"/>
                </a:cubicBezTo>
                <a:cubicBezTo>
                  <a:pt x="37201" y="18259"/>
                  <a:pt x="37243" y="18216"/>
                  <a:pt x="37286" y="18174"/>
                </a:cubicBezTo>
                <a:cubicBezTo>
                  <a:pt x="37115" y="18046"/>
                  <a:pt x="36945" y="17918"/>
                  <a:pt x="36774" y="17832"/>
                </a:cubicBezTo>
                <a:cubicBezTo>
                  <a:pt x="36849" y="17683"/>
                  <a:pt x="36891" y="17598"/>
                  <a:pt x="36814" y="17436"/>
                </a:cubicBezTo>
                <a:lnTo>
                  <a:pt x="36814" y="17436"/>
                </a:lnTo>
                <a:cubicBezTo>
                  <a:pt x="36787" y="17444"/>
                  <a:pt x="36759" y="17448"/>
                  <a:pt x="36731" y="17448"/>
                </a:cubicBezTo>
                <a:cubicBezTo>
                  <a:pt x="36731" y="17448"/>
                  <a:pt x="36689" y="17406"/>
                  <a:pt x="36774" y="17363"/>
                </a:cubicBezTo>
                <a:cubicBezTo>
                  <a:pt x="36774" y="17349"/>
                  <a:pt x="36783" y="17344"/>
                  <a:pt x="36799" y="17344"/>
                </a:cubicBezTo>
                <a:cubicBezTo>
                  <a:pt x="36831" y="17344"/>
                  <a:pt x="36888" y="17363"/>
                  <a:pt x="36945" y="17363"/>
                </a:cubicBezTo>
                <a:cubicBezTo>
                  <a:pt x="36932" y="17375"/>
                  <a:pt x="36916" y="17388"/>
                  <a:pt x="36898" y="17399"/>
                </a:cubicBezTo>
                <a:lnTo>
                  <a:pt x="36898" y="17399"/>
                </a:lnTo>
                <a:cubicBezTo>
                  <a:pt x="36863" y="17391"/>
                  <a:pt x="36823" y="17379"/>
                  <a:pt x="36774" y="17363"/>
                </a:cubicBezTo>
                <a:lnTo>
                  <a:pt x="36774" y="17363"/>
                </a:lnTo>
                <a:cubicBezTo>
                  <a:pt x="36790" y="17389"/>
                  <a:pt x="36803" y="17413"/>
                  <a:pt x="36814" y="17436"/>
                </a:cubicBezTo>
                <a:lnTo>
                  <a:pt x="36814" y="17436"/>
                </a:lnTo>
                <a:cubicBezTo>
                  <a:pt x="36845" y="17427"/>
                  <a:pt x="36874" y="17414"/>
                  <a:pt x="36898" y="17399"/>
                </a:cubicBezTo>
                <a:lnTo>
                  <a:pt x="36898" y="17399"/>
                </a:lnTo>
                <a:cubicBezTo>
                  <a:pt x="36955" y="17412"/>
                  <a:pt x="36995" y="17416"/>
                  <a:pt x="37025" y="17416"/>
                </a:cubicBezTo>
                <a:cubicBezTo>
                  <a:pt x="37073" y="17416"/>
                  <a:pt x="37094" y="17406"/>
                  <a:pt x="37115" y="17406"/>
                </a:cubicBezTo>
                <a:cubicBezTo>
                  <a:pt x="36945" y="17064"/>
                  <a:pt x="37201" y="16723"/>
                  <a:pt x="37115" y="16382"/>
                </a:cubicBezTo>
                <a:cubicBezTo>
                  <a:pt x="37115" y="16382"/>
                  <a:pt x="37073" y="16339"/>
                  <a:pt x="37030" y="16296"/>
                </a:cubicBezTo>
                <a:cubicBezTo>
                  <a:pt x="36987" y="16424"/>
                  <a:pt x="36945" y="16510"/>
                  <a:pt x="36902" y="16638"/>
                </a:cubicBezTo>
                <a:cubicBezTo>
                  <a:pt x="36817" y="16595"/>
                  <a:pt x="36731" y="16595"/>
                  <a:pt x="36646" y="16595"/>
                </a:cubicBezTo>
                <a:cubicBezTo>
                  <a:pt x="36774" y="16339"/>
                  <a:pt x="36859" y="16168"/>
                  <a:pt x="36945" y="15998"/>
                </a:cubicBezTo>
                <a:cubicBezTo>
                  <a:pt x="36859" y="15657"/>
                  <a:pt x="36731" y="15401"/>
                  <a:pt x="36646" y="15145"/>
                </a:cubicBezTo>
                <a:cubicBezTo>
                  <a:pt x="36689" y="14974"/>
                  <a:pt x="36774" y="14846"/>
                  <a:pt x="36817" y="14675"/>
                </a:cubicBezTo>
                <a:cubicBezTo>
                  <a:pt x="36603" y="14675"/>
                  <a:pt x="36475" y="14633"/>
                  <a:pt x="36305" y="14633"/>
                </a:cubicBezTo>
                <a:cubicBezTo>
                  <a:pt x="36433" y="14419"/>
                  <a:pt x="36561" y="14249"/>
                  <a:pt x="36774" y="13950"/>
                </a:cubicBezTo>
                <a:lnTo>
                  <a:pt x="36774" y="13950"/>
                </a:lnTo>
                <a:cubicBezTo>
                  <a:pt x="36475" y="14035"/>
                  <a:pt x="36305" y="14078"/>
                  <a:pt x="36177" y="14121"/>
                </a:cubicBezTo>
                <a:cubicBezTo>
                  <a:pt x="36006" y="13865"/>
                  <a:pt x="36390" y="13609"/>
                  <a:pt x="36177" y="13353"/>
                </a:cubicBezTo>
                <a:cubicBezTo>
                  <a:pt x="36177" y="13353"/>
                  <a:pt x="36305" y="13225"/>
                  <a:pt x="36347" y="13097"/>
                </a:cubicBezTo>
                <a:cubicBezTo>
                  <a:pt x="36134" y="12969"/>
                  <a:pt x="35963" y="12798"/>
                  <a:pt x="35793" y="12670"/>
                </a:cubicBezTo>
                <a:lnTo>
                  <a:pt x="35665" y="12585"/>
                </a:lnTo>
                <a:lnTo>
                  <a:pt x="35793" y="12500"/>
                </a:lnTo>
                <a:cubicBezTo>
                  <a:pt x="35878" y="12414"/>
                  <a:pt x="35921" y="12329"/>
                  <a:pt x="36006" y="12158"/>
                </a:cubicBezTo>
                <a:cubicBezTo>
                  <a:pt x="35878" y="12030"/>
                  <a:pt x="35707" y="11860"/>
                  <a:pt x="35537" y="11689"/>
                </a:cubicBezTo>
                <a:cubicBezTo>
                  <a:pt x="35537" y="11689"/>
                  <a:pt x="35580" y="11646"/>
                  <a:pt x="35622" y="11604"/>
                </a:cubicBezTo>
                <a:cubicBezTo>
                  <a:pt x="35537" y="11476"/>
                  <a:pt x="35409" y="11348"/>
                  <a:pt x="35324" y="11177"/>
                </a:cubicBezTo>
                <a:cubicBezTo>
                  <a:pt x="35238" y="11049"/>
                  <a:pt x="35238" y="10836"/>
                  <a:pt x="35153" y="10708"/>
                </a:cubicBezTo>
                <a:cubicBezTo>
                  <a:pt x="34982" y="10409"/>
                  <a:pt x="34940" y="10068"/>
                  <a:pt x="34641" y="9897"/>
                </a:cubicBezTo>
                <a:cubicBezTo>
                  <a:pt x="34641" y="9940"/>
                  <a:pt x="34598" y="9983"/>
                  <a:pt x="34556" y="10025"/>
                </a:cubicBezTo>
                <a:cubicBezTo>
                  <a:pt x="34513" y="9983"/>
                  <a:pt x="34513" y="9940"/>
                  <a:pt x="34470" y="9897"/>
                </a:cubicBezTo>
                <a:cubicBezTo>
                  <a:pt x="34428" y="9855"/>
                  <a:pt x="34385" y="9812"/>
                  <a:pt x="34342" y="9769"/>
                </a:cubicBezTo>
                <a:lnTo>
                  <a:pt x="34385" y="9727"/>
                </a:lnTo>
                <a:cubicBezTo>
                  <a:pt x="34428" y="9769"/>
                  <a:pt x="34470" y="9812"/>
                  <a:pt x="34513" y="9855"/>
                </a:cubicBezTo>
                <a:cubicBezTo>
                  <a:pt x="34513" y="9855"/>
                  <a:pt x="34470" y="9897"/>
                  <a:pt x="34470" y="9897"/>
                </a:cubicBezTo>
                <a:lnTo>
                  <a:pt x="34641" y="9897"/>
                </a:lnTo>
                <a:lnTo>
                  <a:pt x="34641" y="9471"/>
                </a:lnTo>
                <a:cubicBezTo>
                  <a:pt x="34470" y="9385"/>
                  <a:pt x="34342" y="9257"/>
                  <a:pt x="34172" y="9172"/>
                </a:cubicBezTo>
                <a:cubicBezTo>
                  <a:pt x="34214" y="9087"/>
                  <a:pt x="34257" y="9001"/>
                  <a:pt x="34342" y="8959"/>
                </a:cubicBezTo>
                <a:cubicBezTo>
                  <a:pt x="34300" y="8959"/>
                  <a:pt x="34257" y="8916"/>
                  <a:pt x="34257" y="8916"/>
                </a:cubicBezTo>
                <a:cubicBezTo>
                  <a:pt x="34214" y="8788"/>
                  <a:pt x="34129" y="8660"/>
                  <a:pt x="34086" y="8575"/>
                </a:cubicBezTo>
                <a:cubicBezTo>
                  <a:pt x="34001" y="8618"/>
                  <a:pt x="33916" y="8660"/>
                  <a:pt x="33830" y="8788"/>
                </a:cubicBezTo>
                <a:cubicBezTo>
                  <a:pt x="33745" y="8873"/>
                  <a:pt x="33617" y="8873"/>
                  <a:pt x="33532" y="8873"/>
                </a:cubicBezTo>
                <a:cubicBezTo>
                  <a:pt x="33532" y="8831"/>
                  <a:pt x="33532" y="8788"/>
                  <a:pt x="33532" y="8788"/>
                </a:cubicBezTo>
                <a:cubicBezTo>
                  <a:pt x="33617" y="8745"/>
                  <a:pt x="33745" y="8745"/>
                  <a:pt x="33830" y="8703"/>
                </a:cubicBezTo>
                <a:cubicBezTo>
                  <a:pt x="33830" y="8529"/>
                  <a:pt x="33830" y="8387"/>
                  <a:pt x="33830" y="8276"/>
                </a:cubicBezTo>
                <a:cubicBezTo>
                  <a:pt x="33617" y="8234"/>
                  <a:pt x="33489" y="8191"/>
                  <a:pt x="33318" y="8191"/>
                </a:cubicBezTo>
                <a:cubicBezTo>
                  <a:pt x="33404" y="8106"/>
                  <a:pt x="33446" y="8020"/>
                  <a:pt x="33489" y="7978"/>
                </a:cubicBezTo>
                <a:cubicBezTo>
                  <a:pt x="33190" y="7679"/>
                  <a:pt x="33233" y="7082"/>
                  <a:pt x="32764" y="7039"/>
                </a:cubicBezTo>
                <a:cubicBezTo>
                  <a:pt x="32636" y="6740"/>
                  <a:pt x="32551" y="6527"/>
                  <a:pt x="32465" y="6314"/>
                </a:cubicBezTo>
                <a:cubicBezTo>
                  <a:pt x="32295" y="6229"/>
                  <a:pt x="32124" y="6143"/>
                  <a:pt x="31996" y="6058"/>
                </a:cubicBezTo>
                <a:cubicBezTo>
                  <a:pt x="31911" y="6143"/>
                  <a:pt x="31825" y="6186"/>
                  <a:pt x="31783" y="6271"/>
                </a:cubicBezTo>
                <a:cubicBezTo>
                  <a:pt x="31740" y="6186"/>
                  <a:pt x="31697" y="6101"/>
                  <a:pt x="31697" y="6058"/>
                </a:cubicBezTo>
                <a:cubicBezTo>
                  <a:pt x="31783" y="5930"/>
                  <a:pt x="31911" y="5802"/>
                  <a:pt x="31996" y="5674"/>
                </a:cubicBezTo>
                <a:cubicBezTo>
                  <a:pt x="31953" y="5617"/>
                  <a:pt x="31892" y="5608"/>
                  <a:pt x="31827" y="5608"/>
                </a:cubicBezTo>
                <a:cubicBezTo>
                  <a:pt x="31795" y="5608"/>
                  <a:pt x="31761" y="5610"/>
                  <a:pt x="31729" y="5610"/>
                </a:cubicBezTo>
                <a:cubicBezTo>
                  <a:pt x="31633" y="5610"/>
                  <a:pt x="31548" y="5589"/>
                  <a:pt x="31527" y="5418"/>
                </a:cubicBezTo>
                <a:cubicBezTo>
                  <a:pt x="31484" y="5375"/>
                  <a:pt x="31441" y="5375"/>
                  <a:pt x="31399" y="5333"/>
                </a:cubicBezTo>
                <a:cubicBezTo>
                  <a:pt x="31441" y="5290"/>
                  <a:pt x="31484" y="5290"/>
                  <a:pt x="31527" y="5247"/>
                </a:cubicBezTo>
                <a:cubicBezTo>
                  <a:pt x="31441" y="5162"/>
                  <a:pt x="31271" y="5077"/>
                  <a:pt x="31228" y="4906"/>
                </a:cubicBezTo>
                <a:cubicBezTo>
                  <a:pt x="31100" y="4693"/>
                  <a:pt x="30929" y="4650"/>
                  <a:pt x="30759" y="4565"/>
                </a:cubicBezTo>
                <a:cubicBezTo>
                  <a:pt x="30631" y="4437"/>
                  <a:pt x="30546" y="4266"/>
                  <a:pt x="30460" y="4095"/>
                </a:cubicBezTo>
                <a:lnTo>
                  <a:pt x="30119" y="4095"/>
                </a:lnTo>
                <a:cubicBezTo>
                  <a:pt x="30076" y="4010"/>
                  <a:pt x="30034" y="3925"/>
                  <a:pt x="29991" y="3839"/>
                </a:cubicBezTo>
                <a:cubicBezTo>
                  <a:pt x="29308" y="3797"/>
                  <a:pt x="29010" y="3072"/>
                  <a:pt x="28455" y="2858"/>
                </a:cubicBezTo>
                <a:cubicBezTo>
                  <a:pt x="28370" y="2901"/>
                  <a:pt x="28370" y="2901"/>
                  <a:pt x="28327" y="2944"/>
                </a:cubicBezTo>
                <a:cubicBezTo>
                  <a:pt x="28157" y="2816"/>
                  <a:pt x="28071" y="2645"/>
                  <a:pt x="27901" y="2560"/>
                </a:cubicBezTo>
                <a:cubicBezTo>
                  <a:pt x="27602" y="2346"/>
                  <a:pt x="27218" y="2304"/>
                  <a:pt x="27005" y="1962"/>
                </a:cubicBezTo>
                <a:cubicBezTo>
                  <a:pt x="26973" y="1968"/>
                  <a:pt x="26943" y="1971"/>
                  <a:pt x="26913" y="1971"/>
                </a:cubicBezTo>
                <a:cubicBezTo>
                  <a:pt x="26561" y="1971"/>
                  <a:pt x="26350" y="1590"/>
                  <a:pt x="25991" y="1590"/>
                </a:cubicBezTo>
                <a:cubicBezTo>
                  <a:pt x="25935" y="1590"/>
                  <a:pt x="25875" y="1600"/>
                  <a:pt x="25810" y="1621"/>
                </a:cubicBezTo>
                <a:cubicBezTo>
                  <a:pt x="25768" y="1621"/>
                  <a:pt x="25725" y="1536"/>
                  <a:pt x="25640" y="1493"/>
                </a:cubicBezTo>
                <a:cubicBezTo>
                  <a:pt x="25298" y="1237"/>
                  <a:pt x="24957" y="1067"/>
                  <a:pt x="24530" y="981"/>
                </a:cubicBezTo>
                <a:cubicBezTo>
                  <a:pt x="24445" y="1109"/>
                  <a:pt x="24317" y="1195"/>
                  <a:pt x="24146" y="1323"/>
                </a:cubicBezTo>
                <a:cubicBezTo>
                  <a:pt x="24146" y="1152"/>
                  <a:pt x="24104" y="1024"/>
                  <a:pt x="24104" y="811"/>
                </a:cubicBezTo>
                <a:cubicBezTo>
                  <a:pt x="23848" y="853"/>
                  <a:pt x="23677" y="896"/>
                  <a:pt x="23464" y="939"/>
                </a:cubicBezTo>
                <a:cubicBezTo>
                  <a:pt x="23464" y="811"/>
                  <a:pt x="23421" y="768"/>
                  <a:pt x="23421" y="640"/>
                </a:cubicBezTo>
                <a:cubicBezTo>
                  <a:pt x="23326" y="640"/>
                  <a:pt x="23234" y="642"/>
                  <a:pt x="23143" y="642"/>
                </a:cubicBezTo>
                <a:cubicBezTo>
                  <a:pt x="22826" y="642"/>
                  <a:pt x="22535" y="616"/>
                  <a:pt x="22269" y="384"/>
                </a:cubicBezTo>
                <a:cubicBezTo>
                  <a:pt x="22190" y="325"/>
                  <a:pt x="22093" y="293"/>
                  <a:pt x="21989" y="293"/>
                </a:cubicBezTo>
                <a:cubicBezTo>
                  <a:pt x="21870" y="293"/>
                  <a:pt x="21744" y="335"/>
                  <a:pt x="21629" y="427"/>
                </a:cubicBezTo>
                <a:cubicBezTo>
                  <a:pt x="21544" y="469"/>
                  <a:pt x="21416" y="469"/>
                  <a:pt x="21331" y="512"/>
                </a:cubicBezTo>
                <a:cubicBezTo>
                  <a:pt x="21288" y="555"/>
                  <a:pt x="21245" y="597"/>
                  <a:pt x="21245" y="640"/>
                </a:cubicBezTo>
                <a:cubicBezTo>
                  <a:pt x="21203" y="640"/>
                  <a:pt x="21203" y="597"/>
                  <a:pt x="21160" y="597"/>
                </a:cubicBezTo>
                <a:cubicBezTo>
                  <a:pt x="21203" y="555"/>
                  <a:pt x="21245" y="512"/>
                  <a:pt x="21288" y="469"/>
                </a:cubicBezTo>
                <a:lnTo>
                  <a:pt x="21331" y="512"/>
                </a:lnTo>
                <a:cubicBezTo>
                  <a:pt x="21135" y="267"/>
                  <a:pt x="21009" y="149"/>
                  <a:pt x="20841" y="149"/>
                </a:cubicBezTo>
                <a:cubicBezTo>
                  <a:pt x="20716" y="149"/>
                  <a:pt x="20568" y="214"/>
                  <a:pt x="20350" y="341"/>
                </a:cubicBezTo>
                <a:cubicBezTo>
                  <a:pt x="20307" y="384"/>
                  <a:pt x="20264" y="427"/>
                  <a:pt x="20222" y="469"/>
                </a:cubicBezTo>
                <a:lnTo>
                  <a:pt x="20179" y="427"/>
                </a:lnTo>
                <a:cubicBezTo>
                  <a:pt x="20222" y="384"/>
                  <a:pt x="20264" y="341"/>
                  <a:pt x="20307" y="299"/>
                </a:cubicBezTo>
                <a:cubicBezTo>
                  <a:pt x="20350" y="341"/>
                  <a:pt x="20350" y="341"/>
                  <a:pt x="20350" y="341"/>
                </a:cubicBezTo>
                <a:cubicBezTo>
                  <a:pt x="20307" y="256"/>
                  <a:pt x="20264" y="213"/>
                  <a:pt x="20222" y="171"/>
                </a:cubicBezTo>
                <a:cubicBezTo>
                  <a:pt x="20153" y="102"/>
                  <a:pt x="20078" y="89"/>
                  <a:pt x="20002" y="89"/>
                </a:cubicBezTo>
                <a:cubicBezTo>
                  <a:pt x="19951" y="89"/>
                  <a:pt x="19899" y="95"/>
                  <a:pt x="19849" y="95"/>
                </a:cubicBezTo>
                <a:cubicBezTo>
                  <a:pt x="19786" y="95"/>
                  <a:pt x="19724" y="85"/>
                  <a:pt x="19667" y="43"/>
                </a:cubicBezTo>
                <a:cubicBezTo>
                  <a:pt x="19623" y="16"/>
                  <a:pt x="19577" y="6"/>
                  <a:pt x="19530" y="6"/>
                </a:cubicBezTo>
                <a:cubicBezTo>
                  <a:pt x="19386" y="6"/>
                  <a:pt x="19239" y="103"/>
                  <a:pt x="19135" y="103"/>
                </a:cubicBezTo>
                <a:cubicBezTo>
                  <a:pt x="19111" y="103"/>
                  <a:pt x="19089" y="98"/>
                  <a:pt x="19070" y="85"/>
                </a:cubicBezTo>
                <a:cubicBezTo>
                  <a:pt x="18942" y="21"/>
                  <a:pt x="18824" y="0"/>
                  <a:pt x="18712" y="0"/>
                </a:cubicBezTo>
                <a:cubicBezTo>
                  <a:pt x="18601" y="0"/>
                  <a:pt x="18494" y="21"/>
                  <a:pt x="18387" y="43"/>
                </a:cubicBezTo>
                <a:cubicBezTo>
                  <a:pt x="18345" y="43"/>
                  <a:pt x="18302" y="128"/>
                  <a:pt x="18302" y="171"/>
                </a:cubicBezTo>
                <a:cubicBezTo>
                  <a:pt x="18217" y="85"/>
                  <a:pt x="18174" y="43"/>
                  <a:pt x="18131" y="0"/>
                </a:cubicBezTo>
                <a:close/>
              </a:path>
            </a:pathLst>
          </a:custGeom>
          <a:solidFill>
            <a:srgbClr val="FFD98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0000"/>
              </a:solidFill>
              <a:latin typeface="Arial"/>
              <a:ea typeface="Arial"/>
              <a:cs typeface="Arial"/>
              <a:sym typeface="Arial"/>
            </a:endParaRPr>
          </a:p>
        </p:txBody>
      </p:sp>
      <p:sp>
        <p:nvSpPr>
          <p:cNvPr id="1968" name="Google Shape;1968;p34"/>
          <p:cNvSpPr txBox="1"/>
          <p:nvPr/>
        </p:nvSpPr>
        <p:spPr>
          <a:xfrm>
            <a:off x="4911296" y="2257022"/>
            <a:ext cx="6270112" cy="107721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ma Madurai Black"/>
              <a:buNone/>
            </a:pPr>
            <a:r>
              <a:rPr b="1" i="0" lang="en-US" sz="3200" u="none" cap="none" strike="noStrike">
                <a:solidFill>
                  <a:srgbClr val="002060"/>
                </a:solidFill>
                <a:latin typeface="Arima Madurai Black"/>
                <a:ea typeface="Arima Madurai Black"/>
                <a:cs typeface="Arima Madurai Black"/>
                <a:sym typeface="Arima Madurai Black"/>
              </a:rPr>
              <a:t>Hãy</a:t>
            </a:r>
            <a:r>
              <a:rPr b="1" i="0" lang="en-US" sz="3200" u="none" cap="none" strike="noStrike">
                <a:solidFill>
                  <a:srgbClr val="002060"/>
                </a:solidFill>
                <a:latin typeface="Arima Madurai Black"/>
                <a:ea typeface="Arima Madurai Black"/>
                <a:cs typeface="Arima Madurai Black"/>
                <a:sym typeface="Arima Madurai Black"/>
              </a:rPr>
              <a:t> nêu đối tượng nghiên cứu của vật lí </a:t>
            </a:r>
            <a:r>
              <a:rPr b="1" lang="en-US" sz="3200">
                <a:solidFill>
                  <a:srgbClr val="002060"/>
                </a:solidFill>
                <a:latin typeface="Arima Madurai Black"/>
                <a:ea typeface="Arima Madurai Black"/>
                <a:cs typeface="Arima Madurai Black"/>
                <a:sym typeface="Arima Madurai Black"/>
              </a:rPr>
              <a:t>n</a:t>
            </a:r>
            <a:r>
              <a:rPr b="1" i="0" lang="en-US" sz="3200" u="none" cap="none" strike="noStrike">
                <a:solidFill>
                  <a:srgbClr val="002060"/>
                </a:solidFill>
                <a:latin typeface="Arima Madurai Black"/>
                <a:ea typeface="Arima Madurai Black"/>
                <a:cs typeface="Arima Madurai Black"/>
                <a:sym typeface="Arima Madurai Black"/>
              </a:rPr>
              <a:t>ano?</a:t>
            </a:r>
            <a:endParaRPr b="1" i="0" sz="3200" u="none" cap="none" strike="noStrike">
              <a:solidFill>
                <a:srgbClr val="00206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61"/>
                                        </p:tgtEl>
                                        <p:attrNameLst>
                                          <p:attrName>style.visibility</p:attrName>
                                        </p:attrNameLst>
                                      </p:cBhvr>
                                      <p:to>
                                        <p:strVal val="visible"/>
                                      </p:to>
                                    </p:set>
                                    <p:animEffect filter="fade" transition="in">
                                      <p:cBhvr>
                                        <p:cTn dur="1000"/>
                                        <p:tgtEl>
                                          <p:spTgt spid="1961"/>
                                        </p:tgtEl>
                                      </p:cBhvr>
                                    </p:animEffect>
                                  </p:childTnLst>
                                </p:cTn>
                              </p:par>
                              <p:par>
                                <p:cTn fill="hold" nodeType="withEffect" presetClass="entr" presetID="10" presetSubtype="0">
                                  <p:stCondLst>
                                    <p:cond delay="0"/>
                                  </p:stCondLst>
                                  <p:childTnLst>
                                    <p:set>
                                      <p:cBhvr>
                                        <p:cTn dur="1" fill="hold">
                                          <p:stCondLst>
                                            <p:cond delay="0"/>
                                          </p:stCondLst>
                                        </p:cTn>
                                        <p:tgtEl>
                                          <p:spTgt spid="1962"/>
                                        </p:tgtEl>
                                        <p:attrNameLst>
                                          <p:attrName>style.visibility</p:attrName>
                                        </p:attrNameLst>
                                      </p:cBhvr>
                                      <p:to>
                                        <p:strVal val="visible"/>
                                      </p:to>
                                    </p:set>
                                    <p:animEffect filter="fade" transition="in">
                                      <p:cBhvr>
                                        <p:cTn dur="500"/>
                                        <p:tgtEl>
                                          <p:spTgt spid="19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2" name="Shape 1972"/>
        <p:cNvGrpSpPr/>
        <p:nvPr/>
      </p:nvGrpSpPr>
      <p:grpSpPr>
        <a:xfrm>
          <a:off x="0" y="0"/>
          <a:ext cx="0" cy="0"/>
          <a:chOff x="0" y="0"/>
          <a:chExt cx="0" cy="0"/>
        </a:xfrm>
      </p:grpSpPr>
      <p:sp>
        <p:nvSpPr>
          <p:cNvPr id="1973" name="Google Shape;1973;p35"/>
          <p:cNvSpPr/>
          <p:nvPr/>
        </p:nvSpPr>
        <p:spPr>
          <a:xfrm>
            <a:off x="510707" y="667703"/>
            <a:ext cx="9491212" cy="624988"/>
          </a:xfrm>
          <a:prstGeom prst="roundRect">
            <a:avLst>
              <a:gd fmla="val 50000" name="adj"/>
            </a:avLst>
          </a:prstGeom>
          <a:solidFill>
            <a:srgbClr val="FE4A49"/>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600"/>
              <a:buFont typeface="Arima Madurai Black"/>
              <a:buNone/>
            </a:pPr>
            <a:r>
              <a:rPr b="1" i="0" lang="en-US" sz="3600" u="none" cap="none" strike="noStrike">
                <a:solidFill>
                  <a:srgbClr val="FFFFFF"/>
                </a:solidFill>
                <a:latin typeface="Arima Madurai Black"/>
                <a:ea typeface="Arima Madurai Black"/>
                <a:cs typeface="Arima Madurai Black"/>
                <a:sym typeface="Arima Madurai Black"/>
              </a:rPr>
              <a:t>Đối tượng nghiên cứu của Vật lí nano</a:t>
            </a:r>
            <a:endParaRPr b="1" i="0" sz="3600" u="none" cap="none" strike="noStrike">
              <a:solidFill>
                <a:srgbClr val="FFFFFF"/>
              </a:solidFill>
              <a:latin typeface="Arima Madurai Black"/>
              <a:ea typeface="Arima Madurai Black"/>
              <a:cs typeface="Arima Madurai Black"/>
              <a:sym typeface="Arima Madurai Black"/>
            </a:endParaRPr>
          </a:p>
        </p:txBody>
      </p:sp>
      <p:pic>
        <p:nvPicPr>
          <p:cNvPr descr="Ống nano carbon – vật liệu mới cho pin mặt trời" id="1974" name="Google Shape;1974;p35"/>
          <p:cNvPicPr preferRelativeResize="0"/>
          <p:nvPr/>
        </p:nvPicPr>
        <p:blipFill rotWithShape="1">
          <a:blip r:embed="rId3">
            <a:alphaModFix/>
          </a:blip>
          <a:srcRect b="0" l="0" r="0" t="0"/>
          <a:stretch/>
        </p:blipFill>
        <p:spPr>
          <a:xfrm>
            <a:off x="1056137" y="3853090"/>
            <a:ext cx="4108109" cy="2770004"/>
          </a:xfrm>
          <a:prstGeom prst="rect">
            <a:avLst/>
          </a:prstGeom>
          <a:noFill/>
          <a:ln>
            <a:noFill/>
          </a:ln>
        </p:spPr>
      </p:pic>
      <p:sp>
        <p:nvSpPr>
          <p:cNvPr id="1975" name="Google Shape;1975;p35"/>
          <p:cNvSpPr txBox="1"/>
          <p:nvPr/>
        </p:nvSpPr>
        <p:spPr>
          <a:xfrm>
            <a:off x="5422663" y="5420856"/>
            <a:ext cx="6411030" cy="769441"/>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70C0"/>
              </a:buClr>
              <a:buSzPts val="2200"/>
              <a:buFont typeface="Arima Madurai Black"/>
              <a:buNone/>
            </a:pPr>
            <a:r>
              <a:rPr b="1" i="0" lang="en-US" sz="2200" u="none" cap="none" strike="noStrike">
                <a:solidFill>
                  <a:srgbClr val="0070C0"/>
                </a:solidFill>
                <a:latin typeface="Arima Madurai Black"/>
                <a:ea typeface="Arima Madurai Black"/>
                <a:cs typeface="Arima Madurai Black"/>
                <a:sym typeface="Arima Madurai Black"/>
              </a:rPr>
              <a:t>Ống nano carbon được tạo thành bằng việc uốn cong một vật liệu graphene</a:t>
            </a:r>
            <a:endParaRPr/>
          </a:p>
        </p:txBody>
      </p:sp>
      <p:sp>
        <p:nvSpPr>
          <p:cNvPr id="1976" name="Google Shape;1976;p35"/>
          <p:cNvSpPr/>
          <p:nvPr/>
        </p:nvSpPr>
        <p:spPr>
          <a:xfrm>
            <a:off x="510707" y="1540395"/>
            <a:ext cx="11156636" cy="2187833"/>
          </a:xfrm>
          <a:prstGeom prst="roundRect">
            <a:avLst>
              <a:gd fmla="val 16667" name="adj"/>
            </a:avLst>
          </a:prstGeom>
          <a:solidFill>
            <a:srgbClr val="FFFFFF"/>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lang="en-US" sz="2800">
                <a:solidFill>
                  <a:srgbClr val="0070C0"/>
                </a:solidFill>
                <a:latin typeface="Arima Madurai Black"/>
                <a:ea typeface="Arima Madurai Black"/>
                <a:cs typeface="Arima Madurai Black"/>
                <a:sym typeface="Arima Madurai Black"/>
              </a:rPr>
              <a:t>Nghiên cứu về các hiện tượng và tác động vào vật liệu ở các quy mô nguyên tử, phân tử, xác định các đặc tính vật lí của vật liệu trong phạm vi kích thước nano.</a:t>
            </a:r>
            <a:r>
              <a:rPr b="1" i="0" lang="en-US" sz="2800" u="none" cap="none" strike="noStrike">
                <a:solidFill>
                  <a:srgbClr val="0070C0"/>
                </a:solidFill>
                <a:latin typeface="Arima Madurai Black"/>
                <a:ea typeface="Arima Madurai Black"/>
                <a:cs typeface="Arima Madurai Black"/>
                <a:sym typeface="Arima Madurai Black"/>
              </a:rPr>
              <a:t>.</a:t>
            </a:r>
            <a:endParaRPr b="0" i="0" sz="2800" u="none" cap="none" strike="noStrike">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6"/>
                                        </p:tgtEl>
                                        <p:attrNameLst>
                                          <p:attrName>style.visibility</p:attrName>
                                        </p:attrNameLst>
                                      </p:cBhvr>
                                      <p:to>
                                        <p:strVal val="visible"/>
                                      </p:to>
                                    </p:set>
                                    <p:animEffect filter="fade" transition="in">
                                      <p:cBhvr>
                                        <p:cTn dur="500"/>
                                        <p:tgtEl>
                                          <p:spTgt spid="19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0" name="Shape 1980"/>
        <p:cNvGrpSpPr/>
        <p:nvPr/>
      </p:nvGrpSpPr>
      <p:grpSpPr>
        <a:xfrm>
          <a:off x="0" y="0"/>
          <a:ext cx="0" cy="0"/>
          <a:chOff x="0" y="0"/>
          <a:chExt cx="0" cy="0"/>
        </a:xfrm>
      </p:grpSpPr>
      <p:pic>
        <p:nvPicPr>
          <p:cNvPr descr="Committees - Daily Standup Meeting Icon, HD Png Download , Transparent Png  Image - PNGitem" id="1981" name="Google Shape;1981;p36"/>
          <p:cNvPicPr preferRelativeResize="0"/>
          <p:nvPr/>
        </p:nvPicPr>
        <p:blipFill rotWithShape="1">
          <a:blip r:embed="rId3">
            <a:alphaModFix/>
          </a:blip>
          <a:srcRect b="8021" l="0" r="0" t="0"/>
          <a:stretch/>
        </p:blipFill>
        <p:spPr>
          <a:xfrm>
            <a:off x="632366" y="2387865"/>
            <a:ext cx="3081608" cy="2857500"/>
          </a:xfrm>
          <a:prstGeom prst="rect">
            <a:avLst/>
          </a:prstGeom>
          <a:noFill/>
          <a:ln>
            <a:noFill/>
          </a:ln>
        </p:spPr>
      </p:pic>
      <p:grpSp>
        <p:nvGrpSpPr>
          <p:cNvPr id="1982" name="Google Shape;1982;p36"/>
          <p:cNvGrpSpPr/>
          <p:nvPr/>
        </p:nvGrpSpPr>
        <p:grpSpPr>
          <a:xfrm>
            <a:off x="270170" y="1360132"/>
            <a:ext cx="3913434" cy="955871"/>
            <a:chOff x="1195945" y="2012250"/>
            <a:chExt cx="2821395" cy="727040"/>
          </a:xfrm>
        </p:grpSpPr>
        <p:sp>
          <p:nvSpPr>
            <p:cNvPr id="1983" name="Google Shape;1983;p36"/>
            <p:cNvSpPr/>
            <p:nvPr/>
          </p:nvSpPr>
          <p:spPr>
            <a:xfrm rot="-991">
              <a:off x="1196025" y="201265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4" name="Google Shape;1984;p36"/>
            <p:cNvSpPr/>
            <p:nvPr/>
          </p:nvSpPr>
          <p:spPr>
            <a:xfrm rot="-991">
              <a:off x="1196025" y="218020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985" name="Google Shape;1985;p36"/>
          <p:cNvSpPr txBox="1"/>
          <p:nvPr/>
        </p:nvSpPr>
        <p:spPr>
          <a:xfrm>
            <a:off x="632366" y="1474787"/>
            <a:ext cx="32019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en-US" sz="3200" u="none" cap="none" strike="noStrike">
                <a:solidFill>
                  <a:srgbClr val="FFFFFF"/>
                </a:solidFill>
                <a:latin typeface="Arial"/>
                <a:ea typeface="Arial"/>
                <a:cs typeface="Arial"/>
                <a:sym typeface="Arial"/>
              </a:rPr>
              <a:t>Thảo luận nhóm</a:t>
            </a:r>
            <a:endParaRPr b="0" i="0" sz="3200" u="none" cap="none" strike="noStrike">
              <a:solidFill>
                <a:srgbClr val="FFFFFF"/>
              </a:solidFill>
              <a:latin typeface="Arial"/>
              <a:ea typeface="Arial"/>
              <a:cs typeface="Arial"/>
              <a:sym typeface="Arial"/>
            </a:endParaRPr>
          </a:p>
        </p:txBody>
      </p:sp>
      <p:pic>
        <p:nvPicPr>
          <p:cNvPr id="1986" name="Google Shape;1986;p36"/>
          <p:cNvPicPr preferRelativeResize="0"/>
          <p:nvPr/>
        </p:nvPicPr>
        <p:blipFill rotWithShape="1">
          <a:blip r:embed="rId4">
            <a:alphaModFix/>
          </a:blip>
          <a:srcRect b="0" l="0" r="0" t="0"/>
          <a:stretch/>
        </p:blipFill>
        <p:spPr>
          <a:xfrm>
            <a:off x="8585285" y="4623397"/>
            <a:ext cx="2259942" cy="2187041"/>
          </a:xfrm>
          <a:prstGeom prst="rect">
            <a:avLst/>
          </a:prstGeom>
          <a:noFill/>
          <a:ln>
            <a:noFill/>
          </a:ln>
        </p:spPr>
      </p:pic>
      <p:sp>
        <p:nvSpPr>
          <p:cNvPr id="1987" name="Google Shape;1987;p36"/>
          <p:cNvSpPr/>
          <p:nvPr/>
        </p:nvSpPr>
        <p:spPr>
          <a:xfrm rot="5268462">
            <a:off x="6708072" y="-1020847"/>
            <a:ext cx="2713805" cy="7765963"/>
          </a:xfrm>
          <a:custGeom>
            <a:rect b="b" l="l" r="r" t="t"/>
            <a:pathLst>
              <a:path extrusionOk="0" h="39590" w="37329">
                <a:moveTo>
                  <a:pt x="19112" y="512"/>
                </a:moveTo>
                <a:cubicBezTo>
                  <a:pt x="19112" y="512"/>
                  <a:pt x="19155" y="555"/>
                  <a:pt x="19155" y="555"/>
                </a:cubicBezTo>
                <a:cubicBezTo>
                  <a:pt x="19112" y="597"/>
                  <a:pt x="19070" y="640"/>
                  <a:pt x="19027" y="683"/>
                </a:cubicBezTo>
                <a:cubicBezTo>
                  <a:pt x="19027" y="683"/>
                  <a:pt x="19027" y="664"/>
                  <a:pt x="19015" y="651"/>
                </a:cubicBezTo>
                <a:lnTo>
                  <a:pt x="19015" y="651"/>
                </a:lnTo>
                <a:cubicBezTo>
                  <a:pt x="19066" y="559"/>
                  <a:pt x="19089" y="535"/>
                  <a:pt x="19112" y="512"/>
                </a:cubicBezTo>
                <a:close/>
                <a:moveTo>
                  <a:pt x="18942" y="640"/>
                </a:moveTo>
                <a:cubicBezTo>
                  <a:pt x="18950" y="657"/>
                  <a:pt x="18957" y="674"/>
                  <a:pt x="18963" y="691"/>
                </a:cubicBezTo>
                <a:lnTo>
                  <a:pt x="18963" y="691"/>
                </a:lnTo>
                <a:cubicBezTo>
                  <a:pt x="18939" y="747"/>
                  <a:pt x="18924" y="770"/>
                  <a:pt x="18918" y="770"/>
                </a:cubicBezTo>
                <a:cubicBezTo>
                  <a:pt x="18907" y="770"/>
                  <a:pt x="18918" y="712"/>
                  <a:pt x="18942" y="640"/>
                </a:cubicBezTo>
                <a:close/>
                <a:moveTo>
                  <a:pt x="20264" y="640"/>
                </a:moveTo>
                <a:lnTo>
                  <a:pt x="20264" y="811"/>
                </a:lnTo>
                <a:lnTo>
                  <a:pt x="20222" y="811"/>
                </a:lnTo>
                <a:lnTo>
                  <a:pt x="20222" y="640"/>
                </a:lnTo>
                <a:close/>
                <a:moveTo>
                  <a:pt x="22952" y="811"/>
                </a:moveTo>
                <a:cubicBezTo>
                  <a:pt x="22952" y="853"/>
                  <a:pt x="22952" y="896"/>
                  <a:pt x="22952" y="939"/>
                </a:cubicBezTo>
                <a:cubicBezTo>
                  <a:pt x="22824" y="981"/>
                  <a:pt x="22653" y="981"/>
                  <a:pt x="22483" y="1024"/>
                </a:cubicBezTo>
                <a:cubicBezTo>
                  <a:pt x="22483" y="1008"/>
                  <a:pt x="22483" y="994"/>
                  <a:pt x="22483" y="981"/>
                </a:cubicBezTo>
                <a:cubicBezTo>
                  <a:pt x="22653" y="853"/>
                  <a:pt x="22781" y="853"/>
                  <a:pt x="22952" y="811"/>
                </a:cubicBezTo>
                <a:close/>
                <a:moveTo>
                  <a:pt x="18974" y="728"/>
                </a:moveTo>
                <a:lnTo>
                  <a:pt x="18974" y="728"/>
                </a:lnTo>
                <a:cubicBezTo>
                  <a:pt x="18990" y="784"/>
                  <a:pt x="18999" y="840"/>
                  <a:pt x="19027" y="896"/>
                </a:cubicBezTo>
                <a:cubicBezTo>
                  <a:pt x="19027" y="896"/>
                  <a:pt x="18942" y="939"/>
                  <a:pt x="18814" y="1067"/>
                </a:cubicBezTo>
                <a:cubicBezTo>
                  <a:pt x="18884" y="913"/>
                  <a:pt x="18935" y="805"/>
                  <a:pt x="18974" y="728"/>
                </a:cubicBezTo>
                <a:close/>
                <a:moveTo>
                  <a:pt x="22312" y="1152"/>
                </a:moveTo>
                <a:cubicBezTo>
                  <a:pt x="22312" y="1195"/>
                  <a:pt x="22269" y="1237"/>
                  <a:pt x="22227" y="1280"/>
                </a:cubicBezTo>
                <a:lnTo>
                  <a:pt x="22141" y="1237"/>
                </a:lnTo>
                <a:cubicBezTo>
                  <a:pt x="22227" y="1195"/>
                  <a:pt x="22269" y="1152"/>
                  <a:pt x="22312" y="1152"/>
                </a:cubicBezTo>
                <a:close/>
                <a:moveTo>
                  <a:pt x="23634" y="1195"/>
                </a:moveTo>
                <a:lnTo>
                  <a:pt x="23634" y="1280"/>
                </a:lnTo>
                <a:lnTo>
                  <a:pt x="23464" y="1280"/>
                </a:lnTo>
                <a:lnTo>
                  <a:pt x="23464" y="1195"/>
                </a:lnTo>
                <a:close/>
                <a:moveTo>
                  <a:pt x="20008" y="1365"/>
                </a:moveTo>
                <a:lnTo>
                  <a:pt x="20008" y="1408"/>
                </a:lnTo>
                <a:lnTo>
                  <a:pt x="19838" y="1408"/>
                </a:lnTo>
                <a:lnTo>
                  <a:pt x="19838" y="1365"/>
                </a:lnTo>
                <a:close/>
                <a:moveTo>
                  <a:pt x="16041" y="1706"/>
                </a:moveTo>
                <a:lnTo>
                  <a:pt x="16041" y="1749"/>
                </a:lnTo>
                <a:lnTo>
                  <a:pt x="15870" y="1749"/>
                </a:lnTo>
                <a:lnTo>
                  <a:pt x="15870" y="1706"/>
                </a:lnTo>
                <a:close/>
                <a:moveTo>
                  <a:pt x="22824" y="1706"/>
                </a:moveTo>
                <a:lnTo>
                  <a:pt x="22824" y="1749"/>
                </a:lnTo>
                <a:lnTo>
                  <a:pt x="22653" y="1749"/>
                </a:lnTo>
                <a:lnTo>
                  <a:pt x="22653" y="1706"/>
                </a:lnTo>
                <a:close/>
                <a:moveTo>
                  <a:pt x="25256" y="1706"/>
                </a:moveTo>
                <a:lnTo>
                  <a:pt x="25256" y="1749"/>
                </a:lnTo>
                <a:lnTo>
                  <a:pt x="25128" y="1749"/>
                </a:lnTo>
                <a:lnTo>
                  <a:pt x="25128" y="1706"/>
                </a:lnTo>
                <a:close/>
                <a:moveTo>
                  <a:pt x="11732" y="2005"/>
                </a:moveTo>
                <a:cubicBezTo>
                  <a:pt x="11732" y="2090"/>
                  <a:pt x="11775" y="2176"/>
                  <a:pt x="11775" y="2261"/>
                </a:cubicBezTo>
                <a:lnTo>
                  <a:pt x="11647" y="2261"/>
                </a:lnTo>
                <a:lnTo>
                  <a:pt x="11647" y="2005"/>
                </a:lnTo>
                <a:close/>
                <a:moveTo>
                  <a:pt x="26365" y="2176"/>
                </a:moveTo>
                <a:cubicBezTo>
                  <a:pt x="26407" y="2261"/>
                  <a:pt x="26407" y="2346"/>
                  <a:pt x="26450" y="2432"/>
                </a:cubicBezTo>
                <a:lnTo>
                  <a:pt x="26279" y="2432"/>
                </a:lnTo>
                <a:lnTo>
                  <a:pt x="26279" y="2176"/>
                </a:lnTo>
                <a:close/>
                <a:moveTo>
                  <a:pt x="27261" y="2517"/>
                </a:moveTo>
                <a:lnTo>
                  <a:pt x="27261" y="2560"/>
                </a:lnTo>
                <a:lnTo>
                  <a:pt x="27090" y="2560"/>
                </a:lnTo>
                <a:lnTo>
                  <a:pt x="27090" y="2517"/>
                </a:lnTo>
                <a:close/>
                <a:moveTo>
                  <a:pt x="27901" y="2858"/>
                </a:moveTo>
                <a:lnTo>
                  <a:pt x="27901" y="2901"/>
                </a:lnTo>
                <a:lnTo>
                  <a:pt x="27730" y="2901"/>
                </a:lnTo>
                <a:lnTo>
                  <a:pt x="27730" y="2858"/>
                </a:lnTo>
                <a:close/>
                <a:moveTo>
                  <a:pt x="10068" y="2816"/>
                </a:moveTo>
                <a:lnTo>
                  <a:pt x="10068" y="2944"/>
                </a:lnTo>
                <a:lnTo>
                  <a:pt x="10026" y="2944"/>
                </a:lnTo>
                <a:lnTo>
                  <a:pt x="10026" y="2816"/>
                </a:lnTo>
                <a:close/>
                <a:moveTo>
                  <a:pt x="10580" y="3114"/>
                </a:moveTo>
                <a:lnTo>
                  <a:pt x="10580" y="3285"/>
                </a:lnTo>
                <a:lnTo>
                  <a:pt x="10495" y="3285"/>
                </a:lnTo>
                <a:lnTo>
                  <a:pt x="10495" y="3114"/>
                </a:lnTo>
                <a:close/>
                <a:moveTo>
                  <a:pt x="29906" y="4181"/>
                </a:moveTo>
                <a:lnTo>
                  <a:pt x="29906" y="4223"/>
                </a:lnTo>
                <a:lnTo>
                  <a:pt x="29735" y="4223"/>
                </a:lnTo>
                <a:lnTo>
                  <a:pt x="29735" y="4181"/>
                </a:lnTo>
                <a:close/>
                <a:moveTo>
                  <a:pt x="29351" y="4266"/>
                </a:moveTo>
                <a:lnTo>
                  <a:pt x="29351" y="4437"/>
                </a:lnTo>
                <a:lnTo>
                  <a:pt x="29266" y="4437"/>
                </a:lnTo>
                <a:lnTo>
                  <a:pt x="29266" y="4266"/>
                </a:lnTo>
                <a:close/>
                <a:moveTo>
                  <a:pt x="31313" y="5759"/>
                </a:moveTo>
                <a:cubicBezTo>
                  <a:pt x="31313" y="5802"/>
                  <a:pt x="31356" y="5802"/>
                  <a:pt x="31356" y="5845"/>
                </a:cubicBezTo>
                <a:cubicBezTo>
                  <a:pt x="31313" y="5887"/>
                  <a:pt x="31271" y="5887"/>
                  <a:pt x="31228" y="5930"/>
                </a:cubicBezTo>
                <a:cubicBezTo>
                  <a:pt x="31228" y="5845"/>
                  <a:pt x="31271" y="5802"/>
                  <a:pt x="31313" y="5759"/>
                </a:cubicBezTo>
                <a:close/>
                <a:moveTo>
                  <a:pt x="6186" y="6143"/>
                </a:moveTo>
                <a:lnTo>
                  <a:pt x="6186" y="6186"/>
                </a:lnTo>
                <a:lnTo>
                  <a:pt x="6016" y="6186"/>
                </a:lnTo>
                <a:lnTo>
                  <a:pt x="6016" y="6143"/>
                </a:lnTo>
                <a:close/>
                <a:moveTo>
                  <a:pt x="30546" y="6143"/>
                </a:moveTo>
                <a:lnTo>
                  <a:pt x="30546" y="6186"/>
                </a:lnTo>
                <a:lnTo>
                  <a:pt x="30375" y="6186"/>
                </a:lnTo>
                <a:lnTo>
                  <a:pt x="30375" y="6143"/>
                </a:lnTo>
                <a:close/>
                <a:moveTo>
                  <a:pt x="31185" y="5931"/>
                </a:moveTo>
                <a:cubicBezTo>
                  <a:pt x="31185" y="6016"/>
                  <a:pt x="31185" y="6101"/>
                  <a:pt x="31185" y="6229"/>
                </a:cubicBezTo>
                <a:cubicBezTo>
                  <a:pt x="31143" y="6229"/>
                  <a:pt x="31143" y="6271"/>
                  <a:pt x="31100" y="6271"/>
                </a:cubicBezTo>
                <a:cubicBezTo>
                  <a:pt x="31057" y="6186"/>
                  <a:pt x="31015" y="6058"/>
                  <a:pt x="30972" y="5973"/>
                </a:cubicBezTo>
                <a:cubicBezTo>
                  <a:pt x="30972" y="5973"/>
                  <a:pt x="31073" y="5939"/>
                  <a:pt x="31185" y="5931"/>
                </a:cubicBezTo>
                <a:close/>
                <a:moveTo>
                  <a:pt x="32209" y="6484"/>
                </a:moveTo>
                <a:lnTo>
                  <a:pt x="32209" y="6527"/>
                </a:lnTo>
                <a:lnTo>
                  <a:pt x="32039" y="6527"/>
                </a:lnTo>
                <a:lnTo>
                  <a:pt x="32039" y="6484"/>
                </a:lnTo>
                <a:close/>
                <a:moveTo>
                  <a:pt x="5205" y="7466"/>
                </a:moveTo>
                <a:lnTo>
                  <a:pt x="5205" y="7508"/>
                </a:lnTo>
                <a:lnTo>
                  <a:pt x="5034" y="7508"/>
                </a:lnTo>
                <a:lnTo>
                  <a:pt x="5034" y="7466"/>
                </a:lnTo>
                <a:close/>
                <a:moveTo>
                  <a:pt x="4693" y="7807"/>
                </a:moveTo>
                <a:lnTo>
                  <a:pt x="4693" y="7850"/>
                </a:lnTo>
                <a:lnTo>
                  <a:pt x="4522" y="7850"/>
                </a:lnTo>
                <a:lnTo>
                  <a:pt x="4522" y="7807"/>
                </a:lnTo>
                <a:close/>
                <a:moveTo>
                  <a:pt x="24061" y="8063"/>
                </a:moveTo>
                <a:lnTo>
                  <a:pt x="24061" y="8234"/>
                </a:lnTo>
                <a:lnTo>
                  <a:pt x="24018" y="8234"/>
                </a:lnTo>
                <a:lnTo>
                  <a:pt x="24018" y="8063"/>
                </a:lnTo>
                <a:close/>
                <a:moveTo>
                  <a:pt x="32636" y="8575"/>
                </a:moveTo>
                <a:lnTo>
                  <a:pt x="32636" y="8745"/>
                </a:lnTo>
                <a:lnTo>
                  <a:pt x="32593" y="8745"/>
                </a:lnTo>
                <a:lnTo>
                  <a:pt x="32593" y="8575"/>
                </a:lnTo>
                <a:close/>
                <a:moveTo>
                  <a:pt x="4096" y="8916"/>
                </a:moveTo>
                <a:cubicBezTo>
                  <a:pt x="4053" y="9001"/>
                  <a:pt x="3968" y="9087"/>
                  <a:pt x="3883" y="9129"/>
                </a:cubicBezTo>
                <a:cubicBezTo>
                  <a:pt x="3883" y="9129"/>
                  <a:pt x="3883" y="9044"/>
                  <a:pt x="3840" y="8916"/>
                </a:cubicBezTo>
                <a:close/>
                <a:moveTo>
                  <a:pt x="34129" y="10068"/>
                </a:moveTo>
                <a:cubicBezTo>
                  <a:pt x="34129" y="10111"/>
                  <a:pt x="34129" y="10111"/>
                  <a:pt x="34129" y="10153"/>
                </a:cubicBezTo>
                <a:cubicBezTo>
                  <a:pt x="34044" y="10153"/>
                  <a:pt x="33958" y="10196"/>
                  <a:pt x="33873" y="10196"/>
                </a:cubicBezTo>
                <a:cubicBezTo>
                  <a:pt x="33873" y="10153"/>
                  <a:pt x="33873" y="10111"/>
                  <a:pt x="33873" y="10068"/>
                </a:cubicBezTo>
                <a:close/>
                <a:moveTo>
                  <a:pt x="34428" y="10239"/>
                </a:moveTo>
                <a:cubicBezTo>
                  <a:pt x="34470" y="10324"/>
                  <a:pt x="34470" y="10409"/>
                  <a:pt x="34513" y="10495"/>
                </a:cubicBezTo>
                <a:lnTo>
                  <a:pt x="34342" y="10495"/>
                </a:lnTo>
                <a:lnTo>
                  <a:pt x="34342" y="10239"/>
                </a:lnTo>
                <a:close/>
                <a:moveTo>
                  <a:pt x="35665" y="13054"/>
                </a:moveTo>
                <a:lnTo>
                  <a:pt x="35665" y="13140"/>
                </a:lnTo>
                <a:lnTo>
                  <a:pt x="35324" y="13140"/>
                </a:lnTo>
                <a:lnTo>
                  <a:pt x="35324" y="13054"/>
                </a:lnTo>
                <a:close/>
                <a:moveTo>
                  <a:pt x="2048" y="13225"/>
                </a:moveTo>
                <a:lnTo>
                  <a:pt x="2048" y="13268"/>
                </a:lnTo>
                <a:lnTo>
                  <a:pt x="1877" y="13268"/>
                </a:lnTo>
                <a:lnTo>
                  <a:pt x="1877" y="13225"/>
                </a:lnTo>
                <a:close/>
                <a:moveTo>
                  <a:pt x="36390" y="15486"/>
                </a:moveTo>
                <a:lnTo>
                  <a:pt x="36475" y="15529"/>
                </a:lnTo>
                <a:cubicBezTo>
                  <a:pt x="36390" y="15571"/>
                  <a:pt x="36347" y="15614"/>
                  <a:pt x="36305" y="15657"/>
                </a:cubicBezTo>
                <a:cubicBezTo>
                  <a:pt x="36347" y="15571"/>
                  <a:pt x="36347" y="15529"/>
                  <a:pt x="36390" y="15486"/>
                </a:cubicBezTo>
                <a:close/>
                <a:moveTo>
                  <a:pt x="36305" y="15614"/>
                </a:moveTo>
                <a:cubicBezTo>
                  <a:pt x="36305" y="15699"/>
                  <a:pt x="36262" y="15742"/>
                  <a:pt x="36219" y="15785"/>
                </a:cubicBezTo>
                <a:cubicBezTo>
                  <a:pt x="36177" y="15785"/>
                  <a:pt x="36177" y="15742"/>
                  <a:pt x="36177" y="15742"/>
                </a:cubicBezTo>
                <a:cubicBezTo>
                  <a:pt x="36219" y="15699"/>
                  <a:pt x="36262" y="15657"/>
                  <a:pt x="36305" y="15614"/>
                </a:cubicBezTo>
                <a:close/>
                <a:moveTo>
                  <a:pt x="1067" y="16510"/>
                </a:moveTo>
                <a:lnTo>
                  <a:pt x="1067" y="16552"/>
                </a:lnTo>
                <a:lnTo>
                  <a:pt x="896" y="16552"/>
                </a:lnTo>
                <a:lnTo>
                  <a:pt x="896" y="16510"/>
                </a:lnTo>
                <a:close/>
                <a:moveTo>
                  <a:pt x="36646" y="17022"/>
                </a:moveTo>
                <a:lnTo>
                  <a:pt x="36646" y="17064"/>
                </a:lnTo>
                <a:lnTo>
                  <a:pt x="36475" y="17064"/>
                </a:lnTo>
                <a:lnTo>
                  <a:pt x="36475" y="17022"/>
                </a:lnTo>
                <a:close/>
                <a:moveTo>
                  <a:pt x="36817" y="18302"/>
                </a:moveTo>
                <a:lnTo>
                  <a:pt x="36817" y="18387"/>
                </a:lnTo>
                <a:lnTo>
                  <a:pt x="36475" y="18387"/>
                </a:lnTo>
                <a:lnTo>
                  <a:pt x="36475" y="18302"/>
                </a:lnTo>
                <a:close/>
                <a:moveTo>
                  <a:pt x="36817" y="18643"/>
                </a:moveTo>
                <a:lnTo>
                  <a:pt x="36817" y="18728"/>
                </a:lnTo>
                <a:lnTo>
                  <a:pt x="36646" y="18728"/>
                </a:lnTo>
                <a:lnTo>
                  <a:pt x="36646" y="18643"/>
                </a:lnTo>
                <a:close/>
                <a:moveTo>
                  <a:pt x="36433" y="18771"/>
                </a:moveTo>
                <a:lnTo>
                  <a:pt x="36433" y="18941"/>
                </a:lnTo>
                <a:lnTo>
                  <a:pt x="36347" y="18941"/>
                </a:lnTo>
                <a:lnTo>
                  <a:pt x="36347" y="18771"/>
                </a:lnTo>
                <a:close/>
                <a:moveTo>
                  <a:pt x="726" y="19795"/>
                </a:moveTo>
                <a:lnTo>
                  <a:pt x="726" y="19880"/>
                </a:lnTo>
                <a:lnTo>
                  <a:pt x="598" y="19880"/>
                </a:lnTo>
                <a:lnTo>
                  <a:pt x="598" y="19795"/>
                </a:lnTo>
                <a:close/>
                <a:moveTo>
                  <a:pt x="36731" y="20904"/>
                </a:moveTo>
                <a:lnTo>
                  <a:pt x="36731" y="21074"/>
                </a:lnTo>
                <a:lnTo>
                  <a:pt x="36689" y="21074"/>
                </a:lnTo>
                <a:lnTo>
                  <a:pt x="36689" y="20904"/>
                </a:lnTo>
                <a:close/>
                <a:moveTo>
                  <a:pt x="36603" y="21714"/>
                </a:moveTo>
                <a:lnTo>
                  <a:pt x="36603" y="22056"/>
                </a:lnTo>
                <a:lnTo>
                  <a:pt x="36518" y="22056"/>
                </a:lnTo>
                <a:lnTo>
                  <a:pt x="36518" y="21714"/>
                </a:lnTo>
                <a:close/>
                <a:moveTo>
                  <a:pt x="683" y="23037"/>
                </a:moveTo>
                <a:lnTo>
                  <a:pt x="683" y="23208"/>
                </a:lnTo>
                <a:lnTo>
                  <a:pt x="640" y="23208"/>
                </a:lnTo>
                <a:lnTo>
                  <a:pt x="640" y="23037"/>
                </a:lnTo>
                <a:close/>
                <a:moveTo>
                  <a:pt x="36262" y="25042"/>
                </a:moveTo>
                <a:lnTo>
                  <a:pt x="36262" y="25170"/>
                </a:lnTo>
                <a:lnTo>
                  <a:pt x="36177" y="25170"/>
                </a:lnTo>
                <a:lnTo>
                  <a:pt x="36177" y="25042"/>
                </a:lnTo>
                <a:close/>
                <a:moveTo>
                  <a:pt x="35921" y="25810"/>
                </a:moveTo>
                <a:cubicBezTo>
                  <a:pt x="35963" y="25938"/>
                  <a:pt x="36006" y="26066"/>
                  <a:pt x="36006" y="26151"/>
                </a:cubicBezTo>
                <a:lnTo>
                  <a:pt x="35835" y="26151"/>
                </a:lnTo>
                <a:lnTo>
                  <a:pt x="35835" y="25895"/>
                </a:lnTo>
                <a:cubicBezTo>
                  <a:pt x="35878" y="25852"/>
                  <a:pt x="35878" y="25852"/>
                  <a:pt x="35921" y="25810"/>
                </a:cubicBezTo>
                <a:close/>
                <a:moveTo>
                  <a:pt x="35494" y="26706"/>
                </a:moveTo>
                <a:lnTo>
                  <a:pt x="35494" y="26791"/>
                </a:lnTo>
                <a:lnTo>
                  <a:pt x="35324" y="26791"/>
                </a:lnTo>
                <a:lnTo>
                  <a:pt x="35324" y="26706"/>
                </a:lnTo>
                <a:close/>
                <a:moveTo>
                  <a:pt x="35665" y="27218"/>
                </a:moveTo>
                <a:lnTo>
                  <a:pt x="35665" y="27260"/>
                </a:lnTo>
                <a:lnTo>
                  <a:pt x="35494" y="27260"/>
                </a:lnTo>
                <a:lnTo>
                  <a:pt x="35494" y="27218"/>
                </a:lnTo>
                <a:close/>
                <a:moveTo>
                  <a:pt x="1579" y="27388"/>
                </a:moveTo>
                <a:lnTo>
                  <a:pt x="1579" y="27431"/>
                </a:lnTo>
                <a:lnTo>
                  <a:pt x="1408" y="27431"/>
                </a:lnTo>
                <a:lnTo>
                  <a:pt x="1408" y="27388"/>
                </a:lnTo>
                <a:close/>
                <a:moveTo>
                  <a:pt x="1494" y="27815"/>
                </a:moveTo>
                <a:lnTo>
                  <a:pt x="1494" y="27986"/>
                </a:lnTo>
                <a:lnTo>
                  <a:pt x="1451" y="27986"/>
                </a:lnTo>
                <a:lnTo>
                  <a:pt x="1451" y="27815"/>
                </a:lnTo>
                <a:close/>
                <a:moveTo>
                  <a:pt x="1579" y="28199"/>
                </a:moveTo>
                <a:lnTo>
                  <a:pt x="1579" y="28241"/>
                </a:lnTo>
                <a:lnTo>
                  <a:pt x="1408" y="28241"/>
                </a:lnTo>
                <a:lnTo>
                  <a:pt x="1408" y="28199"/>
                </a:lnTo>
                <a:close/>
                <a:moveTo>
                  <a:pt x="34677" y="29762"/>
                </a:moveTo>
                <a:lnTo>
                  <a:pt x="34677" y="29762"/>
                </a:lnTo>
                <a:cubicBezTo>
                  <a:pt x="34663" y="29772"/>
                  <a:pt x="34650" y="29782"/>
                  <a:pt x="34636" y="29792"/>
                </a:cubicBezTo>
                <a:lnTo>
                  <a:pt x="34636" y="29792"/>
                </a:lnTo>
                <a:cubicBezTo>
                  <a:pt x="34650" y="29784"/>
                  <a:pt x="34667" y="29777"/>
                  <a:pt x="34684" y="29777"/>
                </a:cubicBezTo>
                <a:cubicBezTo>
                  <a:pt x="34681" y="29772"/>
                  <a:pt x="34679" y="29767"/>
                  <a:pt x="34677" y="29762"/>
                </a:cubicBezTo>
                <a:close/>
                <a:moveTo>
                  <a:pt x="34636" y="29792"/>
                </a:moveTo>
                <a:cubicBezTo>
                  <a:pt x="34614" y="29804"/>
                  <a:pt x="34598" y="29820"/>
                  <a:pt x="34598" y="29820"/>
                </a:cubicBezTo>
                <a:cubicBezTo>
                  <a:pt x="34611" y="29810"/>
                  <a:pt x="34624" y="29801"/>
                  <a:pt x="34636" y="29792"/>
                </a:cubicBezTo>
                <a:close/>
                <a:moveTo>
                  <a:pt x="22312" y="30673"/>
                </a:moveTo>
                <a:lnTo>
                  <a:pt x="22312" y="30716"/>
                </a:lnTo>
                <a:lnTo>
                  <a:pt x="22141" y="30716"/>
                </a:lnTo>
                <a:lnTo>
                  <a:pt x="22141" y="30673"/>
                </a:lnTo>
                <a:close/>
                <a:moveTo>
                  <a:pt x="32465" y="31270"/>
                </a:moveTo>
                <a:lnTo>
                  <a:pt x="32465" y="31441"/>
                </a:lnTo>
                <a:lnTo>
                  <a:pt x="32423" y="31441"/>
                </a:lnTo>
                <a:lnTo>
                  <a:pt x="32423" y="31270"/>
                </a:lnTo>
                <a:close/>
                <a:moveTo>
                  <a:pt x="33391" y="31287"/>
                </a:moveTo>
                <a:cubicBezTo>
                  <a:pt x="33514" y="31287"/>
                  <a:pt x="33553" y="31356"/>
                  <a:pt x="33404" y="31654"/>
                </a:cubicBezTo>
                <a:cubicBezTo>
                  <a:pt x="33318" y="31526"/>
                  <a:pt x="33276" y="31441"/>
                  <a:pt x="33190" y="31313"/>
                </a:cubicBezTo>
                <a:cubicBezTo>
                  <a:pt x="33268" y="31300"/>
                  <a:pt x="33337" y="31287"/>
                  <a:pt x="33391" y="31287"/>
                </a:cubicBezTo>
                <a:close/>
                <a:moveTo>
                  <a:pt x="3200" y="31996"/>
                </a:moveTo>
                <a:lnTo>
                  <a:pt x="3200" y="32038"/>
                </a:lnTo>
                <a:lnTo>
                  <a:pt x="3029" y="32038"/>
                </a:lnTo>
                <a:lnTo>
                  <a:pt x="3029" y="31996"/>
                </a:lnTo>
                <a:close/>
                <a:moveTo>
                  <a:pt x="24616" y="32977"/>
                </a:moveTo>
                <a:lnTo>
                  <a:pt x="24616" y="33020"/>
                </a:lnTo>
                <a:lnTo>
                  <a:pt x="24445" y="33020"/>
                </a:lnTo>
                <a:lnTo>
                  <a:pt x="24445" y="32977"/>
                </a:lnTo>
                <a:close/>
                <a:moveTo>
                  <a:pt x="13695" y="33915"/>
                </a:moveTo>
                <a:lnTo>
                  <a:pt x="13695" y="34086"/>
                </a:lnTo>
                <a:lnTo>
                  <a:pt x="13652" y="34086"/>
                </a:lnTo>
                <a:lnTo>
                  <a:pt x="13652" y="33915"/>
                </a:lnTo>
                <a:close/>
                <a:moveTo>
                  <a:pt x="30503" y="34555"/>
                </a:moveTo>
                <a:lnTo>
                  <a:pt x="30503" y="34726"/>
                </a:lnTo>
                <a:lnTo>
                  <a:pt x="30418" y="34726"/>
                </a:lnTo>
                <a:lnTo>
                  <a:pt x="30418" y="34555"/>
                </a:lnTo>
                <a:close/>
                <a:moveTo>
                  <a:pt x="6997" y="35281"/>
                </a:moveTo>
                <a:lnTo>
                  <a:pt x="6997" y="35323"/>
                </a:lnTo>
                <a:lnTo>
                  <a:pt x="6826" y="35323"/>
                </a:lnTo>
                <a:lnTo>
                  <a:pt x="6826" y="35281"/>
                </a:lnTo>
                <a:close/>
                <a:moveTo>
                  <a:pt x="29778" y="35238"/>
                </a:moveTo>
                <a:cubicBezTo>
                  <a:pt x="29820" y="35281"/>
                  <a:pt x="29863" y="35323"/>
                  <a:pt x="29906" y="35366"/>
                </a:cubicBezTo>
                <a:cubicBezTo>
                  <a:pt x="29820" y="35366"/>
                  <a:pt x="29778" y="35323"/>
                  <a:pt x="29735" y="35281"/>
                </a:cubicBezTo>
                <a:cubicBezTo>
                  <a:pt x="29735" y="35281"/>
                  <a:pt x="29778" y="35281"/>
                  <a:pt x="29778" y="35238"/>
                </a:cubicBezTo>
                <a:close/>
                <a:moveTo>
                  <a:pt x="6186" y="35451"/>
                </a:moveTo>
                <a:lnTo>
                  <a:pt x="6186" y="35494"/>
                </a:lnTo>
                <a:lnTo>
                  <a:pt x="6016" y="35494"/>
                </a:lnTo>
                <a:lnTo>
                  <a:pt x="6016" y="35451"/>
                </a:lnTo>
                <a:close/>
                <a:moveTo>
                  <a:pt x="29863" y="35409"/>
                </a:moveTo>
                <a:cubicBezTo>
                  <a:pt x="29948" y="35409"/>
                  <a:pt x="29991" y="35451"/>
                  <a:pt x="30034" y="35494"/>
                </a:cubicBezTo>
                <a:cubicBezTo>
                  <a:pt x="30034" y="35494"/>
                  <a:pt x="29991" y="35536"/>
                  <a:pt x="29991" y="35536"/>
                </a:cubicBezTo>
                <a:cubicBezTo>
                  <a:pt x="29948" y="35494"/>
                  <a:pt x="29906" y="35451"/>
                  <a:pt x="29863" y="35409"/>
                </a:cubicBezTo>
                <a:close/>
                <a:moveTo>
                  <a:pt x="29709" y="35747"/>
                </a:moveTo>
                <a:lnTo>
                  <a:pt x="29709" y="35747"/>
                </a:lnTo>
                <a:cubicBezTo>
                  <a:pt x="29704" y="35748"/>
                  <a:pt x="29698" y="35749"/>
                  <a:pt x="29692" y="35750"/>
                </a:cubicBezTo>
                <a:cubicBezTo>
                  <a:pt x="29699" y="35750"/>
                  <a:pt x="29705" y="35749"/>
                  <a:pt x="29709" y="35747"/>
                </a:cubicBezTo>
                <a:close/>
                <a:moveTo>
                  <a:pt x="28540" y="35579"/>
                </a:moveTo>
                <a:cubicBezTo>
                  <a:pt x="28540" y="35792"/>
                  <a:pt x="28540" y="35963"/>
                  <a:pt x="28583" y="36176"/>
                </a:cubicBezTo>
                <a:lnTo>
                  <a:pt x="28412" y="36176"/>
                </a:lnTo>
                <a:lnTo>
                  <a:pt x="28412" y="35579"/>
                </a:lnTo>
                <a:close/>
                <a:moveTo>
                  <a:pt x="27858" y="36048"/>
                </a:moveTo>
                <a:lnTo>
                  <a:pt x="27858" y="36219"/>
                </a:lnTo>
                <a:lnTo>
                  <a:pt x="27815" y="36219"/>
                </a:lnTo>
                <a:lnTo>
                  <a:pt x="27815" y="36048"/>
                </a:lnTo>
                <a:close/>
                <a:moveTo>
                  <a:pt x="8959" y="37243"/>
                </a:moveTo>
                <a:lnTo>
                  <a:pt x="8959" y="37328"/>
                </a:lnTo>
                <a:lnTo>
                  <a:pt x="8831" y="37328"/>
                </a:lnTo>
                <a:lnTo>
                  <a:pt x="8831" y="37243"/>
                </a:lnTo>
                <a:close/>
                <a:moveTo>
                  <a:pt x="12585" y="37755"/>
                </a:moveTo>
                <a:lnTo>
                  <a:pt x="12585" y="37798"/>
                </a:lnTo>
                <a:lnTo>
                  <a:pt x="12415" y="37798"/>
                </a:lnTo>
                <a:lnTo>
                  <a:pt x="12415" y="37755"/>
                </a:lnTo>
                <a:close/>
                <a:moveTo>
                  <a:pt x="12415" y="38395"/>
                </a:moveTo>
                <a:lnTo>
                  <a:pt x="12415" y="38480"/>
                </a:lnTo>
                <a:lnTo>
                  <a:pt x="12287" y="38480"/>
                </a:lnTo>
                <a:lnTo>
                  <a:pt x="12287" y="38395"/>
                </a:lnTo>
                <a:close/>
                <a:moveTo>
                  <a:pt x="23421" y="38352"/>
                </a:moveTo>
                <a:lnTo>
                  <a:pt x="23421" y="38523"/>
                </a:lnTo>
                <a:lnTo>
                  <a:pt x="23336" y="38523"/>
                </a:lnTo>
                <a:lnTo>
                  <a:pt x="23336" y="38352"/>
                </a:lnTo>
                <a:close/>
                <a:moveTo>
                  <a:pt x="21928" y="38523"/>
                </a:moveTo>
                <a:lnTo>
                  <a:pt x="21928" y="38693"/>
                </a:lnTo>
                <a:lnTo>
                  <a:pt x="21885" y="38693"/>
                </a:lnTo>
                <a:lnTo>
                  <a:pt x="21885" y="38523"/>
                </a:lnTo>
                <a:close/>
                <a:moveTo>
                  <a:pt x="18131" y="0"/>
                </a:moveTo>
                <a:cubicBezTo>
                  <a:pt x="17875" y="43"/>
                  <a:pt x="17619" y="128"/>
                  <a:pt x="17363" y="171"/>
                </a:cubicBezTo>
                <a:cubicBezTo>
                  <a:pt x="17321" y="213"/>
                  <a:pt x="17278" y="256"/>
                  <a:pt x="17278" y="299"/>
                </a:cubicBezTo>
                <a:cubicBezTo>
                  <a:pt x="17235" y="256"/>
                  <a:pt x="17235" y="213"/>
                  <a:pt x="17193" y="171"/>
                </a:cubicBezTo>
                <a:cubicBezTo>
                  <a:pt x="17165" y="167"/>
                  <a:pt x="17138" y="165"/>
                  <a:pt x="17110" y="165"/>
                </a:cubicBezTo>
                <a:cubicBezTo>
                  <a:pt x="16860" y="165"/>
                  <a:pt x="16590" y="304"/>
                  <a:pt x="16369" y="304"/>
                </a:cubicBezTo>
                <a:cubicBezTo>
                  <a:pt x="16345" y="304"/>
                  <a:pt x="16320" y="303"/>
                  <a:pt x="16297" y="299"/>
                </a:cubicBezTo>
                <a:cubicBezTo>
                  <a:pt x="16238" y="284"/>
                  <a:pt x="16182" y="278"/>
                  <a:pt x="16127" y="278"/>
                </a:cubicBezTo>
                <a:cubicBezTo>
                  <a:pt x="15921" y="278"/>
                  <a:pt x="15746" y="362"/>
                  <a:pt x="15577" y="362"/>
                </a:cubicBezTo>
                <a:cubicBezTo>
                  <a:pt x="15532" y="362"/>
                  <a:pt x="15488" y="356"/>
                  <a:pt x="15444" y="341"/>
                </a:cubicBezTo>
                <a:cubicBezTo>
                  <a:pt x="15401" y="512"/>
                  <a:pt x="15358" y="555"/>
                  <a:pt x="15358" y="725"/>
                </a:cubicBezTo>
                <a:cubicBezTo>
                  <a:pt x="15230" y="555"/>
                  <a:pt x="15102" y="427"/>
                  <a:pt x="15060" y="341"/>
                </a:cubicBezTo>
                <a:cubicBezTo>
                  <a:pt x="14804" y="427"/>
                  <a:pt x="14633" y="512"/>
                  <a:pt x="14420" y="555"/>
                </a:cubicBezTo>
                <a:cubicBezTo>
                  <a:pt x="14420" y="725"/>
                  <a:pt x="14377" y="853"/>
                  <a:pt x="14334" y="1152"/>
                </a:cubicBezTo>
                <a:lnTo>
                  <a:pt x="14334" y="1323"/>
                </a:lnTo>
                <a:lnTo>
                  <a:pt x="14292" y="1323"/>
                </a:lnTo>
                <a:lnTo>
                  <a:pt x="14292" y="1152"/>
                </a:lnTo>
                <a:lnTo>
                  <a:pt x="14334" y="1152"/>
                </a:lnTo>
                <a:cubicBezTo>
                  <a:pt x="14164" y="896"/>
                  <a:pt x="14078" y="811"/>
                  <a:pt x="14036" y="725"/>
                </a:cubicBezTo>
                <a:cubicBezTo>
                  <a:pt x="13865" y="853"/>
                  <a:pt x="13737" y="1024"/>
                  <a:pt x="13567" y="1195"/>
                </a:cubicBezTo>
                <a:cubicBezTo>
                  <a:pt x="13439" y="1109"/>
                  <a:pt x="13396" y="1024"/>
                  <a:pt x="13311" y="939"/>
                </a:cubicBezTo>
                <a:cubicBezTo>
                  <a:pt x="12841" y="1195"/>
                  <a:pt x="12372" y="1536"/>
                  <a:pt x="11817" y="1536"/>
                </a:cubicBezTo>
                <a:cubicBezTo>
                  <a:pt x="10794" y="2048"/>
                  <a:pt x="9684" y="2517"/>
                  <a:pt x="8917" y="3456"/>
                </a:cubicBezTo>
                <a:cubicBezTo>
                  <a:pt x="8789" y="3456"/>
                  <a:pt x="8661" y="3456"/>
                  <a:pt x="8490" y="3498"/>
                </a:cubicBezTo>
                <a:cubicBezTo>
                  <a:pt x="8362" y="3712"/>
                  <a:pt x="8234" y="3967"/>
                  <a:pt x="8106" y="4181"/>
                </a:cubicBezTo>
                <a:cubicBezTo>
                  <a:pt x="7935" y="4309"/>
                  <a:pt x="7807" y="4437"/>
                  <a:pt x="7679" y="4522"/>
                </a:cubicBezTo>
                <a:cubicBezTo>
                  <a:pt x="7509" y="4607"/>
                  <a:pt x="7338" y="4607"/>
                  <a:pt x="7125" y="4693"/>
                </a:cubicBezTo>
                <a:lnTo>
                  <a:pt x="7125" y="5077"/>
                </a:lnTo>
                <a:cubicBezTo>
                  <a:pt x="6954" y="5119"/>
                  <a:pt x="6826" y="5119"/>
                  <a:pt x="6783" y="5119"/>
                </a:cubicBezTo>
                <a:cubicBezTo>
                  <a:pt x="6357" y="5418"/>
                  <a:pt x="6144" y="5845"/>
                  <a:pt x="5674" y="6015"/>
                </a:cubicBezTo>
                <a:lnTo>
                  <a:pt x="5674" y="6356"/>
                </a:lnTo>
                <a:cubicBezTo>
                  <a:pt x="5205" y="6655"/>
                  <a:pt x="4778" y="7039"/>
                  <a:pt x="4650" y="7551"/>
                </a:cubicBezTo>
                <a:cubicBezTo>
                  <a:pt x="4522" y="7594"/>
                  <a:pt x="4437" y="7594"/>
                  <a:pt x="4352" y="7636"/>
                </a:cubicBezTo>
                <a:lnTo>
                  <a:pt x="4352" y="8020"/>
                </a:lnTo>
                <a:cubicBezTo>
                  <a:pt x="4224" y="8063"/>
                  <a:pt x="4181" y="8063"/>
                  <a:pt x="4053" y="8106"/>
                </a:cubicBezTo>
                <a:lnTo>
                  <a:pt x="4053" y="8660"/>
                </a:lnTo>
                <a:cubicBezTo>
                  <a:pt x="3413" y="8831"/>
                  <a:pt x="3413" y="9343"/>
                  <a:pt x="3328" y="9897"/>
                </a:cubicBezTo>
                <a:cubicBezTo>
                  <a:pt x="3200" y="9983"/>
                  <a:pt x="3029" y="10153"/>
                  <a:pt x="2944" y="10239"/>
                </a:cubicBezTo>
                <a:cubicBezTo>
                  <a:pt x="2987" y="10409"/>
                  <a:pt x="2987" y="10537"/>
                  <a:pt x="3072" y="10793"/>
                </a:cubicBezTo>
                <a:cubicBezTo>
                  <a:pt x="2901" y="10623"/>
                  <a:pt x="2859" y="10580"/>
                  <a:pt x="2816" y="10537"/>
                </a:cubicBezTo>
                <a:cubicBezTo>
                  <a:pt x="2517" y="11049"/>
                  <a:pt x="2347" y="11561"/>
                  <a:pt x="2389" y="12158"/>
                </a:cubicBezTo>
                <a:cubicBezTo>
                  <a:pt x="2261" y="12158"/>
                  <a:pt x="2176" y="12201"/>
                  <a:pt x="2133" y="12201"/>
                </a:cubicBezTo>
                <a:cubicBezTo>
                  <a:pt x="2048" y="12500"/>
                  <a:pt x="1920" y="12756"/>
                  <a:pt x="1835" y="13012"/>
                </a:cubicBezTo>
                <a:cubicBezTo>
                  <a:pt x="1749" y="13140"/>
                  <a:pt x="1622" y="13310"/>
                  <a:pt x="1622" y="13438"/>
                </a:cubicBezTo>
                <a:cubicBezTo>
                  <a:pt x="1494" y="14121"/>
                  <a:pt x="1494" y="14121"/>
                  <a:pt x="1280" y="14419"/>
                </a:cubicBezTo>
                <a:cubicBezTo>
                  <a:pt x="1323" y="14462"/>
                  <a:pt x="1366" y="14547"/>
                  <a:pt x="1408" y="14590"/>
                </a:cubicBezTo>
                <a:cubicBezTo>
                  <a:pt x="1280" y="14675"/>
                  <a:pt x="1195" y="14803"/>
                  <a:pt x="1024" y="14931"/>
                </a:cubicBezTo>
                <a:cubicBezTo>
                  <a:pt x="1110" y="15187"/>
                  <a:pt x="1152" y="15443"/>
                  <a:pt x="1238" y="15742"/>
                </a:cubicBezTo>
                <a:cubicBezTo>
                  <a:pt x="854" y="16083"/>
                  <a:pt x="555" y="16510"/>
                  <a:pt x="854" y="17064"/>
                </a:cubicBezTo>
                <a:cubicBezTo>
                  <a:pt x="640" y="17491"/>
                  <a:pt x="640" y="17576"/>
                  <a:pt x="555" y="18472"/>
                </a:cubicBezTo>
                <a:cubicBezTo>
                  <a:pt x="555" y="18728"/>
                  <a:pt x="470" y="18984"/>
                  <a:pt x="427" y="19240"/>
                </a:cubicBezTo>
                <a:cubicBezTo>
                  <a:pt x="342" y="19539"/>
                  <a:pt x="555" y="19923"/>
                  <a:pt x="256" y="20179"/>
                </a:cubicBezTo>
                <a:cubicBezTo>
                  <a:pt x="555" y="20349"/>
                  <a:pt x="128" y="20563"/>
                  <a:pt x="256" y="20776"/>
                </a:cubicBezTo>
                <a:cubicBezTo>
                  <a:pt x="342" y="20989"/>
                  <a:pt x="128" y="21245"/>
                  <a:pt x="384" y="21458"/>
                </a:cubicBezTo>
                <a:cubicBezTo>
                  <a:pt x="214" y="21757"/>
                  <a:pt x="640" y="22184"/>
                  <a:pt x="256" y="22482"/>
                </a:cubicBezTo>
                <a:cubicBezTo>
                  <a:pt x="512" y="22738"/>
                  <a:pt x="0" y="23165"/>
                  <a:pt x="384" y="23421"/>
                </a:cubicBezTo>
                <a:cubicBezTo>
                  <a:pt x="214" y="23719"/>
                  <a:pt x="470" y="23975"/>
                  <a:pt x="427" y="24274"/>
                </a:cubicBezTo>
                <a:cubicBezTo>
                  <a:pt x="384" y="24573"/>
                  <a:pt x="512" y="24871"/>
                  <a:pt x="598" y="25170"/>
                </a:cubicBezTo>
                <a:cubicBezTo>
                  <a:pt x="640" y="25213"/>
                  <a:pt x="683" y="25255"/>
                  <a:pt x="768" y="25298"/>
                </a:cubicBezTo>
                <a:cubicBezTo>
                  <a:pt x="683" y="25469"/>
                  <a:pt x="640" y="25639"/>
                  <a:pt x="555" y="25767"/>
                </a:cubicBezTo>
                <a:cubicBezTo>
                  <a:pt x="726" y="25852"/>
                  <a:pt x="811" y="25852"/>
                  <a:pt x="811" y="25895"/>
                </a:cubicBezTo>
                <a:cubicBezTo>
                  <a:pt x="768" y="26151"/>
                  <a:pt x="768" y="26407"/>
                  <a:pt x="726" y="26620"/>
                </a:cubicBezTo>
                <a:cubicBezTo>
                  <a:pt x="896" y="26663"/>
                  <a:pt x="982" y="26706"/>
                  <a:pt x="1067" y="26748"/>
                </a:cubicBezTo>
                <a:cubicBezTo>
                  <a:pt x="1024" y="27047"/>
                  <a:pt x="1195" y="27346"/>
                  <a:pt x="939" y="27559"/>
                </a:cubicBezTo>
                <a:cubicBezTo>
                  <a:pt x="1024" y="27900"/>
                  <a:pt x="1366" y="28199"/>
                  <a:pt x="1110" y="28583"/>
                </a:cubicBezTo>
                <a:cubicBezTo>
                  <a:pt x="1238" y="28796"/>
                  <a:pt x="1408" y="28967"/>
                  <a:pt x="1494" y="29180"/>
                </a:cubicBezTo>
                <a:cubicBezTo>
                  <a:pt x="1622" y="29351"/>
                  <a:pt x="1664" y="29564"/>
                  <a:pt x="1749" y="29777"/>
                </a:cubicBezTo>
                <a:cubicBezTo>
                  <a:pt x="2091" y="29905"/>
                  <a:pt x="2048" y="30289"/>
                  <a:pt x="2261" y="30503"/>
                </a:cubicBezTo>
                <a:cubicBezTo>
                  <a:pt x="2176" y="30588"/>
                  <a:pt x="2133" y="30630"/>
                  <a:pt x="2048" y="30716"/>
                </a:cubicBezTo>
                <a:cubicBezTo>
                  <a:pt x="2176" y="30844"/>
                  <a:pt x="2304" y="30929"/>
                  <a:pt x="2389" y="31014"/>
                </a:cubicBezTo>
                <a:cubicBezTo>
                  <a:pt x="2304" y="31526"/>
                  <a:pt x="2645" y="31868"/>
                  <a:pt x="2816" y="32252"/>
                </a:cubicBezTo>
                <a:cubicBezTo>
                  <a:pt x="2901" y="32294"/>
                  <a:pt x="2987" y="32294"/>
                  <a:pt x="3029" y="32294"/>
                </a:cubicBezTo>
                <a:cubicBezTo>
                  <a:pt x="3029" y="32508"/>
                  <a:pt x="3072" y="32721"/>
                  <a:pt x="3072" y="32892"/>
                </a:cubicBezTo>
                <a:cubicBezTo>
                  <a:pt x="3200" y="32934"/>
                  <a:pt x="3285" y="32934"/>
                  <a:pt x="3371" y="32977"/>
                </a:cubicBezTo>
                <a:cubicBezTo>
                  <a:pt x="3328" y="33275"/>
                  <a:pt x="3413" y="33446"/>
                  <a:pt x="3669" y="33574"/>
                </a:cubicBezTo>
                <a:cubicBezTo>
                  <a:pt x="3883" y="33702"/>
                  <a:pt x="4181" y="33873"/>
                  <a:pt x="4181" y="34001"/>
                </a:cubicBezTo>
                <a:cubicBezTo>
                  <a:pt x="4138" y="34427"/>
                  <a:pt x="4437" y="34513"/>
                  <a:pt x="4736" y="34683"/>
                </a:cubicBezTo>
                <a:cubicBezTo>
                  <a:pt x="4650" y="34811"/>
                  <a:pt x="4608" y="34897"/>
                  <a:pt x="4565" y="35025"/>
                </a:cubicBezTo>
                <a:cubicBezTo>
                  <a:pt x="4608" y="34982"/>
                  <a:pt x="4650" y="34939"/>
                  <a:pt x="4693" y="34939"/>
                </a:cubicBezTo>
                <a:cubicBezTo>
                  <a:pt x="4693" y="35025"/>
                  <a:pt x="4736" y="35153"/>
                  <a:pt x="4778" y="35323"/>
                </a:cubicBezTo>
                <a:cubicBezTo>
                  <a:pt x="4864" y="35110"/>
                  <a:pt x="4864" y="35025"/>
                  <a:pt x="4906" y="34897"/>
                </a:cubicBezTo>
                <a:cubicBezTo>
                  <a:pt x="4992" y="35025"/>
                  <a:pt x="5077" y="35153"/>
                  <a:pt x="5120" y="35281"/>
                </a:cubicBezTo>
                <a:cubicBezTo>
                  <a:pt x="5290" y="35195"/>
                  <a:pt x="5376" y="35153"/>
                  <a:pt x="5546" y="35067"/>
                </a:cubicBezTo>
                <a:lnTo>
                  <a:pt x="5546" y="35067"/>
                </a:lnTo>
                <a:cubicBezTo>
                  <a:pt x="5504" y="35281"/>
                  <a:pt x="5418" y="35409"/>
                  <a:pt x="5418" y="35409"/>
                </a:cubicBezTo>
                <a:cubicBezTo>
                  <a:pt x="5504" y="35536"/>
                  <a:pt x="5546" y="35664"/>
                  <a:pt x="5589" y="35750"/>
                </a:cubicBezTo>
                <a:cubicBezTo>
                  <a:pt x="5674" y="35664"/>
                  <a:pt x="5717" y="35622"/>
                  <a:pt x="5802" y="35536"/>
                </a:cubicBezTo>
                <a:cubicBezTo>
                  <a:pt x="5845" y="35750"/>
                  <a:pt x="5845" y="35878"/>
                  <a:pt x="5888" y="36048"/>
                </a:cubicBezTo>
                <a:cubicBezTo>
                  <a:pt x="6058" y="36048"/>
                  <a:pt x="6272" y="36048"/>
                  <a:pt x="6272" y="36091"/>
                </a:cubicBezTo>
                <a:cubicBezTo>
                  <a:pt x="6357" y="36432"/>
                  <a:pt x="6655" y="36390"/>
                  <a:pt x="6826" y="36560"/>
                </a:cubicBezTo>
                <a:cubicBezTo>
                  <a:pt x="6826" y="36432"/>
                  <a:pt x="6826" y="36347"/>
                  <a:pt x="6869" y="36262"/>
                </a:cubicBezTo>
                <a:cubicBezTo>
                  <a:pt x="6869" y="36219"/>
                  <a:pt x="6911" y="36219"/>
                  <a:pt x="6954" y="36176"/>
                </a:cubicBezTo>
                <a:cubicBezTo>
                  <a:pt x="6997" y="36304"/>
                  <a:pt x="7039" y="36432"/>
                  <a:pt x="7082" y="36518"/>
                </a:cubicBezTo>
                <a:cubicBezTo>
                  <a:pt x="7039" y="36518"/>
                  <a:pt x="6954" y="36560"/>
                  <a:pt x="6826" y="36560"/>
                </a:cubicBezTo>
                <a:cubicBezTo>
                  <a:pt x="6883" y="36712"/>
                  <a:pt x="6974" y="36737"/>
                  <a:pt x="7079" y="36737"/>
                </a:cubicBezTo>
                <a:cubicBezTo>
                  <a:pt x="7132" y="36737"/>
                  <a:pt x="7188" y="36731"/>
                  <a:pt x="7246" y="36731"/>
                </a:cubicBezTo>
                <a:cubicBezTo>
                  <a:pt x="7333" y="36731"/>
                  <a:pt x="7423" y="36745"/>
                  <a:pt x="7509" y="36816"/>
                </a:cubicBezTo>
                <a:cubicBezTo>
                  <a:pt x="7637" y="36944"/>
                  <a:pt x="7765" y="37158"/>
                  <a:pt x="7935" y="37371"/>
                </a:cubicBezTo>
                <a:cubicBezTo>
                  <a:pt x="7970" y="37367"/>
                  <a:pt x="8004" y="37364"/>
                  <a:pt x="8037" y="37364"/>
                </a:cubicBezTo>
                <a:cubicBezTo>
                  <a:pt x="8336" y="37364"/>
                  <a:pt x="8592" y="37533"/>
                  <a:pt x="8746" y="37840"/>
                </a:cubicBezTo>
                <a:cubicBezTo>
                  <a:pt x="8789" y="37755"/>
                  <a:pt x="8831" y="37670"/>
                  <a:pt x="8917" y="37456"/>
                </a:cubicBezTo>
                <a:cubicBezTo>
                  <a:pt x="9044" y="37755"/>
                  <a:pt x="9130" y="38011"/>
                  <a:pt x="9258" y="38224"/>
                </a:cubicBezTo>
                <a:cubicBezTo>
                  <a:pt x="9556" y="38053"/>
                  <a:pt x="9812" y="37883"/>
                  <a:pt x="10068" y="37712"/>
                </a:cubicBezTo>
                <a:cubicBezTo>
                  <a:pt x="10111" y="37755"/>
                  <a:pt x="10154" y="37755"/>
                  <a:pt x="10154" y="37798"/>
                </a:cubicBezTo>
                <a:cubicBezTo>
                  <a:pt x="10068" y="37968"/>
                  <a:pt x="9940" y="38139"/>
                  <a:pt x="9770" y="38395"/>
                </a:cubicBezTo>
                <a:cubicBezTo>
                  <a:pt x="9876" y="38363"/>
                  <a:pt x="9980" y="38355"/>
                  <a:pt x="10082" y="38355"/>
                </a:cubicBezTo>
                <a:cubicBezTo>
                  <a:pt x="10183" y="38355"/>
                  <a:pt x="10282" y="38363"/>
                  <a:pt x="10378" y="38363"/>
                </a:cubicBezTo>
                <a:cubicBezTo>
                  <a:pt x="10570" y="38363"/>
                  <a:pt x="10751" y="38331"/>
                  <a:pt x="10922" y="38139"/>
                </a:cubicBezTo>
                <a:cubicBezTo>
                  <a:pt x="11092" y="38352"/>
                  <a:pt x="11220" y="38523"/>
                  <a:pt x="11306" y="38651"/>
                </a:cubicBezTo>
                <a:cubicBezTo>
                  <a:pt x="11561" y="38693"/>
                  <a:pt x="11732" y="38779"/>
                  <a:pt x="11903" y="38821"/>
                </a:cubicBezTo>
                <a:cubicBezTo>
                  <a:pt x="11945" y="38779"/>
                  <a:pt x="12031" y="38736"/>
                  <a:pt x="12116" y="38651"/>
                </a:cubicBezTo>
                <a:cubicBezTo>
                  <a:pt x="12244" y="38779"/>
                  <a:pt x="12415" y="38907"/>
                  <a:pt x="12500" y="38992"/>
                </a:cubicBezTo>
                <a:lnTo>
                  <a:pt x="13055" y="38992"/>
                </a:lnTo>
                <a:cubicBezTo>
                  <a:pt x="13097" y="38864"/>
                  <a:pt x="13097" y="38779"/>
                  <a:pt x="13140" y="38693"/>
                </a:cubicBezTo>
                <a:cubicBezTo>
                  <a:pt x="13225" y="38693"/>
                  <a:pt x="13311" y="38693"/>
                  <a:pt x="13439" y="38736"/>
                </a:cubicBezTo>
                <a:cubicBezTo>
                  <a:pt x="13353" y="38821"/>
                  <a:pt x="13311" y="38864"/>
                  <a:pt x="13268" y="38949"/>
                </a:cubicBezTo>
                <a:cubicBezTo>
                  <a:pt x="13464" y="38982"/>
                  <a:pt x="13635" y="39190"/>
                  <a:pt x="13838" y="39190"/>
                </a:cubicBezTo>
                <a:cubicBezTo>
                  <a:pt x="13900" y="39190"/>
                  <a:pt x="13966" y="39170"/>
                  <a:pt x="14036" y="39120"/>
                </a:cubicBezTo>
                <a:cubicBezTo>
                  <a:pt x="14078" y="38992"/>
                  <a:pt x="14121" y="38821"/>
                  <a:pt x="14121" y="38651"/>
                </a:cubicBezTo>
                <a:cubicBezTo>
                  <a:pt x="14249" y="38864"/>
                  <a:pt x="14377" y="39035"/>
                  <a:pt x="14462" y="39205"/>
                </a:cubicBezTo>
                <a:cubicBezTo>
                  <a:pt x="14590" y="39120"/>
                  <a:pt x="14633" y="39077"/>
                  <a:pt x="14676" y="38992"/>
                </a:cubicBezTo>
                <a:cubicBezTo>
                  <a:pt x="14846" y="39077"/>
                  <a:pt x="15017" y="39120"/>
                  <a:pt x="15188" y="39205"/>
                </a:cubicBezTo>
                <a:cubicBezTo>
                  <a:pt x="15230" y="39035"/>
                  <a:pt x="15273" y="38949"/>
                  <a:pt x="15316" y="38821"/>
                </a:cubicBezTo>
                <a:cubicBezTo>
                  <a:pt x="15358" y="38949"/>
                  <a:pt x="15401" y="39077"/>
                  <a:pt x="15486" y="39205"/>
                </a:cubicBezTo>
                <a:cubicBezTo>
                  <a:pt x="15614" y="39163"/>
                  <a:pt x="15700" y="39077"/>
                  <a:pt x="15828" y="39035"/>
                </a:cubicBezTo>
                <a:cubicBezTo>
                  <a:pt x="16126" y="39163"/>
                  <a:pt x="16425" y="39333"/>
                  <a:pt x="16723" y="39504"/>
                </a:cubicBezTo>
                <a:cubicBezTo>
                  <a:pt x="16809" y="39461"/>
                  <a:pt x="16937" y="39419"/>
                  <a:pt x="17022" y="39333"/>
                </a:cubicBezTo>
                <a:cubicBezTo>
                  <a:pt x="17150" y="39376"/>
                  <a:pt x="17278" y="39461"/>
                  <a:pt x="17363" y="39504"/>
                </a:cubicBezTo>
                <a:cubicBezTo>
                  <a:pt x="17406" y="39461"/>
                  <a:pt x="17449" y="39419"/>
                  <a:pt x="17491" y="39376"/>
                </a:cubicBezTo>
                <a:cubicBezTo>
                  <a:pt x="17491" y="39419"/>
                  <a:pt x="17534" y="39461"/>
                  <a:pt x="17534" y="39504"/>
                </a:cubicBezTo>
                <a:cubicBezTo>
                  <a:pt x="17662" y="39419"/>
                  <a:pt x="17833" y="39291"/>
                  <a:pt x="18046" y="39163"/>
                </a:cubicBezTo>
                <a:cubicBezTo>
                  <a:pt x="18174" y="39291"/>
                  <a:pt x="18345" y="39461"/>
                  <a:pt x="18473" y="39589"/>
                </a:cubicBezTo>
                <a:cubicBezTo>
                  <a:pt x="18515" y="39547"/>
                  <a:pt x="18558" y="39461"/>
                  <a:pt x="18601" y="39291"/>
                </a:cubicBezTo>
                <a:cubicBezTo>
                  <a:pt x="18814" y="39376"/>
                  <a:pt x="19027" y="39419"/>
                  <a:pt x="19240" y="39504"/>
                </a:cubicBezTo>
                <a:cubicBezTo>
                  <a:pt x="19326" y="39461"/>
                  <a:pt x="19454" y="39376"/>
                  <a:pt x="19539" y="39333"/>
                </a:cubicBezTo>
                <a:cubicBezTo>
                  <a:pt x="19624" y="39376"/>
                  <a:pt x="19710" y="39461"/>
                  <a:pt x="19795" y="39504"/>
                </a:cubicBezTo>
                <a:cubicBezTo>
                  <a:pt x="19838" y="39376"/>
                  <a:pt x="19880" y="39291"/>
                  <a:pt x="19880" y="39205"/>
                </a:cubicBezTo>
                <a:cubicBezTo>
                  <a:pt x="20008" y="39248"/>
                  <a:pt x="20094" y="39291"/>
                  <a:pt x="20179" y="39333"/>
                </a:cubicBezTo>
                <a:cubicBezTo>
                  <a:pt x="20307" y="39248"/>
                  <a:pt x="20435" y="39120"/>
                  <a:pt x="20563" y="39035"/>
                </a:cubicBezTo>
                <a:cubicBezTo>
                  <a:pt x="20674" y="39146"/>
                  <a:pt x="20785" y="39193"/>
                  <a:pt x="20896" y="39193"/>
                </a:cubicBezTo>
                <a:cubicBezTo>
                  <a:pt x="21041" y="39193"/>
                  <a:pt x="21186" y="39113"/>
                  <a:pt x="21331" y="38992"/>
                </a:cubicBezTo>
                <a:cubicBezTo>
                  <a:pt x="21480" y="39081"/>
                  <a:pt x="21608" y="39192"/>
                  <a:pt x="21759" y="39192"/>
                </a:cubicBezTo>
                <a:cubicBezTo>
                  <a:pt x="21824" y="39192"/>
                  <a:pt x="21894" y="39171"/>
                  <a:pt x="21971" y="39120"/>
                </a:cubicBezTo>
                <a:cubicBezTo>
                  <a:pt x="21928" y="39035"/>
                  <a:pt x="21885" y="38992"/>
                  <a:pt x="21800" y="38949"/>
                </a:cubicBezTo>
                <a:cubicBezTo>
                  <a:pt x="21880" y="38858"/>
                  <a:pt x="21960" y="38828"/>
                  <a:pt x="22041" y="38828"/>
                </a:cubicBezTo>
                <a:cubicBezTo>
                  <a:pt x="22197" y="38828"/>
                  <a:pt x="22356" y="38939"/>
                  <a:pt x="22523" y="38939"/>
                </a:cubicBezTo>
                <a:cubicBezTo>
                  <a:pt x="22593" y="38939"/>
                  <a:pt x="22665" y="38919"/>
                  <a:pt x="22739" y="38864"/>
                </a:cubicBezTo>
                <a:cubicBezTo>
                  <a:pt x="22952" y="38693"/>
                  <a:pt x="23336" y="38779"/>
                  <a:pt x="23592" y="38608"/>
                </a:cubicBezTo>
                <a:cubicBezTo>
                  <a:pt x="23890" y="38437"/>
                  <a:pt x="24402" y="38736"/>
                  <a:pt x="24445" y="38139"/>
                </a:cubicBezTo>
                <a:cubicBezTo>
                  <a:pt x="24402" y="38096"/>
                  <a:pt x="24360" y="38011"/>
                  <a:pt x="24317" y="37925"/>
                </a:cubicBezTo>
                <a:lnTo>
                  <a:pt x="24573" y="37670"/>
                </a:lnTo>
                <a:cubicBezTo>
                  <a:pt x="24616" y="37883"/>
                  <a:pt x="24616" y="38053"/>
                  <a:pt x="24701" y="38309"/>
                </a:cubicBezTo>
                <a:cubicBezTo>
                  <a:pt x="24872" y="38096"/>
                  <a:pt x="24957" y="37968"/>
                  <a:pt x="25085" y="37840"/>
                </a:cubicBezTo>
                <a:cubicBezTo>
                  <a:pt x="25170" y="37883"/>
                  <a:pt x="25256" y="37925"/>
                  <a:pt x="25341" y="38011"/>
                </a:cubicBezTo>
                <a:cubicBezTo>
                  <a:pt x="25725" y="37883"/>
                  <a:pt x="26151" y="37755"/>
                  <a:pt x="26578" y="37584"/>
                </a:cubicBezTo>
                <a:cubicBezTo>
                  <a:pt x="26578" y="37584"/>
                  <a:pt x="26621" y="37627"/>
                  <a:pt x="26706" y="37712"/>
                </a:cubicBezTo>
                <a:cubicBezTo>
                  <a:pt x="26877" y="37499"/>
                  <a:pt x="27005" y="37286"/>
                  <a:pt x="27175" y="37072"/>
                </a:cubicBezTo>
                <a:cubicBezTo>
                  <a:pt x="27303" y="37158"/>
                  <a:pt x="27431" y="37286"/>
                  <a:pt x="27645" y="37456"/>
                </a:cubicBezTo>
                <a:cubicBezTo>
                  <a:pt x="27815" y="37030"/>
                  <a:pt x="28199" y="36859"/>
                  <a:pt x="28455" y="36560"/>
                </a:cubicBezTo>
                <a:cubicBezTo>
                  <a:pt x="28668" y="36560"/>
                  <a:pt x="28839" y="36560"/>
                  <a:pt x="29052" y="36518"/>
                </a:cubicBezTo>
                <a:cubicBezTo>
                  <a:pt x="29052" y="36390"/>
                  <a:pt x="29052" y="36262"/>
                  <a:pt x="29095" y="36134"/>
                </a:cubicBezTo>
                <a:cubicBezTo>
                  <a:pt x="29223" y="36048"/>
                  <a:pt x="29351" y="35963"/>
                  <a:pt x="29479" y="35920"/>
                </a:cubicBezTo>
                <a:cubicBezTo>
                  <a:pt x="29607" y="35963"/>
                  <a:pt x="29735" y="36006"/>
                  <a:pt x="29906" y="36091"/>
                </a:cubicBezTo>
                <a:cubicBezTo>
                  <a:pt x="29820" y="35878"/>
                  <a:pt x="29778" y="35792"/>
                  <a:pt x="29692" y="35750"/>
                </a:cubicBezTo>
                <a:cubicBezTo>
                  <a:pt x="29650" y="35707"/>
                  <a:pt x="29607" y="35664"/>
                  <a:pt x="29564" y="35622"/>
                </a:cubicBezTo>
                <a:cubicBezTo>
                  <a:pt x="29607" y="35622"/>
                  <a:pt x="29607" y="35579"/>
                  <a:pt x="29607" y="35579"/>
                </a:cubicBezTo>
                <a:cubicBezTo>
                  <a:pt x="29650" y="35622"/>
                  <a:pt x="29692" y="35664"/>
                  <a:pt x="29735" y="35707"/>
                </a:cubicBezTo>
                <a:cubicBezTo>
                  <a:pt x="29735" y="35707"/>
                  <a:pt x="29735" y="35738"/>
                  <a:pt x="29709" y="35747"/>
                </a:cubicBezTo>
                <a:lnTo>
                  <a:pt x="29709" y="35747"/>
                </a:lnTo>
                <a:cubicBezTo>
                  <a:pt x="29956" y="35707"/>
                  <a:pt x="30125" y="35707"/>
                  <a:pt x="30375" y="35707"/>
                </a:cubicBezTo>
                <a:cubicBezTo>
                  <a:pt x="30460" y="35494"/>
                  <a:pt x="30546" y="35281"/>
                  <a:pt x="30631" y="35025"/>
                </a:cubicBezTo>
                <a:lnTo>
                  <a:pt x="31015" y="35025"/>
                </a:lnTo>
                <a:cubicBezTo>
                  <a:pt x="30972" y="34939"/>
                  <a:pt x="30929" y="34854"/>
                  <a:pt x="30887" y="34769"/>
                </a:cubicBezTo>
                <a:cubicBezTo>
                  <a:pt x="31399" y="34641"/>
                  <a:pt x="31783" y="34342"/>
                  <a:pt x="32039" y="33915"/>
                </a:cubicBezTo>
                <a:cubicBezTo>
                  <a:pt x="31953" y="33873"/>
                  <a:pt x="31911" y="33873"/>
                  <a:pt x="31868" y="33830"/>
                </a:cubicBezTo>
                <a:cubicBezTo>
                  <a:pt x="31911" y="33787"/>
                  <a:pt x="31911" y="33787"/>
                  <a:pt x="31911" y="33745"/>
                </a:cubicBezTo>
                <a:cubicBezTo>
                  <a:pt x="31953" y="33787"/>
                  <a:pt x="31996" y="33873"/>
                  <a:pt x="32039" y="33915"/>
                </a:cubicBezTo>
                <a:lnTo>
                  <a:pt x="32295" y="33915"/>
                </a:lnTo>
                <a:cubicBezTo>
                  <a:pt x="32380" y="33745"/>
                  <a:pt x="32423" y="33617"/>
                  <a:pt x="32508" y="33489"/>
                </a:cubicBezTo>
                <a:cubicBezTo>
                  <a:pt x="32465" y="33403"/>
                  <a:pt x="32423" y="33318"/>
                  <a:pt x="32337" y="33275"/>
                </a:cubicBezTo>
                <a:lnTo>
                  <a:pt x="32209" y="33147"/>
                </a:lnTo>
                <a:lnTo>
                  <a:pt x="32337" y="33105"/>
                </a:lnTo>
                <a:cubicBezTo>
                  <a:pt x="32380" y="33062"/>
                  <a:pt x="32423" y="33020"/>
                  <a:pt x="32465" y="32934"/>
                </a:cubicBezTo>
                <a:cubicBezTo>
                  <a:pt x="32465" y="33020"/>
                  <a:pt x="32508" y="33062"/>
                  <a:pt x="32508" y="33105"/>
                </a:cubicBezTo>
                <a:lnTo>
                  <a:pt x="32807" y="33105"/>
                </a:lnTo>
                <a:cubicBezTo>
                  <a:pt x="32849" y="32892"/>
                  <a:pt x="32849" y="32764"/>
                  <a:pt x="32849" y="32721"/>
                </a:cubicBezTo>
                <a:cubicBezTo>
                  <a:pt x="33105" y="32508"/>
                  <a:pt x="33276" y="32337"/>
                  <a:pt x="33489" y="32166"/>
                </a:cubicBezTo>
                <a:cubicBezTo>
                  <a:pt x="33489" y="32081"/>
                  <a:pt x="33532" y="31953"/>
                  <a:pt x="33532" y="31825"/>
                </a:cubicBezTo>
                <a:cubicBezTo>
                  <a:pt x="33745" y="31654"/>
                  <a:pt x="33958" y="31526"/>
                  <a:pt x="34172" y="31398"/>
                </a:cubicBezTo>
                <a:cubicBezTo>
                  <a:pt x="34172" y="31228"/>
                  <a:pt x="34172" y="31100"/>
                  <a:pt x="34172" y="30972"/>
                </a:cubicBezTo>
                <a:cubicBezTo>
                  <a:pt x="34086" y="30929"/>
                  <a:pt x="34044" y="30886"/>
                  <a:pt x="34001" y="30844"/>
                </a:cubicBezTo>
                <a:lnTo>
                  <a:pt x="34086" y="30801"/>
                </a:lnTo>
                <a:cubicBezTo>
                  <a:pt x="34086" y="30844"/>
                  <a:pt x="34129" y="30886"/>
                  <a:pt x="34172" y="30929"/>
                </a:cubicBezTo>
                <a:cubicBezTo>
                  <a:pt x="34172" y="30929"/>
                  <a:pt x="34172" y="30972"/>
                  <a:pt x="34172" y="30972"/>
                </a:cubicBezTo>
                <a:cubicBezTo>
                  <a:pt x="34257" y="30929"/>
                  <a:pt x="34342" y="30929"/>
                  <a:pt x="34513" y="30929"/>
                </a:cubicBezTo>
                <a:cubicBezTo>
                  <a:pt x="34428" y="30503"/>
                  <a:pt x="34812" y="30204"/>
                  <a:pt x="34598" y="29820"/>
                </a:cubicBezTo>
                <a:cubicBezTo>
                  <a:pt x="34513" y="29692"/>
                  <a:pt x="34513" y="29607"/>
                  <a:pt x="34513" y="29479"/>
                </a:cubicBezTo>
                <a:lnTo>
                  <a:pt x="34598" y="29479"/>
                </a:lnTo>
                <a:cubicBezTo>
                  <a:pt x="34638" y="29559"/>
                  <a:pt x="34641" y="29677"/>
                  <a:pt x="34677" y="29762"/>
                </a:cubicBezTo>
                <a:lnTo>
                  <a:pt x="34677" y="29762"/>
                </a:lnTo>
                <a:cubicBezTo>
                  <a:pt x="34810" y="29665"/>
                  <a:pt x="34917" y="29593"/>
                  <a:pt x="35025" y="29521"/>
                </a:cubicBezTo>
                <a:cubicBezTo>
                  <a:pt x="34940" y="29393"/>
                  <a:pt x="34897" y="29308"/>
                  <a:pt x="34812" y="29180"/>
                </a:cubicBezTo>
                <a:cubicBezTo>
                  <a:pt x="35068" y="29137"/>
                  <a:pt x="35281" y="29137"/>
                  <a:pt x="35537" y="29095"/>
                </a:cubicBezTo>
                <a:cubicBezTo>
                  <a:pt x="35452" y="28881"/>
                  <a:pt x="35409" y="28711"/>
                  <a:pt x="35366" y="28540"/>
                </a:cubicBezTo>
                <a:cubicBezTo>
                  <a:pt x="35409" y="28455"/>
                  <a:pt x="35452" y="28369"/>
                  <a:pt x="35494" y="28327"/>
                </a:cubicBezTo>
                <a:lnTo>
                  <a:pt x="35366" y="28199"/>
                </a:lnTo>
                <a:lnTo>
                  <a:pt x="35494" y="28156"/>
                </a:lnTo>
                <a:cubicBezTo>
                  <a:pt x="35580" y="28028"/>
                  <a:pt x="35622" y="27943"/>
                  <a:pt x="35707" y="27815"/>
                </a:cubicBezTo>
                <a:cubicBezTo>
                  <a:pt x="35835" y="27900"/>
                  <a:pt x="35878" y="27943"/>
                  <a:pt x="35963" y="28028"/>
                </a:cubicBezTo>
                <a:lnTo>
                  <a:pt x="35963" y="27260"/>
                </a:lnTo>
                <a:lnTo>
                  <a:pt x="36305" y="26919"/>
                </a:lnTo>
                <a:cubicBezTo>
                  <a:pt x="36177" y="26791"/>
                  <a:pt x="36049" y="26620"/>
                  <a:pt x="35921" y="26450"/>
                </a:cubicBezTo>
                <a:cubicBezTo>
                  <a:pt x="36177" y="26279"/>
                  <a:pt x="36561" y="26407"/>
                  <a:pt x="36646" y="25980"/>
                </a:cubicBezTo>
                <a:cubicBezTo>
                  <a:pt x="36646" y="25682"/>
                  <a:pt x="36305" y="25383"/>
                  <a:pt x="36603" y="25085"/>
                </a:cubicBezTo>
                <a:cubicBezTo>
                  <a:pt x="36731" y="24914"/>
                  <a:pt x="36859" y="24701"/>
                  <a:pt x="36987" y="24530"/>
                </a:cubicBezTo>
                <a:cubicBezTo>
                  <a:pt x="36902" y="24402"/>
                  <a:pt x="36817" y="24274"/>
                  <a:pt x="36774" y="24189"/>
                </a:cubicBezTo>
                <a:cubicBezTo>
                  <a:pt x="36902" y="23975"/>
                  <a:pt x="36987" y="23805"/>
                  <a:pt x="37115" y="23591"/>
                </a:cubicBezTo>
                <a:cubicBezTo>
                  <a:pt x="37073" y="23591"/>
                  <a:pt x="37030" y="23506"/>
                  <a:pt x="36987" y="23463"/>
                </a:cubicBezTo>
                <a:cubicBezTo>
                  <a:pt x="37243" y="23122"/>
                  <a:pt x="37073" y="22738"/>
                  <a:pt x="37115" y="22397"/>
                </a:cubicBezTo>
                <a:cubicBezTo>
                  <a:pt x="37073" y="22354"/>
                  <a:pt x="37030" y="22312"/>
                  <a:pt x="36987" y="22312"/>
                </a:cubicBezTo>
                <a:lnTo>
                  <a:pt x="37030" y="22226"/>
                </a:lnTo>
                <a:cubicBezTo>
                  <a:pt x="37073" y="22269"/>
                  <a:pt x="37115" y="22312"/>
                  <a:pt x="37158" y="22354"/>
                </a:cubicBezTo>
                <a:cubicBezTo>
                  <a:pt x="37115" y="22397"/>
                  <a:pt x="37115" y="22397"/>
                  <a:pt x="37115" y="22397"/>
                </a:cubicBezTo>
                <a:cubicBezTo>
                  <a:pt x="37158" y="22354"/>
                  <a:pt x="37243" y="22354"/>
                  <a:pt x="37243" y="22312"/>
                </a:cubicBezTo>
                <a:cubicBezTo>
                  <a:pt x="37329" y="21800"/>
                  <a:pt x="37286" y="21288"/>
                  <a:pt x="37286" y="20819"/>
                </a:cubicBezTo>
                <a:cubicBezTo>
                  <a:pt x="37115" y="20733"/>
                  <a:pt x="37073" y="20691"/>
                  <a:pt x="36902" y="20648"/>
                </a:cubicBezTo>
                <a:cubicBezTo>
                  <a:pt x="37073" y="20605"/>
                  <a:pt x="37158" y="20563"/>
                  <a:pt x="37329" y="20520"/>
                </a:cubicBezTo>
                <a:cubicBezTo>
                  <a:pt x="37115" y="20392"/>
                  <a:pt x="36987" y="20264"/>
                  <a:pt x="36774" y="20136"/>
                </a:cubicBezTo>
                <a:cubicBezTo>
                  <a:pt x="36987" y="20093"/>
                  <a:pt x="37158" y="20051"/>
                  <a:pt x="37329" y="20051"/>
                </a:cubicBezTo>
                <a:cubicBezTo>
                  <a:pt x="36987" y="19752"/>
                  <a:pt x="37158" y="19496"/>
                  <a:pt x="37329" y="19240"/>
                </a:cubicBezTo>
                <a:cubicBezTo>
                  <a:pt x="37243" y="19155"/>
                  <a:pt x="37158" y="19027"/>
                  <a:pt x="37115" y="18941"/>
                </a:cubicBezTo>
                <a:cubicBezTo>
                  <a:pt x="37201" y="18813"/>
                  <a:pt x="37243" y="18685"/>
                  <a:pt x="37286" y="18600"/>
                </a:cubicBezTo>
                <a:cubicBezTo>
                  <a:pt x="37243" y="18472"/>
                  <a:pt x="37201" y="18430"/>
                  <a:pt x="37158" y="18344"/>
                </a:cubicBezTo>
                <a:cubicBezTo>
                  <a:pt x="37201" y="18259"/>
                  <a:pt x="37243" y="18216"/>
                  <a:pt x="37286" y="18174"/>
                </a:cubicBezTo>
                <a:cubicBezTo>
                  <a:pt x="37115" y="18046"/>
                  <a:pt x="36945" y="17918"/>
                  <a:pt x="36774" y="17832"/>
                </a:cubicBezTo>
                <a:cubicBezTo>
                  <a:pt x="36849" y="17683"/>
                  <a:pt x="36891" y="17598"/>
                  <a:pt x="36814" y="17436"/>
                </a:cubicBezTo>
                <a:lnTo>
                  <a:pt x="36814" y="17436"/>
                </a:lnTo>
                <a:cubicBezTo>
                  <a:pt x="36787" y="17444"/>
                  <a:pt x="36759" y="17448"/>
                  <a:pt x="36731" y="17448"/>
                </a:cubicBezTo>
                <a:cubicBezTo>
                  <a:pt x="36731" y="17448"/>
                  <a:pt x="36689" y="17406"/>
                  <a:pt x="36774" y="17363"/>
                </a:cubicBezTo>
                <a:cubicBezTo>
                  <a:pt x="36774" y="17349"/>
                  <a:pt x="36783" y="17344"/>
                  <a:pt x="36799" y="17344"/>
                </a:cubicBezTo>
                <a:cubicBezTo>
                  <a:pt x="36831" y="17344"/>
                  <a:pt x="36888" y="17363"/>
                  <a:pt x="36945" y="17363"/>
                </a:cubicBezTo>
                <a:cubicBezTo>
                  <a:pt x="36932" y="17375"/>
                  <a:pt x="36916" y="17388"/>
                  <a:pt x="36898" y="17399"/>
                </a:cubicBezTo>
                <a:lnTo>
                  <a:pt x="36898" y="17399"/>
                </a:lnTo>
                <a:cubicBezTo>
                  <a:pt x="36863" y="17391"/>
                  <a:pt x="36823" y="17379"/>
                  <a:pt x="36774" y="17363"/>
                </a:cubicBezTo>
                <a:lnTo>
                  <a:pt x="36774" y="17363"/>
                </a:lnTo>
                <a:cubicBezTo>
                  <a:pt x="36790" y="17389"/>
                  <a:pt x="36803" y="17413"/>
                  <a:pt x="36814" y="17436"/>
                </a:cubicBezTo>
                <a:lnTo>
                  <a:pt x="36814" y="17436"/>
                </a:lnTo>
                <a:cubicBezTo>
                  <a:pt x="36845" y="17427"/>
                  <a:pt x="36874" y="17414"/>
                  <a:pt x="36898" y="17399"/>
                </a:cubicBezTo>
                <a:lnTo>
                  <a:pt x="36898" y="17399"/>
                </a:lnTo>
                <a:cubicBezTo>
                  <a:pt x="36955" y="17412"/>
                  <a:pt x="36995" y="17416"/>
                  <a:pt x="37025" y="17416"/>
                </a:cubicBezTo>
                <a:cubicBezTo>
                  <a:pt x="37073" y="17416"/>
                  <a:pt x="37094" y="17406"/>
                  <a:pt x="37115" y="17406"/>
                </a:cubicBezTo>
                <a:cubicBezTo>
                  <a:pt x="36945" y="17064"/>
                  <a:pt x="37201" y="16723"/>
                  <a:pt x="37115" y="16382"/>
                </a:cubicBezTo>
                <a:cubicBezTo>
                  <a:pt x="37115" y="16382"/>
                  <a:pt x="37073" y="16339"/>
                  <a:pt x="37030" y="16296"/>
                </a:cubicBezTo>
                <a:cubicBezTo>
                  <a:pt x="36987" y="16424"/>
                  <a:pt x="36945" y="16510"/>
                  <a:pt x="36902" y="16638"/>
                </a:cubicBezTo>
                <a:cubicBezTo>
                  <a:pt x="36817" y="16595"/>
                  <a:pt x="36731" y="16595"/>
                  <a:pt x="36646" y="16595"/>
                </a:cubicBezTo>
                <a:cubicBezTo>
                  <a:pt x="36774" y="16339"/>
                  <a:pt x="36859" y="16168"/>
                  <a:pt x="36945" y="15998"/>
                </a:cubicBezTo>
                <a:cubicBezTo>
                  <a:pt x="36859" y="15657"/>
                  <a:pt x="36731" y="15401"/>
                  <a:pt x="36646" y="15145"/>
                </a:cubicBezTo>
                <a:cubicBezTo>
                  <a:pt x="36689" y="14974"/>
                  <a:pt x="36774" y="14846"/>
                  <a:pt x="36817" y="14675"/>
                </a:cubicBezTo>
                <a:cubicBezTo>
                  <a:pt x="36603" y="14675"/>
                  <a:pt x="36475" y="14633"/>
                  <a:pt x="36305" y="14633"/>
                </a:cubicBezTo>
                <a:cubicBezTo>
                  <a:pt x="36433" y="14419"/>
                  <a:pt x="36561" y="14249"/>
                  <a:pt x="36774" y="13950"/>
                </a:cubicBezTo>
                <a:lnTo>
                  <a:pt x="36774" y="13950"/>
                </a:lnTo>
                <a:cubicBezTo>
                  <a:pt x="36475" y="14035"/>
                  <a:pt x="36305" y="14078"/>
                  <a:pt x="36177" y="14121"/>
                </a:cubicBezTo>
                <a:cubicBezTo>
                  <a:pt x="36006" y="13865"/>
                  <a:pt x="36390" y="13609"/>
                  <a:pt x="36177" y="13353"/>
                </a:cubicBezTo>
                <a:cubicBezTo>
                  <a:pt x="36177" y="13353"/>
                  <a:pt x="36305" y="13225"/>
                  <a:pt x="36347" y="13097"/>
                </a:cubicBezTo>
                <a:cubicBezTo>
                  <a:pt x="36134" y="12969"/>
                  <a:pt x="35963" y="12798"/>
                  <a:pt x="35793" y="12670"/>
                </a:cubicBezTo>
                <a:lnTo>
                  <a:pt x="35665" y="12585"/>
                </a:lnTo>
                <a:lnTo>
                  <a:pt x="35793" y="12500"/>
                </a:lnTo>
                <a:cubicBezTo>
                  <a:pt x="35878" y="12414"/>
                  <a:pt x="35921" y="12329"/>
                  <a:pt x="36006" y="12158"/>
                </a:cubicBezTo>
                <a:cubicBezTo>
                  <a:pt x="35878" y="12030"/>
                  <a:pt x="35707" y="11860"/>
                  <a:pt x="35537" y="11689"/>
                </a:cubicBezTo>
                <a:cubicBezTo>
                  <a:pt x="35537" y="11689"/>
                  <a:pt x="35580" y="11646"/>
                  <a:pt x="35622" y="11604"/>
                </a:cubicBezTo>
                <a:cubicBezTo>
                  <a:pt x="35537" y="11476"/>
                  <a:pt x="35409" y="11348"/>
                  <a:pt x="35324" y="11177"/>
                </a:cubicBezTo>
                <a:cubicBezTo>
                  <a:pt x="35238" y="11049"/>
                  <a:pt x="35238" y="10836"/>
                  <a:pt x="35153" y="10708"/>
                </a:cubicBezTo>
                <a:cubicBezTo>
                  <a:pt x="34982" y="10409"/>
                  <a:pt x="34940" y="10068"/>
                  <a:pt x="34641" y="9897"/>
                </a:cubicBezTo>
                <a:cubicBezTo>
                  <a:pt x="34641" y="9940"/>
                  <a:pt x="34598" y="9983"/>
                  <a:pt x="34556" y="10025"/>
                </a:cubicBezTo>
                <a:cubicBezTo>
                  <a:pt x="34513" y="9983"/>
                  <a:pt x="34513" y="9940"/>
                  <a:pt x="34470" y="9897"/>
                </a:cubicBezTo>
                <a:cubicBezTo>
                  <a:pt x="34428" y="9855"/>
                  <a:pt x="34385" y="9812"/>
                  <a:pt x="34342" y="9769"/>
                </a:cubicBezTo>
                <a:lnTo>
                  <a:pt x="34385" y="9727"/>
                </a:lnTo>
                <a:cubicBezTo>
                  <a:pt x="34428" y="9769"/>
                  <a:pt x="34470" y="9812"/>
                  <a:pt x="34513" y="9855"/>
                </a:cubicBezTo>
                <a:cubicBezTo>
                  <a:pt x="34513" y="9855"/>
                  <a:pt x="34470" y="9897"/>
                  <a:pt x="34470" y="9897"/>
                </a:cubicBezTo>
                <a:lnTo>
                  <a:pt x="34641" y="9897"/>
                </a:lnTo>
                <a:lnTo>
                  <a:pt x="34641" y="9471"/>
                </a:lnTo>
                <a:cubicBezTo>
                  <a:pt x="34470" y="9385"/>
                  <a:pt x="34342" y="9257"/>
                  <a:pt x="34172" y="9172"/>
                </a:cubicBezTo>
                <a:cubicBezTo>
                  <a:pt x="34214" y="9087"/>
                  <a:pt x="34257" y="9001"/>
                  <a:pt x="34342" y="8959"/>
                </a:cubicBezTo>
                <a:cubicBezTo>
                  <a:pt x="34300" y="8959"/>
                  <a:pt x="34257" y="8916"/>
                  <a:pt x="34257" y="8916"/>
                </a:cubicBezTo>
                <a:cubicBezTo>
                  <a:pt x="34214" y="8788"/>
                  <a:pt x="34129" y="8660"/>
                  <a:pt x="34086" y="8575"/>
                </a:cubicBezTo>
                <a:cubicBezTo>
                  <a:pt x="34001" y="8618"/>
                  <a:pt x="33916" y="8660"/>
                  <a:pt x="33830" y="8788"/>
                </a:cubicBezTo>
                <a:cubicBezTo>
                  <a:pt x="33745" y="8873"/>
                  <a:pt x="33617" y="8873"/>
                  <a:pt x="33532" y="8873"/>
                </a:cubicBezTo>
                <a:cubicBezTo>
                  <a:pt x="33532" y="8831"/>
                  <a:pt x="33532" y="8788"/>
                  <a:pt x="33532" y="8788"/>
                </a:cubicBezTo>
                <a:cubicBezTo>
                  <a:pt x="33617" y="8745"/>
                  <a:pt x="33745" y="8745"/>
                  <a:pt x="33830" y="8703"/>
                </a:cubicBezTo>
                <a:cubicBezTo>
                  <a:pt x="33830" y="8529"/>
                  <a:pt x="33830" y="8387"/>
                  <a:pt x="33830" y="8276"/>
                </a:cubicBezTo>
                <a:cubicBezTo>
                  <a:pt x="33617" y="8234"/>
                  <a:pt x="33489" y="8191"/>
                  <a:pt x="33318" y="8191"/>
                </a:cubicBezTo>
                <a:cubicBezTo>
                  <a:pt x="33404" y="8106"/>
                  <a:pt x="33446" y="8020"/>
                  <a:pt x="33489" y="7978"/>
                </a:cubicBezTo>
                <a:cubicBezTo>
                  <a:pt x="33190" y="7679"/>
                  <a:pt x="33233" y="7082"/>
                  <a:pt x="32764" y="7039"/>
                </a:cubicBezTo>
                <a:cubicBezTo>
                  <a:pt x="32636" y="6740"/>
                  <a:pt x="32551" y="6527"/>
                  <a:pt x="32465" y="6314"/>
                </a:cubicBezTo>
                <a:cubicBezTo>
                  <a:pt x="32295" y="6229"/>
                  <a:pt x="32124" y="6143"/>
                  <a:pt x="31996" y="6058"/>
                </a:cubicBezTo>
                <a:cubicBezTo>
                  <a:pt x="31911" y="6143"/>
                  <a:pt x="31825" y="6186"/>
                  <a:pt x="31783" y="6271"/>
                </a:cubicBezTo>
                <a:cubicBezTo>
                  <a:pt x="31740" y="6186"/>
                  <a:pt x="31697" y="6101"/>
                  <a:pt x="31697" y="6058"/>
                </a:cubicBezTo>
                <a:cubicBezTo>
                  <a:pt x="31783" y="5930"/>
                  <a:pt x="31911" y="5802"/>
                  <a:pt x="31996" y="5674"/>
                </a:cubicBezTo>
                <a:cubicBezTo>
                  <a:pt x="31953" y="5617"/>
                  <a:pt x="31892" y="5608"/>
                  <a:pt x="31827" y="5608"/>
                </a:cubicBezTo>
                <a:cubicBezTo>
                  <a:pt x="31795" y="5608"/>
                  <a:pt x="31761" y="5610"/>
                  <a:pt x="31729" y="5610"/>
                </a:cubicBezTo>
                <a:cubicBezTo>
                  <a:pt x="31633" y="5610"/>
                  <a:pt x="31548" y="5589"/>
                  <a:pt x="31527" y="5418"/>
                </a:cubicBezTo>
                <a:cubicBezTo>
                  <a:pt x="31484" y="5375"/>
                  <a:pt x="31441" y="5375"/>
                  <a:pt x="31399" y="5333"/>
                </a:cubicBezTo>
                <a:cubicBezTo>
                  <a:pt x="31441" y="5290"/>
                  <a:pt x="31484" y="5290"/>
                  <a:pt x="31527" y="5247"/>
                </a:cubicBezTo>
                <a:cubicBezTo>
                  <a:pt x="31441" y="5162"/>
                  <a:pt x="31271" y="5077"/>
                  <a:pt x="31228" y="4906"/>
                </a:cubicBezTo>
                <a:cubicBezTo>
                  <a:pt x="31100" y="4693"/>
                  <a:pt x="30929" y="4650"/>
                  <a:pt x="30759" y="4565"/>
                </a:cubicBezTo>
                <a:cubicBezTo>
                  <a:pt x="30631" y="4437"/>
                  <a:pt x="30546" y="4266"/>
                  <a:pt x="30460" y="4095"/>
                </a:cubicBezTo>
                <a:lnTo>
                  <a:pt x="30119" y="4095"/>
                </a:lnTo>
                <a:cubicBezTo>
                  <a:pt x="30076" y="4010"/>
                  <a:pt x="30034" y="3925"/>
                  <a:pt x="29991" y="3839"/>
                </a:cubicBezTo>
                <a:cubicBezTo>
                  <a:pt x="29308" y="3797"/>
                  <a:pt x="29010" y="3072"/>
                  <a:pt x="28455" y="2858"/>
                </a:cubicBezTo>
                <a:cubicBezTo>
                  <a:pt x="28370" y="2901"/>
                  <a:pt x="28370" y="2901"/>
                  <a:pt x="28327" y="2944"/>
                </a:cubicBezTo>
                <a:cubicBezTo>
                  <a:pt x="28157" y="2816"/>
                  <a:pt x="28071" y="2645"/>
                  <a:pt x="27901" y="2560"/>
                </a:cubicBezTo>
                <a:cubicBezTo>
                  <a:pt x="27602" y="2346"/>
                  <a:pt x="27218" y="2304"/>
                  <a:pt x="27005" y="1962"/>
                </a:cubicBezTo>
                <a:cubicBezTo>
                  <a:pt x="26973" y="1968"/>
                  <a:pt x="26943" y="1971"/>
                  <a:pt x="26913" y="1971"/>
                </a:cubicBezTo>
                <a:cubicBezTo>
                  <a:pt x="26561" y="1971"/>
                  <a:pt x="26350" y="1590"/>
                  <a:pt x="25991" y="1590"/>
                </a:cubicBezTo>
                <a:cubicBezTo>
                  <a:pt x="25935" y="1590"/>
                  <a:pt x="25875" y="1600"/>
                  <a:pt x="25810" y="1621"/>
                </a:cubicBezTo>
                <a:cubicBezTo>
                  <a:pt x="25768" y="1621"/>
                  <a:pt x="25725" y="1536"/>
                  <a:pt x="25640" y="1493"/>
                </a:cubicBezTo>
                <a:cubicBezTo>
                  <a:pt x="25298" y="1237"/>
                  <a:pt x="24957" y="1067"/>
                  <a:pt x="24530" y="981"/>
                </a:cubicBezTo>
                <a:cubicBezTo>
                  <a:pt x="24445" y="1109"/>
                  <a:pt x="24317" y="1195"/>
                  <a:pt x="24146" y="1323"/>
                </a:cubicBezTo>
                <a:cubicBezTo>
                  <a:pt x="24146" y="1152"/>
                  <a:pt x="24104" y="1024"/>
                  <a:pt x="24104" y="811"/>
                </a:cubicBezTo>
                <a:cubicBezTo>
                  <a:pt x="23848" y="853"/>
                  <a:pt x="23677" y="896"/>
                  <a:pt x="23464" y="939"/>
                </a:cubicBezTo>
                <a:cubicBezTo>
                  <a:pt x="23464" y="811"/>
                  <a:pt x="23421" y="768"/>
                  <a:pt x="23421" y="640"/>
                </a:cubicBezTo>
                <a:cubicBezTo>
                  <a:pt x="23326" y="640"/>
                  <a:pt x="23234" y="642"/>
                  <a:pt x="23143" y="642"/>
                </a:cubicBezTo>
                <a:cubicBezTo>
                  <a:pt x="22826" y="642"/>
                  <a:pt x="22535" y="616"/>
                  <a:pt x="22269" y="384"/>
                </a:cubicBezTo>
                <a:cubicBezTo>
                  <a:pt x="22190" y="325"/>
                  <a:pt x="22093" y="293"/>
                  <a:pt x="21989" y="293"/>
                </a:cubicBezTo>
                <a:cubicBezTo>
                  <a:pt x="21870" y="293"/>
                  <a:pt x="21744" y="335"/>
                  <a:pt x="21629" y="427"/>
                </a:cubicBezTo>
                <a:cubicBezTo>
                  <a:pt x="21544" y="469"/>
                  <a:pt x="21416" y="469"/>
                  <a:pt x="21331" y="512"/>
                </a:cubicBezTo>
                <a:cubicBezTo>
                  <a:pt x="21288" y="555"/>
                  <a:pt x="21245" y="597"/>
                  <a:pt x="21245" y="640"/>
                </a:cubicBezTo>
                <a:cubicBezTo>
                  <a:pt x="21203" y="640"/>
                  <a:pt x="21203" y="597"/>
                  <a:pt x="21160" y="597"/>
                </a:cubicBezTo>
                <a:cubicBezTo>
                  <a:pt x="21203" y="555"/>
                  <a:pt x="21245" y="512"/>
                  <a:pt x="21288" y="469"/>
                </a:cubicBezTo>
                <a:lnTo>
                  <a:pt x="21331" y="512"/>
                </a:lnTo>
                <a:cubicBezTo>
                  <a:pt x="21135" y="267"/>
                  <a:pt x="21009" y="149"/>
                  <a:pt x="20841" y="149"/>
                </a:cubicBezTo>
                <a:cubicBezTo>
                  <a:pt x="20716" y="149"/>
                  <a:pt x="20568" y="214"/>
                  <a:pt x="20350" y="341"/>
                </a:cubicBezTo>
                <a:cubicBezTo>
                  <a:pt x="20307" y="384"/>
                  <a:pt x="20264" y="427"/>
                  <a:pt x="20222" y="469"/>
                </a:cubicBezTo>
                <a:lnTo>
                  <a:pt x="20179" y="427"/>
                </a:lnTo>
                <a:cubicBezTo>
                  <a:pt x="20222" y="384"/>
                  <a:pt x="20264" y="341"/>
                  <a:pt x="20307" y="299"/>
                </a:cubicBezTo>
                <a:cubicBezTo>
                  <a:pt x="20350" y="341"/>
                  <a:pt x="20350" y="341"/>
                  <a:pt x="20350" y="341"/>
                </a:cubicBezTo>
                <a:cubicBezTo>
                  <a:pt x="20307" y="256"/>
                  <a:pt x="20264" y="213"/>
                  <a:pt x="20222" y="171"/>
                </a:cubicBezTo>
                <a:cubicBezTo>
                  <a:pt x="20153" y="102"/>
                  <a:pt x="20078" y="89"/>
                  <a:pt x="20002" y="89"/>
                </a:cubicBezTo>
                <a:cubicBezTo>
                  <a:pt x="19951" y="89"/>
                  <a:pt x="19899" y="95"/>
                  <a:pt x="19849" y="95"/>
                </a:cubicBezTo>
                <a:cubicBezTo>
                  <a:pt x="19786" y="95"/>
                  <a:pt x="19724" y="85"/>
                  <a:pt x="19667" y="43"/>
                </a:cubicBezTo>
                <a:cubicBezTo>
                  <a:pt x="19623" y="16"/>
                  <a:pt x="19577" y="6"/>
                  <a:pt x="19530" y="6"/>
                </a:cubicBezTo>
                <a:cubicBezTo>
                  <a:pt x="19386" y="6"/>
                  <a:pt x="19239" y="103"/>
                  <a:pt x="19135" y="103"/>
                </a:cubicBezTo>
                <a:cubicBezTo>
                  <a:pt x="19111" y="103"/>
                  <a:pt x="19089" y="98"/>
                  <a:pt x="19070" y="85"/>
                </a:cubicBezTo>
                <a:cubicBezTo>
                  <a:pt x="18942" y="21"/>
                  <a:pt x="18824" y="0"/>
                  <a:pt x="18712" y="0"/>
                </a:cubicBezTo>
                <a:cubicBezTo>
                  <a:pt x="18601" y="0"/>
                  <a:pt x="18494" y="21"/>
                  <a:pt x="18387" y="43"/>
                </a:cubicBezTo>
                <a:cubicBezTo>
                  <a:pt x="18345" y="43"/>
                  <a:pt x="18302" y="128"/>
                  <a:pt x="18302" y="171"/>
                </a:cubicBezTo>
                <a:cubicBezTo>
                  <a:pt x="18217" y="85"/>
                  <a:pt x="18174" y="43"/>
                  <a:pt x="18131" y="0"/>
                </a:cubicBezTo>
                <a:close/>
              </a:path>
            </a:pathLst>
          </a:custGeom>
          <a:solidFill>
            <a:srgbClr val="FFD98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0000"/>
              </a:solidFill>
              <a:latin typeface="Arial"/>
              <a:ea typeface="Arial"/>
              <a:cs typeface="Arial"/>
              <a:sym typeface="Arial"/>
            </a:endParaRPr>
          </a:p>
        </p:txBody>
      </p:sp>
      <p:sp>
        <p:nvSpPr>
          <p:cNvPr id="1988" name="Google Shape;1988;p36"/>
          <p:cNvSpPr txBox="1"/>
          <p:nvPr/>
        </p:nvSpPr>
        <p:spPr>
          <a:xfrm>
            <a:off x="4911296" y="2257022"/>
            <a:ext cx="6270112" cy="15696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3300"/>
              </a:buClr>
              <a:buSzPts val="3200"/>
              <a:buFont typeface="Arima Madurai Black"/>
              <a:buNone/>
            </a:pPr>
            <a:r>
              <a:rPr b="0" i="0" lang="en-US" sz="3200" u="none" cap="none" strike="noStrike">
                <a:solidFill>
                  <a:srgbClr val="003300"/>
                </a:solidFill>
                <a:latin typeface="Arima Madurai Black"/>
                <a:ea typeface="Arima Madurai Black"/>
                <a:cs typeface="Arima Madurai Black"/>
                <a:sym typeface="Arima Madurai Black"/>
              </a:rPr>
              <a:t>Nêu một số ví dụ về ứng dụng của công nghệ nano trong đời sống.</a:t>
            </a:r>
            <a:endParaRPr b="0" i="0" sz="3200" u="none" cap="none" strike="noStrike">
              <a:solidFill>
                <a:srgbClr val="00330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81"/>
                                        </p:tgtEl>
                                        <p:attrNameLst>
                                          <p:attrName>style.visibility</p:attrName>
                                        </p:attrNameLst>
                                      </p:cBhvr>
                                      <p:to>
                                        <p:strVal val="visible"/>
                                      </p:to>
                                    </p:set>
                                    <p:animEffect filter="fade" transition="in">
                                      <p:cBhvr>
                                        <p:cTn dur="1000"/>
                                        <p:tgtEl>
                                          <p:spTgt spid="1981"/>
                                        </p:tgtEl>
                                      </p:cBhvr>
                                    </p:animEffect>
                                  </p:childTnLst>
                                </p:cTn>
                              </p:par>
                              <p:par>
                                <p:cTn fill="hold" nodeType="withEffect" presetClass="entr" presetID="10" presetSubtype="0">
                                  <p:stCondLst>
                                    <p:cond delay="0"/>
                                  </p:stCondLst>
                                  <p:childTnLst>
                                    <p:set>
                                      <p:cBhvr>
                                        <p:cTn dur="1" fill="hold">
                                          <p:stCondLst>
                                            <p:cond delay="0"/>
                                          </p:stCondLst>
                                        </p:cTn>
                                        <p:tgtEl>
                                          <p:spTgt spid="1982"/>
                                        </p:tgtEl>
                                        <p:attrNameLst>
                                          <p:attrName>style.visibility</p:attrName>
                                        </p:attrNameLst>
                                      </p:cBhvr>
                                      <p:to>
                                        <p:strVal val="visible"/>
                                      </p:to>
                                    </p:set>
                                    <p:animEffect filter="fade" transition="in">
                                      <p:cBhvr>
                                        <p:cTn dur="500"/>
                                        <p:tgtEl>
                                          <p:spTgt spid="19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2" name="Shape 1992"/>
        <p:cNvGrpSpPr/>
        <p:nvPr/>
      </p:nvGrpSpPr>
      <p:grpSpPr>
        <a:xfrm>
          <a:off x="0" y="0"/>
          <a:ext cx="0" cy="0"/>
          <a:chOff x="0" y="0"/>
          <a:chExt cx="0" cy="0"/>
        </a:xfrm>
      </p:grpSpPr>
      <p:sp>
        <p:nvSpPr>
          <p:cNvPr id="1993" name="Google Shape;1993;p37"/>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1994" name="Google Shape;1994;p37"/>
          <p:cNvSpPr/>
          <p:nvPr/>
        </p:nvSpPr>
        <p:spPr>
          <a:xfrm>
            <a:off x="168520" y="1277166"/>
            <a:ext cx="11788347" cy="1882055"/>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FFFFFF"/>
              </a:buClr>
              <a:buSzPts val="2800"/>
              <a:buFont typeface="Arima Madurai Black"/>
              <a:buNone/>
            </a:pPr>
            <a:r>
              <a:rPr b="1" lang="en-US" sz="2800">
                <a:solidFill>
                  <a:srgbClr val="FFFFFF"/>
                </a:solidFill>
                <a:latin typeface="Arima Madurai Black"/>
                <a:ea typeface="Arima Madurai Black"/>
                <a:cs typeface="Arima Madurai Black"/>
                <a:sym typeface="Arima Madurai Black"/>
              </a:rPr>
              <a:t>Trong y –sinh học, các hóa chất và dược phẩm kích thước cỡ nano khi đưa vào cơ thể, giúp can thiệp ở quy mô phân tử hay tế bào dùng để hỗ trợ chuẩn đoán bệnh, dẫn truyền thuốc, tiêu diệt các tế bào ung thư, …</a:t>
            </a:r>
            <a:endParaRPr b="1" i="0" sz="2800" u="none" cap="none" strike="noStrike">
              <a:solidFill>
                <a:srgbClr val="FFFFFF"/>
              </a:solidFill>
              <a:latin typeface="Arima Madurai Black"/>
              <a:ea typeface="Arima Madurai Black"/>
              <a:cs typeface="Arima Madurai Black"/>
              <a:sym typeface="Arima Madurai Black"/>
            </a:endParaRPr>
          </a:p>
        </p:txBody>
      </p:sp>
      <p:pic>
        <p:nvPicPr>
          <p:cNvPr id="1995" name="Google Shape;1995;p37"/>
          <p:cNvPicPr preferRelativeResize="0"/>
          <p:nvPr/>
        </p:nvPicPr>
        <p:blipFill rotWithShape="1">
          <a:blip r:embed="rId3">
            <a:alphaModFix/>
          </a:blip>
          <a:srcRect b="0" l="0" r="0" t="0"/>
          <a:stretch/>
        </p:blipFill>
        <p:spPr>
          <a:xfrm>
            <a:off x="3807007" y="3302912"/>
            <a:ext cx="4603567" cy="3432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9" name="Shape 1999"/>
        <p:cNvGrpSpPr/>
        <p:nvPr/>
      </p:nvGrpSpPr>
      <p:grpSpPr>
        <a:xfrm>
          <a:off x="0" y="0"/>
          <a:ext cx="0" cy="0"/>
          <a:chOff x="0" y="0"/>
          <a:chExt cx="0" cy="0"/>
        </a:xfrm>
      </p:grpSpPr>
      <p:sp>
        <p:nvSpPr>
          <p:cNvPr id="2000" name="Google Shape;2000;p38"/>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2001" name="Google Shape;2001;p38"/>
          <p:cNvSpPr/>
          <p:nvPr/>
        </p:nvSpPr>
        <p:spPr>
          <a:xfrm>
            <a:off x="168520" y="1277166"/>
            <a:ext cx="11788347" cy="1505223"/>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FFFFFF"/>
              </a:buClr>
              <a:buSzPts val="2800"/>
              <a:buFont typeface="Arima Madurai Black"/>
              <a:buNone/>
            </a:pPr>
            <a:r>
              <a:rPr b="1" lang="en-US" sz="2800">
                <a:solidFill>
                  <a:srgbClr val="FFFFFF"/>
                </a:solidFill>
                <a:latin typeface="Arima Madurai Black"/>
                <a:ea typeface="Arima Madurai Black"/>
                <a:cs typeface="Arima Madurai Black"/>
                <a:sym typeface="Arima Madurai Black"/>
              </a:rPr>
              <a:t>Trong sản xuất năng lượng, sử dụng các vật liệu nano chế tạo các loại pin, tụ điện làm tăng tính hiệu quả dữ trữ điện năng hoặc tạo ra vật liệu siêu dẫn.</a:t>
            </a:r>
            <a:endParaRPr b="1" i="0" sz="2800" u="none" cap="none" strike="noStrike">
              <a:solidFill>
                <a:srgbClr val="FFFFFF"/>
              </a:solidFill>
              <a:latin typeface="Arima Madurai Black"/>
              <a:ea typeface="Arima Madurai Black"/>
              <a:cs typeface="Arima Madurai Black"/>
              <a:sym typeface="Arima Madurai Black"/>
            </a:endParaRPr>
          </a:p>
        </p:txBody>
      </p:sp>
      <p:pic>
        <p:nvPicPr>
          <p:cNvPr descr="ứng dụng nam châm siêu dẫn" id="2002" name="Google Shape;2002;p38"/>
          <p:cNvPicPr preferRelativeResize="0"/>
          <p:nvPr/>
        </p:nvPicPr>
        <p:blipFill rotWithShape="1">
          <a:blip r:embed="rId3">
            <a:alphaModFix/>
          </a:blip>
          <a:srcRect b="0" l="0" r="0" t="0"/>
          <a:stretch/>
        </p:blipFill>
        <p:spPr>
          <a:xfrm>
            <a:off x="6792980" y="3108067"/>
            <a:ext cx="4504501" cy="2627625"/>
          </a:xfrm>
          <a:prstGeom prst="rect">
            <a:avLst/>
          </a:prstGeom>
          <a:noFill/>
          <a:ln>
            <a:noFill/>
          </a:ln>
        </p:spPr>
      </p:pic>
      <p:sp>
        <p:nvSpPr>
          <p:cNvPr id="2003" name="Google Shape;2003;p38"/>
          <p:cNvSpPr/>
          <p:nvPr/>
        </p:nvSpPr>
        <p:spPr>
          <a:xfrm>
            <a:off x="6792980" y="5904344"/>
            <a:ext cx="458330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2400">
                <a:solidFill>
                  <a:srgbClr val="00B050"/>
                </a:solidFill>
                <a:latin typeface="Arial"/>
                <a:ea typeface="Arial"/>
                <a:cs typeface="Arial"/>
                <a:sym typeface="Arial"/>
              </a:rPr>
              <a:t>Ứng dụng nam châm siêu dẫn</a:t>
            </a:r>
            <a:endParaRPr b="1" i="1" sz="2400">
              <a:solidFill>
                <a:srgbClr val="00B050"/>
              </a:solidFill>
              <a:latin typeface="Arial"/>
              <a:ea typeface="Arial"/>
              <a:cs typeface="Arial"/>
              <a:sym typeface="Arial"/>
            </a:endParaRPr>
          </a:p>
        </p:txBody>
      </p:sp>
      <p:pic>
        <p:nvPicPr>
          <p:cNvPr descr="ứng dụng công nghệ Nano trong cuộc sống " id="2004" name="Google Shape;2004;p38"/>
          <p:cNvPicPr preferRelativeResize="0"/>
          <p:nvPr/>
        </p:nvPicPr>
        <p:blipFill rotWithShape="1">
          <a:blip r:embed="rId4">
            <a:alphaModFix/>
          </a:blip>
          <a:srcRect b="0" l="0" r="0" t="0"/>
          <a:stretch/>
        </p:blipFill>
        <p:spPr>
          <a:xfrm>
            <a:off x="1388105" y="3108067"/>
            <a:ext cx="4354299" cy="2901052"/>
          </a:xfrm>
          <a:prstGeom prst="rect">
            <a:avLst/>
          </a:prstGeom>
          <a:noFill/>
          <a:ln>
            <a:noFill/>
          </a:ln>
        </p:spPr>
      </p:pic>
      <p:sp>
        <p:nvSpPr>
          <p:cNvPr id="2005" name="Google Shape;2005;p38"/>
          <p:cNvSpPr/>
          <p:nvPr/>
        </p:nvSpPr>
        <p:spPr>
          <a:xfrm>
            <a:off x="2617718" y="6009119"/>
            <a:ext cx="189507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2400">
                <a:solidFill>
                  <a:srgbClr val="00B050"/>
                </a:solidFill>
                <a:latin typeface="Arial"/>
                <a:ea typeface="Arial"/>
                <a:cs typeface="Arial"/>
                <a:sym typeface="Arial"/>
              </a:rPr>
              <a:t>Pin mặt trời</a:t>
            </a:r>
            <a:endParaRPr b="1" i="1" sz="2400">
              <a:solidFill>
                <a:srgbClr val="00B05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9" name="Shape 2009"/>
        <p:cNvGrpSpPr/>
        <p:nvPr/>
      </p:nvGrpSpPr>
      <p:grpSpPr>
        <a:xfrm>
          <a:off x="0" y="0"/>
          <a:ext cx="0" cy="0"/>
          <a:chOff x="0" y="0"/>
          <a:chExt cx="0" cy="0"/>
        </a:xfrm>
      </p:grpSpPr>
      <p:sp>
        <p:nvSpPr>
          <p:cNvPr id="2010" name="Google Shape;2010;p39"/>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2011" name="Google Shape;2011;p39"/>
          <p:cNvSpPr/>
          <p:nvPr/>
        </p:nvSpPr>
        <p:spPr>
          <a:xfrm>
            <a:off x="168520" y="1277166"/>
            <a:ext cx="11788347" cy="1882055"/>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FFFFFF"/>
              </a:buClr>
              <a:buSzPts val="2800"/>
              <a:buFont typeface="Arima Madurai Black"/>
              <a:buNone/>
            </a:pPr>
            <a:r>
              <a:rPr b="1" lang="en-US" sz="2800">
                <a:solidFill>
                  <a:srgbClr val="FFFFFF"/>
                </a:solidFill>
                <a:latin typeface="Arima Madurai Black"/>
                <a:ea typeface="Arima Madurai Black"/>
                <a:cs typeface="Arima Madurai Black"/>
                <a:sym typeface="Arima Madurai Black"/>
              </a:rPr>
              <a:t>Chế tạo các linh kiện điện tử với tốc độ xử lí rất nhanh, các thiết bị lưu trữ thông tin cực nhỏ, sử dụng để chế tạo ra các thế hệ máy tính nano, màn hình máy tính, điện thoại.</a:t>
            </a:r>
            <a:endParaRPr b="1" i="0" sz="2800" u="none" cap="none" strike="noStrike">
              <a:solidFill>
                <a:srgbClr val="FFFFFF"/>
              </a:solidFill>
              <a:latin typeface="Arima Madurai Black"/>
              <a:ea typeface="Arima Madurai Black"/>
              <a:cs typeface="Arima Madurai Black"/>
              <a:sym typeface="Arima Madurai Black"/>
            </a:endParaRPr>
          </a:p>
        </p:txBody>
      </p:sp>
      <p:pic>
        <p:nvPicPr>
          <p:cNvPr descr="Các linh kiện điện tử nano với tốc độ xử lý cực nhanh" id="2012" name="Google Shape;2012;p39"/>
          <p:cNvPicPr preferRelativeResize="0"/>
          <p:nvPr/>
        </p:nvPicPr>
        <p:blipFill rotWithShape="1">
          <a:blip r:embed="rId3">
            <a:alphaModFix/>
          </a:blip>
          <a:srcRect b="0" l="0" r="0" t="0"/>
          <a:stretch/>
        </p:blipFill>
        <p:spPr>
          <a:xfrm>
            <a:off x="6954066" y="3382024"/>
            <a:ext cx="3606646" cy="2408130"/>
          </a:xfrm>
          <a:prstGeom prst="rect">
            <a:avLst/>
          </a:prstGeom>
          <a:noFill/>
          <a:ln>
            <a:noFill/>
          </a:ln>
        </p:spPr>
      </p:pic>
      <p:sp>
        <p:nvSpPr>
          <p:cNvPr id="2013" name="Google Shape;2013;p39"/>
          <p:cNvSpPr/>
          <p:nvPr/>
        </p:nvSpPr>
        <p:spPr>
          <a:xfrm>
            <a:off x="1867687" y="6092070"/>
            <a:ext cx="8790788"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2800">
                <a:solidFill>
                  <a:srgbClr val="00B050"/>
                </a:solidFill>
                <a:latin typeface="Arima Madurai Black"/>
                <a:ea typeface="Arima Madurai Black"/>
                <a:cs typeface="Arima Madurai Black"/>
                <a:sym typeface="Arima Madurai Black"/>
              </a:rPr>
              <a:t>Các linh kiện điện tử nano với tốc độ xử lý cực nhanh</a:t>
            </a:r>
            <a:endParaRPr b="1" i="1" sz="2800">
              <a:solidFill>
                <a:srgbClr val="00B050"/>
              </a:solidFill>
              <a:latin typeface="Arima Madurai Black"/>
              <a:ea typeface="Arima Madurai Black"/>
              <a:cs typeface="Arima Madurai Black"/>
              <a:sym typeface="Arima Madurai Black"/>
            </a:endParaRPr>
          </a:p>
        </p:txBody>
      </p:sp>
      <p:pic>
        <p:nvPicPr>
          <p:cNvPr descr="Mạch Nano CH340 (Arduino Nano Compatible) – Hshop.vn" id="2014" name="Google Shape;2014;p39"/>
          <p:cNvPicPr preferRelativeResize="0"/>
          <p:nvPr/>
        </p:nvPicPr>
        <p:blipFill rotWithShape="1">
          <a:blip r:embed="rId4">
            <a:alphaModFix/>
          </a:blip>
          <a:srcRect b="0" l="0" r="0" t="0"/>
          <a:stretch/>
        </p:blipFill>
        <p:spPr>
          <a:xfrm>
            <a:off x="868203" y="3302912"/>
            <a:ext cx="3515451" cy="256635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9" name="Shape 1679"/>
        <p:cNvGrpSpPr/>
        <p:nvPr/>
      </p:nvGrpSpPr>
      <p:grpSpPr>
        <a:xfrm>
          <a:off x="0" y="0"/>
          <a:ext cx="0" cy="0"/>
          <a:chOff x="0" y="0"/>
          <a:chExt cx="0" cy="0"/>
        </a:xfrm>
      </p:grpSpPr>
      <p:sp>
        <p:nvSpPr>
          <p:cNvPr id="1680" name="Google Shape;1680;p4"/>
          <p:cNvSpPr/>
          <p:nvPr/>
        </p:nvSpPr>
        <p:spPr>
          <a:xfrm>
            <a:off x="847994" y="1266825"/>
            <a:ext cx="10905856" cy="1704975"/>
          </a:xfrm>
          <a:prstGeom prst="roundRect">
            <a:avLst>
              <a:gd fmla="val 16667" name="adj"/>
            </a:avLst>
          </a:prstGeom>
          <a:solidFill>
            <a:srgbClr val="E9F6F4"/>
          </a:solidFill>
          <a:ln cap="flat" cmpd="sng" w="19050">
            <a:solidFill>
              <a:srgbClr val="3F669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5400" u="none" cap="none" strike="noStrike">
                <a:solidFill>
                  <a:srgbClr val="C00000"/>
                </a:solidFill>
                <a:latin typeface="Arial"/>
                <a:ea typeface="Arial"/>
                <a:cs typeface="Arial"/>
                <a:sym typeface="Arial"/>
              </a:rPr>
              <a:t>  </a:t>
            </a:r>
            <a:r>
              <a:rPr b="1" lang="en-US" sz="5400">
                <a:solidFill>
                  <a:srgbClr val="C00000"/>
                </a:solidFill>
                <a:latin typeface="Arial"/>
                <a:ea typeface="Arial"/>
                <a:cs typeface="Arial"/>
                <a:sym typeface="Arial"/>
              </a:rPr>
              <a:t>VẬT LÍ THIÊN VĂN VÀ VŨ TRỤ HỌC</a:t>
            </a:r>
            <a:endParaRPr b="1" sz="5400">
              <a:solidFill>
                <a:srgbClr val="C00000"/>
              </a:solidFill>
              <a:latin typeface="Arima Madurai Black"/>
              <a:ea typeface="Arima Madurai Black"/>
              <a:cs typeface="Arima Madurai Black"/>
              <a:sym typeface="Arima Madurai Black"/>
            </a:endParaRPr>
          </a:p>
        </p:txBody>
      </p:sp>
      <p:sp>
        <p:nvSpPr>
          <p:cNvPr id="1681" name="Google Shape;1681;p4"/>
          <p:cNvSpPr/>
          <p:nvPr/>
        </p:nvSpPr>
        <p:spPr>
          <a:xfrm>
            <a:off x="361950" y="1780853"/>
            <a:ext cx="662756" cy="676917"/>
          </a:xfrm>
          <a:prstGeom prst="ellipse">
            <a:avLst/>
          </a:prstGeom>
          <a:solidFill>
            <a:srgbClr val="002060"/>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lang="en-US" sz="4400">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pic>
        <p:nvPicPr>
          <p:cNvPr descr="Mô phỏng các chuyển động - Thiên Văn Nghiệp Dư Quảng Ngãi" id="1682" name="Google Shape;1682;p4"/>
          <p:cNvPicPr preferRelativeResize="0"/>
          <p:nvPr/>
        </p:nvPicPr>
        <p:blipFill rotWithShape="1">
          <a:blip r:embed="rId3">
            <a:alphaModFix/>
          </a:blip>
          <a:srcRect b="0" l="0" r="0" t="0"/>
          <a:stretch/>
        </p:blipFill>
        <p:spPr>
          <a:xfrm>
            <a:off x="3998843" y="3343275"/>
            <a:ext cx="4194313" cy="314573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681"/>
                                        </p:tgtEl>
                                        <p:attrNameLst>
                                          <p:attrName>style.visibility</p:attrName>
                                        </p:attrNameLst>
                                      </p:cBhvr>
                                      <p:to>
                                        <p:strVal val="visible"/>
                                      </p:to>
                                    </p:set>
                                    <p:anim calcmode="lin" valueType="num">
                                      <p:cBhvr additive="base">
                                        <p:cTn dur="600"/>
                                        <p:tgtEl>
                                          <p:spTgt spid="1681"/>
                                        </p:tgtEl>
                                        <p:attrNameLst>
                                          <p:attrName>ppt_w</p:attrName>
                                        </p:attrNameLst>
                                      </p:cBhvr>
                                      <p:tavLst>
                                        <p:tav fmla="" tm="0">
                                          <p:val>
                                            <p:strVal val="0"/>
                                          </p:val>
                                        </p:tav>
                                        <p:tav fmla="" tm="100000">
                                          <p:val>
                                            <p:strVal val="#ppt_w"/>
                                          </p:val>
                                        </p:tav>
                                      </p:tavLst>
                                    </p:anim>
                                    <p:anim calcmode="lin" valueType="num">
                                      <p:cBhvr additive="base">
                                        <p:cTn dur="600"/>
                                        <p:tgtEl>
                                          <p:spTgt spid="1681"/>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750"/>
                                  </p:stCondLst>
                                  <p:childTnLst>
                                    <p:set>
                                      <p:cBhvr>
                                        <p:cTn dur="1" fill="hold">
                                          <p:stCondLst>
                                            <p:cond delay="0"/>
                                          </p:stCondLst>
                                        </p:cTn>
                                        <p:tgtEl>
                                          <p:spTgt spid="1680"/>
                                        </p:tgtEl>
                                        <p:attrNameLst>
                                          <p:attrName>style.visibility</p:attrName>
                                        </p:attrNameLst>
                                      </p:cBhvr>
                                      <p:to>
                                        <p:strVal val="visible"/>
                                      </p:to>
                                    </p:set>
                                    <p:animEffect filter="fade" transition="in">
                                      <p:cBhvr>
                                        <p:cTn dur="500"/>
                                        <p:tgtEl>
                                          <p:spTgt spid="16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8" name="Shape 2018"/>
        <p:cNvGrpSpPr/>
        <p:nvPr/>
      </p:nvGrpSpPr>
      <p:grpSpPr>
        <a:xfrm>
          <a:off x="0" y="0"/>
          <a:ext cx="0" cy="0"/>
          <a:chOff x="0" y="0"/>
          <a:chExt cx="0" cy="0"/>
        </a:xfrm>
      </p:grpSpPr>
      <p:sp>
        <p:nvSpPr>
          <p:cNvPr id="2019" name="Google Shape;2019;p40"/>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2020" name="Google Shape;2020;p40"/>
          <p:cNvSpPr/>
          <p:nvPr/>
        </p:nvSpPr>
        <p:spPr>
          <a:xfrm>
            <a:off x="168520" y="1277166"/>
            <a:ext cx="11788347" cy="1452971"/>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200"/>
              <a:buFont typeface="Arima Madurai Black"/>
              <a:buNone/>
            </a:pPr>
            <a:r>
              <a:rPr b="1" i="0" lang="en-US" sz="3200" u="none" cap="none" strike="noStrike">
                <a:solidFill>
                  <a:srgbClr val="FFFFFF"/>
                </a:solidFill>
                <a:latin typeface="Arima Madurai Black"/>
                <a:ea typeface="Arima Madurai Black"/>
                <a:cs typeface="Arima Madurai Black"/>
                <a:sym typeface="Arima Madurai Black"/>
              </a:rPr>
              <a:t>Các</a:t>
            </a:r>
            <a:r>
              <a:rPr b="1" i="0" lang="en-US" sz="3200" u="none" cap="none" strike="noStrike">
                <a:solidFill>
                  <a:srgbClr val="FFFFFF"/>
                </a:solidFill>
                <a:latin typeface="Arima Madurai Black"/>
                <a:ea typeface="Arima Madurai Black"/>
                <a:cs typeface="Arima Madurai Black"/>
                <a:sym typeface="Arima Madurai Black"/>
              </a:rPr>
              <a:t> vật liệu nano giúp tạo ra các vật liệu siêu nhẹ, siêu bền được sử dụng để sản xuất các thiết bị xe hơi, máy bay, tàu vũ trụ, …</a:t>
            </a:r>
            <a:endParaRPr b="1" i="0" sz="3200" u="none" cap="none" strike="noStrike">
              <a:solidFill>
                <a:srgbClr val="FFFFFF"/>
              </a:solidFill>
              <a:latin typeface="Arima Madurai Black"/>
              <a:ea typeface="Arima Madurai Black"/>
              <a:cs typeface="Arima Madurai Black"/>
              <a:sym typeface="Arima Madurai Black"/>
            </a:endParaRPr>
          </a:p>
        </p:txBody>
      </p:sp>
      <p:sp>
        <p:nvSpPr>
          <p:cNvPr id="2021" name="Google Shape;2021;p40"/>
          <p:cNvSpPr/>
          <p:nvPr/>
        </p:nvSpPr>
        <p:spPr>
          <a:xfrm>
            <a:off x="613954" y="6194103"/>
            <a:ext cx="1157804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2800">
                <a:solidFill>
                  <a:srgbClr val="00B050"/>
                </a:solidFill>
                <a:latin typeface="Arima Madurai Black"/>
                <a:ea typeface="Arima Madurai Black"/>
                <a:cs typeface="Arima Madurai Black"/>
                <a:sym typeface="Arima Madurai Black"/>
              </a:rPr>
              <a:t>Ứng dụng các tấm vật liệu graphene trong sản xuất vành bánh xe</a:t>
            </a:r>
            <a:endParaRPr b="1" i="1" sz="2800">
              <a:solidFill>
                <a:srgbClr val="00B050"/>
              </a:solidFill>
              <a:latin typeface="Arima Madurai Black"/>
              <a:ea typeface="Arima Madurai Black"/>
              <a:cs typeface="Arima Madurai Black"/>
              <a:sym typeface="Arima Madurai Black"/>
            </a:endParaRPr>
          </a:p>
        </p:txBody>
      </p:sp>
      <p:pic>
        <p:nvPicPr>
          <p:cNvPr descr="https://xehay.vn/uploads/images/2016/08/01/xehay-bac-praphene-020816-1.jpg" id="2022" name="Google Shape;2022;p40"/>
          <p:cNvPicPr preferRelativeResize="0"/>
          <p:nvPr/>
        </p:nvPicPr>
        <p:blipFill rotWithShape="1">
          <a:blip r:embed="rId3">
            <a:alphaModFix/>
          </a:blip>
          <a:srcRect b="0" l="0" r="0" t="0"/>
          <a:stretch/>
        </p:blipFill>
        <p:spPr>
          <a:xfrm>
            <a:off x="3525791" y="2919003"/>
            <a:ext cx="4716871" cy="308623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6" name="Shape 2026"/>
        <p:cNvGrpSpPr/>
        <p:nvPr/>
      </p:nvGrpSpPr>
      <p:grpSpPr>
        <a:xfrm>
          <a:off x="0" y="0"/>
          <a:ext cx="0" cy="0"/>
          <a:chOff x="0" y="0"/>
          <a:chExt cx="0" cy="0"/>
        </a:xfrm>
      </p:grpSpPr>
      <p:sp>
        <p:nvSpPr>
          <p:cNvPr id="2027" name="Google Shape;2027;p41"/>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a:t>
            </a:r>
            <a:endParaRPr b="0" i="0" sz="4000" u="none" cap="none" strike="noStrike">
              <a:solidFill>
                <a:srgbClr val="002060"/>
              </a:solidFill>
              <a:latin typeface="Arial"/>
              <a:ea typeface="Arial"/>
              <a:cs typeface="Arial"/>
              <a:sym typeface="Arial"/>
            </a:endParaRPr>
          </a:p>
        </p:txBody>
      </p:sp>
      <p:sp>
        <p:nvSpPr>
          <p:cNvPr id="2028" name="Google Shape;2028;p41"/>
          <p:cNvSpPr/>
          <p:nvPr/>
        </p:nvSpPr>
        <p:spPr>
          <a:xfrm>
            <a:off x="168520" y="1277166"/>
            <a:ext cx="11788347" cy="2079988"/>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3200">
              <a:solidFill>
                <a:srgbClr val="FFFFFF"/>
              </a:solidFill>
              <a:latin typeface="Arima Madurai Black"/>
              <a:ea typeface="Arima Madurai Black"/>
              <a:cs typeface="Arima Madurai Black"/>
              <a:sym typeface="Arima Madurai Black"/>
            </a:endParaRPr>
          </a:p>
          <a:p>
            <a:pPr indent="0" lvl="0" marL="0" marR="0" rtl="0" algn="just">
              <a:spcBef>
                <a:spcPts val="0"/>
              </a:spcBef>
              <a:spcAft>
                <a:spcPts val="0"/>
              </a:spcAft>
              <a:buNone/>
            </a:pPr>
            <a:r>
              <a:t/>
            </a:r>
            <a:endParaRPr sz="3200">
              <a:solidFill>
                <a:srgbClr val="FFFFFF"/>
              </a:solidFill>
              <a:latin typeface="Arima Madurai Black"/>
              <a:ea typeface="Arima Madurai Black"/>
              <a:cs typeface="Arima Madurai Black"/>
              <a:sym typeface="Arima Madurai Black"/>
            </a:endParaRPr>
          </a:p>
          <a:p>
            <a:pPr indent="0" lvl="0" marL="0" marR="0" rtl="0" algn="just">
              <a:spcBef>
                <a:spcPts val="0"/>
              </a:spcBef>
              <a:spcAft>
                <a:spcPts val="0"/>
              </a:spcAft>
              <a:buNone/>
            </a:pPr>
            <a:r>
              <a:rPr lang="en-US" sz="3200">
                <a:solidFill>
                  <a:srgbClr val="FFFFFF"/>
                </a:solidFill>
                <a:latin typeface="Arima Madurai Black"/>
                <a:ea typeface="Arima Madurai Black"/>
                <a:cs typeface="Arima Madurai Black"/>
                <a:sym typeface="Arima Madurai Black"/>
              </a:rPr>
              <a:t>Các hạt nano bạc trong sản xuất vải có khả năng tiêu diệt vi khuẩn gây mùi hôi khó chịu trong quần áo, chế tạo các màng lọc có cấu tạo lỗ rỗng và kích thước siêu nhỏ dùng lọc nước nhằm loại bỏ tạp chất, vi khuẩn và bụi bẩn trong nước,...</a:t>
            </a:r>
            <a:endParaRPr sz="3200">
              <a:solidFill>
                <a:srgbClr val="FFFFFF"/>
              </a:solidFill>
              <a:latin typeface="Arima Madurai Black"/>
              <a:ea typeface="Arima Madurai Black"/>
              <a:cs typeface="Arima Madurai Black"/>
              <a:sym typeface="Arima Madurai Black"/>
            </a:endParaRPr>
          </a:p>
          <a:p>
            <a:pPr indent="0" lvl="0" marL="0" marR="0" rtl="0" algn="l">
              <a:spcBef>
                <a:spcPts val="0"/>
              </a:spcBef>
              <a:spcAft>
                <a:spcPts val="0"/>
              </a:spcAft>
              <a:buNone/>
            </a:pPr>
            <a:br>
              <a:rPr lang="en-US" sz="3200">
                <a:solidFill>
                  <a:srgbClr val="FFFFFF"/>
                </a:solidFill>
                <a:latin typeface="Arima Madurai Black"/>
                <a:ea typeface="Arima Madurai Black"/>
                <a:cs typeface="Arima Madurai Black"/>
                <a:sym typeface="Arima Madurai Black"/>
              </a:rPr>
            </a:br>
            <a:endParaRPr b="1" i="0" sz="3200" u="none" cap="none" strike="noStrike">
              <a:solidFill>
                <a:srgbClr val="FFFFFF"/>
              </a:solidFill>
              <a:latin typeface="Arima Madurai Black"/>
              <a:ea typeface="Arima Madurai Black"/>
              <a:cs typeface="Arima Madurai Black"/>
              <a:sym typeface="Arima Madurai Black"/>
            </a:endParaRPr>
          </a:p>
        </p:txBody>
      </p:sp>
      <p:pic>
        <p:nvPicPr>
          <p:cNvPr descr="ứng dụng công nghệ Nano trong cuộc sống " id="2029" name="Google Shape;2029;p41"/>
          <p:cNvPicPr preferRelativeResize="0"/>
          <p:nvPr/>
        </p:nvPicPr>
        <p:blipFill rotWithShape="1">
          <a:blip r:embed="rId3">
            <a:alphaModFix/>
          </a:blip>
          <a:srcRect b="0" l="0" r="0" t="0"/>
          <a:stretch/>
        </p:blipFill>
        <p:spPr>
          <a:xfrm>
            <a:off x="1234352" y="3577318"/>
            <a:ext cx="3033032" cy="3033032"/>
          </a:xfrm>
          <a:prstGeom prst="rect">
            <a:avLst/>
          </a:prstGeom>
          <a:noFill/>
          <a:ln>
            <a:noFill/>
          </a:ln>
        </p:spPr>
      </p:pic>
      <p:pic>
        <p:nvPicPr>
          <p:cNvPr descr="Máy lọc nước Nano là gì?" id="2030" name="Google Shape;2030;p41"/>
          <p:cNvPicPr preferRelativeResize="0"/>
          <p:nvPr/>
        </p:nvPicPr>
        <p:blipFill rotWithShape="1">
          <a:blip r:embed="rId4">
            <a:alphaModFix/>
          </a:blip>
          <a:srcRect b="0" l="0" r="0" t="0"/>
          <a:stretch/>
        </p:blipFill>
        <p:spPr>
          <a:xfrm>
            <a:off x="5085504" y="3577318"/>
            <a:ext cx="4920250" cy="303303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4" name="Shape 2034"/>
        <p:cNvGrpSpPr/>
        <p:nvPr/>
      </p:nvGrpSpPr>
      <p:grpSpPr>
        <a:xfrm>
          <a:off x="0" y="0"/>
          <a:ext cx="0" cy="0"/>
          <a:chOff x="0" y="0"/>
          <a:chExt cx="0" cy="0"/>
        </a:xfrm>
      </p:grpSpPr>
      <p:sp>
        <p:nvSpPr>
          <p:cNvPr id="2035" name="Google Shape;2035;p42"/>
          <p:cNvSpPr/>
          <p:nvPr/>
        </p:nvSpPr>
        <p:spPr>
          <a:xfrm>
            <a:off x="847994" y="1266826"/>
            <a:ext cx="11097264" cy="1295400"/>
          </a:xfrm>
          <a:prstGeom prst="roundRect">
            <a:avLst>
              <a:gd fmla="val 16667" name="adj"/>
            </a:avLst>
          </a:prstGeom>
          <a:solidFill>
            <a:srgbClr val="E9F6F4"/>
          </a:solidFill>
          <a:ln cap="flat" cmpd="sng" w="19050">
            <a:solidFill>
              <a:srgbClr val="3F669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5400" u="none" cap="none" strike="noStrike">
                <a:solidFill>
                  <a:srgbClr val="C00000"/>
                </a:solidFill>
                <a:latin typeface="Arial"/>
                <a:ea typeface="Arial"/>
                <a:cs typeface="Arial"/>
                <a:sym typeface="Arial"/>
              </a:rPr>
              <a:t>  </a:t>
            </a:r>
            <a:r>
              <a:rPr b="1" lang="en-US" sz="5400">
                <a:solidFill>
                  <a:srgbClr val="C00000"/>
                </a:solidFill>
                <a:latin typeface="Arial"/>
                <a:ea typeface="Arial"/>
                <a:cs typeface="Arial"/>
                <a:sym typeface="Arial"/>
              </a:rPr>
              <a:t>VẬT LÍ LASER</a:t>
            </a:r>
            <a:endParaRPr b="1" sz="5400">
              <a:solidFill>
                <a:srgbClr val="C00000"/>
              </a:solidFill>
              <a:latin typeface="Arima Madurai Black"/>
              <a:ea typeface="Arima Madurai Black"/>
              <a:cs typeface="Arima Madurai Black"/>
              <a:sym typeface="Arima Madurai Black"/>
            </a:endParaRPr>
          </a:p>
        </p:txBody>
      </p:sp>
      <p:sp>
        <p:nvSpPr>
          <p:cNvPr id="2036" name="Google Shape;2036;p42"/>
          <p:cNvSpPr/>
          <p:nvPr/>
        </p:nvSpPr>
        <p:spPr>
          <a:xfrm>
            <a:off x="400049" y="1576067"/>
            <a:ext cx="952501" cy="676917"/>
          </a:xfrm>
          <a:prstGeom prst="ellipse">
            <a:avLst/>
          </a:prstGeom>
          <a:solidFill>
            <a:srgbClr val="002060"/>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1" lang="en-US" sz="2800">
                <a:solidFill>
                  <a:srgbClr val="FFFFFF"/>
                </a:solidFill>
                <a:latin typeface="Arial"/>
                <a:ea typeface="Arial"/>
                <a:cs typeface="Arial"/>
                <a:sym typeface="Arial"/>
              </a:rPr>
              <a:t>IV</a:t>
            </a:r>
            <a:endParaRPr b="1" i="0" sz="2800" u="none" cap="none" strike="noStrike">
              <a:solidFill>
                <a:srgbClr val="FFFFFF"/>
              </a:solidFill>
              <a:latin typeface="Arial"/>
              <a:ea typeface="Arial"/>
              <a:cs typeface="Arial"/>
              <a:sym typeface="Arial"/>
            </a:endParaRPr>
          </a:p>
        </p:txBody>
      </p:sp>
      <p:pic>
        <p:nvPicPr>
          <p:cNvPr descr="Truyền tải dữ liệu bằng laser hoạt động như thế nào? Facebook sẽ sử dụng  công nghệ này ra sao?" id="2037" name="Google Shape;2037;p42"/>
          <p:cNvPicPr preferRelativeResize="0"/>
          <p:nvPr/>
        </p:nvPicPr>
        <p:blipFill rotWithShape="1">
          <a:blip r:embed="rId3">
            <a:alphaModFix/>
          </a:blip>
          <a:srcRect b="0" l="0" r="0" t="0"/>
          <a:stretch/>
        </p:blipFill>
        <p:spPr>
          <a:xfrm>
            <a:off x="3770420" y="2874977"/>
            <a:ext cx="5144980" cy="36400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036"/>
                                        </p:tgtEl>
                                        <p:attrNameLst>
                                          <p:attrName>style.visibility</p:attrName>
                                        </p:attrNameLst>
                                      </p:cBhvr>
                                      <p:to>
                                        <p:strVal val="visible"/>
                                      </p:to>
                                    </p:set>
                                    <p:anim calcmode="lin" valueType="num">
                                      <p:cBhvr additive="base">
                                        <p:cTn dur="600"/>
                                        <p:tgtEl>
                                          <p:spTgt spid="2036"/>
                                        </p:tgtEl>
                                        <p:attrNameLst>
                                          <p:attrName>ppt_w</p:attrName>
                                        </p:attrNameLst>
                                      </p:cBhvr>
                                      <p:tavLst>
                                        <p:tav fmla="" tm="0">
                                          <p:val>
                                            <p:strVal val="0"/>
                                          </p:val>
                                        </p:tav>
                                        <p:tav fmla="" tm="100000">
                                          <p:val>
                                            <p:strVal val="#ppt_w"/>
                                          </p:val>
                                        </p:tav>
                                      </p:tavLst>
                                    </p:anim>
                                    <p:anim calcmode="lin" valueType="num">
                                      <p:cBhvr additive="base">
                                        <p:cTn dur="600"/>
                                        <p:tgtEl>
                                          <p:spTgt spid="2036"/>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750"/>
                                  </p:stCondLst>
                                  <p:childTnLst>
                                    <p:set>
                                      <p:cBhvr>
                                        <p:cTn dur="1" fill="hold">
                                          <p:stCondLst>
                                            <p:cond delay="0"/>
                                          </p:stCondLst>
                                        </p:cTn>
                                        <p:tgtEl>
                                          <p:spTgt spid="2035"/>
                                        </p:tgtEl>
                                        <p:attrNameLst>
                                          <p:attrName>style.visibility</p:attrName>
                                        </p:attrNameLst>
                                      </p:cBhvr>
                                      <p:to>
                                        <p:strVal val="visible"/>
                                      </p:to>
                                    </p:set>
                                    <p:animEffect filter="fade" transition="in">
                                      <p:cBhvr>
                                        <p:cTn dur="500"/>
                                        <p:tgtEl>
                                          <p:spTgt spid="20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1" name="Shape 2041"/>
        <p:cNvGrpSpPr/>
        <p:nvPr/>
      </p:nvGrpSpPr>
      <p:grpSpPr>
        <a:xfrm>
          <a:off x="0" y="0"/>
          <a:ext cx="0" cy="0"/>
          <a:chOff x="0" y="0"/>
          <a:chExt cx="0" cy="0"/>
        </a:xfrm>
      </p:grpSpPr>
      <p:pic>
        <p:nvPicPr>
          <p:cNvPr id="2042" name="Google Shape;2042;p43"/>
          <p:cNvPicPr preferRelativeResize="0"/>
          <p:nvPr/>
        </p:nvPicPr>
        <p:blipFill rotWithShape="1">
          <a:blip r:embed="rId3">
            <a:alphaModFix/>
          </a:blip>
          <a:srcRect b="0" l="0" r="0" t="0"/>
          <a:stretch/>
        </p:blipFill>
        <p:spPr>
          <a:xfrm>
            <a:off x="945696" y="1472837"/>
            <a:ext cx="10019211" cy="4798921"/>
          </a:xfrm>
          <a:prstGeom prst="rect">
            <a:avLst/>
          </a:prstGeom>
          <a:noFill/>
          <a:ln>
            <a:noFill/>
          </a:ln>
        </p:spPr>
      </p:pic>
      <p:sp>
        <p:nvSpPr>
          <p:cNvPr id="2043" name="Google Shape;2043;p43"/>
          <p:cNvSpPr/>
          <p:nvPr/>
        </p:nvSpPr>
        <p:spPr>
          <a:xfrm>
            <a:off x="190365" y="286629"/>
            <a:ext cx="4705485"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lang="en-US" sz="3200">
                <a:solidFill>
                  <a:srgbClr val="FFFF00"/>
                </a:solidFill>
                <a:latin typeface="Arial"/>
                <a:ea typeface="Arial"/>
                <a:cs typeface="Arial"/>
                <a:sym typeface="Arial"/>
              </a:rPr>
              <a:t>VẬT LÍ LAZE</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2044" name="Google Shape;2044;p43"/>
          <p:cNvSpPr/>
          <p:nvPr/>
        </p:nvSpPr>
        <p:spPr>
          <a:xfrm>
            <a:off x="349572" y="237271"/>
            <a:ext cx="983927"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IV</a:t>
            </a:r>
            <a:endParaRPr b="1" i="0" sz="4400" u="none" cap="none" strike="noStrike">
              <a:solidFill>
                <a:srgbClr val="FFFFFF"/>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8" name="Shape 2048"/>
        <p:cNvGrpSpPr/>
        <p:nvPr/>
      </p:nvGrpSpPr>
      <p:grpSpPr>
        <a:xfrm>
          <a:off x="0" y="0"/>
          <a:ext cx="0" cy="0"/>
          <a:chOff x="0" y="0"/>
          <a:chExt cx="0" cy="0"/>
        </a:xfrm>
      </p:grpSpPr>
      <p:sp>
        <p:nvSpPr>
          <p:cNvPr id="2049" name="Google Shape;2049;p44"/>
          <p:cNvSpPr/>
          <p:nvPr/>
        </p:nvSpPr>
        <p:spPr>
          <a:xfrm>
            <a:off x="809625" y="1336215"/>
            <a:ext cx="10572751" cy="2247424"/>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2060"/>
              </a:buClr>
              <a:buSzPts val="2800"/>
              <a:buFont typeface="Arima Madurai Black"/>
              <a:buNone/>
            </a:pPr>
            <a:r>
              <a:rPr b="1" lang="en-US" sz="2800">
                <a:solidFill>
                  <a:srgbClr val="002060"/>
                </a:solidFill>
                <a:latin typeface="Arima Madurai Black"/>
                <a:ea typeface="Arima Madurai Black"/>
                <a:cs typeface="Arima Madurai Black"/>
                <a:sym typeface="Arima Madurai Black"/>
              </a:rPr>
              <a:t>Laser là nguồn sáng thu được nhờ sự khuếch đại ánh sáng bằng bức xạ phát ra khi kích hoạt các phần tử của một môi trường vật chất.</a:t>
            </a:r>
            <a:endParaRPr b="1" i="0" sz="2800" u="none" cap="none" strike="noStrike">
              <a:solidFill>
                <a:srgbClr val="002060"/>
              </a:solidFill>
              <a:latin typeface="Arima Madurai Black"/>
              <a:ea typeface="Arima Madurai Black"/>
              <a:cs typeface="Arima Madurai Black"/>
              <a:sym typeface="Arima Madurai Black"/>
            </a:endParaRPr>
          </a:p>
        </p:txBody>
      </p:sp>
      <p:sp>
        <p:nvSpPr>
          <p:cNvPr id="2050" name="Google Shape;2050;p44"/>
          <p:cNvSpPr/>
          <p:nvPr/>
        </p:nvSpPr>
        <p:spPr>
          <a:xfrm>
            <a:off x="190365" y="286629"/>
            <a:ext cx="4705485"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lang="en-US" sz="3200">
                <a:solidFill>
                  <a:srgbClr val="FFFF00"/>
                </a:solidFill>
                <a:latin typeface="Arial"/>
                <a:ea typeface="Arial"/>
                <a:cs typeface="Arial"/>
                <a:sym typeface="Arial"/>
              </a:rPr>
              <a:t>VẬT LÍ LAZE</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2051" name="Google Shape;2051;p44"/>
          <p:cNvSpPr/>
          <p:nvPr/>
        </p:nvSpPr>
        <p:spPr>
          <a:xfrm>
            <a:off x="349572" y="237271"/>
            <a:ext cx="983927"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IV</a:t>
            </a:r>
            <a:endParaRPr b="1" i="0" sz="4400" u="none" cap="none" strike="noStrike">
              <a:solidFill>
                <a:srgbClr val="FFFFFF"/>
              </a:solidFill>
              <a:latin typeface="Arial"/>
              <a:ea typeface="Arial"/>
              <a:cs typeface="Arial"/>
              <a:sym typeface="Arial"/>
            </a:endParaRPr>
          </a:p>
        </p:txBody>
      </p:sp>
      <p:pic>
        <p:nvPicPr>
          <p:cNvPr descr="Laser – Wikipedia tiếng Việt" id="2052" name="Google Shape;2052;p44"/>
          <p:cNvPicPr preferRelativeResize="0"/>
          <p:nvPr/>
        </p:nvPicPr>
        <p:blipFill rotWithShape="1">
          <a:blip r:embed="rId3">
            <a:alphaModFix/>
          </a:blip>
          <a:srcRect b="0" l="0" r="0" t="0"/>
          <a:stretch/>
        </p:blipFill>
        <p:spPr>
          <a:xfrm>
            <a:off x="1926328" y="4023869"/>
            <a:ext cx="3401046" cy="2547502"/>
          </a:xfrm>
          <a:prstGeom prst="rect">
            <a:avLst/>
          </a:prstGeom>
          <a:noFill/>
          <a:ln>
            <a:noFill/>
          </a:ln>
        </p:spPr>
      </p:pic>
      <p:pic>
        <p:nvPicPr>
          <p:cNvPr descr="Mua Online đèn laser Chất Lượng, Giá Tốt | Lazada.vn" id="2053" name="Google Shape;2053;p44"/>
          <p:cNvPicPr preferRelativeResize="0"/>
          <p:nvPr/>
        </p:nvPicPr>
        <p:blipFill rotWithShape="1">
          <a:blip r:embed="rId4">
            <a:alphaModFix/>
          </a:blip>
          <a:srcRect b="0" l="0" r="0" t="0"/>
          <a:stretch/>
        </p:blipFill>
        <p:spPr>
          <a:xfrm>
            <a:off x="6346344" y="4091768"/>
            <a:ext cx="3185282" cy="247960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49"/>
                                        </p:tgtEl>
                                        <p:attrNameLst>
                                          <p:attrName>style.visibility</p:attrName>
                                        </p:attrNameLst>
                                      </p:cBhvr>
                                      <p:to>
                                        <p:strVal val="visible"/>
                                      </p:to>
                                    </p:set>
                                    <p:animEffect filter="fade" transition="in">
                                      <p:cBhvr>
                                        <p:cTn dur="500"/>
                                        <p:tgtEl>
                                          <p:spTgt spid="20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7" name="Shape 2057"/>
        <p:cNvGrpSpPr/>
        <p:nvPr/>
      </p:nvGrpSpPr>
      <p:grpSpPr>
        <a:xfrm>
          <a:off x="0" y="0"/>
          <a:ext cx="0" cy="0"/>
          <a:chOff x="0" y="0"/>
          <a:chExt cx="0" cy="0"/>
        </a:xfrm>
      </p:grpSpPr>
      <p:sp>
        <p:nvSpPr>
          <p:cNvPr id="2058" name="Google Shape;2058;p45"/>
          <p:cNvSpPr/>
          <p:nvPr/>
        </p:nvSpPr>
        <p:spPr>
          <a:xfrm>
            <a:off x="190365" y="286629"/>
            <a:ext cx="4705485"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lang="en-US" sz="3200">
                <a:solidFill>
                  <a:srgbClr val="FFFF00"/>
                </a:solidFill>
                <a:latin typeface="Arial"/>
                <a:ea typeface="Arial"/>
                <a:cs typeface="Arial"/>
                <a:sym typeface="Arial"/>
              </a:rPr>
              <a:t>VẬT LÍ LAZE</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2059" name="Google Shape;2059;p45"/>
          <p:cNvSpPr/>
          <p:nvPr/>
        </p:nvSpPr>
        <p:spPr>
          <a:xfrm>
            <a:off x="349572" y="237271"/>
            <a:ext cx="983927"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IV</a:t>
            </a:r>
            <a:endParaRPr b="1" i="0" sz="4400" u="none" cap="none" strike="noStrike">
              <a:solidFill>
                <a:srgbClr val="FFFFFF"/>
              </a:solidFill>
              <a:latin typeface="Arial"/>
              <a:ea typeface="Arial"/>
              <a:cs typeface="Arial"/>
              <a:sym typeface="Arial"/>
            </a:endParaRPr>
          </a:p>
        </p:txBody>
      </p:sp>
      <p:sp>
        <p:nvSpPr>
          <p:cNvPr id="2060" name="Google Shape;2060;p45"/>
          <p:cNvSpPr/>
          <p:nvPr/>
        </p:nvSpPr>
        <p:spPr>
          <a:xfrm>
            <a:off x="685800" y="1362490"/>
            <a:ext cx="11062252" cy="1889879"/>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2060"/>
              </a:buClr>
              <a:buSzPts val="2400"/>
              <a:buFont typeface="Arima Madurai Black"/>
              <a:buNone/>
            </a:pPr>
            <a:r>
              <a:rPr b="1" lang="en-US" sz="2400">
                <a:solidFill>
                  <a:srgbClr val="002060"/>
                </a:solidFill>
                <a:latin typeface="Arima Madurai Black"/>
                <a:ea typeface="Arima Madurai Black"/>
                <a:cs typeface="Arima Madurai Black"/>
                <a:sym typeface="Arima Madurai Black"/>
              </a:rPr>
              <a:t>Laser cho phép tập trung năng lượng rất lớn, đồng thời nó có tính chất đơn sắc và định hướng cao nên có thể chiếu xạ mà không bị phân tán hay tán xạ khi truyền qua mặt phân cách giữa các môi trường.</a:t>
            </a:r>
            <a:endParaRPr b="1" i="0" sz="2400" u="none" cap="none" strike="noStrike">
              <a:solidFill>
                <a:srgbClr val="002060"/>
              </a:solidFill>
              <a:latin typeface="Arima Madurai Black"/>
              <a:ea typeface="Arima Madurai Black"/>
              <a:cs typeface="Arima Madurai Black"/>
              <a:sym typeface="Arima Madurai Black"/>
            </a:endParaRPr>
          </a:p>
        </p:txBody>
      </p:sp>
      <p:pic>
        <p:nvPicPr>
          <p:cNvPr descr="Sơ lược về Laze ? Định nghĩa, đặc điểm, cấu tạo, ứng dụng của Laze ? Vật Lý  12" id="2061" name="Google Shape;2061;p45"/>
          <p:cNvPicPr preferRelativeResize="0"/>
          <p:nvPr/>
        </p:nvPicPr>
        <p:blipFill rotWithShape="1">
          <a:blip r:embed="rId3">
            <a:alphaModFix/>
          </a:blip>
          <a:srcRect b="0" l="0" r="0" t="0"/>
          <a:stretch/>
        </p:blipFill>
        <p:spPr>
          <a:xfrm>
            <a:off x="1333498" y="3717481"/>
            <a:ext cx="4171643" cy="2599932"/>
          </a:xfrm>
          <a:prstGeom prst="rect">
            <a:avLst/>
          </a:prstGeom>
          <a:noFill/>
          <a:ln>
            <a:noFill/>
          </a:ln>
        </p:spPr>
      </p:pic>
      <p:pic>
        <p:nvPicPr>
          <p:cNvPr descr="Sơ lược về laze" id="2062" name="Google Shape;2062;p45"/>
          <p:cNvPicPr preferRelativeResize="0"/>
          <p:nvPr/>
        </p:nvPicPr>
        <p:blipFill rotWithShape="1">
          <a:blip r:embed="rId4">
            <a:alphaModFix/>
          </a:blip>
          <a:srcRect b="0" l="0" r="0" t="0"/>
          <a:stretch/>
        </p:blipFill>
        <p:spPr>
          <a:xfrm>
            <a:off x="6294782" y="3717481"/>
            <a:ext cx="3713922" cy="259993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0"/>
                                        </p:tgtEl>
                                        <p:attrNameLst>
                                          <p:attrName>style.visibility</p:attrName>
                                        </p:attrNameLst>
                                      </p:cBhvr>
                                      <p:to>
                                        <p:strVal val="visible"/>
                                      </p:to>
                                    </p:set>
                                    <p:animEffect filter="fade" transition="in">
                                      <p:cBhvr>
                                        <p:cTn dur="500"/>
                                        <p:tgtEl>
                                          <p:spTgt spid="20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6" name="Shape 2066"/>
        <p:cNvGrpSpPr/>
        <p:nvPr/>
      </p:nvGrpSpPr>
      <p:grpSpPr>
        <a:xfrm>
          <a:off x="0" y="0"/>
          <a:ext cx="0" cy="0"/>
          <a:chOff x="0" y="0"/>
          <a:chExt cx="0" cy="0"/>
        </a:xfrm>
      </p:grpSpPr>
      <p:sp>
        <p:nvSpPr>
          <p:cNvPr id="2067" name="Google Shape;2067;p46"/>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 của</a:t>
            </a:r>
            <a:r>
              <a:rPr b="1" i="0" lang="en-US" sz="4000" u="none" cap="none" strike="noStrike">
                <a:solidFill>
                  <a:srgbClr val="002060"/>
                </a:solidFill>
                <a:latin typeface="Arial"/>
                <a:ea typeface="Arial"/>
                <a:cs typeface="Arial"/>
                <a:sym typeface="Arial"/>
              </a:rPr>
              <a:t> laser</a:t>
            </a:r>
            <a:endParaRPr b="0" i="0" sz="4000" u="none" cap="none" strike="noStrike">
              <a:solidFill>
                <a:srgbClr val="002060"/>
              </a:solidFill>
              <a:latin typeface="Arial"/>
              <a:ea typeface="Arial"/>
              <a:cs typeface="Arial"/>
              <a:sym typeface="Arial"/>
            </a:endParaRPr>
          </a:p>
        </p:txBody>
      </p:sp>
      <p:sp>
        <p:nvSpPr>
          <p:cNvPr id="2068" name="Google Shape;2068;p46"/>
          <p:cNvSpPr/>
          <p:nvPr/>
        </p:nvSpPr>
        <p:spPr>
          <a:xfrm>
            <a:off x="521777" y="1409701"/>
            <a:ext cx="10987160" cy="1425756"/>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3200">
                <a:solidFill>
                  <a:srgbClr val="FFFFFF"/>
                </a:solidFill>
                <a:latin typeface="Arima Madurai Black"/>
                <a:ea typeface="Arima Madurai Black"/>
                <a:cs typeface="Arima Madurai Black"/>
                <a:sym typeface="Arima Madurai Black"/>
              </a:rPr>
              <a:t>Trong lĩnh vực công nghiệp chế tạo, laser được sử dụng để cắt kim loại.</a:t>
            </a:r>
            <a:endParaRPr/>
          </a:p>
        </p:txBody>
      </p:sp>
      <p:pic>
        <p:nvPicPr>
          <p:cNvPr descr="Cắt laser gia công ứng dụng vào những ngành nghề nào?" id="2069" name="Google Shape;2069;p46"/>
          <p:cNvPicPr preferRelativeResize="0"/>
          <p:nvPr/>
        </p:nvPicPr>
        <p:blipFill rotWithShape="1">
          <a:blip r:embed="rId3">
            <a:alphaModFix/>
          </a:blip>
          <a:srcRect b="0" l="0" r="0" t="0"/>
          <a:stretch/>
        </p:blipFill>
        <p:spPr>
          <a:xfrm>
            <a:off x="510244" y="3265714"/>
            <a:ext cx="5505113" cy="3369526"/>
          </a:xfrm>
          <a:prstGeom prst="rect">
            <a:avLst/>
          </a:prstGeom>
          <a:noFill/>
          <a:ln>
            <a:noFill/>
          </a:ln>
        </p:spPr>
      </p:pic>
      <p:pic>
        <p:nvPicPr>
          <p:cNvPr descr="Máy khắc gỗ laser mini 3020 bán ở đâu giá rẻ ? BABYLON CNC - YouTube" id="2070" name="Google Shape;2070;p46"/>
          <p:cNvPicPr preferRelativeResize="0"/>
          <p:nvPr/>
        </p:nvPicPr>
        <p:blipFill rotWithShape="1">
          <a:blip r:embed="rId4">
            <a:alphaModFix/>
          </a:blip>
          <a:srcRect b="0" l="0" r="0" t="0"/>
          <a:stretch/>
        </p:blipFill>
        <p:spPr>
          <a:xfrm>
            <a:off x="6898112" y="3265714"/>
            <a:ext cx="4492700" cy="336952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4" name="Shape 2074"/>
        <p:cNvGrpSpPr/>
        <p:nvPr/>
      </p:nvGrpSpPr>
      <p:grpSpPr>
        <a:xfrm>
          <a:off x="0" y="0"/>
          <a:ext cx="0" cy="0"/>
          <a:chOff x="0" y="0"/>
          <a:chExt cx="0" cy="0"/>
        </a:xfrm>
      </p:grpSpPr>
      <p:sp>
        <p:nvSpPr>
          <p:cNvPr id="2075" name="Google Shape;2075;p47"/>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 của</a:t>
            </a:r>
            <a:r>
              <a:rPr b="1" i="0" lang="en-US" sz="4000" u="none" cap="none" strike="noStrike">
                <a:solidFill>
                  <a:srgbClr val="002060"/>
                </a:solidFill>
                <a:latin typeface="Arial"/>
                <a:ea typeface="Arial"/>
                <a:cs typeface="Arial"/>
                <a:sym typeface="Arial"/>
              </a:rPr>
              <a:t> laser</a:t>
            </a:r>
            <a:endParaRPr b="0" i="0" sz="4000" u="none" cap="none" strike="noStrike">
              <a:solidFill>
                <a:srgbClr val="002060"/>
              </a:solidFill>
              <a:latin typeface="Arial"/>
              <a:ea typeface="Arial"/>
              <a:cs typeface="Arial"/>
              <a:sym typeface="Arial"/>
            </a:endParaRPr>
          </a:p>
        </p:txBody>
      </p:sp>
      <p:sp>
        <p:nvSpPr>
          <p:cNvPr id="2076" name="Google Shape;2076;p47"/>
          <p:cNvSpPr/>
          <p:nvPr/>
        </p:nvSpPr>
        <p:spPr>
          <a:xfrm>
            <a:off x="204398" y="1233486"/>
            <a:ext cx="11717319" cy="2066925"/>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2800">
                <a:solidFill>
                  <a:srgbClr val="FFFFFF"/>
                </a:solidFill>
                <a:latin typeface="Arima Madurai Black"/>
                <a:ea typeface="Arima Madurai Black"/>
                <a:cs typeface="Arima Madurai Black"/>
                <a:sym typeface="Arima Madurai Black"/>
              </a:rPr>
              <a:t>Trong lĩnh vực y học laser được sử dụng như một dao mổ để phẫu thuật. Kĩ thuật phẫu thuật này giảm thời gian hồi phục và biến chứng sau phẫu thuật. Bệnh nhân sẽ ít phải chịu đau đớn hơn so với phẫu thuật bằng dao mổ truyền thống.</a:t>
            </a:r>
            <a:endParaRPr b="1" i="0" sz="2800" u="none" cap="none" strike="noStrike">
              <a:solidFill>
                <a:srgbClr val="FFFFFF"/>
              </a:solidFill>
              <a:latin typeface="Arima Madurai Black"/>
              <a:ea typeface="Arima Madurai Black"/>
              <a:cs typeface="Arima Madurai Black"/>
              <a:sym typeface="Arima Madurai Black"/>
            </a:endParaRPr>
          </a:p>
        </p:txBody>
      </p:sp>
      <p:pic>
        <p:nvPicPr>
          <p:cNvPr descr="Mổ lasik chữa cận thị có an toàn không? | Vinmec" id="2077" name="Google Shape;2077;p47"/>
          <p:cNvPicPr preferRelativeResize="0"/>
          <p:nvPr/>
        </p:nvPicPr>
        <p:blipFill rotWithShape="1">
          <a:blip r:embed="rId3">
            <a:alphaModFix/>
          </a:blip>
          <a:srcRect b="0" l="0" r="0" t="0"/>
          <a:stretch/>
        </p:blipFill>
        <p:spPr>
          <a:xfrm>
            <a:off x="270283" y="3928925"/>
            <a:ext cx="5118844" cy="2400028"/>
          </a:xfrm>
          <a:prstGeom prst="rect">
            <a:avLst/>
          </a:prstGeom>
          <a:noFill/>
          <a:ln>
            <a:noFill/>
          </a:ln>
        </p:spPr>
      </p:pic>
      <p:pic>
        <p:nvPicPr>
          <p:cNvPr descr="ứng dụng của laser trong y học" id="2078" name="Google Shape;2078;p47"/>
          <p:cNvPicPr preferRelativeResize="0"/>
          <p:nvPr/>
        </p:nvPicPr>
        <p:blipFill rotWithShape="1">
          <a:blip r:embed="rId4">
            <a:alphaModFix/>
          </a:blip>
          <a:srcRect b="0" l="0" r="0" t="0"/>
          <a:stretch/>
        </p:blipFill>
        <p:spPr>
          <a:xfrm>
            <a:off x="5786847" y="3946005"/>
            <a:ext cx="5889814" cy="2365868"/>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2" name="Shape 2082"/>
        <p:cNvGrpSpPr/>
        <p:nvPr/>
      </p:nvGrpSpPr>
      <p:grpSpPr>
        <a:xfrm>
          <a:off x="0" y="0"/>
          <a:ext cx="0" cy="0"/>
          <a:chOff x="0" y="0"/>
          <a:chExt cx="0" cy="0"/>
        </a:xfrm>
      </p:grpSpPr>
      <p:sp>
        <p:nvSpPr>
          <p:cNvPr id="2083" name="Google Shape;2083;p48"/>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 của</a:t>
            </a:r>
            <a:r>
              <a:rPr b="1" i="0" lang="en-US" sz="4000" u="none" cap="none" strike="noStrike">
                <a:solidFill>
                  <a:srgbClr val="002060"/>
                </a:solidFill>
                <a:latin typeface="Arial"/>
                <a:ea typeface="Arial"/>
                <a:cs typeface="Arial"/>
                <a:sym typeface="Arial"/>
              </a:rPr>
              <a:t> laser</a:t>
            </a:r>
            <a:endParaRPr b="0" i="0" sz="4000" u="none" cap="none" strike="noStrike">
              <a:solidFill>
                <a:srgbClr val="002060"/>
              </a:solidFill>
              <a:latin typeface="Arial"/>
              <a:ea typeface="Arial"/>
              <a:cs typeface="Arial"/>
              <a:sym typeface="Arial"/>
            </a:endParaRPr>
          </a:p>
        </p:txBody>
      </p:sp>
      <p:sp>
        <p:nvSpPr>
          <p:cNvPr id="2084" name="Google Shape;2084;p48"/>
          <p:cNvSpPr/>
          <p:nvPr/>
        </p:nvSpPr>
        <p:spPr>
          <a:xfrm>
            <a:off x="417531" y="1562099"/>
            <a:ext cx="6230359" cy="4419601"/>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2800">
                <a:solidFill>
                  <a:srgbClr val="FFFFFF"/>
                </a:solidFill>
                <a:latin typeface="Arima Madurai Black"/>
                <a:ea typeface="Arima Madurai Black"/>
                <a:cs typeface="Arima Madurai Black"/>
                <a:sym typeface="Arima Madurai Black"/>
              </a:rPr>
              <a:t>Trong lĩnh vực viễn thông để truyền tin tức. Các thiết bị viễn thông laser có kích thước nhỏ gọn, nhẹ và tiêu thụ ít năng lượng, dải song truyền tin của laser lớn hơn so với truyền tin bằng song điện từ nên truyền được nhiều kênh thông tin hơn so với các hệ thống vô tuyến.</a:t>
            </a:r>
            <a:endParaRPr b="1" i="0" sz="2800" u="none" cap="none" strike="noStrike">
              <a:solidFill>
                <a:srgbClr val="FFFFFF"/>
              </a:solidFill>
              <a:latin typeface="Arial"/>
              <a:ea typeface="Arial"/>
              <a:cs typeface="Arial"/>
              <a:sym typeface="Arial"/>
            </a:endParaRPr>
          </a:p>
        </p:txBody>
      </p:sp>
      <p:pic>
        <p:nvPicPr>
          <p:cNvPr descr="Khái niệm về cáp quang và các thiết bị quang" id="2085" name="Google Shape;2085;p48"/>
          <p:cNvPicPr preferRelativeResize="0"/>
          <p:nvPr/>
        </p:nvPicPr>
        <p:blipFill rotWithShape="1">
          <a:blip r:embed="rId3">
            <a:alphaModFix/>
          </a:blip>
          <a:srcRect b="0" l="0" r="0" t="0"/>
          <a:stretch/>
        </p:blipFill>
        <p:spPr>
          <a:xfrm>
            <a:off x="7247044" y="784966"/>
            <a:ext cx="3959225" cy="2324657"/>
          </a:xfrm>
          <a:prstGeom prst="rect">
            <a:avLst/>
          </a:prstGeom>
          <a:noFill/>
          <a:ln>
            <a:noFill/>
          </a:ln>
        </p:spPr>
      </p:pic>
      <p:pic>
        <p:nvPicPr>
          <p:cNvPr descr="Truyền tải dữ liệu bằng laser hoạt động như thế nào? Facebook sẽ sử dụng  công nghệ này ra sao?" id="2086" name="Google Shape;2086;p48"/>
          <p:cNvPicPr preferRelativeResize="0"/>
          <p:nvPr/>
        </p:nvPicPr>
        <p:blipFill rotWithShape="1">
          <a:blip r:embed="rId4">
            <a:alphaModFix/>
          </a:blip>
          <a:srcRect b="0" l="0" r="0" t="0"/>
          <a:stretch/>
        </p:blipFill>
        <p:spPr>
          <a:xfrm>
            <a:off x="7247044" y="3390415"/>
            <a:ext cx="3959225" cy="2801152"/>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0" name="Shape 2090"/>
        <p:cNvGrpSpPr/>
        <p:nvPr/>
      </p:nvGrpSpPr>
      <p:grpSpPr>
        <a:xfrm>
          <a:off x="0" y="0"/>
          <a:ext cx="0" cy="0"/>
          <a:chOff x="0" y="0"/>
          <a:chExt cx="0" cy="0"/>
        </a:xfrm>
      </p:grpSpPr>
      <p:sp>
        <p:nvSpPr>
          <p:cNvPr id="2091" name="Google Shape;2091;p49"/>
          <p:cNvSpPr/>
          <p:nvPr/>
        </p:nvSpPr>
        <p:spPr>
          <a:xfrm>
            <a:off x="270283" y="1"/>
            <a:ext cx="4711292"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 của</a:t>
            </a:r>
            <a:r>
              <a:rPr b="1" i="0" lang="en-US" sz="4000" u="none" cap="none" strike="noStrike">
                <a:solidFill>
                  <a:srgbClr val="002060"/>
                </a:solidFill>
                <a:latin typeface="Arial"/>
                <a:ea typeface="Arial"/>
                <a:cs typeface="Arial"/>
                <a:sym typeface="Arial"/>
              </a:rPr>
              <a:t> laser</a:t>
            </a:r>
            <a:endParaRPr b="0" i="0" sz="4000" u="none" cap="none" strike="noStrike">
              <a:solidFill>
                <a:srgbClr val="002060"/>
              </a:solidFill>
              <a:latin typeface="Arial"/>
              <a:ea typeface="Arial"/>
              <a:cs typeface="Arial"/>
              <a:sym typeface="Arial"/>
            </a:endParaRPr>
          </a:p>
        </p:txBody>
      </p:sp>
      <p:sp>
        <p:nvSpPr>
          <p:cNvPr id="2092" name="Google Shape;2092;p49"/>
          <p:cNvSpPr/>
          <p:nvPr/>
        </p:nvSpPr>
        <p:spPr>
          <a:xfrm>
            <a:off x="408006" y="1948815"/>
            <a:ext cx="6230359" cy="3712846"/>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3200">
                <a:solidFill>
                  <a:srgbClr val="FFFFFF"/>
                </a:solidFill>
                <a:latin typeface="Arima Madurai Black"/>
                <a:ea typeface="Arima Madurai Black"/>
                <a:cs typeface="Arima Madurai Black"/>
                <a:sym typeface="Arima Madurai Black"/>
              </a:rPr>
              <a:t>Sử dụng tia laser trong nghiên cứu vũ trụ như: đo những khoảng cách cực lớn; xác định vị trí của các vật thể trong vũ trụ; theo dõi, điều khiển và liên lạc với các tàu vũ trụ.</a:t>
            </a:r>
            <a:endParaRPr b="1" i="0" sz="3200" u="none" cap="none" strike="noStrike">
              <a:solidFill>
                <a:srgbClr val="FFFFFF"/>
              </a:solidFill>
              <a:latin typeface="Arial"/>
              <a:ea typeface="Arial"/>
              <a:cs typeface="Arial"/>
              <a:sym typeface="Arial"/>
            </a:endParaRPr>
          </a:p>
        </p:txBody>
      </p:sp>
      <p:pic>
        <p:nvPicPr>
          <p:cNvPr descr="Chùm laser hướng về phía tinh vân Carina. Ảnh: ESO/G. Hüdepohl." id="2093" name="Google Shape;2093;p49"/>
          <p:cNvPicPr preferRelativeResize="0"/>
          <p:nvPr/>
        </p:nvPicPr>
        <p:blipFill rotWithShape="1">
          <a:blip r:embed="rId3">
            <a:alphaModFix/>
          </a:blip>
          <a:srcRect b="0" l="0" r="0" t="0"/>
          <a:stretch/>
        </p:blipFill>
        <p:spPr>
          <a:xfrm>
            <a:off x="6975566" y="1133475"/>
            <a:ext cx="4142468" cy="50958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6" name="Shape 1686"/>
        <p:cNvGrpSpPr/>
        <p:nvPr/>
      </p:nvGrpSpPr>
      <p:grpSpPr>
        <a:xfrm>
          <a:off x="0" y="0"/>
          <a:ext cx="0" cy="0"/>
          <a:chOff x="0" y="0"/>
          <a:chExt cx="0" cy="0"/>
        </a:xfrm>
      </p:grpSpPr>
      <p:pic>
        <p:nvPicPr>
          <p:cNvPr descr="GS. PHAN TRƯỜNG THỊ - THUYẾT VŨ TRỤ HỌC “NHẬT TÂM” VÀ HOA VĂN TRỐNG ĐỒNG  ĐÔNG NAM Á" id="1687" name="Google Shape;1687;p5"/>
          <p:cNvPicPr preferRelativeResize="0"/>
          <p:nvPr/>
        </p:nvPicPr>
        <p:blipFill rotWithShape="1">
          <a:blip r:embed="rId3">
            <a:alphaModFix/>
          </a:blip>
          <a:srcRect b="0" l="0" r="0" t="0"/>
          <a:stretch/>
        </p:blipFill>
        <p:spPr>
          <a:xfrm>
            <a:off x="730252" y="3524250"/>
            <a:ext cx="10731496" cy="3219449"/>
          </a:xfrm>
          <a:prstGeom prst="rect">
            <a:avLst/>
          </a:prstGeom>
          <a:noFill/>
          <a:ln>
            <a:noFill/>
          </a:ln>
        </p:spPr>
      </p:pic>
      <p:sp>
        <p:nvSpPr>
          <p:cNvPr id="1688" name="Google Shape;1688;p5"/>
          <p:cNvSpPr/>
          <p:nvPr/>
        </p:nvSpPr>
        <p:spPr>
          <a:xfrm>
            <a:off x="333375" y="1145917"/>
            <a:ext cx="11487149" cy="2187833"/>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Clr>
                <a:srgbClr val="0070C0"/>
              </a:buClr>
              <a:buSzPts val="2800"/>
              <a:buFont typeface="Arima Madurai Black"/>
              <a:buNone/>
            </a:pPr>
            <a:r>
              <a:rPr b="0" i="0" lang="en-US" sz="2800" u="none" cap="none" strike="noStrike">
                <a:solidFill>
                  <a:srgbClr val="0070C0"/>
                </a:solidFill>
                <a:latin typeface="Arima Madurai Black"/>
                <a:ea typeface="Arima Madurai Black"/>
                <a:cs typeface="Arima Madurai Black"/>
                <a:sym typeface="Arima Madurai Black"/>
              </a:rPr>
              <a:t>Thiên</a:t>
            </a:r>
            <a:r>
              <a:rPr b="0" i="0" lang="en-US" sz="2800" u="none" cap="none" strike="noStrike">
                <a:solidFill>
                  <a:srgbClr val="0070C0"/>
                </a:solidFill>
                <a:latin typeface="Arima Madurai Black"/>
                <a:ea typeface="Arima Madurai Black"/>
                <a:cs typeface="Arima Madurai Black"/>
                <a:sym typeface="Arima Madurai Black"/>
              </a:rPr>
              <a:t> văn học đã có lịch sử  hàng ngàn năm. </a:t>
            </a:r>
            <a:r>
              <a:rPr b="0" i="0" lang="en-US" sz="2800" u="none" cap="none" strike="noStrike">
                <a:solidFill>
                  <a:srgbClr val="0070C0"/>
                </a:solidFill>
                <a:latin typeface="Arima Madurai Black"/>
                <a:ea typeface="Arima Madurai Black"/>
                <a:cs typeface="Arima Madurai Black"/>
                <a:sym typeface="Arima Madurai Black"/>
              </a:rPr>
              <a:t>Từ</a:t>
            </a:r>
            <a:r>
              <a:rPr b="0" i="0" lang="en-US" sz="2800" u="none" cap="none" strike="noStrike">
                <a:solidFill>
                  <a:srgbClr val="0070C0"/>
                </a:solidFill>
                <a:latin typeface="Arima Madurai Black"/>
                <a:ea typeface="Arima Madurai Black"/>
                <a:cs typeface="Arima Madurai Black"/>
                <a:sym typeface="Arima Madurai Black"/>
              </a:rPr>
              <a:t> thời cổ đại, con người đã quan sá</a:t>
            </a:r>
            <a:r>
              <a:rPr lang="en-US" sz="2800">
                <a:solidFill>
                  <a:srgbClr val="0070C0"/>
                </a:solidFill>
                <a:latin typeface="Arima Madurai Black"/>
                <a:ea typeface="Arima Madurai Black"/>
                <a:cs typeface="Arima Madurai Black"/>
                <a:sym typeface="Arima Madurai Black"/>
              </a:rPr>
              <a:t>t bầu trời và xây dựng lên những mô hình đầu tiên của vũ trụ.</a:t>
            </a:r>
            <a:endParaRPr b="0" i="0" sz="2800" u="none" cap="none" strike="noStrike">
              <a:solidFill>
                <a:srgbClr val="0070C0"/>
              </a:solidFill>
              <a:latin typeface="Arima Madurai Black"/>
              <a:ea typeface="Arima Madurai Black"/>
              <a:cs typeface="Arima Madurai Black"/>
              <a:sym typeface="Arima Madurai Black"/>
            </a:endParaRPr>
          </a:p>
        </p:txBody>
      </p:sp>
      <p:sp>
        <p:nvSpPr>
          <p:cNvPr id="1689" name="Google Shape;1689;p5"/>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lang="en-US" sz="3200">
                <a:solidFill>
                  <a:srgbClr val="FFFF00"/>
                </a:solidFill>
                <a:latin typeface="Arial"/>
                <a:ea typeface="Arial"/>
                <a:cs typeface="Arial"/>
                <a:sym typeface="Arial"/>
              </a:rPr>
              <a:t>        </a:t>
            </a:r>
            <a:r>
              <a:rPr b="1" lang="en-US" sz="3600">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690" name="Google Shape;1690;p5"/>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lang="en-US" sz="4400">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9"/>
                                        </p:tgtEl>
                                        <p:attrNameLst>
                                          <p:attrName>style.visibility</p:attrName>
                                        </p:attrNameLst>
                                      </p:cBhvr>
                                      <p:to>
                                        <p:strVal val="visible"/>
                                      </p:to>
                                    </p:set>
                                    <p:animEffect filter="fade" transition="in">
                                      <p:cBhvr>
                                        <p:cTn dur="500"/>
                                        <p:tgtEl>
                                          <p:spTgt spid="1689"/>
                                        </p:tgtEl>
                                      </p:cBhvr>
                                    </p:animEffect>
                                  </p:childTnLst>
                                </p:cTn>
                              </p:par>
                              <p:par>
                                <p:cTn fill="hold" nodeType="withEffect" presetClass="entr" presetID="10" presetSubtype="0">
                                  <p:stCondLst>
                                    <p:cond delay="0"/>
                                  </p:stCondLst>
                                  <p:childTnLst>
                                    <p:set>
                                      <p:cBhvr>
                                        <p:cTn dur="1" fill="hold">
                                          <p:stCondLst>
                                            <p:cond delay="0"/>
                                          </p:stCondLst>
                                        </p:cTn>
                                        <p:tgtEl>
                                          <p:spTgt spid="1690"/>
                                        </p:tgtEl>
                                        <p:attrNameLst>
                                          <p:attrName>style.visibility</p:attrName>
                                        </p:attrNameLst>
                                      </p:cBhvr>
                                      <p:to>
                                        <p:strVal val="visible"/>
                                      </p:to>
                                    </p:set>
                                    <p:animEffect filter="fade" transition="in">
                                      <p:cBhvr>
                                        <p:cTn dur="500"/>
                                        <p:tgtEl>
                                          <p:spTgt spid="16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8"/>
                                        </p:tgtEl>
                                        <p:attrNameLst>
                                          <p:attrName>style.visibility</p:attrName>
                                        </p:attrNameLst>
                                      </p:cBhvr>
                                      <p:to>
                                        <p:strVal val="visible"/>
                                      </p:to>
                                    </p:set>
                                    <p:animEffect filter="fade" transition="in">
                                      <p:cBhvr>
                                        <p:cTn dur="500"/>
                                        <p:tgtEl>
                                          <p:spTgt spid="1688"/>
                                        </p:tgtEl>
                                      </p:cBhvr>
                                    </p:animEffect>
                                  </p:childTnLst>
                                </p:cTn>
                              </p:par>
                              <p:par>
                                <p:cTn fill="hold" nodeType="withEffect" presetClass="entr" presetID="10" presetSubtype="0">
                                  <p:stCondLst>
                                    <p:cond delay="0"/>
                                  </p:stCondLst>
                                  <p:childTnLst>
                                    <p:set>
                                      <p:cBhvr>
                                        <p:cTn dur="1" fill="hold">
                                          <p:stCondLst>
                                            <p:cond delay="0"/>
                                          </p:stCondLst>
                                        </p:cTn>
                                        <p:tgtEl>
                                          <p:spTgt spid="1687"/>
                                        </p:tgtEl>
                                        <p:attrNameLst>
                                          <p:attrName>style.visibility</p:attrName>
                                        </p:attrNameLst>
                                      </p:cBhvr>
                                      <p:to>
                                        <p:strVal val="visible"/>
                                      </p:to>
                                    </p:set>
                                    <p:animEffect filter="fade" transition="in">
                                      <p:cBhvr>
                                        <p:cTn dur="500"/>
                                        <p:tgtEl>
                                          <p:spTgt spid="16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7" name="Shape 2097"/>
        <p:cNvGrpSpPr/>
        <p:nvPr/>
      </p:nvGrpSpPr>
      <p:grpSpPr>
        <a:xfrm>
          <a:off x="0" y="0"/>
          <a:ext cx="0" cy="0"/>
          <a:chOff x="0" y="0"/>
          <a:chExt cx="0" cy="0"/>
        </a:xfrm>
      </p:grpSpPr>
      <p:sp>
        <p:nvSpPr>
          <p:cNvPr id="2098" name="Google Shape;2098;p50"/>
          <p:cNvSpPr/>
          <p:nvPr/>
        </p:nvSpPr>
        <p:spPr>
          <a:xfrm>
            <a:off x="847994" y="1266826"/>
            <a:ext cx="11097264" cy="1409700"/>
          </a:xfrm>
          <a:prstGeom prst="roundRect">
            <a:avLst>
              <a:gd fmla="val 16667" name="adj"/>
            </a:avLst>
          </a:prstGeom>
          <a:solidFill>
            <a:srgbClr val="E9F6F4"/>
          </a:solidFill>
          <a:ln cap="flat" cmpd="sng" w="19050">
            <a:solidFill>
              <a:srgbClr val="3F669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5400" u="none" cap="none" strike="noStrike">
                <a:solidFill>
                  <a:srgbClr val="C00000"/>
                </a:solidFill>
                <a:latin typeface="Arial"/>
                <a:ea typeface="Arial"/>
                <a:cs typeface="Arial"/>
                <a:sym typeface="Arial"/>
              </a:rPr>
              <a:t>  </a:t>
            </a:r>
            <a:r>
              <a:rPr b="1" lang="en-US" sz="5400">
                <a:solidFill>
                  <a:srgbClr val="C00000"/>
                </a:solidFill>
                <a:latin typeface="Arial"/>
                <a:ea typeface="Arial"/>
                <a:cs typeface="Arial"/>
                <a:sym typeface="Arial"/>
              </a:rPr>
              <a:t>VẬT LÍ BÁN DẪN</a:t>
            </a:r>
            <a:endParaRPr b="1" sz="5400">
              <a:solidFill>
                <a:srgbClr val="C00000"/>
              </a:solidFill>
              <a:latin typeface="Arima Madurai Black"/>
              <a:ea typeface="Arima Madurai Black"/>
              <a:cs typeface="Arima Madurai Black"/>
              <a:sym typeface="Arima Madurai Black"/>
            </a:endParaRPr>
          </a:p>
        </p:txBody>
      </p:sp>
      <p:sp>
        <p:nvSpPr>
          <p:cNvPr id="2099" name="Google Shape;2099;p50"/>
          <p:cNvSpPr/>
          <p:nvPr/>
        </p:nvSpPr>
        <p:spPr>
          <a:xfrm>
            <a:off x="361950" y="1633217"/>
            <a:ext cx="662756" cy="676917"/>
          </a:xfrm>
          <a:prstGeom prst="ellipse">
            <a:avLst/>
          </a:prstGeom>
          <a:solidFill>
            <a:srgbClr val="002060"/>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lang="en-US" sz="4400">
                <a:solidFill>
                  <a:srgbClr val="FFFFFF"/>
                </a:solidFill>
                <a:latin typeface="Arial"/>
                <a:ea typeface="Arial"/>
                <a:cs typeface="Arial"/>
                <a:sym typeface="Arial"/>
              </a:rPr>
              <a:t>v</a:t>
            </a:r>
            <a:endParaRPr b="1" i="0" sz="4400" u="none" cap="none" strike="noStrike">
              <a:solidFill>
                <a:srgbClr val="FFFFFF"/>
              </a:solidFill>
              <a:latin typeface="Arial"/>
              <a:ea typeface="Arial"/>
              <a:cs typeface="Arial"/>
              <a:sym typeface="Arial"/>
            </a:endParaRPr>
          </a:p>
        </p:txBody>
      </p:sp>
      <p:pic>
        <p:nvPicPr>
          <p:cNvPr descr="Chất bán dẫn là gì? | Chất bán dẫn tinh khiết là gì?" id="2100" name="Google Shape;2100;p50"/>
          <p:cNvPicPr preferRelativeResize="0"/>
          <p:nvPr/>
        </p:nvPicPr>
        <p:blipFill rotWithShape="1">
          <a:blip r:embed="rId3">
            <a:alphaModFix/>
          </a:blip>
          <a:srcRect b="0" l="0" r="0" t="0"/>
          <a:stretch/>
        </p:blipFill>
        <p:spPr>
          <a:xfrm>
            <a:off x="3800475" y="2783690"/>
            <a:ext cx="4910138" cy="37933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099"/>
                                        </p:tgtEl>
                                        <p:attrNameLst>
                                          <p:attrName>style.visibility</p:attrName>
                                        </p:attrNameLst>
                                      </p:cBhvr>
                                      <p:to>
                                        <p:strVal val="visible"/>
                                      </p:to>
                                    </p:set>
                                    <p:anim calcmode="lin" valueType="num">
                                      <p:cBhvr additive="base">
                                        <p:cTn dur="600"/>
                                        <p:tgtEl>
                                          <p:spTgt spid="2099"/>
                                        </p:tgtEl>
                                        <p:attrNameLst>
                                          <p:attrName>ppt_w</p:attrName>
                                        </p:attrNameLst>
                                      </p:cBhvr>
                                      <p:tavLst>
                                        <p:tav fmla="" tm="0">
                                          <p:val>
                                            <p:strVal val="0"/>
                                          </p:val>
                                        </p:tav>
                                        <p:tav fmla="" tm="100000">
                                          <p:val>
                                            <p:strVal val="#ppt_w"/>
                                          </p:val>
                                        </p:tav>
                                      </p:tavLst>
                                    </p:anim>
                                    <p:anim calcmode="lin" valueType="num">
                                      <p:cBhvr additive="base">
                                        <p:cTn dur="600"/>
                                        <p:tgtEl>
                                          <p:spTgt spid="2099"/>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750"/>
                                  </p:stCondLst>
                                  <p:childTnLst>
                                    <p:set>
                                      <p:cBhvr>
                                        <p:cTn dur="1" fill="hold">
                                          <p:stCondLst>
                                            <p:cond delay="0"/>
                                          </p:stCondLst>
                                        </p:cTn>
                                        <p:tgtEl>
                                          <p:spTgt spid="2098"/>
                                        </p:tgtEl>
                                        <p:attrNameLst>
                                          <p:attrName>style.visibility</p:attrName>
                                        </p:attrNameLst>
                                      </p:cBhvr>
                                      <p:to>
                                        <p:strVal val="visible"/>
                                      </p:to>
                                    </p:set>
                                    <p:animEffect filter="fade" transition="in">
                                      <p:cBhvr>
                                        <p:cTn dur="500"/>
                                        <p:tgtEl>
                                          <p:spTgt spid="20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4" name="Shape 2104"/>
        <p:cNvGrpSpPr/>
        <p:nvPr/>
      </p:nvGrpSpPr>
      <p:grpSpPr>
        <a:xfrm>
          <a:off x="0" y="0"/>
          <a:ext cx="0" cy="0"/>
          <a:chOff x="0" y="0"/>
          <a:chExt cx="0" cy="0"/>
        </a:xfrm>
      </p:grpSpPr>
      <p:pic>
        <p:nvPicPr>
          <p:cNvPr descr="Committees - Daily Standup Meeting Icon, HD Png Download , Transparent Png  Image - PNGitem" id="2105" name="Google Shape;2105;p51"/>
          <p:cNvPicPr preferRelativeResize="0"/>
          <p:nvPr/>
        </p:nvPicPr>
        <p:blipFill rotWithShape="1">
          <a:blip r:embed="rId3">
            <a:alphaModFix/>
          </a:blip>
          <a:srcRect b="8021" l="0" r="0" t="0"/>
          <a:stretch/>
        </p:blipFill>
        <p:spPr>
          <a:xfrm>
            <a:off x="632366" y="2387865"/>
            <a:ext cx="3081608" cy="2857500"/>
          </a:xfrm>
          <a:prstGeom prst="rect">
            <a:avLst/>
          </a:prstGeom>
          <a:noFill/>
          <a:ln>
            <a:noFill/>
          </a:ln>
        </p:spPr>
      </p:pic>
      <p:grpSp>
        <p:nvGrpSpPr>
          <p:cNvPr id="2106" name="Google Shape;2106;p51"/>
          <p:cNvGrpSpPr/>
          <p:nvPr/>
        </p:nvGrpSpPr>
        <p:grpSpPr>
          <a:xfrm>
            <a:off x="270170" y="1360132"/>
            <a:ext cx="3913434" cy="955871"/>
            <a:chOff x="1195945" y="2012250"/>
            <a:chExt cx="2821395" cy="727040"/>
          </a:xfrm>
        </p:grpSpPr>
        <p:sp>
          <p:nvSpPr>
            <p:cNvPr id="2107" name="Google Shape;2107;p51"/>
            <p:cNvSpPr/>
            <p:nvPr/>
          </p:nvSpPr>
          <p:spPr>
            <a:xfrm rot="-991">
              <a:off x="1196025" y="201265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8" name="Google Shape;2108;p51"/>
            <p:cNvSpPr/>
            <p:nvPr/>
          </p:nvSpPr>
          <p:spPr>
            <a:xfrm rot="-991">
              <a:off x="1196025" y="218020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2109" name="Google Shape;2109;p51"/>
          <p:cNvSpPr txBox="1"/>
          <p:nvPr/>
        </p:nvSpPr>
        <p:spPr>
          <a:xfrm>
            <a:off x="632366" y="1474787"/>
            <a:ext cx="32019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en-US" sz="3200" u="none" cap="none" strike="noStrike">
                <a:solidFill>
                  <a:srgbClr val="FFFFFF"/>
                </a:solidFill>
                <a:latin typeface="Arial"/>
                <a:ea typeface="Arial"/>
                <a:cs typeface="Arial"/>
                <a:sym typeface="Arial"/>
              </a:rPr>
              <a:t>Thảo luận nhóm</a:t>
            </a:r>
            <a:endParaRPr b="0" i="0" sz="3200" u="none" cap="none" strike="noStrike">
              <a:solidFill>
                <a:srgbClr val="FFFFFF"/>
              </a:solidFill>
              <a:latin typeface="Arial"/>
              <a:ea typeface="Arial"/>
              <a:cs typeface="Arial"/>
              <a:sym typeface="Arial"/>
            </a:endParaRPr>
          </a:p>
        </p:txBody>
      </p:sp>
      <p:pic>
        <p:nvPicPr>
          <p:cNvPr id="2110" name="Google Shape;2110;p51"/>
          <p:cNvPicPr preferRelativeResize="0"/>
          <p:nvPr/>
        </p:nvPicPr>
        <p:blipFill rotWithShape="1">
          <a:blip r:embed="rId4">
            <a:alphaModFix/>
          </a:blip>
          <a:srcRect b="0" l="0" r="0" t="0"/>
          <a:stretch/>
        </p:blipFill>
        <p:spPr>
          <a:xfrm>
            <a:off x="8585285" y="4623397"/>
            <a:ext cx="2259942" cy="2187041"/>
          </a:xfrm>
          <a:prstGeom prst="rect">
            <a:avLst/>
          </a:prstGeom>
          <a:noFill/>
          <a:ln>
            <a:noFill/>
          </a:ln>
        </p:spPr>
      </p:pic>
      <p:sp>
        <p:nvSpPr>
          <p:cNvPr id="2111" name="Google Shape;2111;p51"/>
          <p:cNvSpPr/>
          <p:nvPr/>
        </p:nvSpPr>
        <p:spPr>
          <a:xfrm rot="5268462">
            <a:off x="6708072" y="-1020847"/>
            <a:ext cx="2713805" cy="7765963"/>
          </a:xfrm>
          <a:custGeom>
            <a:rect b="b" l="l" r="r" t="t"/>
            <a:pathLst>
              <a:path extrusionOk="0" h="39590" w="37329">
                <a:moveTo>
                  <a:pt x="19112" y="512"/>
                </a:moveTo>
                <a:cubicBezTo>
                  <a:pt x="19112" y="512"/>
                  <a:pt x="19155" y="555"/>
                  <a:pt x="19155" y="555"/>
                </a:cubicBezTo>
                <a:cubicBezTo>
                  <a:pt x="19112" y="597"/>
                  <a:pt x="19070" y="640"/>
                  <a:pt x="19027" y="683"/>
                </a:cubicBezTo>
                <a:cubicBezTo>
                  <a:pt x="19027" y="683"/>
                  <a:pt x="19027" y="664"/>
                  <a:pt x="19015" y="651"/>
                </a:cubicBezTo>
                <a:lnTo>
                  <a:pt x="19015" y="651"/>
                </a:lnTo>
                <a:cubicBezTo>
                  <a:pt x="19066" y="559"/>
                  <a:pt x="19089" y="535"/>
                  <a:pt x="19112" y="512"/>
                </a:cubicBezTo>
                <a:close/>
                <a:moveTo>
                  <a:pt x="18942" y="640"/>
                </a:moveTo>
                <a:cubicBezTo>
                  <a:pt x="18950" y="657"/>
                  <a:pt x="18957" y="674"/>
                  <a:pt x="18963" y="691"/>
                </a:cubicBezTo>
                <a:lnTo>
                  <a:pt x="18963" y="691"/>
                </a:lnTo>
                <a:cubicBezTo>
                  <a:pt x="18939" y="747"/>
                  <a:pt x="18924" y="770"/>
                  <a:pt x="18918" y="770"/>
                </a:cubicBezTo>
                <a:cubicBezTo>
                  <a:pt x="18907" y="770"/>
                  <a:pt x="18918" y="712"/>
                  <a:pt x="18942" y="640"/>
                </a:cubicBezTo>
                <a:close/>
                <a:moveTo>
                  <a:pt x="20264" y="640"/>
                </a:moveTo>
                <a:lnTo>
                  <a:pt x="20264" y="811"/>
                </a:lnTo>
                <a:lnTo>
                  <a:pt x="20222" y="811"/>
                </a:lnTo>
                <a:lnTo>
                  <a:pt x="20222" y="640"/>
                </a:lnTo>
                <a:close/>
                <a:moveTo>
                  <a:pt x="22952" y="811"/>
                </a:moveTo>
                <a:cubicBezTo>
                  <a:pt x="22952" y="853"/>
                  <a:pt x="22952" y="896"/>
                  <a:pt x="22952" y="939"/>
                </a:cubicBezTo>
                <a:cubicBezTo>
                  <a:pt x="22824" y="981"/>
                  <a:pt x="22653" y="981"/>
                  <a:pt x="22483" y="1024"/>
                </a:cubicBezTo>
                <a:cubicBezTo>
                  <a:pt x="22483" y="1008"/>
                  <a:pt x="22483" y="994"/>
                  <a:pt x="22483" y="981"/>
                </a:cubicBezTo>
                <a:cubicBezTo>
                  <a:pt x="22653" y="853"/>
                  <a:pt x="22781" y="853"/>
                  <a:pt x="22952" y="811"/>
                </a:cubicBezTo>
                <a:close/>
                <a:moveTo>
                  <a:pt x="18974" y="728"/>
                </a:moveTo>
                <a:lnTo>
                  <a:pt x="18974" y="728"/>
                </a:lnTo>
                <a:cubicBezTo>
                  <a:pt x="18990" y="784"/>
                  <a:pt x="18999" y="840"/>
                  <a:pt x="19027" y="896"/>
                </a:cubicBezTo>
                <a:cubicBezTo>
                  <a:pt x="19027" y="896"/>
                  <a:pt x="18942" y="939"/>
                  <a:pt x="18814" y="1067"/>
                </a:cubicBezTo>
                <a:cubicBezTo>
                  <a:pt x="18884" y="913"/>
                  <a:pt x="18935" y="805"/>
                  <a:pt x="18974" y="728"/>
                </a:cubicBezTo>
                <a:close/>
                <a:moveTo>
                  <a:pt x="22312" y="1152"/>
                </a:moveTo>
                <a:cubicBezTo>
                  <a:pt x="22312" y="1195"/>
                  <a:pt x="22269" y="1237"/>
                  <a:pt x="22227" y="1280"/>
                </a:cubicBezTo>
                <a:lnTo>
                  <a:pt x="22141" y="1237"/>
                </a:lnTo>
                <a:cubicBezTo>
                  <a:pt x="22227" y="1195"/>
                  <a:pt x="22269" y="1152"/>
                  <a:pt x="22312" y="1152"/>
                </a:cubicBezTo>
                <a:close/>
                <a:moveTo>
                  <a:pt x="23634" y="1195"/>
                </a:moveTo>
                <a:lnTo>
                  <a:pt x="23634" y="1280"/>
                </a:lnTo>
                <a:lnTo>
                  <a:pt x="23464" y="1280"/>
                </a:lnTo>
                <a:lnTo>
                  <a:pt x="23464" y="1195"/>
                </a:lnTo>
                <a:close/>
                <a:moveTo>
                  <a:pt x="20008" y="1365"/>
                </a:moveTo>
                <a:lnTo>
                  <a:pt x="20008" y="1408"/>
                </a:lnTo>
                <a:lnTo>
                  <a:pt x="19838" y="1408"/>
                </a:lnTo>
                <a:lnTo>
                  <a:pt x="19838" y="1365"/>
                </a:lnTo>
                <a:close/>
                <a:moveTo>
                  <a:pt x="16041" y="1706"/>
                </a:moveTo>
                <a:lnTo>
                  <a:pt x="16041" y="1749"/>
                </a:lnTo>
                <a:lnTo>
                  <a:pt x="15870" y="1749"/>
                </a:lnTo>
                <a:lnTo>
                  <a:pt x="15870" y="1706"/>
                </a:lnTo>
                <a:close/>
                <a:moveTo>
                  <a:pt x="22824" y="1706"/>
                </a:moveTo>
                <a:lnTo>
                  <a:pt x="22824" y="1749"/>
                </a:lnTo>
                <a:lnTo>
                  <a:pt x="22653" y="1749"/>
                </a:lnTo>
                <a:lnTo>
                  <a:pt x="22653" y="1706"/>
                </a:lnTo>
                <a:close/>
                <a:moveTo>
                  <a:pt x="25256" y="1706"/>
                </a:moveTo>
                <a:lnTo>
                  <a:pt x="25256" y="1749"/>
                </a:lnTo>
                <a:lnTo>
                  <a:pt x="25128" y="1749"/>
                </a:lnTo>
                <a:lnTo>
                  <a:pt x="25128" y="1706"/>
                </a:lnTo>
                <a:close/>
                <a:moveTo>
                  <a:pt x="11732" y="2005"/>
                </a:moveTo>
                <a:cubicBezTo>
                  <a:pt x="11732" y="2090"/>
                  <a:pt x="11775" y="2176"/>
                  <a:pt x="11775" y="2261"/>
                </a:cubicBezTo>
                <a:lnTo>
                  <a:pt x="11647" y="2261"/>
                </a:lnTo>
                <a:lnTo>
                  <a:pt x="11647" y="2005"/>
                </a:lnTo>
                <a:close/>
                <a:moveTo>
                  <a:pt x="26365" y="2176"/>
                </a:moveTo>
                <a:cubicBezTo>
                  <a:pt x="26407" y="2261"/>
                  <a:pt x="26407" y="2346"/>
                  <a:pt x="26450" y="2432"/>
                </a:cubicBezTo>
                <a:lnTo>
                  <a:pt x="26279" y="2432"/>
                </a:lnTo>
                <a:lnTo>
                  <a:pt x="26279" y="2176"/>
                </a:lnTo>
                <a:close/>
                <a:moveTo>
                  <a:pt x="27261" y="2517"/>
                </a:moveTo>
                <a:lnTo>
                  <a:pt x="27261" y="2560"/>
                </a:lnTo>
                <a:lnTo>
                  <a:pt x="27090" y="2560"/>
                </a:lnTo>
                <a:lnTo>
                  <a:pt x="27090" y="2517"/>
                </a:lnTo>
                <a:close/>
                <a:moveTo>
                  <a:pt x="27901" y="2858"/>
                </a:moveTo>
                <a:lnTo>
                  <a:pt x="27901" y="2901"/>
                </a:lnTo>
                <a:lnTo>
                  <a:pt x="27730" y="2901"/>
                </a:lnTo>
                <a:lnTo>
                  <a:pt x="27730" y="2858"/>
                </a:lnTo>
                <a:close/>
                <a:moveTo>
                  <a:pt x="10068" y="2816"/>
                </a:moveTo>
                <a:lnTo>
                  <a:pt x="10068" y="2944"/>
                </a:lnTo>
                <a:lnTo>
                  <a:pt x="10026" y="2944"/>
                </a:lnTo>
                <a:lnTo>
                  <a:pt x="10026" y="2816"/>
                </a:lnTo>
                <a:close/>
                <a:moveTo>
                  <a:pt x="10580" y="3114"/>
                </a:moveTo>
                <a:lnTo>
                  <a:pt x="10580" y="3285"/>
                </a:lnTo>
                <a:lnTo>
                  <a:pt x="10495" y="3285"/>
                </a:lnTo>
                <a:lnTo>
                  <a:pt x="10495" y="3114"/>
                </a:lnTo>
                <a:close/>
                <a:moveTo>
                  <a:pt x="29906" y="4181"/>
                </a:moveTo>
                <a:lnTo>
                  <a:pt x="29906" y="4223"/>
                </a:lnTo>
                <a:lnTo>
                  <a:pt x="29735" y="4223"/>
                </a:lnTo>
                <a:lnTo>
                  <a:pt x="29735" y="4181"/>
                </a:lnTo>
                <a:close/>
                <a:moveTo>
                  <a:pt x="29351" y="4266"/>
                </a:moveTo>
                <a:lnTo>
                  <a:pt x="29351" y="4437"/>
                </a:lnTo>
                <a:lnTo>
                  <a:pt x="29266" y="4437"/>
                </a:lnTo>
                <a:lnTo>
                  <a:pt x="29266" y="4266"/>
                </a:lnTo>
                <a:close/>
                <a:moveTo>
                  <a:pt x="31313" y="5759"/>
                </a:moveTo>
                <a:cubicBezTo>
                  <a:pt x="31313" y="5802"/>
                  <a:pt x="31356" y="5802"/>
                  <a:pt x="31356" y="5845"/>
                </a:cubicBezTo>
                <a:cubicBezTo>
                  <a:pt x="31313" y="5887"/>
                  <a:pt x="31271" y="5887"/>
                  <a:pt x="31228" y="5930"/>
                </a:cubicBezTo>
                <a:cubicBezTo>
                  <a:pt x="31228" y="5845"/>
                  <a:pt x="31271" y="5802"/>
                  <a:pt x="31313" y="5759"/>
                </a:cubicBezTo>
                <a:close/>
                <a:moveTo>
                  <a:pt x="6186" y="6143"/>
                </a:moveTo>
                <a:lnTo>
                  <a:pt x="6186" y="6186"/>
                </a:lnTo>
                <a:lnTo>
                  <a:pt x="6016" y="6186"/>
                </a:lnTo>
                <a:lnTo>
                  <a:pt x="6016" y="6143"/>
                </a:lnTo>
                <a:close/>
                <a:moveTo>
                  <a:pt x="30546" y="6143"/>
                </a:moveTo>
                <a:lnTo>
                  <a:pt x="30546" y="6186"/>
                </a:lnTo>
                <a:lnTo>
                  <a:pt x="30375" y="6186"/>
                </a:lnTo>
                <a:lnTo>
                  <a:pt x="30375" y="6143"/>
                </a:lnTo>
                <a:close/>
                <a:moveTo>
                  <a:pt x="31185" y="5931"/>
                </a:moveTo>
                <a:cubicBezTo>
                  <a:pt x="31185" y="6016"/>
                  <a:pt x="31185" y="6101"/>
                  <a:pt x="31185" y="6229"/>
                </a:cubicBezTo>
                <a:cubicBezTo>
                  <a:pt x="31143" y="6229"/>
                  <a:pt x="31143" y="6271"/>
                  <a:pt x="31100" y="6271"/>
                </a:cubicBezTo>
                <a:cubicBezTo>
                  <a:pt x="31057" y="6186"/>
                  <a:pt x="31015" y="6058"/>
                  <a:pt x="30972" y="5973"/>
                </a:cubicBezTo>
                <a:cubicBezTo>
                  <a:pt x="30972" y="5973"/>
                  <a:pt x="31073" y="5939"/>
                  <a:pt x="31185" y="5931"/>
                </a:cubicBezTo>
                <a:close/>
                <a:moveTo>
                  <a:pt x="32209" y="6484"/>
                </a:moveTo>
                <a:lnTo>
                  <a:pt x="32209" y="6527"/>
                </a:lnTo>
                <a:lnTo>
                  <a:pt x="32039" y="6527"/>
                </a:lnTo>
                <a:lnTo>
                  <a:pt x="32039" y="6484"/>
                </a:lnTo>
                <a:close/>
                <a:moveTo>
                  <a:pt x="5205" y="7466"/>
                </a:moveTo>
                <a:lnTo>
                  <a:pt x="5205" y="7508"/>
                </a:lnTo>
                <a:lnTo>
                  <a:pt x="5034" y="7508"/>
                </a:lnTo>
                <a:lnTo>
                  <a:pt x="5034" y="7466"/>
                </a:lnTo>
                <a:close/>
                <a:moveTo>
                  <a:pt x="4693" y="7807"/>
                </a:moveTo>
                <a:lnTo>
                  <a:pt x="4693" y="7850"/>
                </a:lnTo>
                <a:lnTo>
                  <a:pt x="4522" y="7850"/>
                </a:lnTo>
                <a:lnTo>
                  <a:pt x="4522" y="7807"/>
                </a:lnTo>
                <a:close/>
                <a:moveTo>
                  <a:pt x="24061" y="8063"/>
                </a:moveTo>
                <a:lnTo>
                  <a:pt x="24061" y="8234"/>
                </a:lnTo>
                <a:lnTo>
                  <a:pt x="24018" y="8234"/>
                </a:lnTo>
                <a:lnTo>
                  <a:pt x="24018" y="8063"/>
                </a:lnTo>
                <a:close/>
                <a:moveTo>
                  <a:pt x="32636" y="8575"/>
                </a:moveTo>
                <a:lnTo>
                  <a:pt x="32636" y="8745"/>
                </a:lnTo>
                <a:lnTo>
                  <a:pt x="32593" y="8745"/>
                </a:lnTo>
                <a:lnTo>
                  <a:pt x="32593" y="8575"/>
                </a:lnTo>
                <a:close/>
                <a:moveTo>
                  <a:pt x="4096" y="8916"/>
                </a:moveTo>
                <a:cubicBezTo>
                  <a:pt x="4053" y="9001"/>
                  <a:pt x="3968" y="9087"/>
                  <a:pt x="3883" y="9129"/>
                </a:cubicBezTo>
                <a:cubicBezTo>
                  <a:pt x="3883" y="9129"/>
                  <a:pt x="3883" y="9044"/>
                  <a:pt x="3840" y="8916"/>
                </a:cubicBezTo>
                <a:close/>
                <a:moveTo>
                  <a:pt x="34129" y="10068"/>
                </a:moveTo>
                <a:cubicBezTo>
                  <a:pt x="34129" y="10111"/>
                  <a:pt x="34129" y="10111"/>
                  <a:pt x="34129" y="10153"/>
                </a:cubicBezTo>
                <a:cubicBezTo>
                  <a:pt x="34044" y="10153"/>
                  <a:pt x="33958" y="10196"/>
                  <a:pt x="33873" y="10196"/>
                </a:cubicBezTo>
                <a:cubicBezTo>
                  <a:pt x="33873" y="10153"/>
                  <a:pt x="33873" y="10111"/>
                  <a:pt x="33873" y="10068"/>
                </a:cubicBezTo>
                <a:close/>
                <a:moveTo>
                  <a:pt x="34428" y="10239"/>
                </a:moveTo>
                <a:cubicBezTo>
                  <a:pt x="34470" y="10324"/>
                  <a:pt x="34470" y="10409"/>
                  <a:pt x="34513" y="10495"/>
                </a:cubicBezTo>
                <a:lnTo>
                  <a:pt x="34342" y="10495"/>
                </a:lnTo>
                <a:lnTo>
                  <a:pt x="34342" y="10239"/>
                </a:lnTo>
                <a:close/>
                <a:moveTo>
                  <a:pt x="35665" y="13054"/>
                </a:moveTo>
                <a:lnTo>
                  <a:pt x="35665" y="13140"/>
                </a:lnTo>
                <a:lnTo>
                  <a:pt x="35324" y="13140"/>
                </a:lnTo>
                <a:lnTo>
                  <a:pt x="35324" y="13054"/>
                </a:lnTo>
                <a:close/>
                <a:moveTo>
                  <a:pt x="2048" y="13225"/>
                </a:moveTo>
                <a:lnTo>
                  <a:pt x="2048" y="13268"/>
                </a:lnTo>
                <a:lnTo>
                  <a:pt x="1877" y="13268"/>
                </a:lnTo>
                <a:lnTo>
                  <a:pt x="1877" y="13225"/>
                </a:lnTo>
                <a:close/>
                <a:moveTo>
                  <a:pt x="36390" y="15486"/>
                </a:moveTo>
                <a:lnTo>
                  <a:pt x="36475" y="15529"/>
                </a:lnTo>
                <a:cubicBezTo>
                  <a:pt x="36390" y="15571"/>
                  <a:pt x="36347" y="15614"/>
                  <a:pt x="36305" y="15657"/>
                </a:cubicBezTo>
                <a:cubicBezTo>
                  <a:pt x="36347" y="15571"/>
                  <a:pt x="36347" y="15529"/>
                  <a:pt x="36390" y="15486"/>
                </a:cubicBezTo>
                <a:close/>
                <a:moveTo>
                  <a:pt x="36305" y="15614"/>
                </a:moveTo>
                <a:cubicBezTo>
                  <a:pt x="36305" y="15699"/>
                  <a:pt x="36262" y="15742"/>
                  <a:pt x="36219" y="15785"/>
                </a:cubicBezTo>
                <a:cubicBezTo>
                  <a:pt x="36177" y="15785"/>
                  <a:pt x="36177" y="15742"/>
                  <a:pt x="36177" y="15742"/>
                </a:cubicBezTo>
                <a:cubicBezTo>
                  <a:pt x="36219" y="15699"/>
                  <a:pt x="36262" y="15657"/>
                  <a:pt x="36305" y="15614"/>
                </a:cubicBezTo>
                <a:close/>
                <a:moveTo>
                  <a:pt x="1067" y="16510"/>
                </a:moveTo>
                <a:lnTo>
                  <a:pt x="1067" y="16552"/>
                </a:lnTo>
                <a:lnTo>
                  <a:pt x="896" y="16552"/>
                </a:lnTo>
                <a:lnTo>
                  <a:pt x="896" y="16510"/>
                </a:lnTo>
                <a:close/>
                <a:moveTo>
                  <a:pt x="36646" y="17022"/>
                </a:moveTo>
                <a:lnTo>
                  <a:pt x="36646" y="17064"/>
                </a:lnTo>
                <a:lnTo>
                  <a:pt x="36475" y="17064"/>
                </a:lnTo>
                <a:lnTo>
                  <a:pt x="36475" y="17022"/>
                </a:lnTo>
                <a:close/>
                <a:moveTo>
                  <a:pt x="36817" y="18302"/>
                </a:moveTo>
                <a:lnTo>
                  <a:pt x="36817" y="18387"/>
                </a:lnTo>
                <a:lnTo>
                  <a:pt x="36475" y="18387"/>
                </a:lnTo>
                <a:lnTo>
                  <a:pt x="36475" y="18302"/>
                </a:lnTo>
                <a:close/>
                <a:moveTo>
                  <a:pt x="36817" y="18643"/>
                </a:moveTo>
                <a:lnTo>
                  <a:pt x="36817" y="18728"/>
                </a:lnTo>
                <a:lnTo>
                  <a:pt x="36646" y="18728"/>
                </a:lnTo>
                <a:lnTo>
                  <a:pt x="36646" y="18643"/>
                </a:lnTo>
                <a:close/>
                <a:moveTo>
                  <a:pt x="36433" y="18771"/>
                </a:moveTo>
                <a:lnTo>
                  <a:pt x="36433" y="18941"/>
                </a:lnTo>
                <a:lnTo>
                  <a:pt x="36347" y="18941"/>
                </a:lnTo>
                <a:lnTo>
                  <a:pt x="36347" y="18771"/>
                </a:lnTo>
                <a:close/>
                <a:moveTo>
                  <a:pt x="726" y="19795"/>
                </a:moveTo>
                <a:lnTo>
                  <a:pt x="726" y="19880"/>
                </a:lnTo>
                <a:lnTo>
                  <a:pt x="598" y="19880"/>
                </a:lnTo>
                <a:lnTo>
                  <a:pt x="598" y="19795"/>
                </a:lnTo>
                <a:close/>
                <a:moveTo>
                  <a:pt x="36731" y="20904"/>
                </a:moveTo>
                <a:lnTo>
                  <a:pt x="36731" y="21074"/>
                </a:lnTo>
                <a:lnTo>
                  <a:pt x="36689" y="21074"/>
                </a:lnTo>
                <a:lnTo>
                  <a:pt x="36689" y="20904"/>
                </a:lnTo>
                <a:close/>
                <a:moveTo>
                  <a:pt x="36603" y="21714"/>
                </a:moveTo>
                <a:lnTo>
                  <a:pt x="36603" y="22056"/>
                </a:lnTo>
                <a:lnTo>
                  <a:pt x="36518" y="22056"/>
                </a:lnTo>
                <a:lnTo>
                  <a:pt x="36518" y="21714"/>
                </a:lnTo>
                <a:close/>
                <a:moveTo>
                  <a:pt x="683" y="23037"/>
                </a:moveTo>
                <a:lnTo>
                  <a:pt x="683" y="23208"/>
                </a:lnTo>
                <a:lnTo>
                  <a:pt x="640" y="23208"/>
                </a:lnTo>
                <a:lnTo>
                  <a:pt x="640" y="23037"/>
                </a:lnTo>
                <a:close/>
                <a:moveTo>
                  <a:pt x="36262" y="25042"/>
                </a:moveTo>
                <a:lnTo>
                  <a:pt x="36262" y="25170"/>
                </a:lnTo>
                <a:lnTo>
                  <a:pt x="36177" y="25170"/>
                </a:lnTo>
                <a:lnTo>
                  <a:pt x="36177" y="25042"/>
                </a:lnTo>
                <a:close/>
                <a:moveTo>
                  <a:pt x="35921" y="25810"/>
                </a:moveTo>
                <a:cubicBezTo>
                  <a:pt x="35963" y="25938"/>
                  <a:pt x="36006" y="26066"/>
                  <a:pt x="36006" y="26151"/>
                </a:cubicBezTo>
                <a:lnTo>
                  <a:pt x="35835" y="26151"/>
                </a:lnTo>
                <a:lnTo>
                  <a:pt x="35835" y="25895"/>
                </a:lnTo>
                <a:cubicBezTo>
                  <a:pt x="35878" y="25852"/>
                  <a:pt x="35878" y="25852"/>
                  <a:pt x="35921" y="25810"/>
                </a:cubicBezTo>
                <a:close/>
                <a:moveTo>
                  <a:pt x="35494" y="26706"/>
                </a:moveTo>
                <a:lnTo>
                  <a:pt x="35494" y="26791"/>
                </a:lnTo>
                <a:lnTo>
                  <a:pt x="35324" y="26791"/>
                </a:lnTo>
                <a:lnTo>
                  <a:pt x="35324" y="26706"/>
                </a:lnTo>
                <a:close/>
                <a:moveTo>
                  <a:pt x="35665" y="27218"/>
                </a:moveTo>
                <a:lnTo>
                  <a:pt x="35665" y="27260"/>
                </a:lnTo>
                <a:lnTo>
                  <a:pt x="35494" y="27260"/>
                </a:lnTo>
                <a:lnTo>
                  <a:pt x="35494" y="27218"/>
                </a:lnTo>
                <a:close/>
                <a:moveTo>
                  <a:pt x="1579" y="27388"/>
                </a:moveTo>
                <a:lnTo>
                  <a:pt x="1579" y="27431"/>
                </a:lnTo>
                <a:lnTo>
                  <a:pt x="1408" y="27431"/>
                </a:lnTo>
                <a:lnTo>
                  <a:pt x="1408" y="27388"/>
                </a:lnTo>
                <a:close/>
                <a:moveTo>
                  <a:pt x="1494" y="27815"/>
                </a:moveTo>
                <a:lnTo>
                  <a:pt x="1494" y="27986"/>
                </a:lnTo>
                <a:lnTo>
                  <a:pt x="1451" y="27986"/>
                </a:lnTo>
                <a:lnTo>
                  <a:pt x="1451" y="27815"/>
                </a:lnTo>
                <a:close/>
                <a:moveTo>
                  <a:pt x="1579" y="28199"/>
                </a:moveTo>
                <a:lnTo>
                  <a:pt x="1579" y="28241"/>
                </a:lnTo>
                <a:lnTo>
                  <a:pt x="1408" y="28241"/>
                </a:lnTo>
                <a:lnTo>
                  <a:pt x="1408" y="28199"/>
                </a:lnTo>
                <a:close/>
                <a:moveTo>
                  <a:pt x="34677" y="29762"/>
                </a:moveTo>
                <a:lnTo>
                  <a:pt x="34677" y="29762"/>
                </a:lnTo>
                <a:cubicBezTo>
                  <a:pt x="34663" y="29772"/>
                  <a:pt x="34650" y="29782"/>
                  <a:pt x="34636" y="29792"/>
                </a:cubicBezTo>
                <a:lnTo>
                  <a:pt x="34636" y="29792"/>
                </a:lnTo>
                <a:cubicBezTo>
                  <a:pt x="34650" y="29784"/>
                  <a:pt x="34667" y="29777"/>
                  <a:pt x="34684" y="29777"/>
                </a:cubicBezTo>
                <a:cubicBezTo>
                  <a:pt x="34681" y="29772"/>
                  <a:pt x="34679" y="29767"/>
                  <a:pt x="34677" y="29762"/>
                </a:cubicBezTo>
                <a:close/>
                <a:moveTo>
                  <a:pt x="34636" y="29792"/>
                </a:moveTo>
                <a:cubicBezTo>
                  <a:pt x="34614" y="29804"/>
                  <a:pt x="34598" y="29820"/>
                  <a:pt x="34598" y="29820"/>
                </a:cubicBezTo>
                <a:cubicBezTo>
                  <a:pt x="34611" y="29810"/>
                  <a:pt x="34624" y="29801"/>
                  <a:pt x="34636" y="29792"/>
                </a:cubicBezTo>
                <a:close/>
                <a:moveTo>
                  <a:pt x="22312" y="30673"/>
                </a:moveTo>
                <a:lnTo>
                  <a:pt x="22312" y="30716"/>
                </a:lnTo>
                <a:lnTo>
                  <a:pt x="22141" y="30716"/>
                </a:lnTo>
                <a:lnTo>
                  <a:pt x="22141" y="30673"/>
                </a:lnTo>
                <a:close/>
                <a:moveTo>
                  <a:pt x="32465" y="31270"/>
                </a:moveTo>
                <a:lnTo>
                  <a:pt x="32465" y="31441"/>
                </a:lnTo>
                <a:lnTo>
                  <a:pt x="32423" y="31441"/>
                </a:lnTo>
                <a:lnTo>
                  <a:pt x="32423" y="31270"/>
                </a:lnTo>
                <a:close/>
                <a:moveTo>
                  <a:pt x="33391" y="31287"/>
                </a:moveTo>
                <a:cubicBezTo>
                  <a:pt x="33514" y="31287"/>
                  <a:pt x="33553" y="31356"/>
                  <a:pt x="33404" y="31654"/>
                </a:cubicBezTo>
                <a:cubicBezTo>
                  <a:pt x="33318" y="31526"/>
                  <a:pt x="33276" y="31441"/>
                  <a:pt x="33190" y="31313"/>
                </a:cubicBezTo>
                <a:cubicBezTo>
                  <a:pt x="33268" y="31300"/>
                  <a:pt x="33337" y="31287"/>
                  <a:pt x="33391" y="31287"/>
                </a:cubicBezTo>
                <a:close/>
                <a:moveTo>
                  <a:pt x="3200" y="31996"/>
                </a:moveTo>
                <a:lnTo>
                  <a:pt x="3200" y="32038"/>
                </a:lnTo>
                <a:lnTo>
                  <a:pt x="3029" y="32038"/>
                </a:lnTo>
                <a:lnTo>
                  <a:pt x="3029" y="31996"/>
                </a:lnTo>
                <a:close/>
                <a:moveTo>
                  <a:pt x="24616" y="32977"/>
                </a:moveTo>
                <a:lnTo>
                  <a:pt x="24616" y="33020"/>
                </a:lnTo>
                <a:lnTo>
                  <a:pt x="24445" y="33020"/>
                </a:lnTo>
                <a:lnTo>
                  <a:pt x="24445" y="32977"/>
                </a:lnTo>
                <a:close/>
                <a:moveTo>
                  <a:pt x="13695" y="33915"/>
                </a:moveTo>
                <a:lnTo>
                  <a:pt x="13695" y="34086"/>
                </a:lnTo>
                <a:lnTo>
                  <a:pt x="13652" y="34086"/>
                </a:lnTo>
                <a:lnTo>
                  <a:pt x="13652" y="33915"/>
                </a:lnTo>
                <a:close/>
                <a:moveTo>
                  <a:pt x="30503" y="34555"/>
                </a:moveTo>
                <a:lnTo>
                  <a:pt x="30503" y="34726"/>
                </a:lnTo>
                <a:lnTo>
                  <a:pt x="30418" y="34726"/>
                </a:lnTo>
                <a:lnTo>
                  <a:pt x="30418" y="34555"/>
                </a:lnTo>
                <a:close/>
                <a:moveTo>
                  <a:pt x="6997" y="35281"/>
                </a:moveTo>
                <a:lnTo>
                  <a:pt x="6997" y="35323"/>
                </a:lnTo>
                <a:lnTo>
                  <a:pt x="6826" y="35323"/>
                </a:lnTo>
                <a:lnTo>
                  <a:pt x="6826" y="35281"/>
                </a:lnTo>
                <a:close/>
                <a:moveTo>
                  <a:pt x="29778" y="35238"/>
                </a:moveTo>
                <a:cubicBezTo>
                  <a:pt x="29820" y="35281"/>
                  <a:pt x="29863" y="35323"/>
                  <a:pt x="29906" y="35366"/>
                </a:cubicBezTo>
                <a:cubicBezTo>
                  <a:pt x="29820" y="35366"/>
                  <a:pt x="29778" y="35323"/>
                  <a:pt x="29735" y="35281"/>
                </a:cubicBezTo>
                <a:cubicBezTo>
                  <a:pt x="29735" y="35281"/>
                  <a:pt x="29778" y="35281"/>
                  <a:pt x="29778" y="35238"/>
                </a:cubicBezTo>
                <a:close/>
                <a:moveTo>
                  <a:pt x="6186" y="35451"/>
                </a:moveTo>
                <a:lnTo>
                  <a:pt x="6186" y="35494"/>
                </a:lnTo>
                <a:lnTo>
                  <a:pt x="6016" y="35494"/>
                </a:lnTo>
                <a:lnTo>
                  <a:pt x="6016" y="35451"/>
                </a:lnTo>
                <a:close/>
                <a:moveTo>
                  <a:pt x="29863" y="35409"/>
                </a:moveTo>
                <a:cubicBezTo>
                  <a:pt x="29948" y="35409"/>
                  <a:pt x="29991" y="35451"/>
                  <a:pt x="30034" y="35494"/>
                </a:cubicBezTo>
                <a:cubicBezTo>
                  <a:pt x="30034" y="35494"/>
                  <a:pt x="29991" y="35536"/>
                  <a:pt x="29991" y="35536"/>
                </a:cubicBezTo>
                <a:cubicBezTo>
                  <a:pt x="29948" y="35494"/>
                  <a:pt x="29906" y="35451"/>
                  <a:pt x="29863" y="35409"/>
                </a:cubicBezTo>
                <a:close/>
                <a:moveTo>
                  <a:pt x="29709" y="35747"/>
                </a:moveTo>
                <a:lnTo>
                  <a:pt x="29709" y="35747"/>
                </a:lnTo>
                <a:cubicBezTo>
                  <a:pt x="29704" y="35748"/>
                  <a:pt x="29698" y="35749"/>
                  <a:pt x="29692" y="35750"/>
                </a:cubicBezTo>
                <a:cubicBezTo>
                  <a:pt x="29699" y="35750"/>
                  <a:pt x="29705" y="35749"/>
                  <a:pt x="29709" y="35747"/>
                </a:cubicBezTo>
                <a:close/>
                <a:moveTo>
                  <a:pt x="28540" y="35579"/>
                </a:moveTo>
                <a:cubicBezTo>
                  <a:pt x="28540" y="35792"/>
                  <a:pt x="28540" y="35963"/>
                  <a:pt x="28583" y="36176"/>
                </a:cubicBezTo>
                <a:lnTo>
                  <a:pt x="28412" y="36176"/>
                </a:lnTo>
                <a:lnTo>
                  <a:pt x="28412" y="35579"/>
                </a:lnTo>
                <a:close/>
                <a:moveTo>
                  <a:pt x="27858" y="36048"/>
                </a:moveTo>
                <a:lnTo>
                  <a:pt x="27858" y="36219"/>
                </a:lnTo>
                <a:lnTo>
                  <a:pt x="27815" y="36219"/>
                </a:lnTo>
                <a:lnTo>
                  <a:pt x="27815" y="36048"/>
                </a:lnTo>
                <a:close/>
                <a:moveTo>
                  <a:pt x="8959" y="37243"/>
                </a:moveTo>
                <a:lnTo>
                  <a:pt x="8959" y="37328"/>
                </a:lnTo>
                <a:lnTo>
                  <a:pt x="8831" y="37328"/>
                </a:lnTo>
                <a:lnTo>
                  <a:pt x="8831" y="37243"/>
                </a:lnTo>
                <a:close/>
                <a:moveTo>
                  <a:pt x="12585" y="37755"/>
                </a:moveTo>
                <a:lnTo>
                  <a:pt x="12585" y="37798"/>
                </a:lnTo>
                <a:lnTo>
                  <a:pt x="12415" y="37798"/>
                </a:lnTo>
                <a:lnTo>
                  <a:pt x="12415" y="37755"/>
                </a:lnTo>
                <a:close/>
                <a:moveTo>
                  <a:pt x="12415" y="38395"/>
                </a:moveTo>
                <a:lnTo>
                  <a:pt x="12415" y="38480"/>
                </a:lnTo>
                <a:lnTo>
                  <a:pt x="12287" y="38480"/>
                </a:lnTo>
                <a:lnTo>
                  <a:pt x="12287" y="38395"/>
                </a:lnTo>
                <a:close/>
                <a:moveTo>
                  <a:pt x="23421" y="38352"/>
                </a:moveTo>
                <a:lnTo>
                  <a:pt x="23421" y="38523"/>
                </a:lnTo>
                <a:lnTo>
                  <a:pt x="23336" y="38523"/>
                </a:lnTo>
                <a:lnTo>
                  <a:pt x="23336" y="38352"/>
                </a:lnTo>
                <a:close/>
                <a:moveTo>
                  <a:pt x="21928" y="38523"/>
                </a:moveTo>
                <a:lnTo>
                  <a:pt x="21928" y="38693"/>
                </a:lnTo>
                <a:lnTo>
                  <a:pt x="21885" y="38693"/>
                </a:lnTo>
                <a:lnTo>
                  <a:pt x="21885" y="38523"/>
                </a:lnTo>
                <a:close/>
                <a:moveTo>
                  <a:pt x="18131" y="0"/>
                </a:moveTo>
                <a:cubicBezTo>
                  <a:pt x="17875" y="43"/>
                  <a:pt x="17619" y="128"/>
                  <a:pt x="17363" y="171"/>
                </a:cubicBezTo>
                <a:cubicBezTo>
                  <a:pt x="17321" y="213"/>
                  <a:pt x="17278" y="256"/>
                  <a:pt x="17278" y="299"/>
                </a:cubicBezTo>
                <a:cubicBezTo>
                  <a:pt x="17235" y="256"/>
                  <a:pt x="17235" y="213"/>
                  <a:pt x="17193" y="171"/>
                </a:cubicBezTo>
                <a:cubicBezTo>
                  <a:pt x="17165" y="167"/>
                  <a:pt x="17138" y="165"/>
                  <a:pt x="17110" y="165"/>
                </a:cubicBezTo>
                <a:cubicBezTo>
                  <a:pt x="16860" y="165"/>
                  <a:pt x="16590" y="304"/>
                  <a:pt x="16369" y="304"/>
                </a:cubicBezTo>
                <a:cubicBezTo>
                  <a:pt x="16345" y="304"/>
                  <a:pt x="16320" y="303"/>
                  <a:pt x="16297" y="299"/>
                </a:cubicBezTo>
                <a:cubicBezTo>
                  <a:pt x="16238" y="284"/>
                  <a:pt x="16182" y="278"/>
                  <a:pt x="16127" y="278"/>
                </a:cubicBezTo>
                <a:cubicBezTo>
                  <a:pt x="15921" y="278"/>
                  <a:pt x="15746" y="362"/>
                  <a:pt x="15577" y="362"/>
                </a:cubicBezTo>
                <a:cubicBezTo>
                  <a:pt x="15532" y="362"/>
                  <a:pt x="15488" y="356"/>
                  <a:pt x="15444" y="341"/>
                </a:cubicBezTo>
                <a:cubicBezTo>
                  <a:pt x="15401" y="512"/>
                  <a:pt x="15358" y="555"/>
                  <a:pt x="15358" y="725"/>
                </a:cubicBezTo>
                <a:cubicBezTo>
                  <a:pt x="15230" y="555"/>
                  <a:pt x="15102" y="427"/>
                  <a:pt x="15060" y="341"/>
                </a:cubicBezTo>
                <a:cubicBezTo>
                  <a:pt x="14804" y="427"/>
                  <a:pt x="14633" y="512"/>
                  <a:pt x="14420" y="555"/>
                </a:cubicBezTo>
                <a:cubicBezTo>
                  <a:pt x="14420" y="725"/>
                  <a:pt x="14377" y="853"/>
                  <a:pt x="14334" y="1152"/>
                </a:cubicBezTo>
                <a:lnTo>
                  <a:pt x="14334" y="1323"/>
                </a:lnTo>
                <a:lnTo>
                  <a:pt x="14292" y="1323"/>
                </a:lnTo>
                <a:lnTo>
                  <a:pt x="14292" y="1152"/>
                </a:lnTo>
                <a:lnTo>
                  <a:pt x="14334" y="1152"/>
                </a:lnTo>
                <a:cubicBezTo>
                  <a:pt x="14164" y="896"/>
                  <a:pt x="14078" y="811"/>
                  <a:pt x="14036" y="725"/>
                </a:cubicBezTo>
                <a:cubicBezTo>
                  <a:pt x="13865" y="853"/>
                  <a:pt x="13737" y="1024"/>
                  <a:pt x="13567" y="1195"/>
                </a:cubicBezTo>
                <a:cubicBezTo>
                  <a:pt x="13439" y="1109"/>
                  <a:pt x="13396" y="1024"/>
                  <a:pt x="13311" y="939"/>
                </a:cubicBezTo>
                <a:cubicBezTo>
                  <a:pt x="12841" y="1195"/>
                  <a:pt x="12372" y="1536"/>
                  <a:pt x="11817" y="1536"/>
                </a:cubicBezTo>
                <a:cubicBezTo>
                  <a:pt x="10794" y="2048"/>
                  <a:pt x="9684" y="2517"/>
                  <a:pt x="8917" y="3456"/>
                </a:cubicBezTo>
                <a:cubicBezTo>
                  <a:pt x="8789" y="3456"/>
                  <a:pt x="8661" y="3456"/>
                  <a:pt x="8490" y="3498"/>
                </a:cubicBezTo>
                <a:cubicBezTo>
                  <a:pt x="8362" y="3712"/>
                  <a:pt x="8234" y="3967"/>
                  <a:pt x="8106" y="4181"/>
                </a:cubicBezTo>
                <a:cubicBezTo>
                  <a:pt x="7935" y="4309"/>
                  <a:pt x="7807" y="4437"/>
                  <a:pt x="7679" y="4522"/>
                </a:cubicBezTo>
                <a:cubicBezTo>
                  <a:pt x="7509" y="4607"/>
                  <a:pt x="7338" y="4607"/>
                  <a:pt x="7125" y="4693"/>
                </a:cubicBezTo>
                <a:lnTo>
                  <a:pt x="7125" y="5077"/>
                </a:lnTo>
                <a:cubicBezTo>
                  <a:pt x="6954" y="5119"/>
                  <a:pt x="6826" y="5119"/>
                  <a:pt x="6783" y="5119"/>
                </a:cubicBezTo>
                <a:cubicBezTo>
                  <a:pt x="6357" y="5418"/>
                  <a:pt x="6144" y="5845"/>
                  <a:pt x="5674" y="6015"/>
                </a:cubicBezTo>
                <a:lnTo>
                  <a:pt x="5674" y="6356"/>
                </a:lnTo>
                <a:cubicBezTo>
                  <a:pt x="5205" y="6655"/>
                  <a:pt x="4778" y="7039"/>
                  <a:pt x="4650" y="7551"/>
                </a:cubicBezTo>
                <a:cubicBezTo>
                  <a:pt x="4522" y="7594"/>
                  <a:pt x="4437" y="7594"/>
                  <a:pt x="4352" y="7636"/>
                </a:cubicBezTo>
                <a:lnTo>
                  <a:pt x="4352" y="8020"/>
                </a:lnTo>
                <a:cubicBezTo>
                  <a:pt x="4224" y="8063"/>
                  <a:pt x="4181" y="8063"/>
                  <a:pt x="4053" y="8106"/>
                </a:cubicBezTo>
                <a:lnTo>
                  <a:pt x="4053" y="8660"/>
                </a:lnTo>
                <a:cubicBezTo>
                  <a:pt x="3413" y="8831"/>
                  <a:pt x="3413" y="9343"/>
                  <a:pt x="3328" y="9897"/>
                </a:cubicBezTo>
                <a:cubicBezTo>
                  <a:pt x="3200" y="9983"/>
                  <a:pt x="3029" y="10153"/>
                  <a:pt x="2944" y="10239"/>
                </a:cubicBezTo>
                <a:cubicBezTo>
                  <a:pt x="2987" y="10409"/>
                  <a:pt x="2987" y="10537"/>
                  <a:pt x="3072" y="10793"/>
                </a:cubicBezTo>
                <a:cubicBezTo>
                  <a:pt x="2901" y="10623"/>
                  <a:pt x="2859" y="10580"/>
                  <a:pt x="2816" y="10537"/>
                </a:cubicBezTo>
                <a:cubicBezTo>
                  <a:pt x="2517" y="11049"/>
                  <a:pt x="2347" y="11561"/>
                  <a:pt x="2389" y="12158"/>
                </a:cubicBezTo>
                <a:cubicBezTo>
                  <a:pt x="2261" y="12158"/>
                  <a:pt x="2176" y="12201"/>
                  <a:pt x="2133" y="12201"/>
                </a:cubicBezTo>
                <a:cubicBezTo>
                  <a:pt x="2048" y="12500"/>
                  <a:pt x="1920" y="12756"/>
                  <a:pt x="1835" y="13012"/>
                </a:cubicBezTo>
                <a:cubicBezTo>
                  <a:pt x="1749" y="13140"/>
                  <a:pt x="1622" y="13310"/>
                  <a:pt x="1622" y="13438"/>
                </a:cubicBezTo>
                <a:cubicBezTo>
                  <a:pt x="1494" y="14121"/>
                  <a:pt x="1494" y="14121"/>
                  <a:pt x="1280" y="14419"/>
                </a:cubicBezTo>
                <a:cubicBezTo>
                  <a:pt x="1323" y="14462"/>
                  <a:pt x="1366" y="14547"/>
                  <a:pt x="1408" y="14590"/>
                </a:cubicBezTo>
                <a:cubicBezTo>
                  <a:pt x="1280" y="14675"/>
                  <a:pt x="1195" y="14803"/>
                  <a:pt x="1024" y="14931"/>
                </a:cubicBezTo>
                <a:cubicBezTo>
                  <a:pt x="1110" y="15187"/>
                  <a:pt x="1152" y="15443"/>
                  <a:pt x="1238" y="15742"/>
                </a:cubicBezTo>
                <a:cubicBezTo>
                  <a:pt x="854" y="16083"/>
                  <a:pt x="555" y="16510"/>
                  <a:pt x="854" y="17064"/>
                </a:cubicBezTo>
                <a:cubicBezTo>
                  <a:pt x="640" y="17491"/>
                  <a:pt x="640" y="17576"/>
                  <a:pt x="555" y="18472"/>
                </a:cubicBezTo>
                <a:cubicBezTo>
                  <a:pt x="555" y="18728"/>
                  <a:pt x="470" y="18984"/>
                  <a:pt x="427" y="19240"/>
                </a:cubicBezTo>
                <a:cubicBezTo>
                  <a:pt x="342" y="19539"/>
                  <a:pt x="555" y="19923"/>
                  <a:pt x="256" y="20179"/>
                </a:cubicBezTo>
                <a:cubicBezTo>
                  <a:pt x="555" y="20349"/>
                  <a:pt x="128" y="20563"/>
                  <a:pt x="256" y="20776"/>
                </a:cubicBezTo>
                <a:cubicBezTo>
                  <a:pt x="342" y="20989"/>
                  <a:pt x="128" y="21245"/>
                  <a:pt x="384" y="21458"/>
                </a:cubicBezTo>
                <a:cubicBezTo>
                  <a:pt x="214" y="21757"/>
                  <a:pt x="640" y="22184"/>
                  <a:pt x="256" y="22482"/>
                </a:cubicBezTo>
                <a:cubicBezTo>
                  <a:pt x="512" y="22738"/>
                  <a:pt x="0" y="23165"/>
                  <a:pt x="384" y="23421"/>
                </a:cubicBezTo>
                <a:cubicBezTo>
                  <a:pt x="214" y="23719"/>
                  <a:pt x="470" y="23975"/>
                  <a:pt x="427" y="24274"/>
                </a:cubicBezTo>
                <a:cubicBezTo>
                  <a:pt x="384" y="24573"/>
                  <a:pt x="512" y="24871"/>
                  <a:pt x="598" y="25170"/>
                </a:cubicBezTo>
                <a:cubicBezTo>
                  <a:pt x="640" y="25213"/>
                  <a:pt x="683" y="25255"/>
                  <a:pt x="768" y="25298"/>
                </a:cubicBezTo>
                <a:cubicBezTo>
                  <a:pt x="683" y="25469"/>
                  <a:pt x="640" y="25639"/>
                  <a:pt x="555" y="25767"/>
                </a:cubicBezTo>
                <a:cubicBezTo>
                  <a:pt x="726" y="25852"/>
                  <a:pt x="811" y="25852"/>
                  <a:pt x="811" y="25895"/>
                </a:cubicBezTo>
                <a:cubicBezTo>
                  <a:pt x="768" y="26151"/>
                  <a:pt x="768" y="26407"/>
                  <a:pt x="726" y="26620"/>
                </a:cubicBezTo>
                <a:cubicBezTo>
                  <a:pt x="896" y="26663"/>
                  <a:pt x="982" y="26706"/>
                  <a:pt x="1067" y="26748"/>
                </a:cubicBezTo>
                <a:cubicBezTo>
                  <a:pt x="1024" y="27047"/>
                  <a:pt x="1195" y="27346"/>
                  <a:pt x="939" y="27559"/>
                </a:cubicBezTo>
                <a:cubicBezTo>
                  <a:pt x="1024" y="27900"/>
                  <a:pt x="1366" y="28199"/>
                  <a:pt x="1110" y="28583"/>
                </a:cubicBezTo>
                <a:cubicBezTo>
                  <a:pt x="1238" y="28796"/>
                  <a:pt x="1408" y="28967"/>
                  <a:pt x="1494" y="29180"/>
                </a:cubicBezTo>
                <a:cubicBezTo>
                  <a:pt x="1622" y="29351"/>
                  <a:pt x="1664" y="29564"/>
                  <a:pt x="1749" y="29777"/>
                </a:cubicBezTo>
                <a:cubicBezTo>
                  <a:pt x="2091" y="29905"/>
                  <a:pt x="2048" y="30289"/>
                  <a:pt x="2261" y="30503"/>
                </a:cubicBezTo>
                <a:cubicBezTo>
                  <a:pt x="2176" y="30588"/>
                  <a:pt x="2133" y="30630"/>
                  <a:pt x="2048" y="30716"/>
                </a:cubicBezTo>
                <a:cubicBezTo>
                  <a:pt x="2176" y="30844"/>
                  <a:pt x="2304" y="30929"/>
                  <a:pt x="2389" y="31014"/>
                </a:cubicBezTo>
                <a:cubicBezTo>
                  <a:pt x="2304" y="31526"/>
                  <a:pt x="2645" y="31868"/>
                  <a:pt x="2816" y="32252"/>
                </a:cubicBezTo>
                <a:cubicBezTo>
                  <a:pt x="2901" y="32294"/>
                  <a:pt x="2987" y="32294"/>
                  <a:pt x="3029" y="32294"/>
                </a:cubicBezTo>
                <a:cubicBezTo>
                  <a:pt x="3029" y="32508"/>
                  <a:pt x="3072" y="32721"/>
                  <a:pt x="3072" y="32892"/>
                </a:cubicBezTo>
                <a:cubicBezTo>
                  <a:pt x="3200" y="32934"/>
                  <a:pt x="3285" y="32934"/>
                  <a:pt x="3371" y="32977"/>
                </a:cubicBezTo>
                <a:cubicBezTo>
                  <a:pt x="3328" y="33275"/>
                  <a:pt x="3413" y="33446"/>
                  <a:pt x="3669" y="33574"/>
                </a:cubicBezTo>
                <a:cubicBezTo>
                  <a:pt x="3883" y="33702"/>
                  <a:pt x="4181" y="33873"/>
                  <a:pt x="4181" y="34001"/>
                </a:cubicBezTo>
                <a:cubicBezTo>
                  <a:pt x="4138" y="34427"/>
                  <a:pt x="4437" y="34513"/>
                  <a:pt x="4736" y="34683"/>
                </a:cubicBezTo>
                <a:cubicBezTo>
                  <a:pt x="4650" y="34811"/>
                  <a:pt x="4608" y="34897"/>
                  <a:pt x="4565" y="35025"/>
                </a:cubicBezTo>
                <a:cubicBezTo>
                  <a:pt x="4608" y="34982"/>
                  <a:pt x="4650" y="34939"/>
                  <a:pt x="4693" y="34939"/>
                </a:cubicBezTo>
                <a:cubicBezTo>
                  <a:pt x="4693" y="35025"/>
                  <a:pt x="4736" y="35153"/>
                  <a:pt x="4778" y="35323"/>
                </a:cubicBezTo>
                <a:cubicBezTo>
                  <a:pt x="4864" y="35110"/>
                  <a:pt x="4864" y="35025"/>
                  <a:pt x="4906" y="34897"/>
                </a:cubicBezTo>
                <a:cubicBezTo>
                  <a:pt x="4992" y="35025"/>
                  <a:pt x="5077" y="35153"/>
                  <a:pt x="5120" y="35281"/>
                </a:cubicBezTo>
                <a:cubicBezTo>
                  <a:pt x="5290" y="35195"/>
                  <a:pt x="5376" y="35153"/>
                  <a:pt x="5546" y="35067"/>
                </a:cubicBezTo>
                <a:lnTo>
                  <a:pt x="5546" y="35067"/>
                </a:lnTo>
                <a:cubicBezTo>
                  <a:pt x="5504" y="35281"/>
                  <a:pt x="5418" y="35409"/>
                  <a:pt x="5418" y="35409"/>
                </a:cubicBezTo>
                <a:cubicBezTo>
                  <a:pt x="5504" y="35536"/>
                  <a:pt x="5546" y="35664"/>
                  <a:pt x="5589" y="35750"/>
                </a:cubicBezTo>
                <a:cubicBezTo>
                  <a:pt x="5674" y="35664"/>
                  <a:pt x="5717" y="35622"/>
                  <a:pt x="5802" y="35536"/>
                </a:cubicBezTo>
                <a:cubicBezTo>
                  <a:pt x="5845" y="35750"/>
                  <a:pt x="5845" y="35878"/>
                  <a:pt x="5888" y="36048"/>
                </a:cubicBezTo>
                <a:cubicBezTo>
                  <a:pt x="6058" y="36048"/>
                  <a:pt x="6272" y="36048"/>
                  <a:pt x="6272" y="36091"/>
                </a:cubicBezTo>
                <a:cubicBezTo>
                  <a:pt x="6357" y="36432"/>
                  <a:pt x="6655" y="36390"/>
                  <a:pt x="6826" y="36560"/>
                </a:cubicBezTo>
                <a:cubicBezTo>
                  <a:pt x="6826" y="36432"/>
                  <a:pt x="6826" y="36347"/>
                  <a:pt x="6869" y="36262"/>
                </a:cubicBezTo>
                <a:cubicBezTo>
                  <a:pt x="6869" y="36219"/>
                  <a:pt x="6911" y="36219"/>
                  <a:pt x="6954" y="36176"/>
                </a:cubicBezTo>
                <a:cubicBezTo>
                  <a:pt x="6997" y="36304"/>
                  <a:pt x="7039" y="36432"/>
                  <a:pt x="7082" y="36518"/>
                </a:cubicBezTo>
                <a:cubicBezTo>
                  <a:pt x="7039" y="36518"/>
                  <a:pt x="6954" y="36560"/>
                  <a:pt x="6826" y="36560"/>
                </a:cubicBezTo>
                <a:cubicBezTo>
                  <a:pt x="6883" y="36712"/>
                  <a:pt x="6974" y="36737"/>
                  <a:pt x="7079" y="36737"/>
                </a:cubicBezTo>
                <a:cubicBezTo>
                  <a:pt x="7132" y="36737"/>
                  <a:pt x="7188" y="36731"/>
                  <a:pt x="7246" y="36731"/>
                </a:cubicBezTo>
                <a:cubicBezTo>
                  <a:pt x="7333" y="36731"/>
                  <a:pt x="7423" y="36745"/>
                  <a:pt x="7509" y="36816"/>
                </a:cubicBezTo>
                <a:cubicBezTo>
                  <a:pt x="7637" y="36944"/>
                  <a:pt x="7765" y="37158"/>
                  <a:pt x="7935" y="37371"/>
                </a:cubicBezTo>
                <a:cubicBezTo>
                  <a:pt x="7970" y="37367"/>
                  <a:pt x="8004" y="37364"/>
                  <a:pt x="8037" y="37364"/>
                </a:cubicBezTo>
                <a:cubicBezTo>
                  <a:pt x="8336" y="37364"/>
                  <a:pt x="8592" y="37533"/>
                  <a:pt x="8746" y="37840"/>
                </a:cubicBezTo>
                <a:cubicBezTo>
                  <a:pt x="8789" y="37755"/>
                  <a:pt x="8831" y="37670"/>
                  <a:pt x="8917" y="37456"/>
                </a:cubicBezTo>
                <a:cubicBezTo>
                  <a:pt x="9044" y="37755"/>
                  <a:pt x="9130" y="38011"/>
                  <a:pt x="9258" y="38224"/>
                </a:cubicBezTo>
                <a:cubicBezTo>
                  <a:pt x="9556" y="38053"/>
                  <a:pt x="9812" y="37883"/>
                  <a:pt x="10068" y="37712"/>
                </a:cubicBezTo>
                <a:cubicBezTo>
                  <a:pt x="10111" y="37755"/>
                  <a:pt x="10154" y="37755"/>
                  <a:pt x="10154" y="37798"/>
                </a:cubicBezTo>
                <a:cubicBezTo>
                  <a:pt x="10068" y="37968"/>
                  <a:pt x="9940" y="38139"/>
                  <a:pt x="9770" y="38395"/>
                </a:cubicBezTo>
                <a:cubicBezTo>
                  <a:pt x="9876" y="38363"/>
                  <a:pt x="9980" y="38355"/>
                  <a:pt x="10082" y="38355"/>
                </a:cubicBezTo>
                <a:cubicBezTo>
                  <a:pt x="10183" y="38355"/>
                  <a:pt x="10282" y="38363"/>
                  <a:pt x="10378" y="38363"/>
                </a:cubicBezTo>
                <a:cubicBezTo>
                  <a:pt x="10570" y="38363"/>
                  <a:pt x="10751" y="38331"/>
                  <a:pt x="10922" y="38139"/>
                </a:cubicBezTo>
                <a:cubicBezTo>
                  <a:pt x="11092" y="38352"/>
                  <a:pt x="11220" y="38523"/>
                  <a:pt x="11306" y="38651"/>
                </a:cubicBezTo>
                <a:cubicBezTo>
                  <a:pt x="11561" y="38693"/>
                  <a:pt x="11732" y="38779"/>
                  <a:pt x="11903" y="38821"/>
                </a:cubicBezTo>
                <a:cubicBezTo>
                  <a:pt x="11945" y="38779"/>
                  <a:pt x="12031" y="38736"/>
                  <a:pt x="12116" y="38651"/>
                </a:cubicBezTo>
                <a:cubicBezTo>
                  <a:pt x="12244" y="38779"/>
                  <a:pt x="12415" y="38907"/>
                  <a:pt x="12500" y="38992"/>
                </a:cubicBezTo>
                <a:lnTo>
                  <a:pt x="13055" y="38992"/>
                </a:lnTo>
                <a:cubicBezTo>
                  <a:pt x="13097" y="38864"/>
                  <a:pt x="13097" y="38779"/>
                  <a:pt x="13140" y="38693"/>
                </a:cubicBezTo>
                <a:cubicBezTo>
                  <a:pt x="13225" y="38693"/>
                  <a:pt x="13311" y="38693"/>
                  <a:pt x="13439" y="38736"/>
                </a:cubicBezTo>
                <a:cubicBezTo>
                  <a:pt x="13353" y="38821"/>
                  <a:pt x="13311" y="38864"/>
                  <a:pt x="13268" y="38949"/>
                </a:cubicBezTo>
                <a:cubicBezTo>
                  <a:pt x="13464" y="38982"/>
                  <a:pt x="13635" y="39190"/>
                  <a:pt x="13838" y="39190"/>
                </a:cubicBezTo>
                <a:cubicBezTo>
                  <a:pt x="13900" y="39190"/>
                  <a:pt x="13966" y="39170"/>
                  <a:pt x="14036" y="39120"/>
                </a:cubicBezTo>
                <a:cubicBezTo>
                  <a:pt x="14078" y="38992"/>
                  <a:pt x="14121" y="38821"/>
                  <a:pt x="14121" y="38651"/>
                </a:cubicBezTo>
                <a:cubicBezTo>
                  <a:pt x="14249" y="38864"/>
                  <a:pt x="14377" y="39035"/>
                  <a:pt x="14462" y="39205"/>
                </a:cubicBezTo>
                <a:cubicBezTo>
                  <a:pt x="14590" y="39120"/>
                  <a:pt x="14633" y="39077"/>
                  <a:pt x="14676" y="38992"/>
                </a:cubicBezTo>
                <a:cubicBezTo>
                  <a:pt x="14846" y="39077"/>
                  <a:pt x="15017" y="39120"/>
                  <a:pt x="15188" y="39205"/>
                </a:cubicBezTo>
                <a:cubicBezTo>
                  <a:pt x="15230" y="39035"/>
                  <a:pt x="15273" y="38949"/>
                  <a:pt x="15316" y="38821"/>
                </a:cubicBezTo>
                <a:cubicBezTo>
                  <a:pt x="15358" y="38949"/>
                  <a:pt x="15401" y="39077"/>
                  <a:pt x="15486" y="39205"/>
                </a:cubicBezTo>
                <a:cubicBezTo>
                  <a:pt x="15614" y="39163"/>
                  <a:pt x="15700" y="39077"/>
                  <a:pt x="15828" y="39035"/>
                </a:cubicBezTo>
                <a:cubicBezTo>
                  <a:pt x="16126" y="39163"/>
                  <a:pt x="16425" y="39333"/>
                  <a:pt x="16723" y="39504"/>
                </a:cubicBezTo>
                <a:cubicBezTo>
                  <a:pt x="16809" y="39461"/>
                  <a:pt x="16937" y="39419"/>
                  <a:pt x="17022" y="39333"/>
                </a:cubicBezTo>
                <a:cubicBezTo>
                  <a:pt x="17150" y="39376"/>
                  <a:pt x="17278" y="39461"/>
                  <a:pt x="17363" y="39504"/>
                </a:cubicBezTo>
                <a:cubicBezTo>
                  <a:pt x="17406" y="39461"/>
                  <a:pt x="17449" y="39419"/>
                  <a:pt x="17491" y="39376"/>
                </a:cubicBezTo>
                <a:cubicBezTo>
                  <a:pt x="17491" y="39419"/>
                  <a:pt x="17534" y="39461"/>
                  <a:pt x="17534" y="39504"/>
                </a:cubicBezTo>
                <a:cubicBezTo>
                  <a:pt x="17662" y="39419"/>
                  <a:pt x="17833" y="39291"/>
                  <a:pt x="18046" y="39163"/>
                </a:cubicBezTo>
                <a:cubicBezTo>
                  <a:pt x="18174" y="39291"/>
                  <a:pt x="18345" y="39461"/>
                  <a:pt x="18473" y="39589"/>
                </a:cubicBezTo>
                <a:cubicBezTo>
                  <a:pt x="18515" y="39547"/>
                  <a:pt x="18558" y="39461"/>
                  <a:pt x="18601" y="39291"/>
                </a:cubicBezTo>
                <a:cubicBezTo>
                  <a:pt x="18814" y="39376"/>
                  <a:pt x="19027" y="39419"/>
                  <a:pt x="19240" y="39504"/>
                </a:cubicBezTo>
                <a:cubicBezTo>
                  <a:pt x="19326" y="39461"/>
                  <a:pt x="19454" y="39376"/>
                  <a:pt x="19539" y="39333"/>
                </a:cubicBezTo>
                <a:cubicBezTo>
                  <a:pt x="19624" y="39376"/>
                  <a:pt x="19710" y="39461"/>
                  <a:pt x="19795" y="39504"/>
                </a:cubicBezTo>
                <a:cubicBezTo>
                  <a:pt x="19838" y="39376"/>
                  <a:pt x="19880" y="39291"/>
                  <a:pt x="19880" y="39205"/>
                </a:cubicBezTo>
                <a:cubicBezTo>
                  <a:pt x="20008" y="39248"/>
                  <a:pt x="20094" y="39291"/>
                  <a:pt x="20179" y="39333"/>
                </a:cubicBezTo>
                <a:cubicBezTo>
                  <a:pt x="20307" y="39248"/>
                  <a:pt x="20435" y="39120"/>
                  <a:pt x="20563" y="39035"/>
                </a:cubicBezTo>
                <a:cubicBezTo>
                  <a:pt x="20674" y="39146"/>
                  <a:pt x="20785" y="39193"/>
                  <a:pt x="20896" y="39193"/>
                </a:cubicBezTo>
                <a:cubicBezTo>
                  <a:pt x="21041" y="39193"/>
                  <a:pt x="21186" y="39113"/>
                  <a:pt x="21331" y="38992"/>
                </a:cubicBezTo>
                <a:cubicBezTo>
                  <a:pt x="21480" y="39081"/>
                  <a:pt x="21608" y="39192"/>
                  <a:pt x="21759" y="39192"/>
                </a:cubicBezTo>
                <a:cubicBezTo>
                  <a:pt x="21824" y="39192"/>
                  <a:pt x="21894" y="39171"/>
                  <a:pt x="21971" y="39120"/>
                </a:cubicBezTo>
                <a:cubicBezTo>
                  <a:pt x="21928" y="39035"/>
                  <a:pt x="21885" y="38992"/>
                  <a:pt x="21800" y="38949"/>
                </a:cubicBezTo>
                <a:cubicBezTo>
                  <a:pt x="21880" y="38858"/>
                  <a:pt x="21960" y="38828"/>
                  <a:pt x="22041" y="38828"/>
                </a:cubicBezTo>
                <a:cubicBezTo>
                  <a:pt x="22197" y="38828"/>
                  <a:pt x="22356" y="38939"/>
                  <a:pt x="22523" y="38939"/>
                </a:cubicBezTo>
                <a:cubicBezTo>
                  <a:pt x="22593" y="38939"/>
                  <a:pt x="22665" y="38919"/>
                  <a:pt x="22739" y="38864"/>
                </a:cubicBezTo>
                <a:cubicBezTo>
                  <a:pt x="22952" y="38693"/>
                  <a:pt x="23336" y="38779"/>
                  <a:pt x="23592" y="38608"/>
                </a:cubicBezTo>
                <a:cubicBezTo>
                  <a:pt x="23890" y="38437"/>
                  <a:pt x="24402" y="38736"/>
                  <a:pt x="24445" y="38139"/>
                </a:cubicBezTo>
                <a:cubicBezTo>
                  <a:pt x="24402" y="38096"/>
                  <a:pt x="24360" y="38011"/>
                  <a:pt x="24317" y="37925"/>
                </a:cubicBezTo>
                <a:lnTo>
                  <a:pt x="24573" y="37670"/>
                </a:lnTo>
                <a:cubicBezTo>
                  <a:pt x="24616" y="37883"/>
                  <a:pt x="24616" y="38053"/>
                  <a:pt x="24701" y="38309"/>
                </a:cubicBezTo>
                <a:cubicBezTo>
                  <a:pt x="24872" y="38096"/>
                  <a:pt x="24957" y="37968"/>
                  <a:pt x="25085" y="37840"/>
                </a:cubicBezTo>
                <a:cubicBezTo>
                  <a:pt x="25170" y="37883"/>
                  <a:pt x="25256" y="37925"/>
                  <a:pt x="25341" y="38011"/>
                </a:cubicBezTo>
                <a:cubicBezTo>
                  <a:pt x="25725" y="37883"/>
                  <a:pt x="26151" y="37755"/>
                  <a:pt x="26578" y="37584"/>
                </a:cubicBezTo>
                <a:cubicBezTo>
                  <a:pt x="26578" y="37584"/>
                  <a:pt x="26621" y="37627"/>
                  <a:pt x="26706" y="37712"/>
                </a:cubicBezTo>
                <a:cubicBezTo>
                  <a:pt x="26877" y="37499"/>
                  <a:pt x="27005" y="37286"/>
                  <a:pt x="27175" y="37072"/>
                </a:cubicBezTo>
                <a:cubicBezTo>
                  <a:pt x="27303" y="37158"/>
                  <a:pt x="27431" y="37286"/>
                  <a:pt x="27645" y="37456"/>
                </a:cubicBezTo>
                <a:cubicBezTo>
                  <a:pt x="27815" y="37030"/>
                  <a:pt x="28199" y="36859"/>
                  <a:pt x="28455" y="36560"/>
                </a:cubicBezTo>
                <a:cubicBezTo>
                  <a:pt x="28668" y="36560"/>
                  <a:pt x="28839" y="36560"/>
                  <a:pt x="29052" y="36518"/>
                </a:cubicBezTo>
                <a:cubicBezTo>
                  <a:pt x="29052" y="36390"/>
                  <a:pt x="29052" y="36262"/>
                  <a:pt x="29095" y="36134"/>
                </a:cubicBezTo>
                <a:cubicBezTo>
                  <a:pt x="29223" y="36048"/>
                  <a:pt x="29351" y="35963"/>
                  <a:pt x="29479" y="35920"/>
                </a:cubicBezTo>
                <a:cubicBezTo>
                  <a:pt x="29607" y="35963"/>
                  <a:pt x="29735" y="36006"/>
                  <a:pt x="29906" y="36091"/>
                </a:cubicBezTo>
                <a:cubicBezTo>
                  <a:pt x="29820" y="35878"/>
                  <a:pt x="29778" y="35792"/>
                  <a:pt x="29692" y="35750"/>
                </a:cubicBezTo>
                <a:cubicBezTo>
                  <a:pt x="29650" y="35707"/>
                  <a:pt x="29607" y="35664"/>
                  <a:pt x="29564" y="35622"/>
                </a:cubicBezTo>
                <a:cubicBezTo>
                  <a:pt x="29607" y="35622"/>
                  <a:pt x="29607" y="35579"/>
                  <a:pt x="29607" y="35579"/>
                </a:cubicBezTo>
                <a:cubicBezTo>
                  <a:pt x="29650" y="35622"/>
                  <a:pt x="29692" y="35664"/>
                  <a:pt x="29735" y="35707"/>
                </a:cubicBezTo>
                <a:cubicBezTo>
                  <a:pt x="29735" y="35707"/>
                  <a:pt x="29735" y="35738"/>
                  <a:pt x="29709" y="35747"/>
                </a:cubicBezTo>
                <a:lnTo>
                  <a:pt x="29709" y="35747"/>
                </a:lnTo>
                <a:cubicBezTo>
                  <a:pt x="29956" y="35707"/>
                  <a:pt x="30125" y="35707"/>
                  <a:pt x="30375" y="35707"/>
                </a:cubicBezTo>
                <a:cubicBezTo>
                  <a:pt x="30460" y="35494"/>
                  <a:pt x="30546" y="35281"/>
                  <a:pt x="30631" y="35025"/>
                </a:cubicBezTo>
                <a:lnTo>
                  <a:pt x="31015" y="35025"/>
                </a:lnTo>
                <a:cubicBezTo>
                  <a:pt x="30972" y="34939"/>
                  <a:pt x="30929" y="34854"/>
                  <a:pt x="30887" y="34769"/>
                </a:cubicBezTo>
                <a:cubicBezTo>
                  <a:pt x="31399" y="34641"/>
                  <a:pt x="31783" y="34342"/>
                  <a:pt x="32039" y="33915"/>
                </a:cubicBezTo>
                <a:cubicBezTo>
                  <a:pt x="31953" y="33873"/>
                  <a:pt x="31911" y="33873"/>
                  <a:pt x="31868" y="33830"/>
                </a:cubicBezTo>
                <a:cubicBezTo>
                  <a:pt x="31911" y="33787"/>
                  <a:pt x="31911" y="33787"/>
                  <a:pt x="31911" y="33745"/>
                </a:cubicBezTo>
                <a:cubicBezTo>
                  <a:pt x="31953" y="33787"/>
                  <a:pt x="31996" y="33873"/>
                  <a:pt x="32039" y="33915"/>
                </a:cubicBezTo>
                <a:lnTo>
                  <a:pt x="32295" y="33915"/>
                </a:lnTo>
                <a:cubicBezTo>
                  <a:pt x="32380" y="33745"/>
                  <a:pt x="32423" y="33617"/>
                  <a:pt x="32508" y="33489"/>
                </a:cubicBezTo>
                <a:cubicBezTo>
                  <a:pt x="32465" y="33403"/>
                  <a:pt x="32423" y="33318"/>
                  <a:pt x="32337" y="33275"/>
                </a:cubicBezTo>
                <a:lnTo>
                  <a:pt x="32209" y="33147"/>
                </a:lnTo>
                <a:lnTo>
                  <a:pt x="32337" y="33105"/>
                </a:lnTo>
                <a:cubicBezTo>
                  <a:pt x="32380" y="33062"/>
                  <a:pt x="32423" y="33020"/>
                  <a:pt x="32465" y="32934"/>
                </a:cubicBezTo>
                <a:cubicBezTo>
                  <a:pt x="32465" y="33020"/>
                  <a:pt x="32508" y="33062"/>
                  <a:pt x="32508" y="33105"/>
                </a:cubicBezTo>
                <a:lnTo>
                  <a:pt x="32807" y="33105"/>
                </a:lnTo>
                <a:cubicBezTo>
                  <a:pt x="32849" y="32892"/>
                  <a:pt x="32849" y="32764"/>
                  <a:pt x="32849" y="32721"/>
                </a:cubicBezTo>
                <a:cubicBezTo>
                  <a:pt x="33105" y="32508"/>
                  <a:pt x="33276" y="32337"/>
                  <a:pt x="33489" y="32166"/>
                </a:cubicBezTo>
                <a:cubicBezTo>
                  <a:pt x="33489" y="32081"/>
                  <a:pt x="33532" y="31953"/>
                  <a:pt x="33532" y="31825"/>
                </a:cubicBezTo>
                <a:cubicBezTo>
                  <a:pt x="33745" y="31654"/>
                  <a:pt x="33958" y="31526"/>
                  <a:pt x="34172" y="31398"/>
                </a:cubicBezTo>
                <a:cubicBezTo>
                  <a:pt x="34172" y="31228"/>
                  <a:pt x="34172" y="31100"/>
                  <a:pt x="34172" y="30972"/>
                </a:cubicBezTo>
                <a:cubicBezTo>
                  <a:pt x="34086" y="30929"/>
                  <a:pt x="34044" y="30886"/>
                  <a:pt x="34001" y="30844"/>
                </a:cubicBezTo>
                <a:lnTo>
                  <a:pt x="34086" y="30801"/>
                </a:lnTo>
                <a:cubicBezTo>
                  <a:pt x="34086" y="30844"/>
                  <a:pt x="34129" y="30886"/>
                  <a:pt x="34172" y="30929"/>
                </a:cubicBezTo>
                <a:cubicBezTo>
                  <a:pt x="34172" y="30929"/>
                  <a:pt x="34172" y="30972"/>
                  <a:pt x="34172" y="30972"/>
                </a:cubicBezTo>
                <a:cubicBezTo>
                  <a:pt x="34257" y="30929"/>
                  <a:pt x="34342" y="30929"/>
                  <a:pt x="34513" y="30929"/>
                </a:cubicBezTo>
                <a:cubicBezTo>
                  <a:pt x="34428" y="30503"/>
                  <a:pt x="34812" y="30204"/>
                  <a:pt x="34598" y="29820"/>
                </a:cubicBezTo>
                <a:cubicBezTo>
                  <a:pt x="34513" y="29692"/>
                  <a:pt x="34513" y="29607"/>
                  <a:pt x="34513" y="29479"/>
                </a:cubicBezTo>
                <a:lnTo>
                  <a:pt x="34598" y="29479"/>
                </a:lnTo>
                <a:cubicBezTo>
                  <a:pt x="34638" y="29559"/>
                  <a:pt x="34641" y="29677"/>
                  <a:pt x="34677" y="29762"/>
                </a:cubicBezTo>
                <a:lnTo>
                  <a:pt x="34677" y="29762"/>
                </a:lnTo>
                <a:cubicBezTo>
                  <a:pt x="34810" y="29665"/>
                  <a:pt x="34917" y="29593"/>
                  <a:pt x="35025" y="29521"/>
                </a:cubicBezTo>
                <a:cubicBezTo>
                  <a:pt x="34940" y="29393"/>
                  <a:pt x="34897" y="29308"/>
                  <a:pt x="34812" y="29180"/>
                </a:cubicBezTo>
                <a:cubicBezTo>
                  <a:pt x="35068" y="29137"/>
                  <a:pt x="35281" y="29137"/>
                  <a:pt x="35537" y="29095"/>
                </a:cubicBezTo>
                <a:cubicBezTo>
                  <a:pt x="35452" y="28881"/>
                  <a:pt x="35409" y="28711"/>
                  <a:pt x="35366" y="28540"/>
                </a:cubicBezTo>
                <a:cubicBezTo>
                  <a:pt x="35409" y="28455"/>
                  <a:pt x="35452" y="28369"/>
                  <a:pt x="35494" y="28327"/>
                </a:cubicBezTo>
                <a:lnTo>
                  <a:pt x="35366" y="28199"/>
                </a:lnTo>
                <a:lnTo>
                  <a:pt x="35494" y="28156"/>
                </a:lnTo>
                <a:cubicBezTo>
                  <a:pt x="35580" y="28028"/>
                  <a:pt x="35622" y="27943"/>
                  <a:pt x="35707" y="27815"/>
                </a:cubicBezTo>
                <a:cubicBezTo>
                  <a:pt x="35835" y="27900"/>
                  <a:pt x="35878" y="27943"/>
                  <a:pt x="35963" y="28028"/>
                </a:cubicBezTo>
                <a:lnTo>
                  <a:pt x="35963" y="27260"/>
                </a:lnTo>
                <a:lnTo>
                  <a:pt x="36305" y="26919"/>
                </a:lnTo>
                <a:cubicBezTo>
                  <a:pt x="36177" y="26791"/>
                  <a:pt x="36049" y="26620"/>
                  <a:pt x="35921" y="26450"/>
                </a:cubicBezTo>
                <a:cubicBezTo>
                  <a:pt x="36177" y="26279"/>
                  <a:pt x="36561" y="26407"/>
                  <a:pt x="36646" y="25980"/>
                </a:cubicBezTo>
                <a:cubicBezTo>
                  <a:pt x="36646" y="25682"/>
                  <a:pt x="36305" y="25383"/>
                  <a:pt x="36603" y="25085"/>
                </a:cubicBezTo>
                <a:cubicBezTo>
                  <a:pt x="36731" y="24914"/>
                  <a:pt x="36859" y="24701"/>
                  <a:pt x="36987" y="24530"/>
                </a:cubicBezTo>
                <a:cubicBezTo>
                  <a:pt x="36902" y="24402"/>
                  <a:pt x="36817" y="24274"/>
                  <a:pt x="36774" y="24189"/>
                </a:cubicBezTo>
                <a:cubicBezTo>
                  <a:pt x="36902" y="23975"/>
                  <a:pt x="36987" y="23805"/>
                  <a:pt x="37115" y="23591"/>
                </a:cubicBezTo>
                <a:cubicBezTo>
                  <a:pt x="37073" y="23591"/>
                  <a:pt x="37030" y="23506"/>
                  <a:pt x="36987" y="23463"/>
                </a:cubicBezTo>
                <a:cubicBezTo>
                  <a:pt x="37243" y="23122"/>
                  <a:pt x="37073" y="22738"/>
                  <a:pt x="37115" y="22397"/>
                </a:cubicBezTo>
                <a:cubicBezTo>
                  <a:pt x="37073" y="22354"/>
                  <a:pt x="37030" y="22312"/>
                  <a:pt x="36987" y="22312"/>
                </a:cubicBezTo>
                <a:lnTo>
                  <a:pt x="37030" y="22226"/>
                </a:lnTo>
                <a:cubicBezTo>
                  <a:pt x="37073" y="22269"/>
                  <a:pt x="37115" y="22312"/>
                  <a:pt x="37158" y="22354"/>
                </a:cubicBezTo>
                <a:cubicBezTo>
                  <a:pt x="37115" y="22397"/>
                  <a:pt x="37115" y="22397"/>
                  <a:pt x="37115" y="22397"/>
                </a:cubicBezTo>
                <a:cubicBezTo>
                  <a:pt x="37158" y="22354"/>
                  <a:pt x="37243" y="22354"/>
                  <a:pt x="37243" y="22312"/>
                </a:cubicBezTo>
                <a:cubicBezTo>
                  <a:pt x="37329" y="21800"/>
                  <a:pt x="37286" y="21288"/>
                  <a:pt x="37286" y="20819"/>
                </a:cubicBezTo>
                <a:cubicBezTo>
                  <a:pt x="37115" y="20733"/>
                  <a:pt x="37073" y="20691"/>
                  <a:pt x="36902" y="20648"/>
                </a:cubicBezTo>
                <a:cubicBezTo>
                  <a:pt x="37073" y="20605"/>
                  <a:pt x="37158" y="20563"/>
                  <a:pt x="37329" y="20520"/>
                </a:cubicBezTo>
                <a:cubicBezTo>
                  <a:pt x="37115" y="20392"/>
                  <a:pt x="36987" y="20264"/>
                  <a:pt x="36774" y="20136"/>
                </a:cubicBezTo>
                <a:cubicBezTo>
                  <a:pt x="36987" y="20093"/>
                  <a:pt x="37158" y="20051"/>
                  <a:pt x="37329" y="20051"/>
                </a:cubicBezTo>
                <a:cubicBezTo>
                  <a:pt x="36987" y="19752"/>
                  <a:pt x="37158" y="19496"/>
                  <a:pt x="37329" y="19240"/>
                </a:cubicBezTo>
                <a:cubicBezTo>
                  <a:pt x="37243" y="19155"/>
                  <a:pt x="37158" y="19027"/>
                  <a:pt x="37115" y="18941"/>
                </a:cubicBezTo>
                <a:cubicBezTo>
                  <a:pt x="37201" y="18813"/>
                  <a:pt x="37243" y="18685"/>
                  <a:pt x="37286" y="18600"/>
                </a:cubicBezTo>
                <a:cubicBezTo>
                  <a:pt x="37243" y="18472"/>
                  <a:pt x="37201" y="18430"/>
                  <a:pt x="37158" y="18344"/>
                </a:cubicBezTo>
                <a:cubicBezTo>
                  <a:pt x="37201" y="18259"/>
                  <a:pt x="37243" y="18216"/>
                  <a:pt x="37286" y="18174"/>
                </a:cubicBezTo>
                <a:cubicBezTo>
                  <a:pt x="37115" y="18046"/>
                  <a:pt x="36945" y="17918"/>
                  <a:pt x="36774" y="17832"/>
                </a:cubicBezTo>
                <a:cubicBezTo>
                  <a:pt x="36849" y="17683"/>
                  <a:pt x="36891" y="17598"/>
                  <a:pt x="36814" y="17436"/>
                </a:cubicBezTo>
                <a:lnTo>
                  <a:pt x="36814" y="17436"/>
                </a:lnTo>
                <a:cubicBezTo>
                  <a:pt x="36787" y="17444"/>
                  <a:pt x="36759" y="17448"/>
                  <a:pt x="36731" y="17448"/>
                </a:cubicBezTo>
                <a:cubicBezTo>
                  <a:pt x="36731" y="17448"/>
                  <a:pt x="36689" y="17406"/>
                  <a:pt x="36774" y="17363"/>
                </a:cubicBezTo>
                <a:cubicBezTo>
                  <a:pt x="36774" y="17349"/>
                  <a:pt x="36783" y="17344"/>
                  <a:pt x="36799" y="17344"/>
                </a:cubicBezTo>
                <a:cubicBezTo>
                  <a:pt x="36831" y="17344"/>
                  <a:pt x="36888" y="17363"/>
                  <a:pt x="36945" y="17363"/>
                </a:cubicBezTo>
                <a:cubicBezTo>
                  <a:pt x="36932" y="17375"/>
                  <a:pt x="36916" y="17388"/>
                  <a:pt x="36898" y="17399"/>
                </a:cubicBezTo>
                <a:lnTo>
                  <a:pt x="36898" y="17399"/>
                </a:lnTo>
                <a:cubicBezTo>
                  <a:pt x="36863" y="17391"/>
                  <a:pt x="36823" y="17379"/>
                  <a:pt x="36774" y="17363"/>
                </a:cubicBezTo>
                <a:lnTo>
                  <a:pt x="36774" y="17363"/>
                </a:lnTo>
                <a:cubicBezTo>
                  <a:pt x="36790" y="17389"/>
                  <a:pt x="36803" y="17413"/>
                  <a:pt x="36814" y="17436"/>
                </a:cubicBezTo>
                <a:lnTo>
                  <a:pt x="36814" y="17436"/>
                </a:lnTo>
                <a:cubicBezTo>
                  <a:pt x="36845" y="17427"/>
                  <a:pt x="36874" y="17414"/>
                  <a:pt x="36898" y="17399"/>
                </a:cubicBezTo>
                <a:lnTo>
                  <a:pt x="36898" y="17399"/>
                </a:lnTo>
                <a:cubicBezTo>
                  <a:pt x="36955" y="17412"/>
                  <a:pt x="36995" y="17416"/>
                  <a:pt x="37025" y="17416"/>
                </a:cubicBezTo>
                <a:cubicBezTo>
                  <a:pt x="37073" y="17416"/>
                  <a:pt x="37094" y="17406"/>
                  <a:pt x="37115" y="17406"/>
                </a:cubicBezTo>
                <a:cubicBezTo>
                  <a:pt x="36945" y="17064"/>
                  <a:pt x="37201" y="16723"/>
                  <a:pt x="37115" y="16382"/>
                </a:cubicBezTo>
                <a:cubicBezTo>
                  <a:pt x="37115" y="16382"/>
                  <a:pt x="37073" y="16339"/>
                  <a:pt x="37030" y="16296"/>
                </a:cubicBezTo>
                <a:cubicBezTo>
                  <a:pt x="36987" y="16424"/>
                  <a:pt x="36945" y="16510"/>
                  <a:pt x="36902" y="16638"/>
                </a:cubicBezTo>
                <a:cubicBezTo>
                  <a:pt x="36817" y="16595"/>
                  <a:pt x="36731" y="16595"/>
                  <a:pt x="36646" y="16595"/>
                </a:cubicBezTo>
                <a:cubicBezTo>
                  <a:pt x="36774" y="16339"/>
                  <a:pt x="36859" y="16168"/>
                  <a:pt x="36945" y="15998"/>
                </a:cubicBezTo>
                <a:cubicBezTo>
                  <a:pt x="36859" y="15657"/>
                  <a:pt x="36731" y="15401"/>
                  <a:pt x="36646" y="15145"/>
                </a:cubicBezTo>
                <a:cubicBezTo>
                  <a:pt x="36689" y="14974"/>
                  <a:pt x="36774" y="14846"/>
                  <a:pt x="36817" y="14675"/>
                </a:cubicBezTo>
                <a:cubicBezTo>
                  <a:pt x="36603" y="14675"/>
                  <a:pt x="36475" y="14633"/>
                  <a:pt x="36305" y="14633"/>
                </a:cubicBezTo>
                <a:cubicBezTo>
                  <a:pt x="36433" y="14419"/>
                  <a:pt x="36561" y="14249"/>
                  <a:pt x="36774" y="13950"/>
                </a:cubicBezTo>
                <a:lnTo>
                  <a:pt x="36774" y="13950"/>
                </a:lnTo>
                <a:cubicBezTo>
                  <a:pt x="36475" y="14035"/>
                  <a:pt x="36305" y="14078"/>
                  <a:pt x="36177" y="14121"/>
                </a:cubicBezTo>
                <a:cubicBezTo>
                  <a:pt x="36006" y="13865"/>
                  <a:pt x="36390" y="13609"/>
                  <a:pt x="36177" y="13353"/>
                </a:cubicBezTo>
                <a:cubicBezTo>
                  <a:pt x="36177" y="13353"/>
                  <a:pt x="36305" y="13225"/>
                  <a:pt x="36347" y="13097"/>
                </a:cubicBezTo>
                <a:cubicBezTo>
                  <a:pt x="36134" y="12969"/>
                  <a:pt x="35963" y="12798"/>
                  <a:pt x="35793" y="12670"/>
                </a:cubicBezTo>
                <a:lnTo>
                  <a:pt x="35665" y="12585"/>
                </a:lnTo>
                <a:lnTo>
                  <a:pt x="35793" y="12500"/>
                </a:lnTo>
                <a:cubicBezTo>
                  <a:pt x="35878" y="12414"/>
                  <a:pt x="35921" y="12329"/>
                  <a:pt x="36006" y="12158"/>
                </a:cubicBezTo>
                <a:cubicBezTo>
                  <a:pt x="35878" y="12030"/>
                  <a:pt x="35707" y="11860"/>
                  <a:pt x="35537" y="11689"/>
                </a:cubicBezTo>
                <a:cubicBezTo>
                  <a:pt x="35537" y="11689"/>
                  <a:pt x="35580" y="11646"/>
                  <a:pt x="35622" y="11604"/>
                </a:cubicBezTo>
                <a:cubicBezTo>
                  <a:pt x="35537" y="11476"/>
                  <a:pt x="35409" y="11348"/>
                  <a:pt x="35324" y="11177"/>
                </a:cubicBezTo>
                <a:cubicBezTo>
                  <a:pt x="35238" y="11049"/>
                  <a:pt x="35238" y="10836"/>
                  <a:pt x="35153" y="10708"/>
                </a:cubicBezTo>
                <a:cubicBezTo>
                  <a:pt x="34982" y="10409"/>
                  <a:pt x="34940" y="10068"/>
                  <a:pt x="34641" y="9897"/>
                </a:cubicBezTo>
                <a:cubicBezTo>
                  <a:pt x="34641" y="9940"/>
                  <a:pt x="34598" y="9983"/>
                  <a:pt x="34556" y="10025"/>
                </a:cubicBezTo>
                <a:cubicBezTo>
                  <a:pt x="34513" y="9983"/>
                  <a:pt x="34513" y="9940"/>
                  <a:pt x="34470" y="9897"/>
                </a:cubicBezTo>
                <a:cubicBezTo>
                  <a:pt x="34428" y="9855"/>
                  <a:pt x="34385" y="9812"/>
                  <a:pt x="34342" y="9769"/>
                </a:cubicBezTo>
                <a:lnTo>
                  <a:pt x="34385" y="9727"/>
                </a:lnTo>
                <a:cubicBezTo>
                  <a:pt x="34428" y="9769"/>
                  <a:pt x="34470" y="9812"/>
                  <a:pt x="34513" y="9855"/>
                </a:cubicBezTo>
                <a:cubicBezTo>
                  <a:pt x="34513" y="9855"/>
                  <a:pt x="34470" y="9897"/>
                  <a:pt x="34470" y="9897"/>
                </a:cubicBezTo>
                <a:lnTo>
                  <a:pt x="34641" y="9897"/>
                </a:lnTo>
                <a:lnTo>
                  <a:pt x="34641" y="9471"/>
                </a:lnTo>
                <a:cubicBezTo>
                  <a:pt x="34470" y="9385"/>
                  <a:pt x="34342" y="9257"/>
                  <a:pt x="34172" y="9172"/>
                </a:cubicBezTo>
                <a:cubicBezTo>
                  <a:pt x="34214" y="9087"/>
                  <a:pt x="34257" y="9001"/>
                  <a:pt x="34342" y="8959"/>
                </a:cubicBezTo>
                <a:cubicBezTo>
                  <a:pt x="34300" y="8959"/>
                  <a:pt x="34257" y="8916"/>
                  <a:pt x="34257" y="8916"/>
                </a:cubicBezTo>
                <a:cubicBezTo>
                  <a:pt x="34214" y="8788"/>
                  <a:pt x="34129" y="8660"/>
                  <a:pt x="34086" y="8575"/>
                </a:cubicBezTo>
                <a:cubicBezTo>
                  <a:pt x="34001" y="8618"/>
                  <a:pt x="33916" y="8660"/>
                  <a:pt x="33830" y="8788"/>
                </a:cubicBezTo>
                <a:cubicBezTo>
                  <a:pt x="33745" y="8873"/>
                  <a:pt x="33617" y="8873"/>
                  <a:pt x="33532" y="8873"/>
                </a:cubicBezTo>
                <a:cubicBezTo>
                  <a:pt x="33532" y="8831"/>
                  <a:pt x="33532" y="8788"/>
                  <a:pt x="33532" y="8788"/>
                </a:cubicBezTo>
                <a:cubicBezTo>
                  <a:pt x="33617" y="8745"/>
                  <a:pt x="33745" y="8745"/>
                  <a:pt x="33830" y="8703"/>
                </a:cubicBezTo>
                <a:cubicBezTo>
                  <a:pt x="33830" y="8529"/>
                  <a:pt x="33830" y="8387"/>
                  <a:pt x="33830" y="8276"/>
                </a:cubicBezTo>
                <a:cubicBezTo>
                  <a:pt x="33617" y="8234"/>
                  <a:pt x="33489" y="8191"/>
                  <a:pt x="33318" y="8191"/>
                </a:cubicBezTo>
                <a:cubicBezTo>
                  <a:pt x="33404" y="8106"/>
                  <a:pt x="33446" y="8020"/>
                  <a:pt x="33489" y="7978"/>
                </a:cubicBezTo>
                <a:cubicBezTo>
                  <a:pt x="33190" y="7679"/>
                  <a:pt x="33233" y="7082"/>
                  <a:pt x="32764" y="7039"/>
                </a:cubicBezTo>
                <a:cubicBezTo>
                  <a:pt x="32636" y="6740"/>
                  <a:pt x="32551" y="6527"/>
                  <a:pt x="32465" y="6314"/>
                </a:cubicBezTo>
                <a:cubicBezTo>
                  <a:pt x="32295" y="6229"/>
                  <a:pt x="32124" y="6143"/>
                  <a:pt x="31996" y="6058"/>
                </a:cubicBezTo>
                <a:cubicBezTo>
                  <a:pt x="31911" y="6143"/>
                  <a:pt x="31825" y="6186"/>
                  <a:pt x="31783" y="6271"/>
                </a:cubicBezTo>
                <a:cubicBezTo>
                  <a:pt x="31740" y="6186"/>
                  <a:pt x="31697" y="6101"/>
                  <a:pt x="31697" y="6058"/>
                </a:cubicBezTo>
                <a:cubicBezTo>
                  <a:pt x="31783" y="5930"/>
                  <a:pt x="31911" y="5802"/>
                  <a:pt x="31996" y="5674"/>
                </a:cubicBezTo>
                <a:cubicBezTo>
                  <a:pt x="31953" y="5617"/>
                  <a:pt x="31892" y="5608"/>
                  <a:pt x="31827" y="5608"/>
                </a:cubicBezTo>
                <a:cubicBezTo>
                  <a:pt x="31795" y="5608"/>
                  <a:pt x="31761" y="5610"/>
                  <a:pt x="31729" y="5610"/>
                </a:cubicBezTo>
                <a:cubicBezTo>
                  <a:pt x="31633" y="5610"/>
                  <a:pt x="31548" y="5589"/>
                  <a:pt x="31527" y="5418"/>
                </a:cubicBezTo>
                <a:cubicBezTo>
                  <a:pt x="31484" y="5375"/>
                  <a:pt x="31441" y="5375"/>
                  <a:pt x="31399" y="5333"/>
                </a:cubicBezTo>
                <a:cubicBezTo>
                  <a:pt x="31441" y="5290"/>
                  <a:pt x="31484" y="5290"/>
                  <a:pt x="31527" y="5247"/>
                </a:cubicBezTo>
                <a:cubicBezTo>
                  <a:pt x="31441" y="5162"/>
                  <a:pt x="31271" y="5077"/>
                  <a:pt x="31228" y="4906"/>
                </a:cubicBezTo>
                <a:cubicBezTo>
                  <a:pt x="31100" y="4693"/>
                  <a:pt x="30929" y="4650"/>
                  <a:pt x="30759" y="4565"/>
                </a:cubicBezTo>
                <a:cubicBezTo>
                  <a:pt x="30631" y="4437"/>
                  <a:pt x="30546" y="4266"/>
                  <a:pt x="30460" y="4095"/>
                </a:cubicBezTo>
                <a:lnTo>
                  <a:pt x="30119" y="4095"/>
                </a:lnTo>
                <a:cubicBezTo>
                  <a:pt x="30076" y="4010"/>
                  <a:pt x="30034" y="3925"/>
                  <a:pt x="29991" y="3839"/>
                </a:cubicBezTo>
                <a:cubicBezTo>
                  <a:pt x="29308" y="3797"/>
                  <a:pt x="29010" y="3072"/>
                  <a:pt x="28455" y="2858"/>
                </a:cubicBezTo>
                <a:cubicBezTo>
                  <a:pt x="28370" y="2901"/>
                  <a:pt x="28370" y="2901"/>
                  <a:pt x="28327" y="2944"/>
                </a:cubicBezTo>
                <a:cubicBezTo>
                  <a:pt x="28157" y="2816"/>
                  <a:pt x="28071" y="2645"/>
                  <a:pt x="27901" y="2560"/>
                </a:cubicBezTo>
                <a:cubicBezTo>
                  <a:pt x="27602" y="2346"/>
                  <a:pt x="27218" y="2304"/>
                  <a:pt x="27005" y="1962"/>
                </a:cubicBezTo>
                <a:cubicBezTo>
                  <a:pt x="26973" y="1968"/>
                  <a:pt x="26943" y="1971"/>
                  <a:pt x="26913" y="1971"/>
                </a:cubicBezTo>
                <a:cubicBezTo>
                  <a:pt x="26561" y="1971"/>
                  <a:pt x="26350" y="1590"/>
                  <a:pt x="25991" y="1590"/>
                </a:cubicBezTo>
                <a:cubicBezTo>
                  <a:pt x="25935" y="1590"/>
                  <a:pt x="25875" y="1600"/>
                  <a:pt x="25810" y="1621"/>
                </a:cubicBezTo>
                <a:cubicBezTo>
                  <a:pt x="25768" y="1621"/>
                  <a:pt x="25725" y="1536"/>
                  <a:pt x="25640" y="1493"/>
                </a:cubicBezTo>
                <a:cubicBezTo>
                  <a:pt x="25298" y="1237"/>
                  <a:pt x="24957" y="1067"/>
                  <a:pt x="24530" y="981"/>
                </a:cubicBezTo>
                <a:cubicBezTo>
                  <a:pt x="24445" y="1109"/>
                  <a:pt x="24317" y="1195"/>
                  <a:pt x="24146" y="1323"/>
                </a:cubicBezTo>
                <a:cubicBezTo>
                  <a:pt x="24146" y="1152"/>
                  <a:pt x="24104" y="1024"/>
                  <a:pt x="24104" y="811"/>
                </a:cubicBezTo>
                <a:cubicBezTo>
                  <a:pt x="23848" y="853"/>
                  <a:pt x="23677" y="896"/>
                  <a:pt x="23464" y="939"/>
                </a:cubicBezTo>
                <a:cubicBezTo>
                  <a:pt x="23464" y="811"/>
                  <a:pt x="23421" y="768"/>
                  <a:pt x="23421" y="640"/>
                </a:cubicBezTo>
                <a:cubicBezTo>
                  <a:pt x="23326" y="640"/>
                  <a:pt x="23234" y="642"/>
                  <a:pt x="23143" y="642"/>
                </a:cubicBezTo>
                <a:cubicBezTo>
                  <a:pt x="22826" y="642"/>
                  <a:pt x="22535" y="616"/>
                  <a:pt x="22269" y="384"/>
                </a:cubicBezTo>
                <a:cubicBezTo>
                  <a:pt x="22190" y="325"/>
                  <a:pt x="22093" y="293"/>
                  <a:pt x="21989" y="293"/>
                </a:cubicBezTo>
                <a:cubicBezTo>
                  <a:pt x="21870" y="293"/>
                  <a:pt x="21744" y="335"/>
                  <a:pt x="21629" y="427"/>
                </a:cubicBezTo>
                <a:cubicBezTo>
                  <a:pt x="21544" y="469"/>
                  <a:pt x="21416" y="469"/>
                  <a:pt x="21331" y="512"/>
                </a:cubicBezTo>
                <a:cubicBezTo>
                  <a:pt x="21288" y="555"/>
                  <a:pt x="21245" y="597"/>
                  <a:pt x="21245" y="640"/>
                </a:cubicBezTo>
                <a:cubicBezTo>
                  <a:pt x="21203" y="640"/>
                  <a:pt x="21203" y="597"/>
                  <a:pt x="21160" y="597"/>
                </a:cubicBezTo>
                <a:cubicBezTo>
                  <a:pt x="21203" y="555"/>
                  <a:pt x="21245" y="512"/>
                  <a:pt x="21288" y="469"/>
                </a:cubicBezTo>
                <a:lnTo>
                  <a:pt x="21331" y="512"/>
                </a:lnTo>
                <a:cubicBezTo>
                  <a:pt x="21135" y="267"/>
                  <a:pt x="21009" y="149"/>
                  <a:pt x="20841" y="149"/>
                </a:cubicBezTo>
                <a:cubicBezTo>
                  <a:pt x="20716" y="149"/>
                  <a:pt x="20568" y="214"/>
                  <a:pt x="20350" y="341"/>
                </a:cubicBezTo>
                <a:cubicBezTo>
                  <a:pt x="20307" y="384"/>
                  <a:pt x="20264" y="427"/>
                  <a:pt x="20222" y="469"/>
                </a:cubicBezTo>
                <a:lnTo>
                  <a:pt x="20179" y="427"/>
                </a:lnTo>
                <a:cubicBezTo>
                  <a:pt x="20222" y="384"/>
                  <a:pt x="20264" y="341"/>
                  <a:pt x="20307" y="299"/>
                </a:cubicBezTo>
                <a:cubicBezTo>
                  <a:pt x="20350" y="341"/>
                  <a:pt x="20350" y="341"/>
                  <a:pt x="20350" y="341"/>
                </a:cubicBezTo>
                <a:cubicBezTo>
                  <a:pt x="20307" y="256"/>
                  <a:pt x="20264" y="213"/>
                  <a:pt x="20222" y="171"/>
                </a:cubicBezTo>
                <a:cubicBezTo>
                  <a:pt x="20153" y="102"/>
                  <a:pt x="20078" y="89"/>
                  <a:pt x="20002" y="89"/>
                </a:cubicBezTo>
                <a:cubicBezTo>
                  <a:pt x="19951" y="89"/>
                  <a:pt x="19899" y="95"/>
                  <a:pt x="19849" y="95"/>
                </a:cubicBezTo>
                <a:cubicBezTo>
                  <a:pt x="19786" y="95"/>
                  <a:pt x="19724" y="85"/>
                  <a:pt x="19667" y="43"/>
                </a:cubicBezTo>
                <a:cubicBezTo>
                  <a:pt x="19623" y="16"/>
                  <a:pt x="19577" y="6"/>
                  <a:pt x="19530" y="6"/>
                </a:cubicBezTo>
                <a:cubicBezTo>
                  <a:pt x="19386" y="6"/>
                  <a:pt x="19239" y="103"/>
                  <a:pt x="19135" y="103"/>
                </a:cubicBezTo>
                <a:cubicBezTo>
                  <a:pt x="19111" y="103"/>
                  <a:pt x="19089" y="98"/>
                  <a:pt x="19070" y="85"/>
                </a:cubicBezTo>
                <a:cubicBezTo>
                  <a:pt x="18942" y="21"/>
                  <a:pt x="18824" y="0"/>
                  <a:pt x="18712" y="0"/>
                </a:cubicBezTo>
                <a:cubicBezTo>
                  <a:pt x="18601" y="0"/>
                  <a:pt x="18494" y="21"/>
                  <a:pt x="18387" y="43"/>
                </a:cubicBezTo>
                <a:cubicBezTo>
                  <a:pt x="18345" y="43"/>
                  <a:pt x="18302" y="128"/>
                  <a:pt x="18302" y="171"/>
                </a:cubicBezTo>
                <a:cubicBezTo>
                  <a:pt x="18217" y="85"/>
                  <a:pt x="18174" y="43"/>
                  <a:pt x="18131" y="0"/>
                </a:cubicBezTo>
                <a:close/>
              </a:path>
            </a:pathLst>
          </a:custGeom>
          <a:solidFill>
            <a:srgbClr val="FFD98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0000"/>
              </a:solidFill>
              <a:latin typeface="Arial"/>
              <a:ea typeface="Arial"/>
              <a:cs typeface="Arial"/>
              <a:sym typeface="Arial"/>
            </a:endParaRPr>
          </a:p>
        </p:txBody>
      </p:sp>
      <p:sp>
        <p:nvSpPr>
          <p:cNvPr id="2112" name="Google Shape;2112;p51"/>
          <p:cNvSpPr txBox="1"/>
          <p:nvPr/>
        </p:nvSpPr>
        <p:spPr>
          <a:xfrm>
            <a:off x="4911296" y="2257022"/>
            <a:ext cx="6270112" cy="107721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200"/>
              <a:buFont typeface="Arima Madurai Black"/>
              <a:buNone/>
            </a:pPr>
            <a:r>
              <a:rPr b="1" i="0" lang="en-US" sz="3200" u="none" cap="none" strike="noStrike">
                <a:solidFill>
                  <a:schemeClr val="dk1"/>
                </a:solidFill>
                <a:latin typeface="Arima Madurai Black"/>
                <a:ea typeface="Arima Madurai Black"/>
                <a:cs typeface="Arima Madurai Black"/>
                <a:sym typeface="Arima Madurai Black"/>
              </a:rPr>
              <a:t>Hãy</a:t>
            </a:r>
            <a:r>
              <a:rPr b="1" i="0" lang="en-US" sz="3200" u="none" cap="none" strike="noStrike">
                <a:solidFill>
                  <a:schemeClr val="dk1"/>
                </a:solidFill>
                <a:latin typeface="Arima Madurai Black"/>
                <a:ea typeface="Arima Madurai Black"/>
                <a:cs typeface="Arima Madurai Black"/>
                <a:sym typeface="Arima Madurai Black"/>
              </a:rPr>
              <a:t> nêu đối tượng nghiên cứu của vật lí </a:t>
            </a:r>
            <a:r>
              <a:rPr b="1" lang="en-US" sz="3200">
                <a:solidFill>
                  <a:schemeClr val="dk1"/>
                </a:solidFill>
                <a:latin typeface="Arima Madurai Black"/>
                <a:ea typeface="Arima Madurai Black"/>
                <a:cs typeface="Arima Madurai Black"/>
                <a:sym typeface="Arima Madurai Black"/>
              </a:rPr>
              <a:t>bán dẫn?</a:t>
            </a:r>
            <a:endParaRPr b="1" i="0" sz="3200" u="none" cap="none" strike="noStrike">
              <a:solidFill>
                <a:schemeClr val="dk1"/>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05"/>
                                        </p:tgtEl>
                                        <p:attrNameLst>
                                          <p:attrName>style.visibility</p:attrName>
                                        </p:attrNameLst>
                                      </p:cBhvr>
                                      <p:to>
                                        <p:strVal val="visible"/>
                                      </p:to>
                                    </p:set>
                                    <p:animEffect filter="fade" transition="in">
                                      <p:cBhvr>
                                        <p:cTn dur="1000"/>
                                        <p:tgtEl>
                                          <p:spTgt spid="2105"/>
                                        </p:tgtEl>
                                      </p:cBhvr>
                                    </p:animEffect>
                                  </p:childTnLst>
                                </p:cTn>
                              </p:par>
                              <p:par>
                                <p:cTn fill="hold" nodeType="withEffect" presetClass="entr" presetID="10" presetSubtype="0">
                                  <p:stCondLst>
                                    <p:cond delay="0"/>
                                  </p:stCondLst>
                                  <p:childTnLst>
                                    <p:set>
                                      <p:cBhvr>
                                        <p:cTn dur="1" fill="hold">
                                          <p:stCondLst>
                                            <p:cond delay="0"/>
                                          </p:stCondLst>
                                        </p:cTn>
                                        <p:tgtEl>
                                          <p:spTgt spid="2106"/>
                                        </p:tgtEl>
                                        <p:attrNameLst>
                                          <p:attrName>style.visibility</p:attrName>
                                        </p:attrNameLst>
                                      </p:cBhvr>
                                      <p:to>
                                        <p:strVal val="visible"/>
                                      </p:to>
                                    </p:set>
                                    <p:animEffect filter="fade" transition="in">
                                      <p:cBhvr>
                                        <p:cTn dur="500"/>
                                        <p:tgtEl>
                                          <p:spTgt spid="2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6" name="Shape 2116"/>
        <p:cNvGrpSpPr/>
        <p:nvPr/>
      </p:nvGrpSpPr>
      <p:grpSpPr>
        <a:xfrm>
          <a:off x="0" y="0"/>
          <a:ext cx="0" cy="0"/>
          <a:chOff x="0" y="0"/>
          <a:chExt cx="0" cy="0"/>
        </a:xfrm>
      </p:grpSpPr>
      <p:sp>
        <p:nvSpPr>
          <p:cNvPr id="2117" name="Google Shape;2117;p52"/>
          <p:cNvSpPr/>
          <p:nvPr/>
        </p:nvSpPr>
        <p:spPr>
          <a:xfrm>
            <a:off x="3195585" y="1178711"/>
            <a:ext cx="5248380" cy="624988"/>
          </a:xfrm>
          <a:prstGeom prst="roundRect">
            <a:avLst>
              <a:gd fmla="val 50000" name="adj"/>
            </a:avLst>
          </a:prstGeom>
          <a:solidFill>
            <a:srgbClr val="FE4A49"/>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600"/>
              <a:buFont typeface="Arial"/>
              <a:buNone/>
            </a:pPr>
            <a:r>
              <a:rPr b="1" lang="en-US" sz="3600">
                <a:solidFill>
                  <a:srgbClr val="FFFFFF"/>
                </a:solidFill>
                <a:latin typeface="Arial"/>
                <a:ea typeface="Arial"/>
                <a:cs typeface="Arial"/>
                <a:sym typeface="Arial"/>
              </a:rPr>
              <a:t>Đối tượng nghiên cứu</a:t>
            </a:r>
            <a:endParaRPr b="1" i="0" sz="3600" u="none" cap="none" strike="noStrike">
              <a:solidFill>
                <a:srgbClr val="FFFFFF"/>
              </a:solidFill>
              <a:latin typeface="Arial"/>
              <a:ea typeface="Arial"/>
              <a:cs typeface="Arial"/>
              <a:sym typeface="Arial"/>
            </a:endParaRPr>
          </a:p>
        </p:txBody>
      </p:sp>
      <p:sp>
        <p:nvSpPr>
          <p:cNvPr id="2118" name="Google Shape;2118;p52"/>
          <p:cNvSpPr/>
          <p:nvPr/>
        </p:nvSpPr>
        <p:spPr>
          <a:xfrm>
            <a:off x="190365" y="286629"/>
            <a:ext cx="5629410"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lang="en-US" sz="3600">
                <a:solidFill>
                  <a:srgbClr val="FFFF00"/>
                </a:solidFill>
                <a:latin typeface="Arial"/>
                <a:ea typeface="Arial"/>
                <a:cs typeface="Arial"/>
                <a:sym typeface="Arial"/>
              </a:rPr>
              <a:t>VẬT LÍ BÁN  DẪN</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2119" name="Google Shape;2119;p52"/>
          <p:cNvSpPr/>
          <p:nvPr/>
        </p:nvSpPr>
        <p:spPr>
          <a:xfrm>
            <a:off x="387672" y="235517"/>
            <a:ext cx="983927"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V</a:t>
            </a:r>
            <a:endParaRPr b="1" i="0" sz="4400" u="none" cap="none" strike="noStrike">
              <a:solidFill>
                <a:srgbClr val="FFFFFF"/>
              </a:solidFill>
              <a:latin typeface="Arial"/>
              <a:ea typeface="Arial"/>
              <a:cs typeface="Arial"/>
              <a:sym typeface="Arial"/>
            </a:endParaRPr>
          </a:p>
        </p:txBody>
      </p:sp>
      <p:sp>
        <p:nvSpPr>
          <p:cNvPr id="2120" name="Google Shape;2120;p52"/>
          <p:cNvSpPr/>
          <p:nvPr/>
        </p:nvSpPr>
        <p:spPr>
          <a:xfrm>
            <a:off x="564874" y="2083229"/>
            <a:ext cx="11062252" cy="1191816"/>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200">
                <a:solidFill>
                  <a:srgbClr val="0070C0"/>
                </a:solidFill>
                <a:latin typeface="Arima Madurai Black"/>
                <a:ea typeface="Arima Madurai Black"/>
                <a:cs typeface="Arima Madurai Black"/>
                <a:sym typeface="Arima Madurai Black"/>
              </a:rPr>
              <a:t>Nghiên cứu những tính chất và cơ chế vật lí xảy ra trong các chất bán dẫn.</a:t>
            </a:r>
            <a:endParaRPr b="1" sz="3200">
              <a:solidFill>
                <a:srgbClr val="0070C0"/>
              </a:solidFill>
              <a:latin typeface="Arima Madurai Black"/>
              <a:ea typeface="Arima Madurai Black"/>
              <a:cs typeface="Arima Madurai Black"/>
              <a:sym typeface="Arima Madurai Black"/>
            </a:endParaRPr>
          </a:p>
        </p:txBody>
      </p:sp>
      <p:pic>
        <p:nvPicPr>
          <p:cNvPr descr="Chất bán dẫn là gì ? Phân loại ? Các thuộc tính ? Các ứng dụng thực tế" id="2121" name="Google Shape;2121;p52"/>
          <p:cNvPicPr preferRelativeResize="0"/>
          <p:nvPr/>
        </p:nvPicPr>
        <p:blipFill rotWithShape="1">
          <a:blip r:embed="rId3">
            <a:alphaModFix/>
          </a:blip>
          <a:srcRect b="0" l="0" r="0" t="0"/>
          <a:stretch/>
        </p:blipFill>
        <p:spPr>
          <a:xfrm>
            <a:off x="1184584" y="3814763"/>
            <a:ext cx="4022002" cy="2224087"/>
          </a:xfrm>
          <a:prstGeom prst="rect">
            <a:avLst/>
          </a:prstGeom>
          <a:noFill/>
          <a:ln>
            <a:noFill/>
          </a:ln>
        </p:spPr>
      </p:pic>
      <p:pic>
        <p:nvPicPr>
          <p:cNvPr descr="Chất bán dẫn là gì? | Chất bán dẫn tinh khiết là gì?" id="2122" name="Google Shape;2122;p52"/>
          <p:cNvPicPr preferRelativeResize="0"/>
          <p:nvPr/>
        </p:nvPicPr>
        <p:blipFill rotWithShape="1">
          <a:blip r:embed="rId4">
            <a:alphaModFix/>
          </a:blip>
          <a:srcRect b="0" l="0" r="0" t="0"/>
          <a:stretch/>
        </p:blipFill>
        <p:spPr>
          <a:xfrm>
            <a:off x="6622328" y="3582956"/>
            <a:ext cx="3319462" cy="256444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0"/>
                                        </p:tgtEl>
                                        <p:attrNameLst>
                                          <p:attrName>style.visibility</p:attrName>
                                        </p:attrNameLst>
                                      </p:cBhvr>
                                      <p:to>
                                        <p:strVal val="visible"/>
                                      </p:to>
                                    </p:set>
                                    <p:animEffect filter="fade" transition="in">
                                      <p:cBhvr>
                                        <p:cTn dur="500"/>
                                        <p:tgtEl>
                                          <p:spTgt spid="21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6" name="Shape 2126"/>
        <p:cNvGrpSpPr/>
        <p:nvPr/>
      </p:nvGrpSpPr>
      <p:grpSpPr>
        <a:xfrm>
          <a:off x="0" y="0"/>
          <a:ext cx="0" cy="0"/>
          <a:chOff x="0" y="0"/>
          <a:chExt cx="0" cy="0"/>
        </a:xfrm>
      </p:grpSpPr>
      <p:pic>
        <p:nvPicPr>
          <p:cNvPr descr="Committees - Daily Standup Meeting Icon, HD Png Download , Transparent Png  Image - PNGitem" id="2127" name="Google Shape;2127;p53"/>
          <p:cNvPicPr preferRelativeResize="0"/>
          <p:nvPr/>
        </p:nvPicPr>
        <p:blipFill rotWithShape="1">
          <a:blip r:embed="rId3">
            <a:alphaModFix/>
          </a:blip>
          <a:srcRect b="8021" l="0" r="0" t="0"/>
          <a:stretch/>
        </p:blipFill>
        <p:spPr>
          <a:xfrm>
            <a:off x="632366" y="2387865"/>
            <a:ext cx="3081608" cy="2857500"/>
          </a:xfrm>
          <a:prstGeom prst="rect">
            <a:avLst/>
          </a:prstGeom>
          <a:noFill/>
          <a:ln>
            <a:noFill/>
          </a:ln>
        </p:spPr>
      </p:pic>
      <p:grpSp>
        <p:nvGrpSpPr>
          <p:cNvPr id="2128" name="Google Shape;2128;p53"/>
          <p:cNvGrpSpPr/>
          <p:nvPr/>
        </p:nvGrpSpPr>
        <p:grpSpPr>
          <a:xfrm>
            <a:off x="270170" y="1360132"/>
            <a:ext cx="3913434" cy="955871"/>
            <a:chOff x="1195945" y="2012250"/>
            <a:chExt cx="2821395" cy="727040"/>
          </a:xfrm>
        </p:grpSpPr>
        <p:sp>
          <p:nvSpPr>
            <p:cNvPr id="2129" name="Google Shape;2129;p53"/>
            <p:cNvSpPr/>
            <p:nvPr/>
          </p:nvSpPr>
          <p:spPr>
            <a:xfrm rot="-991">
              <a:off x="1196025" y="201265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0" name="Google Shape;2130;p53"/>
            <p:cNvSpPr/>
            <p:nvPr/>
          </p:nvSpPr>
          <p:spPr>
            <a:xfrm rot="-991">
              <a:off x="1196025" y="2180207"/>
              <a:ext cx="2821234" cy="558677"/>
            </a:xfrm>
            <a:custGeom>
              <a:rect b="b" l="l" r="r" t="t"/>
              <a:pathLst>
                <a:path extrusionOk="0" h="21434" w="81327">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2131" name="Google Shape;2131;p53"/>
          <p:cNvSpPr txBox="1"/>
          <p:nvPr/>
        </p:nvSpPr>
        <p:spPr>
          <a:xfrm>
            <a:off x="632366" y="1474787"/>
            <a:ext cx="32019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en-US" sz="3200" u="none" cap="none" strike="noStrike">
                <a:solidFill>
                  <a:srgbClr val="FFFFFF"/>
                </a:solidFill>
                <a:latin typeface="Arial"/>
                <a:ea typeface="Arial"/>
                <a:cs typeface="Arial"/>
                <a:sym typeface="Arial"/>
              </a:rPr>
              <a:t>Thảo luận nhóm</a:t>
            </a:r>
            <a:endParaRPr b="0" i="0" sz="3200" u="none" cap="none" strike="noStrike">
              <a:solidFill>
                <a:srgbClr val="FFFFFF"/>
              </a:solidFill>
              <a:latin typeface="Arial"/>
              <a:ea typeface="Arial"/>
              <a:cs typeface="Arial"/>
              <a:sym typeface="Arial"/>
            </a:endParaRPr>
          </a:p>
        </p:txBody>
      </p:sp>
      <p:pic>
        <p:nvPicPr>
          <p:cNvPr id="2132" name="Google Shape;2132;p53"/>
          <p:cNvPicPr preferRelativeResize="0"/>
          <p:nvPr/>
        </p:nvPicPr>
        <p:blipFill rotWithShape="1">
          <a:blip r:embed="rId4">
            <a:alphaModFix/>
          </a:blip>
          <a:srcRect b="0" l="0" r="0" t="0"/>
          <a:stretch/>
        </p:blipFill>
        <p:spPr>
          <a:xfrm>
            <a:off x="8585285" y="4623397"/>
            <a:ext cx="2259942" cy="2187041"/>
          </a:xfrm>
          <a:prstGeom prst="rect">
            <a:avLst/>
          </a:prstGeom>
          <a:noFill/>
          <a:ln>
            <a:noFill/>
          </a:ln>
        </p:spPr>
      </p:pic>
      <p:sp>
        <p:nvSpPr>
          <p:cNvPr id="2133" name="Google Shape;2133;p53"/>
          <p:cNvSpPr/>
          <p:nvPr/>
        </p:nvSpPr>
        <p:spPr>
          <a:xfrm rot="5268462">
            <a:off x="6708072" y="-1020847"/>
            <a:ext cx="2713805" cy="7765963"/>
          </a:xfrm>
          <a:custGeom>
            <a:rect b="b" l="l" r="r" t="t"/>
            <a:pathLst>
              <a:path extrusionOk="0" h="39590" w="37329">
                <a:moveTo>
                  <a:pt x="19112" y="512"/>
                </a:moveTo>
                <a:cubicBezTo>
                  <a:pt x="19112" y="512"/>
                  <a:pt x="19155" y="555"/>
                  <a:pt x="19155" y="555"/>
                </a:cubicBezTo>
                <a:cubicBezTo>
                  <a:pt x="19112" y="597"/>
                  <a:pt x="19070" y="640"/>
                  <a:pt x="19027" y="683"/>
                </a:cubicBezTo>
                <a:cubicBezTo>
                  <a:pt x="19027" y="683"/>
                  <a:pt x="19027" y="664"/>
                  <a:pt x="19015" y="651"/>
                </a:cubicBezTo>
                <a:lnTo>
                  <a:pt x="19015" y="651"/>
                </a:lnTo>
                <a:cubicBezTo>
                  <a:pt x="19066" y="559"/>
                  <a:pt x="19089" y="535"/>
                  <a:pt x="19112" y="512"/>
                </a:cubicBezTo>
                <a:close/>
                <a:moveTo>
                  <a:pt x="18942" y="640"/>
                </a:moveTo>
                <a:cubicBezTo>
                  <a:pt x="18950" y="657"/>
                  <a:pt x="18957" y="674"/>
                  <a:pt x="18963" y="691"/>
                </a:cubicBezTo>
                <a:lnTo>
                  <a:pt x="18963" y="691"/>
                </a:lnTo>
                <a:cubicBezTo>
                  <a:pt x="18939" y="747"/>
                  <a:pt x="18924" y="770"/>
                  <a:pt x="18918" y="770"/>
                </a:cubicBezTo>
                <a:cubicBezTo>
                  <a:pt x="18907" y="770"/>
                  <a:pt x="18918" y="712"/>
                  <a:pt x="18942" y="640"/>
                </a:cubicBezTo>
                <a:close/>
                <a:moveTo>
                  <a:pt x="20264" y="640"/>
                </a:moveTo>
                <a:lnTo>
                  <a:pt x="20264" y="811"/>
                </a:lnTo>
                <a:lnTo>
                  <a:pt x="20222" y="811"/>
                </a:lnTo>
                <a:lnTo>
                  <a:pt x="20222" y="640"/>
                </a:lnTo>
                <a:close/>
                <a:moveTo>
                  <a:pt x="22952" y="811"/>
                </a:moveTo>
                <a:cubicBezTo>
                  <a:pt x="22952" y="853"/>
                  <a:pt x="22952" y="896"/>
                  <a:pt x="22952" y="939"/>
                </a:cubicBezTo>
                <a:cubicBezTo>
                  <a:pt x="22824" y="981"/>
                  <a:pt x="22653" y="981"/>
                  <a:pt x="22483" y="1024"/>
                </a:cubicBezTo>
                <a:cubicBezTo>
                  <a:pt x="22483" y="1008"/>
                  <a:pt x="22483" y="994"/>
                  <a:pt x="22483" y="981"/>
                </a:cubicBezTo>
                <a:cubicBezTo>
                  <a:pt x="22653" y="853"/>
                  <a:pt x="22781" y="853"/>
                  <a:pt x="22952" y="811"/>
                </a:cubicBezTo>
                <a:close/>
                <a:moveTo>
                  <a:pt x="18974" y="728"/>
                </a:moveTo>
                <a:lnTo>
                  <a:pt x="18974" y="728"/>
                </a:lnTo>
                <a:cubicBezTo>
                  <a:pt x="18990" y="784"/>
                  <a:pt x="18999" y="840"/>
                  <a:pt x="19027" y="896"/>
                </a:cubicBezTo>
                <a:cubicBezTo>
                  <a:pt x="19027" y="896"/>
                  <a:pt x="18942" y="939"/>
                  <a:pt x="18814" y="1067"/>
                </a:cubicBezTo>
                <a:cubicBezTo>
                  <a:pt x="18884" y="913"/>
                  <a:pt x="18935" y="805"/>
                  <a:pt x="18974" y="728"/>
                </a:cubicBezTo>
                <a:close/>
                <a:moveTo>
                  <a:pt x="22312" y="1152"/>
                </a:moveTo>
                <a:cubicBezTo>
                  <a:pt x="22312" y="1195"/>
                  <a:pt x="22269" y="1237"/>
                  <a:pt x="22227" y="1280"/>
                </a:cubicBezTo>
                <a:lnTo>
                  <a:pt x="22141" y="1237"/>
                </a:lnTo>
                <a:cubicBezTo>
                  <a:pt x="22227" y="1195"/>
                  <a:pt x="22269" y="1152"/>
                  <a:pt x="22312" y="1152"/>
                </a:cubicBezTo>
                <a:close/>
                <a:moveTo>
                  <a:pt x="23634" y="1195"/>
                </a:moveTo>
                <a:lnTo>
                  <a:pt x="23634" y="1280"/>
                </a:lnTo>
                <a:lnTo>
                  <a:pt x="23464" y="1280"/>
                </a:lnTo>
                <a:lnTo>
                  <a:pt x="23464" y="1195"/>
                </a:lnTo>
                <a:close/>
                <a:moveTo>
                  <a:pt x="20008" y="1365"/>
                </a:moveTo>
                <a:lnTo>
                  <a:pt x="20008" y="1408"/>
                </a:lnTo>
                <a:lnTo>
                  <a:pt x="19838" y="1408"/>
                </a:lnTo>
                <a:lnTo>
                  <a:pt x="19838" y="1365"/>
                </a:lnTo>
                <a:close/>
                <a:moveTo>
                  <a:pt x="16041" y="1706"/>
                </a:moveTo>
                <a:lnTo>
                  <a:pt x="16041" y="1749"/>
                </a:lnTo>
                <a:lnTo>
                  <a:pt x="15870" y="1749"/>
                </a:lnTo>
                <a:lnTo>
                  <a:pt x="15870" y="1706"/>
                </a:lnTo>
                <a:close/>
                <a:moveTo>
                  <a:pt x="22824" y="1706"/>
                </a:moveTo>
                <a:lnTo>
                  <a:pt x="22824" y="1749"/>
                </a:lnTo>
                <a:lnTo>
                  <a:pt x="22653" y="1749"/>
                </a:lnTo>
                <a:lnTo>
                  <a:pt x="22653" y="1706"/>
                </a:lnTo>
                <a:close/>
                <a:moveTo>
                  <a:pt x="25256" y="1706"/>
                </a:moveTo>
                <a:lnTo>
                  <a:pt x="25256" y="1749"/>
                </a:lnTo>
                <a:lnTo>
                  <a:pt x="25128" y="1749"/>
                </a:lnTo>
                <a:lnTo>
                  <a:pt x="25128" y="1706"/>
                </a:lnTo>
                <a:close/>
                <a:moveTo>
                  <a:pt x="11732" y="2005"/>
                </a:moveTo>
                <a:cubicBezTo>
                  <a:pt x="11732" y="2090"/>
                  <a:pt x="11775" y="2176"/>
                  <a:pt x="11775" y="2261"/>
                </a:cubicBezTo>
                <a:lnTo>
                  <a:pt x="11647" y="2261"/>
                </a:lnTo>
                <a:lnTo>
                  <a:pt x="11647" y="2005"/>
                </a:lnTo>
                <a:close/>
                <a:moveTo>
                  <a:pt x="26365" y="2176"/>
                </a:moveTo>
                <a:cubicBezTo>
                  <a:pt x="26407" y="2261"/>
                  <a:pt x="26407" y="2346"/>
                  <a:pt x="26450" y="2432"/>
                </a:cubicBezTo>
                <a:lnTo>
                  <a:pt x="26279" y="2432"/>
                </a:lnTo>
                <a:lnTo>
                  <a:pt x="26279" y="2176"/>
                </a:lnTo>
                <a:close/>
                <a:moveTo>
                  <a:pt x="27261" y="2517"/>
                </a:moveTo>
                <a:lnTo>
                  <a:pt x="27261" y="2560"/>
                </a:lnTo>
                <a:lnTo>
                  <a:pt x="27090" y="2560"/>
                </a:lnTo>
                <a:lnTo>
                  <a:pt x="27090" y="2517"/>
                </a:lnTo>
                <a:close/>
                <a:moveTo>
                  <a:pt x="27901" y="2858"/>
                </a:moveTo>
                <a:lnTo>
                  <a:pt x="27901" y="2901"/>
                </a:lnTo>
                <a:lnTo>
                  <a:pt x="27730" y="2901"/>
                </a:lnTo>
                <a:lnTo>
                  <a:pt x="27730" y="2858"/>
                </a:lnTo>
                <a:close/>
                <a:moveTo>
                  <a:pt x="10068" y="2816"/>
                </a:moveTo>
                <a:lnTo>
                  <a:pt x="10068" y="2944"/>
                </a:lnTo>
                <a:lnTo>
                  <a:pt x="10026" y="2944"/>
                </a:lnTo>
                <a:lnTo>
                  <a:pt x="10026" y="2816"/>
                </a:lnTo>
                <a:close/>
                <a:moveTo>
                  <a:pt x="10580" y="3114"/>
                </a:moveTo>
                <a:lnTo>
                  <a:pt x="10580" y="3285"/>
                </a:lnTo>
                <a:lnTo>
                  <a:pt x="10495" y="3285"/>
                </a:lnTo>
                <a:lnTo>
                  <a:pt x="10495" y="3114"/>
                </a:lnTo>
                <a:close/>
                <a:moveTo>
                  <a:pt x="29906" y="4181"/>
                </a:moveTo>
                <a:lnTo>
                  <a:pt x="29906" y="4223"/>
                </a:lnTo>
                <a:lnTo>
                  <a:pt x="29735" y="4223"/>
                </a:lnTo>
                <a:lnTo>
                  <a:pt x="29735" y="4181"/>
                </a:lnTo>
                <a:close/>
                <a:moveTo>
                  <a:pt x="29351" y="4266"/>
                </a:moveTo>
                <a:lnTo>
                  <a:pt x="29351" y="4437"/>
                </a:lnTo>
                <a:lnTo>
                  <a:pt x="29266" y="4437"/>
                </a:lnTo>
                <a:lnTo>
                  <a:pt x="29266" y="4266"/>
                </a:lnTo>
                <a:close/>
                <a:moveTo>
                  <a:pt x="31313" y="5759"/>
                </a:moveTo>
                <a:cubicBezTo>
                  <a:pt x="31313" y="5802"/>
                  <a:pt x="31356" y="5802"/>
                  <a:pt x="31356" y="5845"/>
                </a:cubicBezTo>
                <a:cubicBezTo>
                  <a:pt x="31313" y="5887"/>
                  <a:pt x="31271" y="5887"/>
                  <a:pt x="31228" y="5930"/>
                </a:cubicBezTo>
                <a:cubicBezTo>
                  <a:pt x="31228" y="5845"/>
                  <a:pt x="31271" y="5802"/>
                  <a:pt x="31313" y="5759"/>
                </a:cubicBezTo>
                <a:close/>
                <a:moveTo>
                  <a:pt x="6186" y="6143"/>
                </a:moveTo>
                <a:lnTo>
                  <a:pt x="6186" y="6186"/>
                </a:lnTo>
                <a:lnTo>
                  <a:pt x="6016" y="6186"/>
                </a:lnTo>
                <a:lnTo>
                  <a:pt x="6016" y="6143"/>
                </a:lnTo>
                <a:close/>
                <a:moveTo>
                  <a:pt x="30546" y="6143"/>
                </a:moveTo>
                <a:lnTo>
                  <a:pt x="30546" y="6186"/>
                </a:lnTo>
                <a:lnTo>
                  <a:pt x="30375" y="6186"/>
                </a:lnTo>
                <a:lnTo>
                  <a:pt x="30375" y="6143"/>
                </a:lnTo>
                <a:close/>
                <a:moveTo>
                  <a:pt x="31185" y="5931"/>
                </a:moveTo>
                <a:cubicBezTo>
                  <a:pt x="31185" y="6016"/>
                  <a:pt x="31185" y="6101"/>
                  <a:pt x="31185" y="6229"/>
                </a:cubicBezTo>
                <a:cubicBezTo>
                  <a:pt x="31143" y="6229"/>
                  <a:pt x="31143" y="6271"/>
                  <a:pt x="31100" y="6271"/>
                </a:cubicBezTo>
                <a:cubicBezTo>
                  <a:pt x="31057" y="6186"/>
                  <a:pt x="31015" y="6058"/>
                  <a:pt x="30972" y="5973"/>
                </a:cubicBezTo>
                <a:cubicBezTo>
                  <a:pt x="30972" y="5973"/>
                  <a:pt x="31073" y="5939"/>
                  <a:pt x="31185" y="5931"/>
                </a:cubicBezTo>
                <a:close/>
                <a:moveTo>
                  <a:pt x="32209" y="6484"/>
                </a:moveTo>
                <a:lnTo>
                  <a:pt x="32209" y="6527"/>
                </a:lnTo>
                <a:lnTo>
                  <a:pt x="32039" y="6527"/>
                </a:lnTo>
                <a:lnTo>
                  <a:pt x="32039" y="6484"/>
                </a:lnTo>
                <a:close/>
                <a:moveTo>
                  <a:pt x="5205" y="7466"/>
                </a:moveTo>
                <a:lnTo>
                  <a:pt x="5205" y="7508"/>
                </a:lnTo>
                <a:lnTo>
                  <a:pt x="5034" y="7508"/>
                </a:lnTo>
                <a:lnTo>
                  <a:pt x="5034" y="7466"/>
                </a:lnTo>
                <a:close/>
                <a:moveTo>
                  <a:pt x="4693" y="7807"/>
                </a:moveTo>
                <a:lnTo>
                  <a:pt x="4693" y="7850"/>
                </a:lnTo>
                <a:lnTo>
                  <a:pt x="4522" y="7850"/>
                </a:lnTo>
                <a:lnTo>
                  <a:pt x="4522" y="7807"/>
                </a:lnTo>
                <a:close/>
                <a:moveTo>
                  <a:pt x="24061" y="8063"/>
                </a:moveTo>
                <a:lnTo>
                  <a:pt x="24061" y="8234"/>
                </a:lnTo>
                <a:lnTo>
                  <a:pt x="24018" y="8234"/>
                </a:lnTo>
                <a:lnTo>
                  <a:pt x="24018" y="8063"/>
                </a:lnTo>
                <a:close/>
                <a:moveTo>
                  <a:pt x="32636" y="8575"/>
                </a:moveTo>
                <a:lnTo>
                  <a:pt x="32636" y="8745"/>
                </a:lnTo>
                <a:lnTo>
                  <a:pt x="32593" y="8745"/>
                </a:lnTo>
                <a:lnTo>
                  <a:pt x="32593" y="8575"/>
                </a:lnTo>
                <a:close/>
                <a:moveTo>
                  <a:pt x="4096" y="8916"/>
                </a:moveTo>
                <a:cubicBezTo>
                  <a:pt x="4053" y="9001"/>
                  <a:pt x="3968" y="9087"/>
                  <a:pt x="3883" y="9129"/>
                </a:cubicBezTo>
                <a:cubicBezTo>
                  <a:pt x="3883" y="9129"/>
                  <a:pt x="3883" y="9044"/>
                  <a:pt x="3840" y="8916"/>
                </a:cubicBezTo>
                <a:close/>
                <a:moveTo>
                  <a:pt x="34129" y="10068"/>
                </a:moveTo>
                <a:cubicBezTo>
                  <a:pt x="34129" y="10111"/>
                  <a:pt x="34129" y="10111"/>
                  <a:pt x="34129" y="10153"/>
                </a:cubicBezTo>
                <a:cubicBezTo>
                  <a:pt x="34044" y="10153"/>
                  <a:pt x="33958" y="10196"/>
                  <a:pt x="33873" y="10196"/>
                </a:cubicBezTo>
                <a:cubicBezTo>
                  <a:pt x="33873" y="10153"/>
                  <a:pt x="33873" y="10111"/>
                  <a:pt x="33873" y="10068"/>
                </a:cubicBezTo>
                <a:close/>
                <a:moveTo>
                  <a:pt x="34428" y="10239"/>
                </a:moveTo>
                <a:cubicBezTo>
                  <a:pt x="34470" y="10324"/>
                  <a:pt x="34470" y="10409"/>
                  <a:pt x="34513" y="10495"/>
                </a:cubicBezTo>
                <a:lnTo>
                  <a:pt x="34342" y="10495"/>
                </a:lnTo>
                <a:lnTo>
                  <a:pt x="34342" y="10239"/>
                </a:lnTo>
                <a:close/>
                <a:moveTo>
                  <a:pt x="35665" y="13054"/>
                </a:moveTo>
                <a:lnTo>
                  <a:pt x="35665" y="13140"/>
                </a:lnTo>
                <a:lnTo>
                  <a:pt x="35324" y="13140"/>
                </a:lnTo>
                <a:lnTo>
                  <a:pt x="35324" y="13054"/>
                </a:lnTo>
                <a:close/>
                <a:moveTo>
                  <a:pt x="2048" y="13225"/>
                </a:moveTo>
                <a:lnTo>
                  <a:pt x="2048" y="13268"/>
                </a:lnTo>
                <a:lnTo>
                  <a:pt x="1877" y="13268"/>
                </a:lnTo>
                <a:lnTo>
                  <a:pt x="1877" y="13225"/>
                </a:lnTo>
                <a:close/>
                <a:moveTo>
                  <a:pt x="36390" y="15486"/>
                </a:moveTo>
                <a:lnTo>
                  <a:pt x="36475" y="15529"/>
                </a:lnTo>
                <a:cubicBezTo>
                  <a:pt x="36390" y="15571"/>
                  <a:pt x="36347" y="15614"/>
                  <a:pt x="36305" y="15657"/>
                </a:cubicBezTo>
                <a:cubicBezTo>
                  <a:pt x="36347" y="15571"/>
                  <a:pt x="36347" y="15529"/>
                  <a:pt x="36390" y="15486"/>
                </a:cubicBezTo>
                <a:close/>
                <a:moveTo>
                  <a:pt x="36305" y="15614"/>
                </a:moveTo>
                <a:cubicBezTo>
                  <a:pt x="36305" y="15699"/>
                  <a:pt x="36262" y="15742"/>
                  <a:pt x="36219" y="15785"/>
                </a:cubicBezTo>
                <a:cubicBezTo>
                  <a:pt x="36177" y="15785"/>
                  <a:pt x="36177" y="15742"/>
                  <a:pt x="36177" y="15742"/>
                </a:cubicBezTo>
                <a:cubicBezTo>
                  <a:pt x="36219" y="15699"/>
                  <a:pt x="36262" y="15657"/>
                  <a:pt x="36305" y="15614"/>
                </a:cubicBezTo>
                <a:close/>
                <a:moveTo>
                  <a:pt x="1067" y="16510"/>
                </a:moveTo>
                <a:lnTo>
                  <a:pt x="1067" y="16552"/>
                </a:lnTo>
                <a:lnTo>
                  <a:pt x="896" y="16552"/>
                </a:lnTo>
                <a:lnTo>
                  <a:pt x="896" y="16510"/>
                </a:lnTo>
                <a:close/>
                <a:moveTo>
                  <a:pt x="36646" y="17022"/>
                </a:moveTo>
                <a:lnTo>
                  <a:pt x="36646" y="17064"/>
                </a:lnTo>
                <a:lnTo>
                  <a:pt x="36475" y="17064"/>
                </a:lnTo>
                <a:lnTo>
                  <a:pt x="36475" y="17022"/>
                </a:lnTo>
                <a:close/>
                <a:moveTo>
                  <a:pt x="36817" y="18302"/>
                </a:moveTo>
                <a:lnTo>
                  <a:pt x="36817" y="18387"/>
                </a:lnTo>
                <a:lnTo>
                  <a:pt x="36475" y="18387"/>
                </a:lnTo>
                <a:lnTo>
                  <a:pt x="36475" y="18302"/>
                </a:lnTo>
                <a:close/>
                <a:moveTo>
                  <a:pt x="36817" y="18643"/>
                </a:moveTo>
                <a:lnTo>
                  <a:pt x="36817" y="18728"/>
                </a:lnTo>
                <a:lnTo>
                  <a:pt x="36646" y="18728"/>
                </a:lnTo>
                <a:lnTo>
                  <a:pt x="36646" y="18643"/>
                </a:lnTo>
                <a:close/>
                <a:moveTo>
                  <a:pt x="36433" y="18771"/>
                </a:moveTo>
                <a:lnTo>
                  <a:pt x="36433" y="18941"/>
                </a:lnTo>
                <a:lnTo>
                  <a:pt x="36347" y="18941"/>
                </a:lnTo>
                <a:lnTo>
                  <a:pt x="36347" y="18771"/>
                </a:lnTo>
                <a:close/>
                <a:moveTo>
                  <a:pt x="726" y="19795"/>
                </a:moveTo>
                <a:lnTo>
                  <a:pt x="726" y="19880"/>
                </a:lnTo>
                <a:lnTo>
                  <a:pt x="598" y="19880"/>
                </a:lnTo>
                <a:lnTo>
                  <a:pt x="598" y="19795"/>
                </a:lnTo>
                <a:close/>
                <a:moveTo>
                  <a:pt x="36731" y="20904"/>
                </a:moveTo>
                <a:lnTo>
                  <a:pt x="36731" y="21074"/>
                </a:lnTo>
                <a:lnTo>
                  <a:pt x="36689" y="21074"/>
                </a:lnTo>
                <a:lnTo>
                  <a:pt x="36689" y="20904"/>
                </a:lnTo>
                <a:close/>
                <a:moveTo>
                  <a:pt x="36603" y="21714"/>
                </a:moveTo>
                <a:lnTo>
                  <a:pt x="36603" y="22056"/>
                </a:lnTo>
                <a:lnTo>
                  <a:pt x="36518" y="22056"/>
                </a:lnTo>
                <a:lnTo>
                  <a:pt x="36518" y="21714"/>
                </a:lnTo>
                <a:close/>
                <a:moveTo>
                  <a:pt x="683" y="23037"/>
                </a:moveTo>
                <a:lnTo>
                  <a:pt x="683" y="23208"/>
                </a:lnTo>
                <a:lnTo>
                  <a:pt x="640" y="23208"/>
                </a:lnTo>
                <a:lnTo>
                  <a:pt x="640" y="23037"/>
                </a:lnTo>
                <a:close/>
                <a:moveTo>
                  <a:pt x="36262" y="25042"/>
                </a:moveTo>
                <a:lnTo>
                  <a:pt x="36262" y="25170"/>
                </a:lnTo>
                <a:lnTo>
                  <a:pt x="36177" y="25170"/>
                </a:lnTo>
                <a:lnTo>
                  <a:pt x="36177" y="25042"/>
                </a:lnTo>
                <a:close/>
                <a:moveTo>
                  <a:pt x="35921" y="25810"/>
                </a:moveTo>
                <a:cubicBezTo>
                  <a:pt x="35963" y="25938"/>
                  <a:pt x="36006" y="26066"/>
                  <a:pt x="36006" y="26151"/>
                </a:cubicBezTo>
                <a:lnTo>
                  <a:pt x="35835" y="26151"/>
                </a:lnTo>
                <a:lnTo>
                  <a:pt x="35835" y="25895"/>
                </a:lnTo>
                <a:cubicBezTo>
                  <a:pt x="35878" y="25852"/>
                  <a:pt x="35878" y="25852"/>
                  <a:pt x="35921" y="25810"/>
                </a:cubicBezTo>
                <a:close/>
                <a:moveTo>
                  <a:pt x="35494" y="26706"/>
                </a:moveTo>
                <a:lnTo>
                  <a:pt x="35494" y="26791"/>
                </a:lnTo>
                <a:lnTo>
                  <a:pt x="35324" y="26791"/>
                </a:lnTo>
                <a:lnTo>
                  <a:pt x="35324" y="26706"/>
                </a:lnTo>
                <a:close/>
                <a:moveTo>
                  <a:pt x="35665" y="27218"/>
                </a:moveTo>
                <a:lnTo>
                  <a:pt x="35665" y="27260"/>
                </a:lnTo>
                <a:lnTo>
                  <a:pt x="35494" y="27260"/>
                </a:lnTo>
                <a:lnTo>
                  <a:pt x="35494" y="27218"/>
                </a:lnTo>
                <a:close/>
                <a:moveTo>
                  <a:pt x="1579" y="27388"/>
                </a:moveTo>
                <a:lnTo>
                  <a:pt x="1579" y="27431"/>
                </a:lnTo>
                <a:lnTo>
                  <a:pt x="1408" y="27431"/>
                </a:lnTo>
                <a:lnTo>
                  <a:pt x="1408" y="27388"/>
                </a:lnTo>
                <a:close/>
                <a:moveTo>
                  <a:pt x="1494" y="27815"/>
                </a:moveTo>
                <a:lnTo>
                  <a:pt x="1494" y="27986"/>
                </a:lnTo>
                <a:lnTo>
                  <a:pt x="1451" y="27986"/>
                </a:lnTo>
                <a:lnTo>
                  <a:pt x="1451" y="27815"/>
                </a:lnTo>
                <a:close/>
                <a:moveTo>
                  <a:pt x="1579" y="28199"/>
                </a:moveTo>
                <a:lnTo>
                  <a:pt x="1579" y="28241"/>
                </a:lnTo>
                <a:lnTo>
                  <a:pt x="1408" y="28241"/>
                </a:lnTo>
                <a:lnTo>
                  <a:pt x="1408" y="28199"/>
                </a:lnTo>
                <a:close/>
                <a:moveTo>
                  <a:pt x="34677" y="29762"/>
                </a:moveTo>
                <a:lnTo>
                  <a:pt x="34677" y="29762"/>
                </a:lnTo>
                <a:cubicBezTo>
                  <a:pt x="34663" y="29772"/>
                  <a:pt x="34650" y="29782"/>
                  <a:pt x="34636" y="29792"/>
                </a:cubicBezTo>
                <a:lnTo>
                  <a:pt x="34636" y="29792"/>
                </a:lnTo>
                <a:cubicBezTo>
                  <a:pt x="34650" y="29784"/>
                  <a:pt x="34667" y="29777"/>
                  <a:pt x="34684" y="29777"/>
                </a:cubicBezTo>
                <a:cubicBezTo>
                  <a:pt x="34681" y="29772"/>
                  <a:pt x="34679" y="29767"/>
                  <a:pt x="34677" y="29762"/>
                </a:cubicBezTo>
                <a:close/>
                <a:moveTo>
                  <a:pt x="34636" y="29792"/>
                </a:moveTo>
                <a:cubicBezTo>
                  <a:pt x="34614" y="29804"/>
                  <a:pt x="34598" y="29820"/>
                  <a:pt x="34598" y="29820"/>
                </a:cubicBezTo>
                <a:cubicBezTo>
                  <a:pt x="34611" y="29810"/>
                  <a:pt x="34624" y="29801"/>
                  <a:pt x="34636" y="29792"/>
                </a:cubicBezTo>
                <a:close/>
                <a:moveTo>
                  <a:pt x="22312" y="30673"/>
                </a:moveTo>
                <a:lnTo>
                  <a:pt x="22312" y="30716"/>
                </a:lnTo>
                <a:lnTo>
                  <a:pt x="22141" y="30716"/>
                </a:lnTo>
                <a:lnTo>
                  <a:pt x="22141" y="30673"/>
                </a:lnTo>
                <a:close/>
                <a:moveTo>
                  <a:pt x="32465" y="31270"/>
                </a:moveTo>
                <a:lnTo>
                  <a:pt x="32465" y="31441"/>
                </a:lnTo>
                <a:lnTo>
                  <a:pt x="32423" y="31441"/>
                </a:lnTo>
                <a:lnTo>
                  <a:pt x="32423" y="31270"/>
                </a:lnTo>
                <a:close/>
                <a:moveTo>
                  <a:pt x="33391" y="31287"/>
                </a:moveTo>
                <a:cubicBezTo>
                  <a:pt x="33514" y="31287"/>
                  <a:pt x="33553" y="31356"/>
                  <a:pt x="33404" y="31654"/>
                </a:cubicBezTo>
                <a:cubicBezTo>
                  <a:pt x="33318" y="31526"/>
                  <a:pt x="33276" y="31441"/>
                  <a:pt x="33190" y="31313"/>
                </a:cubicBezTo>
                <a:cubicBezTo>
                  <a:pt x="33268" y="31300"/>
                  <a:pt x="33337" y="31287"/>
                  <a:pt x="33391" y="31287"/>
                </a:cubicBezTo>
                <a:close/>
                <a:moveTo>
                  <a:pt x="3200" y="31996"/>
                </a:moveTo>
                <a:lnTo>
                  <a:pt x="3200" y="32038"/>
                </a:lnTo>
                <a:lnTo>
                  <a:pt x="3029" y="32038"/>
                </a:lnTo>
                <a:lnTo>
                  <a:pt x="3029" y="31996"/>
                </a:lnTo>
                <a:close/>
                <a:moveTo>
                  <a:pt x="24616" y="32977"/>
                </a:moveTo>
                <a:lnTo>
                  <a:pt x="24616" y="33020"/>
                </a:lnTo>
                <a:lnTo>
                  <a:pt x="24445" y="33020"/>
                </a:lnTo>
                <a:lnTo>
                  <a:pt x="24445" y="32977"/>
                </a:lnTo>
                <a:close/>
                <a:moveTo>
                  <a:pt x="13695" y="33915"/>
                </a:moveTo>
                <a:lnTo>
                  <a:pt x="13695" y="34086"/>
                </a:lnTo>
                <a:lnTo>
                  <a:pt x="13652" y="34086"/>
                </a:lnTo>
                <a:lnTo>
                  <a:pt x="13652" y="33915"/>
                </a:lnTo>
                <a:close/>
                <a:moveTo>
                  <a:pt x="30503" y="34555"/>
                </a:moveTo>
                <a:lnTo>
                  <a:pt x="30503" y="34726"/>
                </a:lnTo>
                <a:lnTo>
                  <a:pt x="30418" y="34726"/>
                </a:lnTo>
                <a:lnTo>
                  <a:pt x="30418" y="34555"/>
                </a:lnTo>
                <a:close/>
                <a:moveTo>
                  <a:pt x="6997" y="35281"/>
                </a:moveTo>
                <a:lnTo>
                  <a:pt x="6997" y="35323"/>
                </a:lnTo>
                <a:lnTo>
                  <a:pt x="6826" y="35323"/>
                </a:lnTo>
                <a:lnTo>
                  <a:pt x="6826" y="35281"/>
                </a:lnTo>
                <a:close/>
                <a:moveTo>
                  <a:pt x="29778" y="35238"/>
                </a:moveTo>
                <a:cubicBezTo>
                  <a:pt x="29820" y="35281"/>
                  <a:pt x="29863" y="35323"/>
                  <a:pt x="29906" y="35366"/>
                </a:cubicBezTo>
                <a:cubicBezTo>
                  <a:pt x="29820" y="35366"/>
                  <a:pt x="29778" y="35323"/>
                  <a:pt x="29735" y="35281"/>
                </a:cubicBezTo>
                <a:cubicBezTo>
                  <a:pt x="29735" y="35281"/>
                  <a:pt x="29778" y="35281"/>
                  <a:pt x="29778" y="35238"/>
                </a:cubicBezTo>
                <a:close/>
                <a:moveTo>
                  <a:pt x="6186" y="35451"/>
                </a:moveTo>
                <a:lnTo>
                  <a:pt x="6186" y="35494"/>
                </a:lnTo>
                <a:lnTo>
                  <a:pt x="6016" y="35494"/>
                </a:lnTo>
                <a:lnTo>
                  <a:pt x="6016" y="35451"/>
                </a:lnTo>
                <a:close/>
                <a:moveTo>
                  <a:pt x="29863" y="35409"/>
                </a:moveTo>
                <a:cubicBezTo>
                  <a:pt x="29948" y="35409"/>
                  <a:pt x="29991" y="35451"/>
                  <a:pt x="30034" y="35494"/>
                </a:cubicBezTo>
                <a:cubicBezTo>
                  <a:pt x="30034" y="35494"/>
                  <a:pt x="29991" y="35536"/>
                  <a:pt x="29991" y="35536"/>
                </a:cubicBezTo>
                <a:cubicBezTo>
                  <a:pt x="29948" y="35494"/>
                  <a:pt x="29906" y="35451"/>
                  <a:pt x="29863" y="35409"/>
                </a:cubicBezTo>
                <a:close/>
                <a:moveTo>
                  <a:pt x="29709" y="35747"/>
                </a:moveTo>
                <a:lnTo>
                  <a:pt x="29709" y="35747"/>
                </a:lnTo>
                <a:cubicBezTo>
                  <a:pt x="29704" y="35748"/>
                  <a:pt x="29698" y="35749"/>
                  <a:pt x="29692" y="35750"/>
                </a:cubicBezTo>
                <a:cubicBezTo>
                  <a:pt x="29699" y="35750"/>
                  <a:pt x="29705" y="35749"/>
                  <a:pt x="29709" y="35747"/>
                </a:cubicBezTo>
                <a:close/>
                <a:moveTo>
                  <a:pt x="28540" y="35579"/>
                </a:moveTo>
                <a:cubicBezTo>
                  <a:pt x="28540" y="35792"/>
                  <a:pt x="28540" y="35963"/>
                  <a:pt x="28583" y="36176"/>
                </a:cubicBezTo>
                <a:lnTo>
                  <a:pt x="28412" y="36176"/>
                </a:lnTo>
                <a:lnTo>
                  <a:pt x="28412" y="35579"/>
                </a:lnTo>
                <a:close/>
                <a:moveTo>
                  <a:pt x="27858" y="36048"/>
                </a:moveTo>
                <a:lnTo>
                  <a:pt x="27858" y="36219"/>
                </a:lnTo>
                <a:lnTo>
                  <a:pt x="27815" y="36219"/>
                </a:lnTo>
                <a:lnTo>
                  <a:pt x="27815" y="36048"/>
                </a:lnTo>
                <a:close/>
                <a:moveTo>
                  <a:pt x="8959" y="37243"/>
                </a:moveTo>
                <a:lnTo>
                  <a:pt x="8959" y="37328"/>
                </a:lnTo>
                <a:lnTo>
                  <a:pt x="8831" y="37328"/>
                </a:lnTo>
                <a:lnTo>
                  <a:pt x="8831" y="37243"/>
                </a:lnTo>
                <a:close/>
                <a:moveTo>
                  <a:pt x="12585" y="37755"/>
                </a:moveTo>
                <a:lnTo>
                  <a:pt x="12585" y="37798"/>
                </a:lnTo>
                <a:lnTo>
                  <a:pt x="12415" y="37798"/>
                </a:lnTo>
                <a:lnTo>
                  <a:pt x="12415" y="37755"/>
                </a:lnTo>
                <a:close/>
                <a:moveTo>
                  <a:pt x="12415" y="38395"/>
                </a:moveTo>
                <a:lnTo>
                  <a:pt x="12415" y="38480"/>
                </a:lnTo>
                <a:lnTo>
                  <a:pt x="12287" y="38480"/>
                </a:lnTo>
                <a:lnTo>
                  <a:pt x="12287" y="38395"/>
                </a:lnTo>
                <a:close/>
                <a:moveTo>
                  <a:pt x="23421" y="38352"/>
                </a:moveTo>
                <a:lnTo>
                  <a:pt x="23421" y="38523"/>
                </a:lnTo>
                <a:lnTo>
                  <a:pt x="23336" y="38523"/>
                </a:lnTo>
                <a:lnTo>
                  <a:pt x="23336" y="38352"/>
                </a:lnTo>
                <a:close/>
                <a:moveTo>
                  <a:pt x="21928" y="38523"/>
                </a:moveTo>
                <a:lnTo>
                  <a:pt x="21928" y="38693"/>
                </a:lnTo>
                <a:lnTo>
                  <a:pt x="21885" y="38693"/>
                </a:lnTo>
                <a:lnTo>
                  <a:pt x="21885" y="38523"/>
                </a:lnTo>
                <a:close/>
                <a:moveTo>
                  <a:pt x="18131" y="0"/>
                </a:moveTo>
                <a:cubicBezTo>
                  <a:pt x="17875" y="43"/>
                  <a:pt x="17619" y="128"/>
                  <a:pt x="17363" y="171"/>
                </a:cubicBezTo>
                <a:cubicBezTo>
                  <a:pt x="17321" y="213"/>
                  <a:pt x="17278" y="256"/>
                  <a:pt x="17278" y="299"/>
                </a:cubicBezTo>
                <a:cubicBezTo>
                  <a:pt x="17235" y="256"/>
                  <a:pt x="17235" y="213"/>
                  <a:pt x="17193" y="171"/>
                </a:cubicBezTo>
                <a:cubicBezTo>
                  <a:pt x="17165" y="167"/>
                  <a:pt x="17138" y="165"/>
                  <a:pt x="17110" y="165"/>
                </a:cubicBezTo>
                <a:cubicBezTo>
                  <a:pt x="16860" y="165"/>
                  <a:pt x="16590" y="304"/>
                  <a:pt x="16369" y="304"/>
                </a:cubicBezTo>
                <a:cubicBezTo>
                  <a:pt x="16345" y="304"/>
                  <a:pt x="16320" y="303"/>
                  <a:pt x="16297" y="299"/>
                </a:cubicBezTo>
                <a:cubicBezTo>
                  <a:pt x="16238" y="284"/>
                  <a:pt x="16182" y="278"/>
                  <a:pt x="16127" y="278"/>
                </a:cubicBezTo>
                <a:cubicBezTo>
                  <a:pt x="15921" y="278"/>
                  <a:pt x="15746" y="362"/>
                  <a:pt x="15577" y="362"/>
                </a:cubicBezTo>
                <a:cubicBezTo>
                  <a:pt x="15532" y="362"/>
                  <a:pt x="15488" y="356"/>
                  <a:pt x="15444" y="341"/>
                </a:cubicBezTo>
                <a:cubicBezTo>
                  <a:pt x="15401" y="512"/>
                  <a:pt x="15358" y="555"/>
                  <a:pt x="15358" y="725"/>
                </a:cubicBezTo>
                <a:cubicBezTo>
                  <a:pt x="15230" y="555"/>
                  <a:pt x="15102" y="427"/>
                  <a:pt x="15060" y="341"/>
                </a:cubicBezTo>
                <a:cubicBezTo>
                  <a:pt x="14804" y="427"/>
                  <a:pt x="14633" y="512"/>
                  <a:pt x="14420" y="555"/>
                </a:cubicBezTo>
                <a:cubicBezTo>
                  <a:pt x="14420" y="725"/>
                  <a:pt x="14377" y="853"/>
                  <a:pt x="14334" y="1152"/>
                </a:cubicBezTo>
                <a:lnTo>
                  <a:pt x="14334" y="1323"/>
                </a:lnTo>
                <a:lnTo>
                  <a:pt x="14292" y="1323"/>
                </a:lnTo>
                <a:lnTo>
                  <a:pt x="14292" y="1152"/>
                </a:lnTo>
                <a:lnTo>
                  <a:pt x="14334" y="1152"/>
                </a:lnTo>
                <a:cubicBezTo>
                  <a:pt x="14164" y="896"/>
                  <a:pt x="14078" y="811"/>
                  <a:pt x="14036" y="725"/>
                </a:cubicBezTo>
                <a:cubicBezTo>
                  <a:pt x="13865" y="853"/>
                  <a:pt x="13737" y="1024"/>
                  <a:pt x="13567" y="1195"/>
                </a:cubicBezTo>
                <a:cubicBezTo>
                  <a:pt x="13439" y="1109"/>
                  <a:pt x="13396" y="1024"/>
                  <a:pt x="13311" y="939"/>
                </a:cubicBezTo>
                <a:cubicBezTo>
                  <a:pt x="12841" y="1195"/>
                  <a:pt x="12372" y="1536"/>
                  <a:pt x="11817" y="1536"/>
                </a:cubicBezTo>
                <a:cubicBezTo>
                  <a:pt x="10794" y="2048"/>
                  <a:pt x="9684" y="2517"/>
                  <a:pt x="8917" y="3456"/>
                </a:cubicBezTo>
                <a:cubicBezTo>
                  <a:pt x="8789" y="3456"/>
                  <a:pt x="8661" y="3456"/>
                  <a:pt x="8490" y="3498"/>
                </a:cubicBezTo>
                <a:cubicBezTo>
                  <a:pt x="8362" y="3712"/>
                  <a:pt x="8234" y="3967"/>
                  <a:pt x="8106" y="4181"/>
                </a:cubicBezTo>
                <a:cubicBezTo>
                  <a:pt x="7935" y="4309"/>
                  <a:pt x="7807" y="4437"/>
                  <a:pt x="7679" y="4522"/>
                </a:cubicBezTo>
                <a:cubicBezTo>
                  <a:pt x="7509" y="4607"/>
                  <a:pt x="7338" y="4607"/>
                  <a:pt x="7125" y="4693"/>
                </a:cubicBezTo>
                <a:lnTo>
                  <a:pt x="7125" y="5077"/>
                </a:lnTo>
                <a:cubicBezTo>
                  <a:pt x="6954" y="5119"/>
                  <a:pt x="6826" y="5119"/>
                  <a:pt x="6783" y="5119"/>
                </a:cubicBezTo>
                <a:cubicBezTo>
                  <a:pt x="6357" y="5418"/>
                  <a:pt x="6144" y="5845"/>
                  <a:pt x="5674" y="6015"/>
                </a:cubicBezTo>
                <a:lnTo>
                  <a:pt x="5674" y="6356"/>
                </a:lnTo>
                <a:cubicBezTo>
                  <a:pt x="5205" y="6655"/>
                  <a:pt x="4778" y="7039"/>
                  <a:pt x="4650" y="7551"/>
                </a:cubicBezTo>
                <a:cubicBezTo>
                  <a:pt x="4522" y="7594"/>
                  <a:pt x="4437" y="7594"/>
                  <a:pt x="4352" y="7636"/>
                </a:cubicBezTo>
                <a:lnTo>
                  <a:pt x="4352" y="8020"/>
                </a:lnTo>
                <a:cubicBezTo>
                  <a:pt x="4224" y="8063"/>
                  <a:pt x="4181" y="8063"/>
                  <a:pt x="4053" y="8106"/>
                </a:cubicBezTo>
                <a:lnTo>
                  <a:pt x="4053" y="8660"/>
                </a:lnTo>
                <a:cubicBezTo>
                  <a:pt x="3413" y="8831"/>
                  <a:pt x="3413" y="9343"/>
                  <a:pt x="3328" y="9897"/>
                </a:cubicBezTo>
                <a:cubicBezTo>
                  <a:pt x="3200" y="9983"/>
                  <a:pt x="3029" y="10153"/>
                  <a:pt x="2944" y="10239"/>
                </a:cubicBezTo>
                <a:cubicBezTo>
                  <a:pt x="2987" y="10409"/>
                  <a:pt x="2987" y="10537"/>
                  <a:pt x="3072" y="10793"/>
                </a:cubicBezTo>
                <a:cubicBezTo>
                  <a:pt x="2901" y="10623"/>
                  <a:pt x="2859" y="10580"/>
                  <a:pt x="2816" y="10537"/>
                </a:cubicBezTo>
                <a:cubicBezTo>
                  <a:pt x="2517" y="11049"/>
                  <a:pt x="2347" y="11561"/>
                  <a:pt x="2389" y="12158"/>
                </a:cubicBezTo>
                <a:cubicBezTo>
                  <a:pt x="2261" y="12158"/>
                  <a:pt x="2176" y="12201"/>
                  <a:pt x="2133" y="12201"/>
                </a:cubicBezTo>
                <a:cubicBezTo>
                  <a:pt x="2048" y="12500"/>
                  <a:pt x="1920" y="12756"/>
                  <a:pt x="1835" y="13012"/>
                </a:cubicBezTo>
                <a:cubicBezTo>
                  <a:pt x="1749" y="13140"/>
                  <a:pt x="1622" y="13310"/>
                  <a:pt x="1622" y="13438"/>
                </a:cubicBezTo>
                <a:cubicBezTo>
                  <a:pt x="1494" y="14121"/>
                  <a:pt x="1494" y="14121"/>
                  <a:pt x="1280" y="14419"/>
                </a:cubicBezTo>
                <a:cubicBezTo>
                  <a:pt x="1323" y="14462"/>
                  <a:pt x="1366" y="14547"/>
                  <a:pt x="1408" y="14590"/>
                </a:cubicBezTo>
                <a:cubicBezTo>
                  <a:pt x="1280" y="14675"/>
                  <a:pt x="1195" y="14803"/>
                  <a:pt x="1024" y="14931"/>
                </a:cubicBezTo>
                <a:cubicBezTo>
                  <a:pt x="1110" y="15187"/>
                  <a:pt x="1152" y="15443"/>
                  <a:pt x="1238" y="15742"/>
                </a:cubicBezTo>
                <a:cubicBezTo>
                  <a:pt x="854" y="16083"/>
                  <a:pt x="555" y="16510"/>
                  <a:pt x="854" y="17064"/>
                </a:cubicBezTo>
                <a:cubicBezTo>
                  <a:pt x="640" y="17491"/>
                  <a:pt x="640" y="17576"/>
                  <a:pt x="555" y="18472"/>
                </a:cubicBezTo>
                <a:cubicBezTo>
                  <a:pt x="555" y="18728"/>
                  <a:pt x="470" y="18984"/>
                  <a:pt x="427" y="19240"/>
                </a:cubicBezTo>
                <a:cubicBezTo>
                  <a:pt x="342" y="19539"/>
                  <a:pt x="555" y="19923"/>
                  <a:pt x="256" y="20179"/>
                </a:cubicBezTo>
                <a:cubicBezTo>
                  <a:pt x="555" y="20349"/>
                  <a:pt x="128" y="20563"/>
                  <a:pt x="256" y="20776"/>
                </a:cubicBezTo>
                <a:cubicBezTo>
                  <a:pt x="342" y="20989"/>
                  <a:pt x="128" y="21245"/>
                  <a:pt x="384" y="21458"/>
                </a:cubicBezTo>
                <a:cubicBezTo>
                  <a:pt x="214" y="21757"/>
                  <a:pt x="640" y="22184"/>
                  <a:pt x="256" y="22482"/>
                </a:cubicBezTo>
                <a:cubicBezTo>
                  <a:pt x="512" y="22738"/>
                  <a:pt x="0" y="23165"/>
                  <a:pt x="384" y="23421"/>
                </a:cubicBezTo>
                <a:cubicBezTo>
                  <a:pt x="214" y="23719"/>
                  <a:pt x="470" y="23975"/>
                  <a:pt x="427" y="24274"/>
                </a:cubicBezTo>
                <a:cubicBezTo>
                  <a:pt x="384" y="24573"/>
                  <a:pt x="512" y="24871"/>
                  <a:pt x="598" y="25170"/>
                </a:cubicBezTo>
                <a:cubicBezTo>
                  <a:pt x="640" y="25213"/>
                  <a:pt x="683" y="25255"/>
                  <a:pt x="768" y="25298"/>
                </a:cubicBezTo>
                <a:cubicBezTo>
                  <a:pt x="683" y="25469"/>
                  <a:pt x="640" y="25639"/>
                  <a:pt x="555" y="25767"/>
                </a:cubicBezTo>
                <a:cubicBezTo>
                  <a:pt x="726" y="25852"/>
                  <a:pt x="811" y="25852"/>
                  <a:pt x="811" y="25895"/>
                </a:cubicBezTo>
                <a:cubicBezTo>
                  <a:pt x="768" y="26151"/>
                  <a:pt x="768" y="26407"/>
                  <a:pt x="726" y="26620"/>
                </a:cubicBezTo>
                <a:cubicBezTo>
                  <a:pt x="896" y="26663"/>
                  <a:pt x="982" y="26706"/>
                  <a:pt x="1067" y="26748"/>
                </a:cubicBezTo>
                <a:cubicBezTo>
                  <a:pt x="1024" y="27047"/>
                  <a:pt x="1195" y="27346"/>
                  <a:pt x="939" y="27559"/>
                </a:cubicBezTo>
                <a:cubicBezTo>
                  <a:pt x="1024" y="27900"/>
                  <a:pt x="1366" y="28199"/>
                  <a:pt x="1110" y="28583"/>
                </a:cubicBezTo>
                <a:cubicBezTo>
                  <a:pt x="1238" y="28796"/>
                  <a:pt x="1408" y="28967"/>
                  <a:pt x="1494" y="29180"/>
                </a:cubicBezTo>
                <a:cubicBezTo>
                  <a:pt x="1622" y="29351"/>
                  <a:pt x="1664" y="29564"/>
                  <a:pt x="1749" y="29777"/>
                </a:cubicBezTo>
                <a:cubicBezTo>
                  <a:pt x="2091" y="29905"/>
                  <a:pt x="2048" y="30289"/>
                  <a:pt x="2261" y="30503"/>
                </a:cubicBezTo>
                <a:cubicBezTo>
                  <a:pt x="2176" y="30588"/>
                  <a:pt x="2133" y="30630"/>
                  <a:pt x="2048" y="30716"/>
                </a:cubicBezTo>
                <a:cubicBezTo>
                  <a:pt x="2176" y="30844"/>
                  <a:pt x="2304" y="30929"/>
                  <a:pt x="2389" y="31014"/>
                </a:cubicBezTo>
                <a:cubicBezTo>
                  <a:pt x="2304" y="31526"/>
                  <a:pt x="2645" y="31868"/>
                  <a:pt x="2816" y="32252"/>
                </a:cubicBezTo>
                <a:cubicBezTo>
                  <a:pt x="2901" y="32294"/>
                  <a:pt x="2987" y="32294"/>
                  <a:pt x="3029" y="32294"/>
                </a:cubicBezTo>
                <a:cubicBezTo>
                  <a:pt x="3029" y="32508"/>
                  <a:pt x="3072" y="32721"/>
                  <a:pt x="3072" y="32892"/>
                </a:cubicBezTo>
                <a:cubicBezTo>
                  <a:pt x="3200" y="32934"/>
                  <a:pt x="3285" y="32934"/>
                  <a:pt x="3371" y="32977"/>
                </a:cubicBezTo>
                <a:cubicBezTo>
                  <a:pt x="3328" y="33275"/>
                  <a:pt x="3413" y="33446"/>
                  <a:pt x="3669" y="33574"/>
                </a:cubicBezTo>
                <a:cubicBezTo>
                  <a:pt x="3883" y="33702"/>
                  <a:pt x="4181" y="33873"/>
                  <a:pt x="4181" y="34001"/>
                </a:cubicBezTo>
                <a:cubicBezTo>
                  <a:pt x="4138" y="34427"/>
                  <a:pt x="4437" y="34513"/>
                  <a:pt x="4736" y="34683"/>
                </a:cubicBezTo>
                <a:cubicBezTo>
                  <a:pt x="4650" y="34811"/>
                  <a:pt x="4608" y="34897"/>
                  <a:pt x="4565" y="35025"/>
                </a:cubicBezTo>
                <a:cubicBezTo>
                  <a:pt x="4608" y="34982"/>
                  <a:pt x="4650" y="34939"/>
                  <a:pt x="4693" y="34939"/>
                </a:cubicBezTo>
                <a:cubicBezTo>
                  <a:pt x="4693" y="35025"/>
                  <a:pt x="4736" y="35153"/>
                  <a:pt x="4778" y="35323"/>
                </a:cubicBezTo>
                <a:cubicBezTo>
                  <a:pt x="4864" y="35110"/>
                  <a:pt x="4864" y="35025"/>
                  <a:pt x="4906" y="34897"/>
                </a:cubicBezTo>
                <a:cubicBezTo>
                  <a:pt x="4992" y="35025"/>
                  <a:pt x="5077" y="35153"/>
                  <a:pt x="5120" y="35281"/>
                </a:cubicBezTo>
                <a:cubicBezTo>
                  <a:pt x="5290" y="35195"/>
                  <a:pt x="5376" y="35153"/>
                  <a:pt x="5546" y="35067"/>
                </a:cubicBezTo>
                <a:lnTo>
                  <a:pt x="5546" y="35067"/>
                </a:lnTo>
                <a:cubicBezTo>
                  <a:pt x="5504" y="35281"/>
                  <a:pt x="5418" y="35409"/>
                  <a:pt x="5418" y="35409"/>
                </a:cubicBezTo>
                <a:cubicBezTo>
                  <a:pt x="5504" y="35536"/>
                  <a:pt x="5546" y="35664"/>
                  <a:pt x="5589" y="35750"/>
                </a:cubicBezTo>
                <a:cubicBezTo>
                  <a:pt x="5674" y="35664"/>
                  <a:pt x="5717" y="35622"/>
                  <a:pt x="5802" y="35536"/>
                </a:cubicBezTo>
                <a:cubicBezTo>
                  <a:pt x="5845" y="35750"/>
                  <a:pt x="5845" y="35878"/>
                  <a:pt x="5888" y="36048"/>
                </a:cubicBezTo>
                <a:cubicBezTo>
                  <a:pt x="6058" y="36048"/>
                  <a:pt x="6272" y="36048"/>
                  <a:pt x="6272" y="36091"/>
                </a:cubicBezTo>
                <a:cubicBezTo>
                  <a:pt x="6357" y="36432"/>
                  <a:pt x="6655" y="36390"/>
                  <a:pt x="6826" y="36560"/>
                </a:cubicBezTo>
                <a:cubicBezTo>
                  <a:pt x="6826" y="36432"/>
                  <a:pt x="6826" y="36347"/>
                  <a:pt x="6869" y="36262"/>
                </a:cubicBezTo>
                <a:cubicBezTo>
                  <a:pt x="6869" y="36219"/>
                  <a:pt x="6911" y="36219"/>
                  <a:pt x="6954" y="36176"/>
                </a:cubicBezTo>
                <a:cubicBezTo>
                  <a:pt x="6997" y="36304"/>
                  <a:pt x="7039" y="36432"/>
                  <a:pt x="7082" y="36518"/>
                </a:cubicBezTo>
                <a:cubicBezTo>
                  <a:pt x="7039" y="36518"/>
                  <a:pt x="6954" y="36560"/>
                  <a:pt x="6826" y="36560"/>
                </a:cubicBezTo>
                <a:cubicBezTo>
                  <a:pt x="6883" y="36712"/>
                  <a:pt x="6974" y="36737"/>
                  <a:pt x="7079" y="36737"/>
                </a:cubicBezTo>
                <a:cubicBezTo>
                  <a:pt x="7132" y="36737"/>
                  <a:pt x="7188" y="36731"/>
                  <a:pt x="7246" y="36731"/>
                </a:cubicBezTo>
                <a:cubicBezTo>
                  <a:pt x="7333" y="36731"/>
                  <a:pt x="7423" y="36745"/>
                  <a:pt x="7509" y="36816"/>
                </a:cubicBezTo>
                <a:cubicBezTo>
                  <a:pt x="7637" y="36944"/>
                  <a:pt x="7765" y="37158"/>
                  <a:pt x="7935" y="37371"/>
                </a:cubicBezTo>
                <a:cubicBezTo>
                  <a:pt x="7970" y="37367"/>
                  <a:pt x="8004" y="37364"/>
                  <a:pt x="8037" y="37364"/>
                </a:cubicBezTo>
                <a:cubicBezTo>
                  <a:pt x="8336" y="37364"/>
                  <a:pt x="8592" y="37533"/>
                  <a:pt x="8746" y="37840"/>
                </a:cubicBezTo>
                <a:cubicBezTo>
                  <a:pt x="8789" y="37755"/>
                  <a:pt x="8831" y="37670"/>
                  <a:pt x="8917" y="37456"/>
                </a:cubicBezTo>
                <a:cubicBezTo>
                  <a:pt x="9044" y="37755"/>
                  <a:pt x="9130" y="38011"/>
                  <a:pt x="9258" y="38224"/>
                </a:cubicBezTo>
                <a:cubicBezTo>
                  <a:pt x="9556" y="38053"/>
                  <a:pt x="9812" y="37883"/>
                  <a:pt x="10068" y="37712"/>
                </a:cubicBezTo>
                <a:cubicBezTo>
                  <a:pt x="10111" y="37755"/>
                  <a:pt x="10154" y="37755"/>
                  <a:pt x="10154" y="37798"/>
                </a:cubicBezTo>
                <a:cubicBezTo>
                  <a:pt x="10068" y="37968"/>
                  <a:pt x="9940" y="38139"/>
                  <a:pt x="9770" y="38395"/>
                </a:cubicBezTo>
                <a:cubicBezTo>
                  <a:pt x="9876" y="38363"/>
                  <a:pt x="9980" y="38355"/>
                  <a:pt x="10082" y="38355"/>
                </a:cubicBezTo>
                <a:cubicBezTo>
                  <a:pt x="10183" y="38355"/>
                  <a:pt x="10282" y="38363"/>
                  <a:pt x="10378" y="38363"/>
                </a:cubicBezTo>
                <a:cubicBezTo>
                  <a:pt x="10570" y="38363"/>
                  <a:pt x="10751" y="38331"/>
                  <a:pt x="10922" y="38139"/>
                </a:cubicBezTo>
                <a:cubicBezTo>
                  <a:pt x="11092" y="38352"/>
                  <a:pt x="11220" y="38523"/>
                  <a:pt x="11306" y="38651"/>
                </a:cubicBezTo>
                <a:cubicBezTo>
                  <a:pt x="11561" y="38693"/>
                  <a:pt x="11732" y="38779"/>
                  <a:pt x="11903" y="38821"/>
                </a:cubicBezTo>
                <a:cubicBezTo>
                  <a:pt x="11945" y="38779"/>
                  <a:pt x="12031" y="38736"/>
                  <a:pt x="12116" y="38651"/>
                </a:cubicBezTo>
                <a:cubicBezTo>
                  <a:pt x="12244" y="38779"/>
                  <a:pt x="12415" y="38907"/>
                  <a:pt x="12500" y="38992"/>
                </a:cubicBezTo>
                <a:lnTo>
                  <a:pt x="13055" y="38992"/>
                </a:lnTo>
                <a:cubicBezTo>
                  <a:pt x="13097" y="38864"/>
                  <a:pt x="13097" y="38779"/>
                  <a:pt x="13140" y="38693"/>
                </a:cubicBezTo>
                <a:cubicBezTo>
                  <a:pt x="13225" y="38693"/>
                  <a:pt x="13311" y="38693"/>
                  <a:pt x="13439" y="38736"/>
                </a:cubicBezTo>
                <a:cubicBezTo>
                  <a:pt x="13353" y="38821"/>
                  <a:pt x="13311" y="38864"/>
                  <a:pt x="13268" y="38949"/>
                </a:cubicBezTo>
                <a:cubicBezTo>
                  <a:pt x="13464" y="38982"/>
                  <a:pt x="13635" y="39190"/>
                  <a:pt x="13838" y="39190"/>
                </a:cubicBezTo>
                <a:cubicBezTo>
                  <a:pt x="13900" y="39190"/>
                  <a:pt x="13966" y="39170"/>
                  <a:pt x="14036" y="39120"/>
                </a:cubicBezTo>
                <a:cubicBezTo>
                  <a:pt x="14078" y="38992"/>
                  <a:pt x="14121" y="38821"/>
                  <a:pt x="14121" y="38651"/>
                </a:cubicBezTo>
                <a:cubicBezTo>
                  <a:pt x="14249" y="38864"/>
                  <a:pt x="14377" y="39035"/>
                  <a:pt x="14462" y="39205"/>
                </a:cubicBezTo>
                <a:cubicBezTo>
                  <a:pt x="14590" y="39120"/>
                  <a:pt x="14633" y="39077"/>
                  <a:pt x="14676" y="38992"/>
                </a:cubicBezTo>
                <a:cubicBezTo>
                  <a:pt x="14846" y="39077"/>
                  <a:pt x="15017" y="39120"/>
                  <a:pt x="15188" y="39205"/>
                </a:cubicBezTo>
                <a:cubicBezTo>
                  <a:pt x="15230" y="39035"/>
                  <a:pt x="15273" y="38949"/>
                  <a:pt x="15316" y="38821"/>
                </a:cubicBezTo>
                <a:cubicBezTo>
                  <a:pt x="15358" y="38949"/>
                  <a:pt x="15401" y="39077"/>
                  <a:pt x="15486" y="39205"/>
                </a:cubicBezTo>
                <a:cubicBezTo>
                  <a:pt x="15614" y="39163"/>
                  <a:pt x="15700" y="39077"/>
                  <a:pt x="15828" y="39035"/>
                </a:cubicBezTo>
                <a:cubicBezTo>
                  <a:pt x="16126" y="39163"/>
                  <a:pt x="16425" y="39333"/>
                  <a:pt x="16723" y="39504"/>
                </a:cubicBezTo>
                <a:cubicBezTo>
                  <a:pt x="16809" y="39461"/>
                  <a:pt x="16937" y="39419"/>
                  <a:pt x="17022" y="39333"/>
                </a:cubicBezTo>
                <a:cubicBezTo>
                  <a:pt x="17150" y="39376"/>
                  <a:pt x="17278" y="39461"/>
                  <a:pt x="17363" y="39504"/>
                </a:cubicBezTo>
                <a:cubicBezTo>
                  <a:pt x="17406" y="39461"/>
                  <a:pt x="17449" y="39419"/>
                  <a:pt x="17491" y="39376"/>
                </a:cubicBezTo>
                <a:cubicBezTo>
                  <a:pt x="17491" y="39419"/>
                  <a:pt x="17534" y="39461"/>
                  <a:pt x="17534" y="39504"/>
                </a:cubicBezTo>
                <a:cubicBezTo>
                  <a:pt x="17662" y="39419"/>
                  <a:pt x="17833" y="39291"/>
                  <a:pt x="18046" y="39163"/>
                </a:cubicBezTo>
                <a:cubicBezTo>
                  <a:pt x="18174" y="39291"/>
                  <a:pt x="18345" y="39461"/>
                  <a:pt x="18473" y="39589"/>
                </a:cubicBezTo>
                <a:cubicBezTo>
                  <a:pt x="18515" y="39547"/>
                  <a:pt x="18558" y="39461"/>
                  <a:pt x="18601" y="39291"/>
                </a:cubicBezTo>
                <a:cubicBezTo>
                  <a:pt x="18814" y="39376"/>
                  <a:pt x="19027" y="39419"/>
                  <a:pt x="19240" y="39504"/>
                </a:cubicBezTo>
                <a:cubicBezTo>
                  <a:pt x="19326" y="39461"/>
                  <a:pt x="19454" y="39376"/>
                  <a:pt x="19539" y="39333"/>
                </a:cubicBezTo>
                <a:cubicBezTo>
                  <a:pt x="19624" y="39376"/>
                  <a:pt x="19710" y="39461"/>
                  <a:pt x="19795" y="39504"/>
                </a:cubicBezTo>
                <a:cubicBezTo>
                  <a:pt x="19838" y="39376"/>
                  <a:pt x="19880" y="39291"/>
                  <a:pt x="19880" y="39205"/>
                </a:cubicBezTo>
                <a:cubicBezTo>
                  <a:pt x="20008" y="39248"/>
                  <a:pt x="20094" y="39291"/>
                  <a:pt x="20179" y="39333"/>
                </a:cubicBezTo>
                <a:cubicBezTo>
                  <a:pt x="20307" y="39248"/>
                  <a:pt x="20435" y="39120"/>
                  <a:pt x="20563" y="39035"/>
                </a:cubicBezTo>
                <a:cubicBezTo>
                  <a:pt x="20674" y="39146"/>
                  <a:pt x="20785" y="39193"/>
                  <a:pt x="20896" y="39193"/>
                </a:cubicBezTo>
                <a:cubicBezTo>
                  <a:pt x="21041" y="39193"/>
                  <a:pt x="21186" y="39113"/>
                  <a:pt x="21331" y="38992"/>
                </a:cubicBezTo>
                <a:cubicBezTo>
                  <a:pt x="21480" y="39081"/>
                  <a:pt x="21608" y="39192"/>
                  <a:pt x="21759" y="39192"/>
                </a:cubicBezTo>
                <a:cubicBezTo>
                  <a:pt x="21824" y="39192"/>
                  <a:pt x="21894" y="39171"/>
                  <a:pt x="21971" y="39120"/>
                </a:cubicBezTo>
                <a:cubicBezTo>
                  <a:pt x="21928" y="39035"/>
                  <a:pt x="21885" y="38992"/>
                  <a:pt x="21800" y="38949"/>
                </a:cubicBezTo>
                <a:cubicBezTo>
                  <a:pt x="21880" y="38858"/>
                  <a:pt x="21960" y="38828"/>
                  <a:pt x="22041" y="38828"/>
                </a:cubicBezTo>
                <a:cubicBezTo>
                  <a:pt x="22197" y="38828"/>
                  <a:pt x="22356" y="38939"/>
                  <a:pt x="22523" y="38939"/>
                </a:cubicBezTo>
                <a:cubicBezTo>
                  <a:pt x="22593" y="38939"/>
                  <a:pt x="22665" y="38919"/>
                  <a:pt x="22739" y="38864"/>
                </a:cubicBezTo>
                <a:cubicBezTo>
                  <a:pt x="22952" y="38693"/>
                  <a:pt x="23336" y="38779"/>
                  <a:pt x="23592" y="38608"/>
                </a:cubicBezTo>
                <a:cubicBezTo>
                  <a:pt x="23890" y="38437"/>
                  <a:pt x="24402" y="38736"/>
                  <a:pt x="24445" y="38139"/>
                </a:cubicBezTo>
                <a:cubicBezTo>
                  <a:pt x="24402" y="38096"/>
                  <a:pt x="24360" y="38011"/>
                  <a:pt x="24317" y="37925"/>
                </a:cubicBezTo>
                <a:lnTo>
                  <a:pt x="24573" y="37670"/>
                </a:lnTo>
                <a:cubicBezTo>
                  <a:pt x="24616" y="37883"/>
                  <a:pt x="24616" y="38053"/>
                  <a:pt x="24701" y="38309"/>
                </a:cubicBezTo>
                <a:cubicBezTo>
                  <a:pt x="24872" y="38096"/>
                  <a:pt x="24957" y="37968"/>
                  <a:pt x="25085" y="37840"/>
                </a:cubicBezTo>
                <a:cubicBezTo>
                  <a:pt x="25170" y="37883"/>
                  <a:pt x="25256" y="37925"/>
                  <a:pt x="25341" y="38011"/>
                </a:cubicBezTo>
                <a:cubicBezTo>
                  <a:pt x="25725" y="37883"/>
                  <a:pt x="26151" y="37755"/>
                  <a:pt x="26578" y="37584"/>
                </a:cubicBezTo>
                <a:cubicBezTo>
                  <a:pt x="26578" y="37584"/>
                  <a:pt x="26621" y="37627"/>
                  <a:pt x="26706" y="37712"/>
                </a:cubicBezTo>
                <a:cubicBezTo>
                  <a:pt x="26877" y="37499"/>
                  <a:pt x="27005" y="37286"/>
                  <a:pt x="27175" y="37072"/>
                </a:cubicBezTo>
                <a:cubicBezTo>
                  <a:pt x="27303" y="37158"/>
                  <a:pt x="27431" y="37286"/>
                  <a:pt x="27645" y="37456"/>
                </a:cubicBezTo>
                <a:cubicBezTo>
                  <a:pt x="27815" y="37030"/>
                  <a:pt x="28199" y="36859"/>
                  <a:pt x="28455" y="36560"/>
                </a:cubicBezTo>
                <a:cubicBezTo>
                  <a:pt x="28668" y="36560"/>
                  <a:pt x="28839" y="36560"/>
                  <a:pt x="29052" y="36518"/>
                </a:cubicBezTo>
                <a:cubicBezTo>
                  <a:pt x="29052" y="36390"/>
                  <a:pt x="29052" y="36262"/>
                  <a:pt x="29095" y="36134"/>
                </a:cubicBezTo>
                <a:cubicBezTo>
                  <a:pt x="29223" y="36048"/>
                  <a:pt x="29351" y="35963"/>
                  <a:pt x="29479" y="35920"/>
                </a:cubicBezTo>
                <a:cubicBezTo>
                  <a:pt x="29607" y="35963"/>
                  <a:pt x="29735" y="36006"/>
                  <a:pt x="29906" y="36091"/>
                </a:cubicBezTo>
                <a:cubicBezTo>
                  <a:pt x="29820" y="35878"/>
                  <a:pt x="29778" y="35792"/>
                  <a:pt x="29692" y="35750"/>
                </a:cubicBezTo>
                <a:cubicBezTo>
                  <a:pt x="29650" y="35707"/>
                  <a:pt x="29607" y="35664"/>
                  <a:pt x="29564" y="35622"/>
                </a:cubicBezTo>
                <a:cubicBezTo>
                  <a:pt x="29607" y="35622"/>
                  <a:pt x="29607" y="35579"/>
                  <a:pt x="29607" y="35579"/>
                </a:cubicBezTo>
                <a:cubicBezTo>
                  <a:pt x="29650" y="35622"/>
                  <a:pt x="29692" y="35664"/>
                  <a:pt x="29735" y="35707"/>
                </a:cubicBezTo>
                <a:cubicBezTo>
                  <a:pt x="29735" y="35707"/>
                  <a:pt x="29735" y="35738"/>
                  <a:pt x="29709" y="35747"/>
                </a:cubicBezTo>
                <a:lnTo>
                  <a:pt x="29709" y="35747"/>
                </a:lnTo>
                <a:cubicBezTo>
                  <a:pt x="29956" y="35707"/>
                  <a:pt x="30125" y="35707"/>
                  <a:pt x="30375" y="35707"/>
                </a:cubicBezTo>
                <a:cubicBezTo>
                  <a:pt x="30460" y="35494"/>
                  <a:pt x="30546" y="35281"/>
                  <a:pt x="30631" y="35025"/>
                </a:cubicBezTo>
                <a:lnTo>
                  <a:pt x="31015" y="35025"/>
                </a:lnTo>
                <a:cubicBezTo>
                  <a:pt x="30972" y="34939"/>
                  <a:pt x="30929" y="34854"/>
                  <a:pt x="30887" y="34769"/>
                </a:cubicBezTo>
                <a:cubicBezTo>
                  <a:pt x="31399" y="34641"/>
                  <a:pt x="31783" y="34342"/>
                  <a:pt x="32039" y="33915"/>
                </a:cubicBezTo>
                <a:cubicBezTo>
                  <a:pt x="31953" y="33873"/>
                  <a:pt x="31911" y="33873"/>
                  <a:pt x="31868" y="33830"/>
                </a:cubicBezTo>
                <a:cubicBezTo>
                  <a:pt x="31911" y="33787"/>
                  <a:pt x="31911" y="33787"/>
                  <a:pt x="31911" y="33745"/>
                </a:cubicBezTo>
                <a:cubicBezTo>
                  <a:pt x="31953" y="33787"/>
                  <a:pt x="31996" y="33873"/>
                  <a:pt x="32039" y="33915"/>
                </a:cubicBezTo>
                <a:lnTo>
                  <a:pt x="32295" y="33915"/>
                </a:lnTo>
                <a:cubicBezTo>
                  <a:pt x="32380" y="33745"/>
                  <a:pt x="32423" y="33617"/>
                  <a:pt x="32508" y="33489"/>
                </a:cubicBezTo>
                <a:cubicBezTo>
                  <a:pt x="32465" y="33403"/>
                  <a:pt x="32423" y="33318"/>
                  <a:pt x="32337" y="33275"/>
                </a:cubicBezTo>
                <a:lnTo>
                  <a:pt x="32209" y="33147"/>
                </a:lnTo>
                <a:lnTo>
                  <a:pt x="32337" y="33105"/>
                </a:lnTo>
                <a:cubicBezTo>
                  <a:pt x="32380" y="33062"/>
                  <a:pt x="32423" y="33020"/>
                  <a:pt x="32465" y="32934"/>
                </a:cubicBezTo>
                <a:cubicBezTo>
                  <a:pt x="32465" y="33020"/>
                  <a:pt x="32508" y="33062"/>
                  <a:pt x="32508" y="33105"/>
                </a:cubicBezTo>
                <a:lnTo>
                  <a:pt x="32807" y="33105"/>
                </a:lnTo>
                <a:cubicBezTo>
                  <a:pt x="32849" y="32892"/>
                  <a:pt x="32849" y="32764"/>
                  <a:pt x="32849" y="32721"/>
                </a:cubicBezTo>
                <a:cubicBezTo>
                  <a:pt x="33105" y="32508"/>
                  <a:pt x="33276" y="32337"/>
                  <a:pt x="33489" y="32166"/>
                </a:cubicBezTo>
                <a:cubicBezTo>
                  <a:pt x="33489" y="32081"/>
                  <a:pt x="33532" y="31953"/>
                  <a:pt x="33532" y="31825"/>
                </a:cubicBezTo>
                <a:cubicBezTo>
                  <a:pt x="33745" y="31654"/>
                  <a:pt x="33958" y="31526"/>
                  <a:pt x="34172" y="31398"/>
                </a:cubicBezTo>
                <a:cubicBezTo>
                  <a:pt x="34172" y="31228"/>
                  <a:pt x="34172" y="31100"/>
                  <a:pt x="34172" y="30972"/>
                </a:cubicBezTo>
                <a:cubicBezTo>
                  <a:pt x="34086" y="30929"/>
                  <a:pt x="34044" y="30886"/>
                  <a:pt x="34001" y="30844"/>
                </a:cubicBezTo>
                <a:lnTo>
                  <a:pt x="34086" y="30801"/>
                </a:lnTo>
                <a:cubicBezTo>
                  <a:pt x="34086" y="30844"/>
                  <a:pt x="34129" y="30886"/>
                  <a:pt x="34172" y="30929"/>
                </a:cubicBezTo>
                <a:cubicBezTo>
                  <a:pt x="34172" y="30929"/>
                  <a:pt x="34172" y="30972"/>
                  <a:pt x="34172" y="30972"/>
                </a:cubicBezTo>
                <a:cubicBezTo>
                  <a:pt x="34257" y="30929"/>
                  <a:pt x="34342" y="30929"/>
                  <a:pt x="34513" y="30929"/>
                </a:cubicBezTo>
                <a:cubicBezTo>
                  <a:pt x="34428" y="30503"/>
                  <a:pt x="34812" y="30204"/>
                  <a:pt x="34598" y="29820"/>
                </a:cubicBezTo>
                <a:cubicBezTo>
                  <a:pt x="34513" y="29692"/>
                  <a:pt x="34513" y="29607"/>
                  <a:pt x="34513" y="29479"/>
                </a:cubicBezTo>
                <a:lnTo>
                  <a:pt x="34598" y="29479"/>
                </a:lnTo>
                <a:cubicBezTo>
                  <a:pt x="34638" y="29559"/>
                  <a:pt x="34641" y="29677"/>
                  <a:pt x="34677" y="29762"/>
                </a:cubicBezTo>
                <a:lnTo>
                  <a:pt x="34677" y="29762"/>
                </a:lnTo>
                <a:cubicBezTo>
                  <a:pt x="34810" y="29665"/>
                  <a:pt x="34917" y="29593"/>
                  <a:pt x="35025" y="29521"/>
                </a:cubicBezTo>
                <a:cubicBezTo>
                  <a:pt x="34940" y="29393"/>
                  <a:pt x="34897" y="29308"/>
                  <a:pt x="34812" y="29180"/>
                </a:cubicBezTo>
                <a:cubicBezTo>
                  <a:pt x="35068" y="29137"/>
                  <a:pt x="35281" y="29137"/>
                  <a:pt x="35537" y="29095"/>
                </a:cubicBezTo>
                <a:cubicBezTo>
                  <a:pt x="35452" y="28881"/>
                  <a:pt x="35409" y="28711"/>
                  <a:pt x="35366" y="28540"/>
                </a:cubicBezTo>
                <a:cubicBezTo>
                  <a:pt x="35409" y="28455"/>
                  <a:pt x="35452" y="28369"/>
                  <a:pt x="35494" y="28327"/>
                </a:cubicBezTo>
                <a:lnTo>
                  <a:pt x="35366" y="28199"/>
                </a:lnTo>
                <a:lnTo>
                  <a:pt x="35494" y="28156"/>
                </a:lnTo>
                <a:cubicBezTo>
                  <a:pt x="35580" y="28028"/>
                  <a:pt x="35622" y="27943"/>
                  <a:pt x="35707" y="27815"/>
                </a:cubicBezTo>
                <a:cubicBezTo>
                  <a:pt x="35835" y="27900"/>
                  <a:pt x="35878" y="27943"/>
                  <a:pt x="35963" y="28028"/>
                </a:cubicBezTo>
                <a:lnTo>
                  <a:pt x="35963" y="27260"/>
                </a:lnTo>
                <a:lnTo>
                  <a:pt x="36305" y="26919"/>
                </a:lnTo>
                <a:cubicBezTo>
                  <a:pt x="36177" y="26791"/>
                  <a:pt x="36049" y="26620"/>
                  <a:pt x="35921" y="26450"/>
                </a:cubicBezTo>
                <a:cubicBezTo>
                  <a:pt x="36177" y="26279"/>
                  <a:pt x="36561" y="26407"/>
                  <a:pt x="36646" y="25980"/>
                </a:cubicBezTo>
                <a:cubicBezTo>
                  <a:pt x="36646" y="25682"/>
                  <a:pt x="36305" y="25383"/>
                  <a:pt x="36603" y="25085"/>
                </a:cubicBezTo>
                <a:cubicBezTo>
                  <a:pt x="36731" y="24914"/>
                  <a:pt x="36859" y="24701"/>
                  <a:pt x="36987" y="24530"/>
                </a:cubicBezTo>
                <a:cubicBezTo>
                  <a:pt x="36902" y="24402"/>
                  <a:pt x="36817" y="24274"/>
                  <a:pt x="36774" y="24189"/>
                </a:cubicBezTo>
                <a:cubicBezTo>
                  <a:pt x="36902" y="23975"/>
                  <a:pt x="36987" y="23805"/>
                  <a:pt x="37115" y="23591"/>
                </a:cubicBezTo>
                <a:cubicBezTo>
                  <a:pt x="37073" y="23591"/>
                  <a:pt x="37030" y="23506"/>
                  <a:pt x="36987" y="23463"/>
                </a:cubicBezTo>
                <a:cubicBezTo>
                  <a:pt x="37243" y="23122"/>
                  <a:pt x="37073" y="22738"/>
                  <a:pt x="37115" y="22397"/>
                </a:cubicBezTo>
                <a:cubicBezTo>
                  <a:pt x="37073" y="22354"/>
                  <a:pt x="37030" y="22312"/>
                  <a:pt x="36987" y="22312"/>
                </a:cubicBezTo>
                <a:lnTo>
                  <a:pt x="37030" y="22226"/>
                </a:lnTo>
                <a:cubicBezTo>
                  <a:pt x="37073" y="22269"/>
                  <a:pt x="37115" y="22312"/>
                  <a:pt x="37158" y="22354"/>
                </a:cubicBezTo>
                <a:cubicBezTo>
                  <a:pt x="37115" y="22397"/>
                  <a:pt x="37115" y="22397"/>
                  <a:pt x="37115" y="22397"/>
                </a:cubicBezTo>
                <a:cubicBezTo>
                  <a:pt x="37158" y="22354"/>
                  <a:pt x="37243" y="22354"/>
                  <a:pt x="37243" y="22312"/>
                </a:cubicBezTo>
                <a:cubicBezTo>
                  <a:pt x="37329" y="21800"/>
                  <a:pt x="37286" y="21288"/>
                  <a:pt x="37286" y="20819"/>
                </a:cubicBezTo>
                <a:cubicBezTo>
                  <a:pt x="37115" y="20733"/>
                  <a:pt x="37073" y="20691"/>
                  <a:pt x="36902" y="20648"/>
                </a:cubicBezTo>
                <a:cubicBezTo>
                  <a:pt x="37073" y="20605"/>
                  <a:pt x="37158" y="20563"/>
                  <a:pt x="37329" y="20520"/>
                </a:cubicBezTo>
                <a:cubicBezTo>
                  <a:pt x="37115" y="20392"/>
                  <a:pt x="36987" y="20264"/>
                  <a:pt x="36774" y="20136"/>
                </a:cubicBezTo>
                <a:cubicBezTo>
                  <a:pt x="36987" y="20093"/>
                  <a:pt x="37158" y="20051"/>
                  <a:pt x="37329" y="20051"/>
                </a:cubicBezTo>
                <a:cubicBezTo>
                  <a:pt x="36987" y="19752"/>
                  <a:pt x="37158" y="19496"/>
                  <a:pt x="37329" y="19240"/>
                </a:cubicBezTo>
                <a:cubicBezTo>
                  <a:pt x="37243" y="19155"/>
                  <a:pt x="37158" y="19027"/>
                  <a:pt x="37115" y="18941"/>
                </a:cubicBezTo>
                <a:cubicBezTo>
                  <a:pt x="37201" y="18813"/>
                  <a:pt x="37243" y="18685"/>
                  <a:pt x="37286" y="18600"/>
                </a:cubicBezTo>
                <a:cubicBezTo>
                  <a:pt x="37243" y="18472"/>
                  <a:pt x="37201" y="18430"/>
                  <a:pt x="37158" y="18344"/>
                </a:cubicBezTo>
                <a:cubicBezTo>
                  <a:pt x="37201" y="18259"/>
                  <a:pt x="37243" y="18216"/>
                  <a:pt x="37286" y="18174"/>
                </a:cubicBezTo>
                <a:cubicBezTo>
                  <a:pt x="37115" y="18046"/>
                  <a:pt x="36945" y="17918"/>
                  <a:pt x="36774" y="17832"/>
                </a:cubicBezTo>
                <a:cubicBezTo>
                  <a:pt x="36849" y="17683"/>
                  <a:pt x="36891" y="17598"/>
                  <a:pt x="36814" y="17436"/>
                </a:cubicBezTo>
                <a:lnTo>
                  <a:pt x="36814" y="17436"/>
                </a:lnTo>
                <a:cubicBezTo>
                  <a:pt x="36787" y="17444"/>
                  <a:pt x="36759" y="17448"/>
                  <a:pt x="36731" y="17448"/>
                </a:cubicBezTo>
                <a:cubicBezTo>
                  <a:pt x="36731" y="17448"/>
                  <a:pt x="36689" y="17406"/>
                  <a:pt x="36774" y="17363"/>
                </a:cubicBezTo>
                <a:cubicBezTo>
                  <a:pt x="36774" y="17349"/>
                  <a:pt x="36783" y="17344"/>
                  <a:pt x="36799" y="17344"/>
                </a:cubicBezTo>
                <a:cubicBezTo>
                  <a:pt x="36831" y="17344"/>
                  <a:pt x="36888" y="17363"/>
                  <a:pt x="36945" y="17363"/>
                </a:cubicBezTo>
                <a:cubicBezTo>
                  <a:pt x="36932" y="17375"/>
                  <a:pt x="36916" y="17388"/>
                  <a:pt x="36898" y="17399"/>
                </a:cubicBezTo>
                <a:lnTo>
                  <a:pt x="36898" y="17399"/>
                </a:lnTo>
                <a:cubicBezTo>
                  <a:pt x="36863" y="17391"/>
                  <a:pt x="36823" y="17379"/>
                  <a:pt x="36774" y="17363"/>
                </a:cubicBezTo>
                <a:lnTo>
                  <a:pt x="36774" y="17363"/>
                </a:lnTo>
                <a:cubicBezTo>
                  <a:pt x="36790" y="17389"/>
                  <a:pt x="36803" y="17413"/>
                  <a:pt x="36814" y="17436"/>
                </a:cubicBezTo>
                <a:lnTo>
                  <a:pt x="36814" y="17436"/>
                </a:lnTo>
                <a:cubicBezTo>
                  <a:pt x="36845" y="17427"/>
                  <a:pt x="36874" y="17414"/>
                  <a:pt x="36898" y="17399"/>
                </a:cubicBezTo>
                <a:lnTo>
                  <a:pt x="36898" y="17399"/>
                </a:lnTo>
                <a:cubicBezTo>
                  <a:pt x="36955" y="17412"/>
                  <a:pt x="36995" y="17416"/>
                  <a:pt x="37025" y="17416"/>
                </a:cubicBezTo>
                <a:cubicBezTo>
                  <a:pt x="37073" y="17416"/>
                  <a:pt x="37094" y="17406"/>
                  <a:pt x="37115" y="17406"/>
                </a:cubicBezTo>
                <a:cubicBezTo>
                  <a:pt x="36945" y="17064"/>
                  <a:pt x="37201" y="16723"/>
                  <a:pt x="37115" y="16382"/>
                </a:cubicBezTo>
                <a:cubicBezTo>
                  <a:pt x="37115" y="16382"/>
                  <a:pt x="37073" y="16339"/>
                  <a:pt x="37030" y="16296"/>
                </a:cubicBezTo>
                <a:cubicBezTo>
                  <a:pt x="36987" y="16424"/>
                  <a:pt x="36945" y="16510"/>
                  <a:pt x="36902" y="16638"/>
                </a:cubicBezTo>
                <a:cubicBezTo>
                  <a:pt x="36817" y="16595"/>
                  <a:pt x="36731" y="16595"/>
                  <a:pt x="36646" y="16595"/>
                </a:cubicBezTo>
                <a:cubicBezTo>
                  <a:pt x="36774" y="16339"/>
                  <a:pt x="36859" y="16168"/>
                  <a:pt x="36945" y="15998"/>
                </a:cubicBezTo>
                <a:cubicBezTo>
                  <a:pt x="36859" y="15657"/>
                  <a:pt x="36731" y="15401"/>
                  <a:pt x="36646" y="15145"/>
                </a:cubicBezTo>
                <a:cubicBezTo>
                  <a:pt x="36689" y="14974"/>
                  <a:pt x="36774" y="14846"/>
                  <a:pt x="36817" y="14675"/>
                </a:cubicBezTo>
                <a:cubicBezTo>
                  <a:pt x="36603" y="14675"/>
                  <a:pt x="36475" y="14633"/>
                  <a:pt x="36305" y="14633"/>
                </a:cubicBezTo>
                <a:cubicBezTo>
                  <a:pt x="36433" y="14419"/>
                  <a:pt x="36561" y="14249"/>
                  <a:pt x="36774" y="13950"/>
                </a:cubicBezTo>
                <a:lnTo>
                  <a:pt x="36774" y="13950"/>
                </a:lnTo>
                <a:cubicBezTo>
                  <a:pt x="36475" y="14035"/>
                  <a:pt x="36305" y="14078"/>
                  <a:pt x="36177" y="14121"/>
                </a:cubicBezTo>
                <a:cubicBezTo>
                  <a:pt x="36006" y="13865"/>
                  <a:pt x="36390" y="13609"/>
                  <a:pt x="36177" y="13353"/>
                </a:cubicBezTo>
                <a:cubicBezTo>
                  <a:pt x="36177" y="13353"/>
                  <a:pt x="36305" y="13225"/>
                  <a:pt x="36347" y="13097"/>
                </a:cubicBezTo>
                <a:cubicBezTo>
                  <a:pt x="36134" y="12969"/>
                  <a:pt x="35963" y="12798"/>
                  <a:pt x="35793" y="12670"/>
                </a:cubicBezTo>
                <a:lnTo>
                  <a:pt x="35665" y="12585"/>
                </a:lnTo>
                <a:lnTo>
                  <a:pt x="35793" y="12500"/>
                </a:lnTo>
                <a:cubicBezTo>
                  <a:pt x="35878" y="12414"/>
                  <a:pt x="35921" y="12329"/>
                  <a:pt x="36006" y="12158"/>
                </a:cubicBezTo>
                <a:cubicBezTo>
                  <a:pt x="35878" y="12030"/>
                  <a:pt x="35707" y="11860"/>
                  <a:pt x="35537" y="11689"/>
                </a:cubicBezTo>
                <a:cubicBezTo>
                  <a:pt x="35537" y="11689"/>
                  <a:pt x="35580" y="11646"/>
                  <a:pt x="35622" y="11604"/>
                </a:cubicBezTo>
                <a:cubicBezTo>
                  <a:pt x="35537" y="11476"/>
                  <a:pt x="35409" y="11348"/>
                  <a:pt x="35324" y="11177"/>
                </a:cubicBezTo>
                <a:cubicBezTo>
                  <a:pt x="35238" y="11049"/>
                  <a:pt x="35238" y="10836"/>
                  <a:pt x="35153" y="10708"/>
                </a:cubicBezTo>
                <a:cubicBezTo>
                  <a:pt x="34982" y="10409"/>
                  <a:pt x="34940" y="10068"/>
                  <a:pt x="34641" y="9897"/>
                </a:cubicBezTo>
                <a:cubicBezTo>
                  <a:pt x="34641" y="9940"/>
                  <a:pt x="34598" y="9983"/>
                  <a:pt x="34556" y="10025"/>
                </a:cubicBezTo>
                <a:cubicBezTo>
                  <a:pt x="34513" y="9983"/>
                  <a:pt x="34513" y="9940"/>
                  <a:pt x="34470" y="9897"/>
                </a:cubicBezTo>
                <a:cubicBezTo>
                  <a:pt x="34428" y="9855"/>
                  <a:pt x="34385" y="9812"/>
                  <a:pt x="34342" y="9769"/>
                </a:cubicBezTo>
                <a:lnTo>
                  <a:pt x="34385" y="9727"/>
                </a:lnTo>
                <a:cubicBezTo>
                  <a:pt x="34428" y="9769"/>
                  <a:pt x="34470" y="9812"/>
                  <a:pt x="34513" y="9855"/>
                </a:cubicBezTo>
                <a:cubicBezTo>
                  <a:pt x="34513" y="9855"/>
                  <a:pt x="34470" y="9897"/>
                  <a:pt x="34470" y="9897"/>
                </a:cubicBezTo>
                <a:lnTo>
                  <a:pt x="34641" y="9897"/>
                </a:lnTo>
                <a:lnTo>
                  <a:pt x="34641" y="9471"/>
                </a:lnTo>
                <a:cubicBezTo>
                  <a:pt x="34470" y="9385"/>
                  <a:pt x="34342" y="9257"/>
                  <a:pt x="34172" y="9172"/>
                </a:cubicBezTo>
                <a:cubicBezTo>
                  <a:pt x="34214" y="9087"/>
                  <a:pt x="34257" y="9001"/>
                  <a:pt x="34342" y="8959"/>
                </a:cubicBezTo>
                <a:cubicBezTo>
                  <a:pt x="34300" y="8959"/>
                  <a:pt x="34257" y="8916"/>
                  <a:pt x="34257" y="8916"/>
                </a:cubicBezTo>
                <a:cubicBezTo>
                  <a:pt x="34214" y="8788"/>
                  <a:pt x="34129" y="8660"/>
                  <a:pt x="34086" y="8575"/>
                </a:cubicBezTo>
                <a:cubicBezTo>
                  <a:pt x="34001" y="8618"/>
                  <a:pt x="33916" y="8660"/>
                  <a:pt x="33830" y="8788"/>
                </a:cubicBezTo>
                <a:cubicBezTo>
                  <a:pt x="33745" y="8873"/>
                  <a:pt x="33617" y="8873"/>
                  <a:pt x="33532" y="8873"/>
                </a:cubicBezTo>
                <a:cubicBezTo>
                  <a:pt x="33532" y="8831"/>
                  <a:pt x="33532" y="8788"/>
                  <a:pt x="33532" y="8788"/>
                </a:cubicBezTo>
                <a:cubicBezTo>
                  <a:pt x="33617" y="8745"/>
                  <a:pt x="33745" y="8745"/>
                  <a:pt x="33830" y="8703"/>
                </a:cubicBezTo>
                <a:cubicBezTo>
                  <a:pt x="33830" y="8529"/>
                  <a:pt x="33830" y="8387"/>
                  <a:pt x="33830" y="8276"/>
                </a:cubicBezTo>
                <a:cubicBezTo>
                  <a:pt x="33617" y="8234"/>
                  <a:pt x="33489" y="8191"/>
                  <a:pt x="33318" y="8191"/>
                </a:cubicBezTo>
                <a:cubicBezTo>
                  <a:pt x="33404" y="8106"/>
                  <a:pt x="33446" y="8020"/>
                  <a:pt x="33489" y="7978"/>
                </a:cubicBezTo>
                <a:cubicBezTo>
                  <a:pt x="33190" y="7679"/>
                  <a:pt x="33233" y="7082"/>
                  <a:pt x="32764" y="7039"/>
                </a:cubicBezTo>
                <a:cubicBezTo>
                  <a:pt x="32636" y="6740"/>
                  <a:pt x="32551" y="6527"/>
                  <a:pt x="32465" y="6314"/>
                </a:cubicBezTo>
                <a:cubicBezTo>
                  <a:pt x="32295" y="6229"/>
                  <a:pt x="32124" y="6143"/>
                  <a:pt x="31996" y="6058"/>
                </a:cubicBezTo>
                <a:cubicBezTo>
                  <a:pt x="31911" y="6143"/>
                  <a:pt x="31825" y="6186"/>
                  <a:pt x="31783" y="6271"/>
                </a:cubicBezTo>
                <a:cubicBezTo>
                  <a:pt x="31740" y="6186"/>
                  <a:pt x="31697" y="6101"/>
                  <a:pt x="31697" y="6058"/>
                </a:cubicBezTo>
                <a:cubicBezTo>
                  <a:pt x="31783" y="5930"/>
                  <a:pt x="31911" y="5802"/>
                  <a:pt x="31996" y="5674"/>
                </a:cubicBezTo>
                <a:cubicBezTo>
                  <a:pt x="31953" y="5617"/>
                  <a:pt x="31892" y="5608"/>
                  <a:pt x="31827" y="5608"/>
                </a:cubicBezTo>
                <a:cubicBezTo>
                  <a:pt x="31795" y="5608"/>
                  <a:pt x="31761" y="5610"/>
                  <a:pt x="31729" y="5610"/>
                </a:cubicBezTo>
                <a:cubicBezTo>
                  <a:pt x="31633" y="5610"/>
                  <a:pt x="31548" y="5589"/>
                  <a:pt x="31527" y="5418"/>
                </a:cubicBezTo>
                <a:cubicBezTo>
                  <a:pt x="31484" y="5375"/>
                  <a:pt x="31441" y="5375"/>
                  <a:pt x="31399" y="5333"/>
                </a:cubicBezTo>
                <a:cubicBezTo>
                  <a:pt x="31441" y="5290"/>
                  <a:pt x="31484" y="5290"/>
                  <a:pt x="31527" y="5247"/>
                </a:cubicBezTo>
                <a:cubicBezTo>
                  <a:pt x="31441" y="5162"/>
                  <a:pt x="31271" y="5077"/>
                  <a:pt x="31228" y="4906"/>
                </a:cubicBezTo>
                <a:cubicBezTo>
                  <a:pt x="31100" y="4693"/>
                  <a:pt x="30929" y="4650"/>
                  <a:pt x="30759" y="4565"/>
                </a:cubicBezTo>
                <a:cubicBezTo>
                  <a:pt x="30631" y="4437"/>
                  <a:pt x="30546" y="4266"/>
                  <a:pt x="30460" y="4095"/>
                </a:cubicBezTo>
                <a:lnTo>
                  <a:pt x="30119" y="4095"/>
                </a:lnTo>
                <a:cubicBezTo>
                  <a:pt x="30076" y="4010"/>
                  <a:pt x="30034" y="3925"/>
                  <a:pt x="29991" y="3839"/>
                </a:cubicBezTo>
                <a:cubicBezTo>
                  <a:pt x="29308" y="3797"/>
                  <a:pt x="29010" y="3072"/>
                  <a:pt x="28455" y="2858"/>
                </a:cubicBezTo>
                <a:cubicBezTo>
                  <a:pt x="28370" y="2901"/>
                  <a:pt x="28370" y="2901"/>
                  <a:pt x="28327" y="2944"/>
                </a:cubicBezTo>
                <a:cubicBezTo>
                  <a:pt x="28157" y="2816"/>
                  <a:pt x="28071" y="2645"/>
                  <a:pt x="27901" y="2560"/>
                </a:cubicBezTo>
                <a:cubicBezTo>
                  <a:pt x="27602" y="2346"/>
                  <a:pt x="27218" y="2304"/>
                  <a:pt x="27005" y="1962"/>
                </a:cubicBezTo>
                <a:cubicBezTo>
                  <a:pt x="26973" y="1968"/>
                  <a:pt x="26943" y="1971"/>
                  <a:pt x="26913" y="1971"/>
                </a:cubicBezTo>
                <a:cubicBezTo>
                  <a:pt x="26561" y="1971"/>
                  <a:pt x="26350" y="1590"/>
                  <a:pt x="25991" y="1590"/>
                </a:cubicBezTo>
                <a:cubicBezTo>
                  <a:pt x="25935" y="1590"/>
                  <a:pt x="25875" y="1600"/>
                  <a:pt x="25810" y="1621"/>
                </a:cubicBezTo>
                <a:cubicBezTo>
                  <a:pt x="25768" y="1621"/>
                  <a:pt x="25725" y="1536"/>
                  <a:pt x="25640" y="1493"/>
                </a:cubicBezTo>
                <a:cubicBezTo>
                  <a:pt x="25298" y="1237"/>
                  <a:pt x="24957" y="1067"/>
                  <a:pt x="24530" y="981"/>
                </a:cubicBezTo>
                <a:cubicBezTo>
                  <a:pt x="24445" y="1109"/>
                  <a:pt x="24317" y="1195"/>
                  <a:pt x="24146" y="1323"/>
                </a:cubicBezTo>
                <a:cubicBezTo>
                  <a:pt x="24146" y="1152"/>
                  <a:pt x="24104" y="1024"/>
                  <a:pt x="24104" y="811"/>
                </a:cubicBezTo>
                <a:cubicBezTo>
                  <a:pt x="23848" y="853"/>
                  <a:pt x="23677" y="896"/>
                  <a:pt x="23464" y="939"/>
                </a:cubicBezTo>
                <a:cubicBezTo>
                  <a:pt x="23464" y="811"/>
                  <a:pt x="23421" y="768"/>
                  <a:pt x="23421" y="640"/>
                </a:cubicBezTo>
                <a:cubicBezTo>
                  <a:pt x="23326" y="640"/>
                  <a:pt x="23234" y="642"/>
                  <a:pt x="23143" y="642"/>
                </a:cubicBezTo>
                <a:cubicBezTo>
                  <a:pt x="22826" y="642"/>
                  <a:pt x="22535" y="616"/>
                  <a:pt x="22269" y="384"/>
                </a:cubicBezTo>
                <a:cubicBezTo>
                  <a:pt x="22190" y="325"/>
                  <a:pt x="22093" y="293"/>
                  <a:pt x="21989" y="293"/>
                </a:cubicBezTo>
                <a:cubicBezTo>
                  <a:pt x="21870" y="293"/>
                  <a:pt x="21744" y="335"/>
                  <a:pt x="21629" y="427"/>
                </a:cubicBezTo>
                <a:cubicBezTo>
                  <a:pt x="21544" y="469"/>
                  <a:pt x="21416" y="469"/>
                  <a:pt x="21331" y="512"/>
                </a:cubicBezTo>
                <a:cubicBezTo>
                  <a:pt x="21288" y="555"/>
                  <a:pt x="21245" y="597"/>
                  <a:pt x="21245" y="640"/>
                </a:cubicBezTo>
                <a:cubicBezTo>
                  <a:pt x="21203" y="640"/>
                  <a:pt x="21203" y="597"/>
                  <a:pt x="21160" y="597"/>
                </a:cubicBezTo>
                <a:cubicBezTo>
                  <a:pt x="21203" y="555"/>
                  <a:pt x="21245" y="512"/>
                  <a:pt x="21288" y="469"/>
                </a:cubicBezTo>
                <a:lnTo>
                  <a:pt x="21331" y="512"/>
                </a:lnTo>
                <a:cubicBezTo>
                  <a:pt x="21135" y="267"/>
                  <a:pt x="21009" y="149"/>
                  <a:pt x="20841" y="149"/>
                </a:cubicBezTo>
                <a:cubicBezTo>
                  <a:pt x="20716" y="149"/>
                  <a:pt x="20568" y="214"/>
                  <a:pt x="20350" y="341"/>
                </a:cubicBezTo>
                <a:cubicBezTo>
                  <a:pt x="20307" y="384"/>
                  <a:pt x="20264" y="427"/>
                  <a:pt x="20222" y="469"/>
                </a:cubicBezTo>
                <a:lnTo>
                  <a:pt x="20179" y="427"/>
                </a:lnTo>
                <a:cubicBezTo>
                  <a:pt x="20222" y="384"/>
                  <a:pt x="20264" y="341"/>
                  <a:pt x="20307" y="299"/>
                </a:cubicBezTo>
                <a:cubicBezTo>
                  <a:pt x="20350" y="341"/>
                  <a:pt x="20350" y="341"/>
                  <a:pt x="20350" y="341"/>
                </a:cubicBezTo>
                <a:cubicBezTo>
                  <a:pt x="20307" y="256"/>
                  <a:pt x="20264" y="213"/>
                  <a:pt x="20222" y="171"/>
                </a:cubicBezTo>
                <a:cubicBezTo>
                  <a:pt x="20153" y="102"/>
                  <a:pt x="20078" y="89"/>
                  <a:pt x="20002" y="89"/>
                </a:cubicBezTo>
                <a:cubicBezTo>
                  <a:pt x="19951" y="89"/>
                  <a:pt x="19899" y="95"/>
                  <a:pt x="19849" y="95"/>
                </a:cubicBezTo>
                <a:cubicBezTo>
                  <a:pt x="19786" y="95"/>
                  <a:pt x="19724" y="85"/>
                  <a:pt x="19667" y="43"/>
                </a:cubicBezTo>
                <a:cubicBezTo>
                  <a:pt x="19623" y="16"/>
                  <a:pt x="19577" y="6"/>
                  <a:pt x="19530" y="6"/>
                </a:cubicBezTo>
                <a:cubicBezTo>
                  <a:pt x="19386" y="6"/>
                  <a:pt x="19239" y="103"/>
                  <a:pt x="19135" y="103"/>
                </a:cubicBezTo>
                <a:cubicBezTo>
                  <a:pt x="19111" y="103"/>
                  <a:pt x="19089" y="98"/>
                  <a:pt x="19070" y="85"/>
                </a:cubicBezTo>
                <a:cubicBezTo>
                  <a:pt x="18942" y="21"/>
                  <a:pt x="18824" y="0"/>
                  <a:pt x="18712" y="0"/>
                </a:cubicBezTo>
                <a:cubicBezTo>
                  <a:pt x="18601" y="0"/>
                  <a:pt x="18494" y="21"/>
                  <a:pt x="18387" y="43"/>
                </a:cubicBezTo>
                <a:cubicBezTo>
                  <a:pt x="18345" y="43"/>
                  <a:pt x="18302" y="128"/>
                  <a:pt x="18302" y="171"/>
                </a:cubicBezTo>
                <a:cubicBezTo>
                  <a:pt x="18217" y="85"/>
                  <a:pt x="18174" y="43"/>
                  <a:pt x="18131" y="0"/>
                </a:cubicBezTo>
                <a:close/>
              </a:path>
            </a:pathLst>
          </a:custGeom>
          <a:solidFill>
            <a:srgbClr val="FFD98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0000"/>
              </a:solidFill>
              <a:latin typeface="Arial"/>
              <a:ea typeface="Arial"/>
              <a:cs typeface="Arial"/>
              <a:sym typeface="Arial"/>
            </a:endParaRPr>
          </a:p>
        </p:txBody>
      </p:sp>
      <p:sp>
        <p:nvSpPr>
          <p:cNvPr id="2134" name="Google Shape;2134;p53"/>
          <p:cNvSpPr txBox="1"/>
          <p:nvPr/>
        </p:nvSpPr>
        <p:spPr>
          <a:xfrm>
            <a:off x="4911296" y="2257022"/>
            <a:ext cx="6270112" cy="107721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ma Madurai Black"/>
              <a:buNone/>
            </a:pPr>
            <a:r>
              <a:rPr b="1" i="0" lang="en-US" sz="3200" u="none" cap="none" strike="noStrike">
                <a:solidFill>
                  <a:srgbClr val="000000"/>
                </a:solidFill>
                <a:latin typeface="Arima Madurai Black"/>
                <a:ea typeface="Arima Madurai Black"/>
                <a:cs typeface="Arima Madurai Black"/>
                <a:sym typeface="Arima Madurai Black"/>
              </a:rPr>
              <a:t>Hãy nêu một số  ứng dụng của vật lí bán dẫn?</a:t>
            </a:r>
            <a:endParaRPr b="1" i="0" sz="3200" u="none" cap="none" strike="noStrike">
              <a:solidFill>
                <a:srgbClr val="00000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7"/>
                                        </p:tgtEl>
                                        <p:attrNameLst>
                                          <p:attrName>style.visibility</p:attrName>
                                        </p:attrNameLst>
                                      </p:cBhvr>
                                      <p:to>
                                        <p:strVal val="visible"/>
                                      </p:to>
                                    </p:set>
                                    <p:animEffect filter="fade" transition="in">
                                      <p:cBhvr>
                                        <p:cTn dur="1000"/>
                                        <p:tgtEl>
                                          <p:spTgt spid="2127"/>
                                        </p:tgtEl>
                                      </p:cBhvr>
                                    </p:animEffect>
                                  </p:childTnLst>
                                </p:cTn>
                              </p:par>
                              <p:par>
                                <p:cTn fill="hold" nodeType="withEffect" presetClass="entr" presetID="10" presetSubtype="0">
                                  <p:stCondLst>
                                    <p:cond delay="0"/>
                                  </p:stCondLst>
                                  <p:childTnLst>
                                    <p:set>
                                      <p:cBhvr>
                                        <p:cTn dur="1" fill="hold">
                                          <p:stCondLst>
                                            <p:cond delay="0"/>
                                          </p:stCondLst>
                                        </p:cTn>
                                        <p:tgtEl>
                                          <p:spTgt spid="2128"/>
                                        </p:tgtEl>
                                        <p:attrNameLst>
                                          <p:attrName>style.visibility</p:attrName>
                                        </p:attrNameLst>
                                      </p:cBhvr>
                                      <p:to>
                                        <p:strVal val="visible"/>
                                      </p:to>
                                    </p:set>
                                    <p:animEffect filter="fade" transition="in">
                                      <p:cBhvr>
                                        <p:cTn dur="500"/>
                                        <p:tgtEl>
                                          <p:spTgt spid="2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8" name="Shape 2138"/>
        <p:cNvGrpSpPr/>
        <p:nvPr/>
      </p:nvGrpSpPr>
      <p:grpSpPr>
        <a:xfrm>
          <a:off x="0" y="0"/>
          <a:ext cx="0" cy="0"/>
          <a:chOff x="0" y="0"/>
          <a:chExt cx="0" cy="0"/>
        </a:xfrm>
      </p:grpSpPr>
      <p:sp>
        <p:nvSpPr>
          <p:cNvPr id="2139" name="Google Shape;2139;p54"/>
          <p:cNvSpPr/>
          <p:nvPr/>
        </p:nvSpPr>
        <p:spPr>
          <a:xfrm>
            <a:off x="270283" y="1"/>
            <a:ext cx="6705283"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 Vật</a:t>
            </a:r>
            <a:r>
              <a:rPr b="1" i="0" lang="en-US" sz="4000" u="none" cap="none" strike="noStrike">
                <a:solidFill>
                  <a:srgbClr val="002060"/>
                </a:solidFill>
                <a:latin typeface="Arial"/>
                <a:ea typeface="Arial"/>
                <a:cs typeface="Arial"/>
                <a:sym typeface="Arial"/>
              </a:rPr>
              <a:t> lí bán dẫn</a:t>
            </a:r>
            <a:endParaRPr b="0" i="0" sz="4000" u="none" cap="none" strike="noStrike">
              <a:solidFill>
                <a:srgbClr val="002060"/>
              </a:solidFill>
              <a:latin typeface="Arial"/>
              <a:ea typeface="Arial"/>
              <a:cs typeface="Arial"/>
              <a:sym typeface="Arial"/>
            </a:endParaRPr>
          </a:p>
        </p:txBody>
      </p:sp>
      <p:sp>
        <p:nvSpPr>
          <p:cNvPr id="2140" name="Google Shape;2140;p54"/>
          <p:cNvSpPr/>
          <p:nvPr/>
        </p:nvSpPr>
        <p:spPr>
          <a:xfrm>
            <a:off x="427467" y="1422212"/>
            <a:ext cx="6705283" cy="4562475"/>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2800">
                <a:solidFill>
                  <a:srgbClr val="FFFFFF"/>
                </a:solidFill>
                <a:latin typeface="Arima Madurai Black"/>
                <a:ea typeface="Arima Madurai Black"/>
                <a:cs typeface="Arima Madurai Black"/>
                <a:sym typeface="Arima Madurai Black"/>
              </a:rPr>
              <a:t>Vật liệu bán dẫn có thể chế tạo được các linh kiện rất nhỏ, vì vậy người ta dùng để chế tạo các mạch tổ hợp (mạch IC) hoặc các mạch IC siêu lớn. Trên các mạch IC siêu lớn có hàng vạn linh kiện bán dẫn nhỏ, giúp cho thiết kế các máy tính, điện thoại nhỏ gọn hơn.</a:t>
            </a:r>
            <a:endParaRPr/>
          </a:p>
        </p:txBody>
      </p:sp>
      <p:pic>
        <p:nvPicPr>
          <p:cNvPr descr="IC VÀ CÔNG DỤNG CỦA IC" id="2141" name="Google Shape;2141;p54"/>
          <p:cNvPicPr preferRelativeResize="0"/>
          <p:nvPr/>
        </p:nvPicPr>
        <p:blipFill rotWithShape="1">
          <a:blip r:embed="rId3">
            <a:alphaModFix/>
          </a:blip>
          <a:srcRect b="0" l="0" r="0" t="0"/>
          <a:stretch/>
        </p:blipFill>
        <p:spPr>
          <a:xfrm>
            <a:off x="7684928" y="2224645"/>
            <a:ext cx="3644538" cy="2957610"/>
          </a:xfrm>
          <a:prstGeom prst="rect">
            <a:avLst/>
          </a:prstGeom>
          <a:noFill/>
          <a:ln>
            <a:noFill/>
          </a:ln>
        </p:spPr>
      </p:pic>
      <p:sp>
        <p:nvSpPr>
          <p:cNvPr id="2142" name="Google Shape;2142;p54"/>
          <p:cNvSpPr txBox="1"/>
          <p:nvPr/>
        </p:nvSpPr>
        <p:spPr>
          <a:xfrm>
            <a:off x="8789284" y="5182255"/>
            <a:ext cx="185492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2800">
                <a:solidFill>
                  <a:srgbClr val="00B050"/>
                </a:solidFill>
                <a:latin typeface="Arial"/>
                <a:ea typeface="Arial"/>
                <a:cs typeface="Arial"/>
                <a:sym typeface="Arial"/>
              </a:rPr>
              <a:t>Mạch IC</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6" name="Shape 2146"/>
        <p:cNvGrpSpPr/>
        <p:nvPr/>
      </p:nvGrpSpPr>
      <p:grpSpPr>
        <a:xfrm>
          <a:off x="0" y="0"/>
          <a:ext cx="0" cy="0"/>
          <a:chOff x="0" y="0"/>
          <a:chExt cx="0" cy="0"/>
        </a:xfrm>
      </p:grpSpPr>
      <p:sp>
        <p:nvSpPr>
          <p:cNvPr id="2147" name="Google Shape;2147;p55"/>
          <p:cNvSpPr/>
          <p:nvPr/>
        </p:nvSpPr>
        <p:spPr>
          <a:xfrm>
            <a:off x="270283" y="1"/>
            <a:ext cx="8177374"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i="0" lang="en-US" sz="4000" u="none" cap="none" strike="noStrike">
                <a:solidFill>
                  <a:srgbClr val="002060"/>
                </a:solidFill>
                <a:latin typeface="Arial"/>
                <a:ea typeface="Arial"/>
                <a:cs typeface="Arial"/>
                <a:sym typeface="Arial"/>
              </a:rPr>
              <a:t>Ứng dụng Vật</a:t>
            </a:r>
            <a:r>
              <a:rPr b="1" i="0" lang="en-US" sz="4000" u="none" cap="none" strike="noStrike">
                <a:solidFill>
                  <a:srgbClr val="002060"/>
                </a:solidFill>
                <a:latin typeface="Arial"/>
                <a:ea typeface="Arial"/>
                <a:cs typeface="Arial"/>
                <a:sym typeface="Arial"/>
              </a:rPr>
              <a:t> lí bán dẫn</a:t>
            </a:r>
            <a:endParaRPr b="0" i="0" sz="4000" u="none" cap="none" strike="noStrike">
              <a:solidFill>
                <a:srgbClr val="002060"/>
              </a:solidFill>
              <a:latin typeface="Arial"/>
              <a:ea typeface="Arial"/>
              <a:cs typeface="Arial"/>
              <a:sym typeface="Arial"/>
            </a:endParaRPr>
          </a:p>
        </p:txBody>
      </p:sp>
      <p:sp>
        <p:nvSpPr>
          <p:cNvPr id="2148" name="Google Shape;2148;p55"/>
          <p:cNvSpPr/>
          <p:nvPr/>
        </p:nvSpPr>
        <p:spPr>
          <a:xfrm>
            <a:off x="188931" y="1191572"/>
            <a:ext cx="11261480" cy="1923235"/>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3200">
                <a:solidFill>
                  <a:srgbClr val="FFFFFF"/>
                </a:solidFill>
                <a:latin typeface="Arima Madurai Black"/>
                <a:ea typeface="Arima Madurai Black"/>
                <a:cs typeface="Arima Madurai Black"/>
                <a:sym typeface="Arima Madurai Black"/>
              </a:rPr>
              <a:t>Nhờ đặc tính nhạy sáng và nhiệt độ của vật liệu bán dẫn, để chế tạo các thiết bị cảm biến dung trong hệ thống điều khiển tự động.</a:t>
            </a:r>
            <a:endParaRPr/>
          </a:p>
        </p:txBody>
      </p:sp>
      <p:pic>
        <p:nvPicPr>
          <p:cNvPr descr="Cảm Biến Khói Dễ Cháy Bán Dẫn Mq-2 Mq2 - Buy Cảm Biến Khí Dễ Cháy,Bán Dẫn  Khói Cảm Biến Khí Dễ Cháy,Mq-2 Mq2 Bán Dẫn Khói Cảm Biến Khí Dễ Cháy" id="2149" name="Google Shape;2149;p55"/>
          <p:cNvPicPr preferRelativeResize="0"/>
          <p:nvPr/>
        </p:nvPicPr>
        <p:blipFill rotWithShape="1">
          <a:blip r:embed="rId3">
            <a:alphaModFix/>
          </a:blip>
          <a:srcRect b="0" l="0" r="0" t="0"/>
          <a:stretch/>
        </p:blipFill>
        <p:spPr>
          <a:xfrm>
            <a:off x="6945344" y="3295716"/>
            <a:ext cx="2512166" cy="2514989"/>
          </a:xfrm>
          <a:prstGeom prst="rect">
            <a:avLst/>
          </a:prstGeom>
          <a:noFill/>
          <a:ln>
            <a:noFill/>
          </a:ln>
        </p:spPr>
      </p:pic>
      <p:sp>
        <p:nvSpPr>
          <p:cNvPr id="2150" name="Google Shape;2150;p55"/>
          <p:cNvSpPr txBox="1"/>
          <p:nvPr/>
        </p:nvSpPr>
        <p:spPr>
          <a:xfrm>
            <a:off x="1473610" y="5960836"/>
            <a:ext cx="376713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2800">
                <a:solidFill>
                  <a:srgbClr val="00B050"/>
                </a:solidFill>
                <a:latin typeface="Arial"/>
                <a:ea typeface="Arial"/>
                <a:cs typeface="Arial"/>
                <a:sym typeface="Arial"/>
              </a:rPr>
              <a:t>Cảm biến ánh sáng</a:t>
            </a:r>
            <a:endParaRPr b="1" i="1" sz="2800">
              <a:solidFill>
                <a:srgbClr val="00B050"/>
              </a:solidFill>
              <a:latin typeface="Arial"/>
              <a:ea typeface="Arial"/>
              <a:cs typeface="Arial"/>
              <a:sym typeface="Arial"/>
            </a:endParaRPr>
          </a:p>
        </p:txBody>
      </p:sp>
      <p:sp>
        <p:nvSpPr>
          <p:cNvPr id="2151" name="Google Shape;2151;p55"/>
          <p:cNvSpPr txBox="1"/>
          <p:nvPr/>
        </p:nvSpPr>
        <p:spPr>
          <a:xfrm>
            <a:off x="7014165" y="5991614"/>
            <a:ext cx="259950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2400">
                <a:solidFill>
                  <a:srgbClr val="00B050"/>
                </a:solidFill>
                <a:latin typeface="Arial"/>
                <a:ea typeface="Arial"/>
                <a:cs typeface="Arial"/>
                <a:sym typeface="Arial"/>
              </a:rPr>
              <a:t>Cảm biến khói</a:t>
            </a:r>
            <a:endParaRPr b="1" i="1" sz="2400">
              <a:solidFill>
                <a:srgbClr val="00B050"/>
              </a:solidFill>
              <a:latin typeface="Arial"/>
              <a:ea typeface="Arial"/>
              <a:cs typeface="Arial"/>
              <a:sym typeface="Arial"/>
            </a:endParaRPr>
          </a:p>
        </p:txBody>
      </p:sp>
      <p:pic>
        <p:nvPicPr>
          <p:cNvPr descr="Cảm biến cường độ ánh sáng quang trở - Nshop" id="2152" name="Google Shape;2152;p55"/>
          <p:cNvPicPr preferRelativeResize="0"/>
          <p:nvPr/>
        </p:nvPicPr>
        <p:blipFill rotWithShape="1">
          <a:blip r:embed="rId4">
            <a:alphaModFix/>
          </a:blip>
          <a:srcRect b="0" l="0" r="0" t="0"/>
          <a:stretch/>
        </p:blipFill>
        <p:spPr>
          <a:xfrm>
            <a:off x="1985963" y="3298539"/>
            <a:ext cx="2512166" cy="251216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6" name="Shape 2156"/>
        <p:cNvGrpSpPr/>
        <p:nvPr/>
      </p:nvGrpSpPr>
      <p:grpSpPr>
        <a:xfrm>
          <a:off x="0" y="0"/>
          <a:ext cx="0" cy="0"/>
          <a:chOff x="0" y="0"/>
          <a:chExt cx="0" cy="0"/>
        </a:xfrm>
      </p:grpSpPr>
      <p:sp>
        <p:nvSpPr>
          <p:cNvPr id="2157" name="Google Shape;2157;p56"/>
          <p:cNvSpPr/>
          <p:nvPr/>
        </p:nvSpPr>
        <p:spPr>
          <a:xfrm>
            <a:off x="847994" y="1266826"/>
            <a:ext cx="11097264" cy="1238250"/>
          </a:xfrm>
          <a:prstGeom prst="roundRect">
            <a:avLst>
              <a:gd fmla="val 16667" name="adj"/>
            </a:avLst>
          </a:prstGeom>
          <a:solidFill>
            <a:srgbClr val="E9F6F4"/>
          </a:solidFill>
          <a:ln cap="flat" cmpd="sng" w="19050">
            <a:solidFill>
              <a:srgbClr val="3F669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5400" u="none" cap="none" strike="noStrike">
                <a:solidFill>
                  <a:srgbClr val="C00000"/>
                </a:solidFill>
                <a:latin typeface="Arial"/>
                <a:ea typeface="Arial"/>
                <a:cs typeface="Arial"/>
                <a:sym typeface="Arial"/>
              </a:rPr>
              <a:t>  </a:t>
            </a:r>
            <a:r>
              <a:rPr b="1" lang="en-US" sz="5400">
                <a:solidFill>
                  <a:srgbClr val="C00000"/>
                </a:solidFill>
                <a:latin typeface="Arial"/>
                <a:ea typeface="Arial"/>
                <a:cs typeface="Arial"/>
                <a:sym typeface="Arial"/>
              </a:rPr>
              <a:t>VẬT LÍ Y SINH</a:t>
            </a:r>
            <a:endParaRPr b="1" sz="5400">
              <a:solidFill>
                <a:srgbClr val="C00000"/>
              </a:solidFill>
              <a:latin typeface="Arima Madurai Black"/>
              <a:ea typeface="Arima Madurai Black"/>
              <a:cs typeface="Arima Madurai Black"/>
              <a:sym typeface="Arima Madurai Black"/>
            </a:endParaRPr>
          </a:p>
        </p:txBody>
      </p:sp>
      <p:sp>
        <p:nvSpPr>
          <p:cNvPr id="2158" name="Google Shape;2158;p56"/>
          <p:cNvSpPr/>
          <p:nvPr/>
        </p:nvSpPr>
        <p:spPr>
          <a:xfrm>
            <a:off x="371475" y="1547492"/>
            <a:ext cx="662756" cy="676917"/>
          </a:xfrm>
          <a:prstGeom prst="ellipse">
            <a:avLst/>
          </a:prstGeom>
          <a:solidFill>
            <a:srgbClr val="002060"/>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Arial"/>
              <a:buNone/>
            </a:pPr>
            <a:r>
              <a:rPr b="1" lang="en-US" sz="2000">
                <a:solidFill>
                  <a:srgbClr val="FFFFFF"/>
                </a:solidFill>
                <a:latin typeface="Arial"/>
                <a:ea typeface="Arial"/>
                <a:cs typeface="Arial"/>
                <a:sym typeface="Arial"/>
              </a:rPr>
              <a:t>VI</a:t>
            </a:r>
            <a:endParaRPr b="1" i="0" sz="2000" u="none" cap="none" strike="noStrike">
              <a:solidFill>
                <a:srgbClr val="FFFFFF"/>
              </a:solidFill>
              <a:latin typeface="Arial"/>
              <a:ea typeface="Arial"/>
              <a:cs typeface="Arial"/>
              <a:sym typeface="Arial"/>
            </a:endParaRPr>
          </a:p>
        </p:txBody>
      </p:sp>
      <p:pic>
        <p:nvPicPr>
          <p:cNvPr descr="Cơ bản về máy PET - Máy chụp cắt lớp bằng Positron (Positron Emision  Tomography) - Thiết bị y tế An Sinh" id="2159" name="Google Shape;2159;p56"/>
          <p:cNvPicPr preferRelativeResize="0"/>
          <p:nvPr/>
        </p:nvPicPr>
        <p:blipFill rotWithShape="1">
          <a:blip r:embed="rId3">
            <a:alphaModFix/>
          </a:blip>
          <a:srcRect b="0" l="0" r="0" t="0"/>
          <a:stretch/>
        </p:blipFill>
        <p:spPr>
          <a:xfrm>
            <a:off x="270283" y="3039927"/>
            <a:ext cx="5229225" cy="2665609"/>
          </a:xfrm>
          <a:prstGeom prst="rect">
            <a:avLst/>
          </a:prstGeom>
          <a:noFill/>
          <a:ln>
            <a:noFill/>
          </a:ln>
        </p:spPr>
      </p:pic>
      <p:pic>
        <p:nvPicPr>
          <p:cNvPr descr="A picture containing tool, several&#10;&#10;Description automatically generated" id="2160" name="Google Shape;2160;p56"/>
          <p:cNvPicPr preferRelativeResize="0"/>
          <p:nvPr/>
        </p:nvPicPr>
        <p:blipFill rotWithShape="1">
          <a:blip r:embed="rId4">
            <a:alphaModFix/>
          </a:blip>
          <a:srcRect b="0" l="0" r="0" t="0"/>
          <a:stretch/>
        </p:blipFill>
        <p:spPr>
          <a:xfrm>
            <a:off x="6565174" y="2978756"/>
            <a:ext cx="4075950" cy="27879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158"/>
                                        </p:tgtEl>
                                        <p:attrNameLst>
                                          <p:attrName>style.visibility</p:attrName>
                                        </p:attrNameLst>
                                      </p:cBhvr>
                                      <p:to>
                                        <p:strVal val="visible"/>
                                      </p:to>
                                    </p:set>
                                    <p:anim calcmode="lin" valueType="num">
                                      <p:cBhvr additive="base">
                                        <p:cTn dur="600"/>
                                        <p:tgtEl>
                                          <p:spTgt spid="2158"/>
                                        </p:tgtEl>
                                        <p:attrNameLst>
                                          <p:attrName>ppt_w</p:attrName>
                                        </p:attrNameLst>
                                      </p:cBhvr>
                                      <p:tavLst>
                                        <p:tav fmla="" tm="0">
                                          <p:val>
                                            <p:strVal val="0"/>
                                          </p:val>
                                        </p:tav>
                                        <p:tav fmla="" tm="100000">
                                          <p:val>
                                            <p:strVal val="#ppt_w"/>
                                          </p:val>
                                        </p:tav>
                                      </p:tavLst>
                                    </p:anim>
                                    <p:anim calcmode="lin" valueType="num">
                                      <p:cBhvr additive="base">
                                        <p:cTn dur="600"/>
                                        <p:tgtEl>
                                          <p:spTgt spid="2158"/>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750"/>
                                  </p:stCondLst>
                                  <p:childTnLst>
                                    <p:set>
                                      <p:cBhvr>
                                        <p:cTn dur="1" fill="hold">
                                          <p:stCondLst>
                                            <p:cond delay="0"/>
                                          </p:stCondLst>
                                        </p:cTn>
                                        <p:tgtEl>
                                          <p:spTgt spid="2157"/>
                                        </p:tgtEl>
                                        <p:attrNameLst>
                                          <p:attrName>style.visibility</p:attrName>
                                        </p:attrNameLst>
                                      </p:cBhvr>
                                      <p:to>
                                        <p:strVal val="visible"/>
                                      </p:to>
                                    </p:set>
                                    <p:animEffect filter="fade" transition="in">
                                      <p:cBhvr>
                                        <p:cTn dur="500"/>
                                        <p:tgtEl>
                                          <p:spTgt spid="2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4" name="Shape 2164"/>
        <p:cNvGrpSpPr/>
        <p:nvPr/>
      </p:nvGrpSpPr>
      <p:grpSpPr>
        <a:xfrm>
          <a:off x="0" y="0"/>
          <a:ext cx="0" cy="0"/>
          <a:chOff x="0" y="0"/>
          <a:chExt cx="0" cy="0"/>
        </a:xfrm>
      </p:grpSpPr>
      <p:sp>
        <p:nvSpPr>
          <p:cNvPr id="2165" name="Google Shape;2165;p57"/>
          <p:cNvSpPr/>
          <p:nvPr/>
        </p:nvSpPr>
        <p:spPr>
          <a:xfrm>
            <a:off x="372466" y="1752600"/>
            <a:ext cx="5392065" cy="3915966"/>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800">
                <a:solidFill>
                  <a:srgbClr val="002060"/>
                </a:solidFill>
                <a:latin typeface="Arima Madurai Black"/>
                <a:ea typeface="Arima Madurai Black"/>
                <a:cs typeface="Arima Madurai Black"/>
                <a:sym typeface="Arima Madurai Black"/>
              </a:rPr>
              <a:t>Vật lí y sinh là môn khoa học liên nghành, ứng dụng lí thuyết và phương pháp của khoa học vật lí vào sinh học, y học. Nghiên cứu các hiện tượng xảy ra trong các tổ chức và cơ thể sống dựa trên những thành tựu của Vật lí.</a:t>
            </a:r>
            <a:endParaRPr b="1" sz="2800">
              <a:solidFill>
                <a:srgbClr val="002060"/>
              </a:solidFill>
              <a:latin typeface="Arima Madurai Black"/>
              <a:ea typeface="Arima Madurai Black"/>
              <a:cs typeface="Arima Madurai Black"/>
              <a:sym typeface="Arima Madurai Black"/>
            </a:endParaRPr>
          </a:p>
        </p:txBody>
      </p:sp>
      <p:sp>
        <p:nvSpPr>
          <p:cNvPr id="2166" name="Google Shape;2166;p57"/>
          <p:cNvSpPr/>
          <p:nvPr/>
        </p:nvSpPr>
        <p:spPr>
          <a:xfrm>
            <a:off x="241024" y="286629"/>
            <a:ext cx="5654951"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600"/>
              <a:buFont typeface="Arial"/>
              <a:buNone/>
            </a:pPr>
            <a:r>
              <a:rPr b="1" i="0" lang="en-US" sz="3600" u="none" cap="none" strike="noStrike">
                <a:solidFill>
                  <a:srgbClr val="FFFF00"/>
                </a:solidFill>
                <a:latin typeface="Arial"/>
                <a:ea typeface="Arial"/>
                <a:cs typeface="Arial"/>
                <a:sym typeface="Arial"/>
              </a:rPr>
              <a:t>           </a:t>
            </a:r>
            <a:r>
              <a:rPr b="1" lang="en-US" sz="3600">
                <a:solidFill>
                  <a:srgbClr val="FFFF00"/>
                </a:solidFill>
                <a:latin typeface="Arial"/>
                <a:ea typeface="Arial"/>
                <a:cs typeface="Arial"/>
                <a:sym typeface="Arial"/>
              </a:rPr>
              <a:t>VẬT LÍ VI SINH</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2167" name="Google Shape;2167;p57"/>
          <p:cNvSpPr/>
          <p:nvPr/>
        </p:nvSpPr>
        <p:spPr>
          <a:xfrm>
            <a:off x="349572" y="237271"/>
            <a:ext cx="983927"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VI</a:t>
            </a:r>
            <a:endParaRPr b="1" i="0" sz="4400" u="none" cap="none" strike="noStrike">
              <a:solidFill>
                <a:srgbClr val="FFFFFF"/>
              </a:solidFill>
              <a:latin typeface="Arial"/>
              <a:ea typeface="Arial"/>
              <a:cs typeface="Arial"/>
              <a:sym typeface="Arial"/>
            </a:endParaRPr>
          </a:p>
        </p:txBody>
      </p:sp>
      <p:pic>
        <p:nvPicPr>
          <p:cNvPr descr="Chuyên ngành Vật lý Y khoa – Đại Học Khoa Học Tự Nhiên – Đại Học Quốc Gia  TPHCM – huongnghiep.hocmai.vn" id="2168" name="Google Shape;2168;p57"/>
          <p:cNvPicPr preferRelativeResize="0"/>
          <p:nvPr/>
        </p:nvPicPr>
        <p:blipFill rotWithShape="1">
          <a:blip r:embed="rId3">
            <a:alphaModFix/>
          </a:blip>
          <a:srcRect b="0" l="0" r="0" t="0"/>
          <a:stretch/>
        </p:blipFill>
        <p:spPr>
          <a:xfrm>
            <a:off x="6062468" y="1987153"/>
            <a:ext cx="5525055" cy="36814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5"/>
                                        </p:tgtEl>
                                        <p:attrNameLst>
                                          <p:attrName>style.visibility</p:attrName>
                                        </p:attrNameLst>
                                      </p:cBhvr>
                                      <p:to>
                                        <p:strVal val="visible"/>
                                      </p:to>
                                    </p:set>
                                    <p:animEffect filter="fade" transition="in">
                                      <p:cBhvr>
                                        <p:cTn dur="500"/>
                                        <p:tgtEl>
                                          <p:spTgt spid="2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2" name="Shape 2172"/>
        <p:cNvGrpSpPr/>
        <p:nvPr/>
      </p:nvGrpSpPr>
      <p:grpSpPr>
        <a:xfrm>
          <a:off x="0" y="0"/>
          <a:ext cx="0" cy="0"/>
          <a:chOff x="0" y="0"/>
          <a:chExt cx="0" cy="0"/>
        </a:xfrm>
      </p:grpSpPr>
      <p:sp>
        <p:nvSpPr>
          <p:cNvPr id="2173" name="Google Shape;2173;p58"/>
          <p:cNvSpPr/>
          <p:nvPr/>
        </p:nvSpPr>
        <p:spPr>
          <a:xfrm rot="-5400000">
            <a:off x="5217108" y="-2233007"/>
            <a:ext cx="1864866" cy="12084918"/>
          </a:xfrm>
          <a:prstGeom prst="downArrow">
            <a:avLst>
              <a:gd fmla="val 49065" name="adj1"/>
              <a:gd fmla="val 44821" name="adj2"/>
            </a:avLst>
          </a:prstGeom>
          <a:solidFill>
            <a:srgbClr val="008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4" name="Google Shape;2174;p58"/>
          <p:cNvSpPr txBox="1"/>
          <p:nvPr/>
        </p:nvSpPr>
        <p:spPr>
          <a:xfrm rot="5400000">
            <a:off x="5486979" y="-2027945"/>
            <a:ext cx="914997" cy="11674807"/>
          </a:xfrm>
          <a:prstGeom prst="rect">
            <a:avLst/>
          </a:prstGeom>
          <a:no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chemeClr val="dk1"/>
              </a:buClr>
              <a:buSzPts val="2666"/>
              <a:buFont typeface="Calibri"/>
              <a:buNone/>
            </a:pPr>
            <a:r>
              <a:t/>
            </a:r>
            <a:endParaRPr b="0" i="0" sz="2666" u="none" cap="none" strike="noStrike">
              <a:solidFill>
                <a:srgbClr val="000000"/>
              </a:solidFill>
              <a:latin typeface="Microsoft Yahei"/>
              <a:ea typeface="Microsoft Yahei"/>
              <a:cs typeface="Microsoft Yahei"/>
              <a:sym typeface="Microsoft Yahei"/>
            </a:endParaRPr>
          </a:p>
        </p:txBody>
      </p:sp>
      <p:grpSp>
        <p:nvGrpSpPr>
          <p:cNvPr id="2175" name="Google Shape;2175;p58"/>
          <p:cNvGrpSpPr/>
          <p:nvPr/>
        </p:nvGrpSpPr>
        <p:grpSpPr>
          <a:xfrm>
            <a:off x="4810695" y="2720274"/>
            <a:ext cx="2269105" cy="2051352"/>
            <a:chOff x="1213332" y="2786058"/>
            <a:chExt cx="1935848" cy="1751017"/>
          </a:xfrm>
        </p:grpSpPr>
        <p:grpSp>
          <p:nvGrpSpPr>
            <p:cNvPr id="2176" name="Google Shape;2176;p58"/>
            <p:cNvGrpSpPr/>
            <p:nvPr/>
          </p:nvGrpSpPr>
          <p:grpSpPr>
            <a:xfrm>
              <a:off x="1295400" y="2786058"/>
              <a:ext cx="1753450" cy="1751017"/>
              <a:chOff x="1823" y="2371"/>
              <a:chExt cx="1801" cy="1801"/>
            </a:xfrm>
          </p:grpSpPr>
          <p:sp>
            <p:nvSpPr>
              <p:cNvPr id="2177" name="Google Shape;2177;p58"/>
              <p:cNvSpPr/>
              <p:nvPr/>
            </p:nvSpPr>
            <p:spPr>
              <a:xfrm>
                <a:off x="1823" y="2371"/>
                <a:ext cx="1801" cy="1801"/>
              </a:xfrm>
              <a:prstGeom prst="ellipse">
                <a:avLst/>
              </a:prstGeom>
              <a:solidFill>
                <a:srgbClr val="D8D8D8">
                  <a:alpha val="47450"/>
                </a:srgbClr>
              </a:solidFill>
              <a:ln>
                <a:noFill/>
              </a:ln>
            </p:spPr>
            <p:txBody>
              <a:bodyPr anchorCtr="0" anchor="t" bIns="76775" lIns="153550" spcFirstLastPara="1" rIns="153550" wrap="square" tIns="76775">
                <a:noAutofit/>
              </a:bodyPr>
              <a:lstStyle/>
              <a:p>
                <a:pPr indent="0" lvl="0" marL="0" marR="0" rtl="0" algn="l">
                  <a:lnSpc>
                    <a:spcPct val="100000"/>
                  </a:lnSpc>
                  <a:spcBef>
                    <a:spcPts val="0"/>
                  </a:spcBef>
                  <a:spcAft>
                    <a:spcPts val="0"/>
                  </a:spcAft>
                  <a:buClr>
                    <a:schemeClr val="dk1"/>
                  </a:buClr>
                  <a:buSzPts val="6000"/>
                  <a:buFont typeface="Calibri"/>
                  <a:buNone/>
                </a:pPr>
                <a:r>
                  <a:t/>
                </a:r>
                <a:endParaRPr b="1" i="0" sz="6000" u="none" cap="none" strike="noStrike">
                  <a:solidFill>
                    <a:srgbClr val="004800"/>
                  </a:solidFill>
                  <a:latin typeface="Microsoft Yahei"/>
                  <a:ea typeface="Microsoft Yahei"/>
                  <a:cs typeface="Microsoft Yahei"/>
                  <a:sym typeface="Microsoft Yahei"/>
                </a:endParaRPr>
              </a:p>
            </p:txBody>
          </p:sp>
          <p:sp>
            <p:nvSpPr>
              <p:cNvPr id="2178" name="Google Shape;2178;p58"/>
              <p:cNvSpPr/>
              <p:nvPr/>
            </p:nvSpPr>
            <p:spPr>
              <a:xfrm>
                <a:off x="1945" y="2493"/>
                <a:ext cx="1556" cy="1556"/>
              </a:xfrm>
              <a:prstGeom prst="ellipse">
                <a:avLst/>
              </a:prstGeom>
              <a:solidFill>
                <a:srgbClr val="BFBFBF"/>
              </a:solidFill>
              <a:ln cap="flat" cmpd="sng" w="38100">
                <a:solidFill>
                  <a:srgbClr val="FFFFFF"/>
                </a:solidFill>
                <a:prstDash val="solid"/>
                <a:round/>
                <a:headEnd len="sm" w="sm" type="none"/>
                <a:tailEnd len="sm" w="sm" type="none"/>
              </a:ln>
            </p:spPr>
            <p:txBody>
              <a:bodyPr anchorCtr="0" anchor="t" bIns="76775" lIns="153550" spcFirstLastPara="1" rIns="153550" wrap="square" tIns="76775">
                <a:noAutofit/>
              </a:bodyPr>
              <a:lstStyle/>
              <a:p>
                <a:pPr indent="0" lvl="0" marL="0" marR="0" rtl="0" algn="l">
                  <a:lnSpc>
                    <a:spcPct val="100000"/>
                  </a:lnSpc>
                  <a:spcBef>
                    <a:spcPts val="0"/>
                  </a:spcBef>
                  <a:spcAft>
                    <a:spcPts val="0"/>
                  </a:spcAft>
                  <a:buClr>
                    <a:schemeClr val="dk1"/>
                  </a:buClr>
                  <a:buSzPts val="6000"/>
                  <a:buFont typeface="Calibri"/>
                  <a:buNone/>
                </a:pPr>
                <a:r>
                  <a:t/>
                </a:r>
                <a:endParaRPr b="1" i="0" sz="6000" u="none" cap="none" strike="noStrike">
                  <a:solidFill>
                    <a:srgbClr val="004800"/>
                  </a:solidFill>
                  <a:latin typeface="Microsoft Yahei"/>
                  <a:ea typeface="Microsoft Yahei"/>
                  <a:cs typeface="Microsoft Yahei"/>
                  <a:sym typeface="Microsoft Yahei"/>
                </a:endParaRPr>
              </a:p>
            </p:txBody>
          </p:sp>
        </p:grpSp>
        <p:sp>
          <p:nvSpPr>
            <p:cNvPr id="2179" name="Google Shape;2179;p58"/>
            <p:cNvSpPr txBox="1"/>
            <p:nvPr/>
          </p:nvSpPr>
          <p:spPr>
            <a:xfrm>
              <a:off x="1213332" y="3279344"/>
              <a:ext cx="1935848" cy="620153"/>
            </a:xfrm>
            <a:prstGeom prst="rect">
              <a:avLst/>
            </a:prstGeom>
            <a:noFill/>
            <a:ln>
              <a:noFill/>
            </a:ln>
          </p:spPr>
          <p:txBody>
            <a:bodyPr anchorCtr="0" anchor="t" bIns="76775" lIns="153550" spcFirstLastPara="1" rIns="153550" wrap="square" tIns="76775">
              <a:noAutofit/>
            </a:bodyPr>
            <a:lstStyle/>
            <a:p>
              <a:pPr indent="0" lvl="0" marL="0" marR="0" rtl="0" algn="ctr">
                <a:lnSpc>
                  <a:spcPct val="100000"/>
                </a:lnSpc>
                <a:spcBef>
                  <a:spcPts val="0"/>
                </a:spcBef>
                <a:spcAft>
                  <a:spcPts val="0"/>
                </a:spcAft>
                <a:buClr>
                  <a:srgbClr val="004800"/>
                </a:buClr>
                <a:buSzPts val="6000"/>
                <a:buFont typeface="Microsoft Yahei"/>
                <a:buNone/>
              </a:pPr>
              <a:r>
                <a:rPr b="1" i="0" lang="en-US" sz="6000" u="none" cap="none" strike="noStrike">
                  <a:solidFill>
                    <a:srgbClr val="004800"/>
                  </a:solidFill>
                  <a:latin typeface="Microsoft Yahei"/>
                  <a:ea typeface="Microsoft Yahei"/>
                  <a:cs typeface="Microsoft Yahei"/>
                  <a:sym typeface="Microsoft Yahei"/>
                </a:rPr>
                <a:t>2</a:t>
              </a:r>
              <a:endParaRPr b="1" i="0" sz="6000" u="none" cap="none" strike="noStrike">
                <a:solidFill>
                  <a:srgbClr val="004800"/>
                </a:solidFill>
                <a:latin typeface="Microsoft Yahei"/>
                <a:ea typeface="Microsoft Yahei"/>
                <a:cs typeface="Microsoft Yahei"/>
                <a:sym typeface="Microsoft Yahei"/>
              </a:endParaRPr>
            </a:p>
          </p:txBody>
        </p:sp>
      </p:grpSp>
      <p:grpSp>
        <p:nvGrpSpPr>
          <p:cNvPr id="2180" name="Google Shape;2180;p58"/>
          <p:cNvGrpSpPr/>
          <p:nvPr/>
        </p:nvGrpSpPr>
        <p:grpSpPr>
          <a:xfrm>
            <a:off x="832325" y="2896077"/>
            <a:ext cx="2267426" cy="2051352"/>
            <a:chOff x="1185639" y="2786058"/>
            <a:chExt cx="1935848" cy="1751017"/>
          </a:xfrm>
        </p:grpSpPr>
        <p:grpSp>
          <p:nvGrpSpPr>
            <p:cNvPr id="2181" name="Google Shape;2181;p58"/>
            <p:cNvGrpSpPr/>
            <p:nvPr/>
          </p:nvGrpSpPr>
          <p:grpSpPr>
            <a:xfrm>
              <a:off x="1295400" y="2786058"/>
              <a:ext cx="1753450" cy="1751017"/>
              <a:chOff x="1823" y="2371"/>
              <a:chExt cx="1801" cy="1801"/>
            </a:xfrm>
          </p:grpSpPr>
          <p:sp>
            <p:nvSpPr>
              <p:cNvPr id="2182" name="Google Shape;2182;p58"/>
              <p:cNvSpPr/>
              <p:nvPr/>
            </p:nvSpPr>
            <p:spPr>
              <a:xfrm>
                <a:off x="1823" y="2371"/>
                <a:ext cx="1801" cy="1801"/>
              </a:xfrm>
              <a:prstGeom prst="ellipse">
                <a:avLst/>
              </a:prstGeom>
              <a:solidFill>
                <a:srgbClr val="D8D8D8">
                  <a:alpha val="47450"/>
                </a:srgbClr>
              </a:solidFill>
              <a:ln>
                <a:noFill/>
              </a:ln>
            </p:spPr>
            <p:txBody>
              <a:bodyPr anchorCtr="0" anchor="t" bIns="76775" lIns="153550" spcFirstLastPara="1" rIns="153550" wrap="square" tIns="76775">
                <a:noAutofit/>
              </a:bodyPr>
              <a:lstStyle/>
              <a:p>
                <a:pPr indent="0" lvl="0" marL="0" marR="0" rtl="0" algn="l">
                  <a:lnSpc>
                    <a:spcPct val="100000"/>
                  </a:lnSpc>
                  <a:spcBef>
                    <a:spcPts val="0"/>
                  </a:spcBef>
                  <a:spcAft>
                    <a:spcPts val="0"/>
                  </a:spcAft>
                  <a:buClr>
                    <a:schemeClr val="dk1"/>
                  </a:buClr>
                  <a:buSzPts val="6000"/>
                  <a:buFont typeface="Calibri"/>
                  <a:buNone/>
                </a:pPr>
                <a:r>
                  <a:t/>
                </a:r>
                <a:endParaRPr b="1" i="0" sz="6000" u="none" cap="none" strike="noStrike">
                  <a:solidFill>
                    <a:srgbClr val="000000"/>
                  </a:solidFill>
                  <a:latin typeface="Microsoft Yahei"/>
                  <a:ea typeface="Microsoft Yahei"/>
                  <a:cs typeface="Microsoft Yahei"/>
                  <a:sym typeface="Microsoft Yahei"/>
                </a:endParaRPr>
              </a:p>
            </p:txBody>
          </p:sp>
          <p:sp>
            <p:nvSpPr>
              <p:cNvPr id="2183" name="Google Shape;2183;p58"/>
              <p:cNvSpPr/>
              <p:nvPr/>
            </p:nvSpPr>
            <p:spPr>
              <a:xfrm>
                <a:off x="1946" y="2493"/>
                <a:ext cx="1556" cy="1556"/>
              </a:xfrm>
              <a:prstGeom prst="ellipse">
                <a:avLst/>
              </a:prstGeom>
              <a:solidFill>
                <a:srgbClr val="FFC000"/>
              </a:solidFill>
              <a:ln cap="flat" cmpd="sng" w="38100">
                <a:solidFill>
                  <a:srgbClr val="FFFFFF"/>
                </a:solidFill>
                <a:prstDash val="solid"/>
                <a:round/>
                <a:headEnd len="sm" w="sm" type="none"/>
                <a:tailEnd len="sm" w="sm" type="none"/>
              </a:ln>
            </p:spPr>
            <p:txBody>
              <a:bodyPr anchorCtr="0" anchor="t" bIns="76775" lIns="153550" spcFirstLastPara="1" rIns="153550" wrap="square" tIns="76775">
                <a:noAutofit/>
              </a:bodyPr>
              <a:lstStyle/>
              <a:p>
                <a:pPr indent="0" lvl="0" marL="0" marR="0" rtl="0" algn="l">
                  <a:lnSpc>
                    <a:spcPct val="100000"/>
                  </a:lnSpc>
                  <a:spcBef>
                    <a:spcPts val="0"/>
                  </a:spcBef>
                  <a:spcAft>
                    <a:spcPts val="0"/>
                  </a:spcAft>
                  <a:buClr>
                    <a:schemeClr val="dk1"/>
                  </a:buClr>
                  <a:buSzPts val="6000"/>
                  <a:buFont typeface="Calibri"/>
                  <a:buNone/>
                </a:pPr>
                <a:r>
                  <a:t/>
                </a:r>
                <a:endParaRPr b="1" i="0" sz="6000" u="none" cap="none" strike="noStrike">
                  <a:solidFill>
                    <a:srgbClr val="000000"/>
                  </a:solidFill>
                  <a:latin typeface="Microsoft Yahei"/>
                  <a:ea typeface="Microsoft Yahei"/>
                  <a:cs typeface="Microsoft Yahei"/>
                  <a:sym typeface="Microsoft Yahei"/>
                </a:endParaRPr>
              </a:p>
            </p:txBody>
          </p:sp>
        </p:grpSp>
        <p:sp>
          <p:nvSpPr>
            <p:cNvPr id="2184" name="Google Shape;2184;p58"/>
            <p:cNvSpPr txBox="1"/>
            <p:nvPr/>
          </p:nvSpPr>
          <p:spPr>
            <a:xfrm>
              <a:off x="1185639" y="3168307"/>
              <a:ext cx="1935848" cy="620153"/>
            </a:xfrm>
            <a:prstGeom prst="rect">
              <a:avLst/>
            </a:prstGeom>
            <a:noFill/>
            <a:ln>
              <a:noFill/>
            </a:ln>
          </p:spPr>
          <p:txBody>
            <a:bodyPr anchorCtr="0" anchor="t" bIns="76775" lIns="153550" spcFirstLastPara="1" rIns="153550" wrap="square" tIns="76775">
              <a:noAutofit/>
            </a:bodyPr>
            <a:lstStyle/>
            <a:p>
              <a:pPr indent="0" lvl="0" marL="0" marR="0" rtl="0" algn="ctr">
                <a:lnSpc>
                  <a:spcPct val="100000"/>
                </a:lnSpc>
                <a:spcBef>
                  <a:spcPts val="0"/>
                </a:spcBef>
                <a:spcAft>
                  <a:spcPts val="0"/>
                </a:spcAft>
                <a:buClr>
                  <a:srgbClr val="006600"/>
                </a:buClr>
                <a:buSzPts val="6000"/>
                <a:buFont typeface="Microsoft Yahei"/>
                <a:buNone/>
              </a:pPr>
              <a:r>
                <a:rPr b="1" i="0" lang="en-US" sz="6000" u="none" cap="none" strike="noStrike">
                  <a:solidFill>
                    <a:srgbClr val="006600"/>
                  </a:solidFill>
                  <a:latin typeface="Microsoft Yahei"/>
                  <a:ea typeface="Microsoft Yahei"/>
                  <a:cs typeface="Microsoft Yahei"/>
                  <a:sym typeface="Microsoft Yahei"/>
                </a:rPr>
                <a:t>1</a:t>
              </a:r>
              <a:endParaRPr b="1" i="0" sz="6000" u="none" cap="none" strike="noStrike">
                <a:solidFill>
                  <a:srgbClr val="006600"/>
                </a:solidFill>
                <a:latin typeface="Microsoft Yahei"/>
                <a:ea typeface="Microsoft Yahei"/>
                <a:cs typeface="Microsoft Yahei"/>
                <a:sym typeface="Microsoft Yahei"/>
              </a:endParaRPr>
            </a:p>
          </p:txBody>
        </p:sp>
      </p:grpSp>
      <p:sp>
        <p:nvSpPr>
          <p:cNvPr id="2185" name="Google Shape;2185;p58"/>
          <p:cNvSpPr/>
          <p:nvPr/>
        </p:nvSpPr>
        <p:spPr>
          <a:xfrm>
            <a:off x="5370009" y="4886946"/>
            <a:ext cx="1970141" cy="60483"/>
          </a:xfrm>
          <a:prstGeom prst="wedgeRectCallout">
            <a:avLst>
              <a:gd fmla="val -17528" name="adj1"/>
              <a:gd fmla="val -509463" name="adj2"/>
            </a:avLst>
          </a:prstGeom>
          <a:solidFill>
            <a:srgbClr val="008000"/>
          </a:solidFill>
          <a:ln>
            <a:noFill/>
          </a:ln>
        </p:spPr>
        <p:txBody>
          <a:bodyPr anchorCtr="0" anchor="ctr" bIns="60950" lIns="121900" spcFirstLastPara="1" rIns="121900" wrap="square" tIns="60950">
            <a:noAutofit/>
          </a:bodyPr>
          <a:lstStyle/>
          <a:p>
            <a:pPr indent="0" lvl="0" marL="0" marR="0" rtl="0" algn="l">
              <a:lnSpc>
                <a:spcPct val="100000"/>
              </a:lnSpc>
              <a:spcBef>
                <a:spcPts val="0"/>
              </a:spcBef>
              <a:spcAft>
                <a:spcPts val="0"/>
              </a:spcAft>
              <a:buClr>
                <a:schemeClr val="dk1"/>
              </a:buClr>
              <a:buSzPts val="2399"/>
              <a:buFont typeface="Calibri"/>
              <a:buNone/>
            </a:pPr>
            <a:r>
              <a:t/>
            </a:r>
            <a:endParaRPr b="0" i="0" sz="2399" u="none" cap="none" strike="noStrike">
              <a:solidFill>
                <a:srgbClr val="C00000"/>
              </a:solidFill>
              <a:latin typeface="Calibri"/>
              <a:ea typeface="Calibri"/>
              <a:cs typeface="Calibri"/>
              <a:sym typeface="Calibri"/>
            </a:endParaRPr>
          </a:p>
        </p:txBody>
      </p:sp>
      <p:sp>
        <p:nvSpPr>
          <p:cNvPr id="2186" name="Google Shape;2186;p58"/>
          <p:cNvSpPr/>
          <p:nvPr/>
        </p:nvSpPr>
        <p:spPr>
          <a:xfrm>
            <a:off x="1022229" y="2529685"/>
            <a:ext cx="2111226" cy="85683"/>
          </a:xfrm>
          <a:prstGeom prst="wedgeRectCallout">
            <a:avLst>
              <a:gd fmla="val -23398" name="adj1"/>
              <a:gd fmla="val 403292" name="adj2"/>
            </a:avLst>
          </a:prstGeom>
          <a:solidFill>
            <a:srgbClr val="008000"/>
          </a:solidFill>
          <a:ln>
            <a:noFill/>
          </a:ln>
        </p:spPr>
        <p:txBody>
          <a:bodyPr anchorCtr="0" anchor="ctr" bIns="60950" lIns="121900" spcFirstLastPara="1" rIns="121900" wrap="square" tIns="60950">
            <a:noAutofit/>
          </a:bodyPr>
          <a:lstStyle/>
          <a:p>
            <a:pPr indent="0" lvl="0" marL="0" marR="0" rtl="0" algn="l">
              <a:lnSpc>
                <a:spcPct val="100000"/>
              </a:lnSpc>
              <a:spcBef>
                <a:spcPts val="0"/>
              </a:spcBef>
              <a:spcAft>
                <a:spcPts val="0"/>
              </a:spcAft>
              <a:buClr>
                <a:schemeClr val="dk1"/>
              </a:buClr>
              <a:buSzPts val="2399"/>
              <a:buFont typeface="Calibri"/>
              <a:buNone/>
            </a:pPr>
            <a:r>
              <a:t/>
            </a:r>
            <a:endParaRPr b="0" i="0" sz="2399" u="none" cap="none" strike="noStrike">
              <a:solidFill>
                <a:srgbClr val="C00000"/>
              </a:solidFill>
              <a:latin typeface="Calibri"/>
              <a:ea typeface="Calibri"/>
              <a:cs typeface="Calibri"/>
              <a:sym typeface="Calibri"/>
            </a:endParaRPr>
          </a:p>
        </p:txBody>
      </p:sp>
      <p:sp>
        <p:nvSpPr>
          <p:cNvPr id="2187" name="Google Shape;2187;p58"/>
          <p:cNvSpPr/>
          <p:nvPr/>
        </p:nvSpPr>
        <p:spPr>
          <a:xfrm>
            <a:off x="181295" y="893311"/>
            <a:ext cx="5112514" cy="1600422"/>
          </a:xfrm>
          <a:prstGeom prst="rect">
            <a:avLst/>
          </a:prstGeom>
          <a:noFill/>
          <a:ln>
            <a:noFill/>
          </a:ln>
        </p:spPr>
        <p:txBody>
          <a:bodyPr anchorCtr="0" anchor="t" bIns="60950" lIns="121900" spcFirstLastPara="1" rIns="121900" wrap="square" tIns="60950">
            <a:spAutoFit/>
          </a:bodyPr>
          <a:lstStyle/>
          <a:p>
            <a:pPr indent="0" lvl="0" marL="0" marR="0" rtl="0" algn="just">
              <a:spcBef>
                <a:spcPts val="0"/>
              </a:spcBef>
              <a:spcAft>
                <a:spcPts val="0"/>
              </a:spcAft>
              <a:buNone/>
            </a:pPr>
            <a:r>
              <a:rPr b="1" lang="en-US" sz="2400">
                <a:solidFill>
                  <a:srgbClr val="0070C0"/>
                </a:solidFill>
                <a:latin typeface="Arial"/>
                <a:ea typeface="Arial"/>
                <a:cs typeface="Arial"/>
                <a:sym typeface="Arial"/>
              </a:rPr>
              <a:t>Cơ chế sinh bệnh và tác dụng của các yếu tố môi trường và các yếu tố vật lí, các kĩ thuật chuẩn đoán và điều trị bệnh hiện đại.</a:t>
            </a:r>
            <a:endParaRPr b="1" sz="2400">
              <a:solidFill>
                <a:srgbClr val="0070C0"/>
              </a:solidFill>
              <a:latin typeface="Arial"/>
              <a:ea typeface="Arial"/>
              <a:cs typeface="Arial"/>
              <a:sym typeface="Arial"/>
            </a:endParaRPr>
          </a:p>
        </p:txBody>
      </p:sp>
      <p:grpSp>
        <p:nvGrpSpPr>
          <p:cNvPr id="2188" name="Google Shape;2188;p58"/>
          <p:cNvGrpSpPr/>
          <p:nvPr/>
        </p:nvGrpSpPr>
        <p:grpSpPr>
          <a:xfrm>
            <a:off x="8522786" y="2805114"/>
            <a:ext cx="2053786" cy="2051352"/>
            <a:chOff x="1295400" y="2786058"/>
            <a:chExt cx="1753450" cy="1751017"/>
          </a:xfrm>
        </p:grpSpPr>
        <p:grpSp>
          <p:nvGrpSpPr>
            <p:cNvPr id="2189" name="Google Shape;2189;p58"/>
            <p:cNvGrpSpPr/>
            <p:nvPr/>
          </p:nvGrpSpPr>
          <p:grpSpPr>
            <a:xfrm>
              <a:off x="1295400" y="2786058"/>
              <a:ext cx="1753450" cy="1751017"/>
              <a:chOff x="1823" y="2371"/>
              <a:chExt cx="1801" cy="1801"/>
            </a:xfrm>
          </p:grpSpPr>
          <p:sp>
            <p:nvSpPr>
              <p:cNvPr id="2190" name="Google Shape;2190;p58"/>
              <p:cNvSpPr/>
              <p:nvPr/>
            </p:nvSpPr>
            <p:spPr>
              <a:xfrm>
                <a:off x="1823" y="2371"/>
                <a:ext cx="1801" cy="1801"/>
              </a:xfrm>
              <a:prstGeom prst="ellipse">
                <a:avLst/>
              </a:prstGeom>
              <a:solidFill>
                <a:schemeClr val="lt2"/>
              </a:solidFill>
              <a:ln>
                <a:noFill/>
              </a:ln>
            </p:spPr>
            <p:txBody>
              <a:bodyPr anchorCtr="0" anchor="t" bIns="76775" lIns="153550" spcFirstLastPara="1" rIns="153550" wrap="square" tIns="76775">
                <a:noAutofit/>
              </a:bodyPr>
              <a:lstStyle/>
              <a:p>
                <a:pPr indent="0" lvl="0" marL="0" marR="0" rtl="0" algn="l">
                  <a:lnSpc>
                    <a:spcPct val="100000"/>
                  </a:lnSpc>
                  <a:spcBef>
                    <a:spcPts val="0"/>
                  </a:spcBef>
                  <a:spcAft>
                    <a:spcPts val="0"/>
                  </a:spcAft>
                  <a:buClr>
                    <a:schemeClr val="dk1"/>
                  </a:buClr>
                  <a:buSzPts val="6000"/>
                  <a:buFont typeface="Calibri"/>
                  <a:buNone/>
                </a:pPr>
                <a:r>
                  <a:t/>
                </a:r>
                <a:endParaRPr b="1" i="0" sz="6000" u="none" cap="none" strike="noStrike">
                  <a:solidFill>
                    <a:srgbClr val="004800"/>
                  </a:solidFill>
                  <a:latin typeface="Microsoft Yahei"/>
                  <a:ea typeface="Microsoft Yahei"/>
                  <a:cs typeface="Microsoft Yahei"/>
                  <a:sym typeface="Microsoft Yahei"/>
                </a:endParaRPr>
              </a:p>
            </p:txBody>
          </p:sp>
          <p:sp>
            <p:nvSpPr>
              <p:cNvPr id="2191" name="Google Shape;2191;p58"/>
              <p:cNvSpPr/>
              <p:nvPr/>
            </p:nvSpPr>
            <p:spPr>
              <a:xfrm>
                <a:off x="1945" y="2493"/>
                <a:ext cx="1556" cy="1556"/>
              </a:xfrm>
              <a:prstGeom prst="ellipse">
                <a:avLst/>
              </a:prstGeom>
              <a:solidFill>
                <a:srgbClr val="F7CAAC"/>
              </a:solidFill>
              <a:ln cap="flat" cmpd="sng" w="38100">
                <a:solidFill>
                  <a:srgbClr val="FFFFFF"/>
                </a:solidFill>
                <a:prstDash val="solid"/>
                <a:round/>
                <a:headEnd len="sm" w="sm" type="none"/>
                <a:tailEnd len="sm" w="sm" type="none"/>
              </a:ln>
            </p:spPr>
            <p:txBody>
              <a:bodyPr anchorCtr="0" anchor="t" bIns="76775" lIns="153550" spcFirstLastPara="1" rIns="153550" wrap="square" tIns="76775">
                <a:noAutofit/>
              </a:bodyPr>
              <a:lstStyle/>
              <a:p>
                <a:pPr indent="0" lvl="0" marL="0" marR="0" rtl="0" algn="l">
                  <a:lnSpc>
                    <a:spcPct val="100000"/>
                  </a:lnSpc>
                  <a:spcBef>
                    <a:spcPts val="0"/>
                  </a:spcBef>
                  <a:spcAft>
                    <a:spcPts val="0"/>
                  </a:spcAft>
                  <a:buClr>
                    <a:schemeClr val="dk1"/>
                  </a:buClr>
                  <a:buSzPts val="6000"/>
                  <a:buFont typeface="Calibri"/>
                  <a:buNone/>
                </a:pPr>
                <a:r>
                  <a:t/>
                </a:r>
                <a:endParaRPr b="1" i="0" sz="6000" u="none" cap="none" strike="noStrike">
                  <a:solidFill>
                    <a:srgbClr val="004800"/>
                  </a:solidFill>
                  <a:latin typeface="Microsoft Yahei"/>
                  <a:ea typeface="Microsoft Yahei"/>
                  <a:cs typeface="Microsoft Yahei"/>
                  <a:sym typeface="Microsoft Yahei"/>
                </a:endParaRPr>
              </a:p>
            </p:txBody>
          </p:sp>
        </p:grpSp>
        <p:sp>
          <p:nvSpPr>
            <p:cNvPr id="2192" name="Google Shape;2192;p58"/>
            <p:cNvSpPr txBox="1"/>
            <p:nvPr/>
          </p:nvSpPr>
          <p:spPr>
            <a:xfrm>
              <a:off x="1617262" y="3245952"/>
              <a:ext cx="1133462" cy="620153"/>
            </a:xfrm>
            <a:prstGeom prst="rect">
              <a:avLst/>
            </a:prstGeom>
            <a:noFill/>
            <a:ln>
              <a:noFill/>
            </a:ln>
          </p:spPr>
          <p:txBody>
            <a:bodyPr anchorCtr="0" anchor="t" bIns="76775" lIns="153550" spcFirstLastPara="1" rIns="153550" wrap="square" tIns="76775">
              <a:noAutofit/>
            </a:bodyPr>
            <a:lstStyle/>
            <a:p>
              <a:pPr indent="0" lvl="0" marL="0" marR="0" rtl="0" algn="ctr">
                <a:lnSpc>
                  <a:spcPct val="100000"/>
                </a:lnSpc>
                <a:spcBef>
                  <a:spcPts val="0"/>
                </a:spcBef>
                <a:spcAft>
                  <a:spcPts val="0"/>
                </a:spcAft>
                <a:buClr>
                  <a:srgbClr val="004800"/>
                </a:buClr>
                <a:buSzPts val="6000"/>
                <a:buFont typeface="Microsoft Yahei"/>
                <a:buNone/>
              </a:pPr>
              <a:r>
                <a:rPr b="1" i="0" lang="en-US" sz="6000" u="none" cap="none" strike="noStrike">
                  <a:solidFill>
                    <a:srgbClr val="004800"/>
                  </a:solidFill>
                  <a:latin typeface="Microsoft Yahei"/>
                  <a:ea typeface="Microsoft Yahei"/>
                  <a:cs typeface="Microsoft Yahei"/>
                  <a:sym typeface="Microsoft Yahei"/>
                </a:rPr>
                <a:t>3</a:t>
              </a:r>
              <a:endParaRPr b="1" i="0" sz="6000" u="none" cap="none" strike="noStrike">
                <a:solidFill>
                  <a:srgbClr val="004800"/>
                </a:solidFill>
                <a:latin typeface="Microsoft Yahei"/>
                <a:ea typeface="Microsoft Yahei"/>
                <a:cs typeface="Microsoft Yahei"/>
                <a:sym typeface="Microsoft Yahei"/>
              </a:endParaRPr>
            </a:p>
          </p:txBody>
        </p:sp>
      </p:grpSp>
      <p:sp>
        <p:nvSpPr>
          <p:cNvPr id="2193" name="Google Shape;2193;p58"/>
          <p:cNvSpPr/>
          <p:nvPr/>
        </p:nvSpPr>
        <p:spPr>
          <a:xfrm>
            <a:off x="8870779" y="2482083"/>
            <a:ext cx="2112905" cy="85683"/>
          </a:xfrm>
          <a:prstGeom prst="wedgeRectCallout">
            <a:avLst>
              <a:gd fmla="val -23398" name="adj1"/>
              <a:gd fmla="val 403292" name="adj2"/>
            </a:avLst>
          </a:prstGeom>
          <a:solidFill>
            <a:srgbClr val="008000"/>
          </a:solidFill>
          <a:ln>
            <a:noFill/>
          </a:ln>
        </p:spPr>
        <p:txBody>
          <a:bodyPr anchorCtr="0" anchor="ctr" bIns="60950" lIns="121900" spcFirstLastPara="1" rIns="121900" wrap="square" tIns="60950">
            <a:noAutofit/>
          </a:bodyPr>
          <a:lstStyle/>
          <a:p>
            <a:pPr indent="0" lvl="0" marL="0" marR="0" rtl="0" algn="l">
              <a:lnSpc>
                <a:spcPct val="100000"/>
              </a:lnSpc>
              <a:spcBef>
                <a:spcPts val="0"/>
              </a:spcBef>
              <a:spcAft>
                <a:spcPts val="0"/>
              </a:spcAft>
              <a:buClr>
                <a:schemeClr val="dk1"/>
              </a:buClr>
              <a:buSzPts val="2399"/>
              <a:buFont typeface="Calibri"/>
              <a:buNone/>
            </a:pPr>
            <a:r>
              <a:t/>
            </a:r>
            <a:endParaRPr b="0" i="0" sz="2399" u="none" cap="none" strike="noStrike">
              <a:solidFill>
                <a:srgbClr val="C00000"/>
              </a:solidFill>
              <a:latin typeface="Calibri"/>
              <a:ea typeface="Calibri"/>
              <a:cs typeface="Calibri"/>
              <a:sym typeface="Calibri"/>
            </a:endParaRPr>
          </a:p>
        </p:txBody>
      </p:sp>
      <p:sp>
        <p:nvSpPr>
          <p:cNvPr id="2194" name="Google Shape;2194;p58"/>
          <p:cNvSpPr txBox="1"/>
          <p:nvPr/>
        </p:nvSpPr>
        <p:spPr>
          <a:xfrm>
            <a:off x="4295775" y="103280"/>
            <a:ext cx="4308116" cy="646331"/>
          </a:xfrm>
          <a:prstGeom prst="rect">
            <a:avLst/>
          </a:prstGeom>
          <a:solidFill>
            <a:srgbClr val="0080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3600"/>
              <a:buFont typeface="Calibri"/>
              <a:buNone/>
            </a:pPr>
            <a:r>
              <a:rPr b="1" lang="en-US" sz="3600">
                <a:solidFill>
                  <a:srgbClr val="FFFFFF"/>
                </a:solidFill>
                <a:latin typeface="Calibri"/>
                <a:ea typeface="Calibri"/>
                <a:cs typeface="Calibri"/>
                <a:sym typeface="Calibri"/>
              </a:rPr>
              <a:t>ĐỐI TƯỢNG </a:t>
            </a:r>
            <a:endParaRPr b="1" i="0" sz="3600" u="none" cap="none" strike="noStrike">
              <a:solidFill>
                <a:srgbClr val="FFFFFF"/>
              </a:solidFill>
              <a:latin typeface="Calibri"/>
              <a:ea typeface="Calibri"/>
              <a:cs typeface="Calibri"/>
              <a:sym typeface="Calibri"/>
            </a:endParaRPr>
          </a:p>
        </p:txBody>
      </p:sp>
      <p:sp>
        <p:nvSpPr>
          <p:cNvPr id="2195" name="Google Shape;2195;p58"/>
          <p:cNvSpPr/>
          <p:nvPr/>
        </p:nvSpPr>
        <p:spPr>
          <a:xfrm>
            <a:off x="2381250" y="5138005"/>
            <a:ext cx="7429500" cy="1415756"/>
          </a:xfrm>
          <a:prstGeom prst="rect">
            <a:avLst/>
          </a:prstGeom>
          <a:noFill/>
          <a:ln>
            <a:noFill/>
          </a:ln>
        </p:spPr>
        <p:txBody>
          <a:bodyPr anchorCtr="0" anchor="t" bIns="60950" lIns="121900" spcFirstLastPara="1" rIns="121900" wrap="square" tIns="60950">
            <a:spAutoFit/>
          </a:bodyPr>
          <a:lstStyle/>
          <a:p>
            <a:pPr indent="0" lvl="0" marL="0" marR="0" rtl="0" algn="just">
              <a:spcBef>
                <a:spcPts val="0"/>
              </a:spcBef>
              <a:spcAft>
                <a:spcPts val="0"/>
              </a:spcAft>
              <a:buNone/>
            </a:pPr>
            <a:r>
              <a:rPr b="1" lang="en-US" sz="2800">
                <a:solidFill>
                  <a:srgbClr val="833C0B"/>
                </a:solidFill>
                <a:latin typeface="Arial"/>
                <a:ea typeface="Arial"/>
                <a:cs typeface="Arial"/>
                <a:sym typeface="Arial"/>
              </a:rPr>
              <a:t>Nghiên cứu chế tạo thiết bị hỗ trợ, phục hồi chức năng vận động và thiết bị nano để điều hòa chức năng sinh học.</a:t>
            </a:r>
            <a:endParaRPr b="1" sz="2800">
              <a:solidFill>
                <a:srgbClr val="833C0B"/>
              </a:solidFill>
              <a:latin typeface="Arial"/>
              <a:ea typeface="Arial"/>
              <a:cs typeface="Arial"/>
              <a:sym typeface="Arial"/>
            </a:endParaRPr>
          </a:p>
        </p:txBody>
      </p:sp>
      <p:sp>
        <p:nvSpPr>
          <p:cNvPr id="2196" name="Google Shape;2196;p58"/>
          <p:cNvSpPr/>
          <p:nvPr/>
        </p:nvSpPr>
        <p:spPr>
          <a:xfrm>
            <a:off x="6149540" y="973256"/>
            <a:ext cx="5946454" cy="1354201"/>
          </a:xfrm>
          <a:prstGeom prst="rect">
            <a:avLst/>
          </a:prstGeom>
          <a:noFill/>
          <a:ln>
            <a:noFill/>
          </a:ln>
        </p:spPr>
        <p:txBody>
          <a:bodyPr anchorCtr="0" anchor="t" bIns="60950" lIns="121900" spcFirstLastPara="1" rIns="121900" wrap="square" tIns="60950">
            <a:spAutoFit/>
          </a:bodyPr>
          <a:lstStyle/>
          <a:p>
            <a:pPr indent="0" lvl="0" marL="0" marR="0" rtl="0" algn="just">
              <a:spcBef>
                <a:spcPts val="0"/>
              </a:spcBef>
              <a:spcAft>
                <a:spcPts val="0"/>
              </a:spcAft>
              <a:buNone/>
            </a:pPr>
            <a:r>
              <a:rPr b="1" lang="en-US" sz="2000">
                <a:solidFill>
                  <a:srgbClr val="C00000"/>
                </a:solidFill>
                <a:latin typeface="Arial"/>
                <a:ea typeface="Arial"/>
                <a:cs typeface="Arial"/>
                <a:sym typeface="Arial"/>
              </a:rPr>
              <a:t>Nghiên cứu các kĩ thuật thí nghiệm và chuẩn đoán bằng hình ảnh, quan sát gián tiếp hoặc mô hình hóa cấu trúc và tương tác của từng phân tử hay nhiều phân tử.</a:t>
            </a:r>
            <a:endParaRPr b="1" sz="2000">
              <a:solidFill>
                <a:srgbClr val="C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73"/>
                                        </p:tgtEl>
                                        <p:attrNameLst>
                                          <p:attrName>style.visibility</p:attrName>
                                        </p:attrNameLst>
                                      </p:cBhvr>
                                      <p:to>
                                        <p:strVal val="visible"/>
                                      </p:to>
                                    </p:set>
                                    <p:animEffect filter="fade" transition="in">
                                      <p:cBhvr>
                                        <p:cTn dur="500"/>
                                        <p:tgtEl>
                                          <p:spTgt spid="217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180"/>
                                        </p:tgtEl>
                                        <p:attrNameLst>
                                          <p:attrName>style.visibility</p:attrName>
                                        </p:attrNameLst>
                                      </p:cBhvr>
                                      <p:to>
                                        <p:strVal val="visible"/>
                                      </p:to>
                                    </p:set>
                                    <p:animEffect filter="fade" transition="in">
                                      <p:cBhvr>
                                        <p:cTn dur="1000"/>
                                        <p:tgtEl>
                                          <p:spTgt spid="218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175"/>
                                        </p:tgtEl>
                                        <p:attrNameLst>
                                          <p:attrName>style.visibility</p:attrName>
                                        </p:attrNameLst>
                                      </p:cBhvr>
                                      <p:to>
                                        <p:strVal val="visible"/>
                                      </p:to>
                                    </p:set>
                                    <p:animEffect filter="fade" transition="in">
                                      <p:cBhvr>
                                        <p:cTn dur="1000"/>
                                        <p:tgtEl>
                                          <p:spTgt spid="2175"/>
                                        </p:tgtEl>
                                      </p:cBhvr>
                                    </p:animEffect>
                                  </p:childTnLst>
                                </p:cTn>
                              </p:par>
                              <p:par>
                                <p:cTn fill="hold" nodeType="withEffect" presetClass="entr" presetID="10" presetSubtype="0">
                                  <p:stCondLst>
                                    <p:cond delay="500"/>
                                  </p:stCondLst>
                                  <p:childTnLst>
                                    <p:set>
                                      <p:cBhvr>
                                        <p:cTn dur="1" fill="hold">
                                          <p:stCondLst>
                                            <p:cond delay="0"/>
                                          </p:stCondLst>
                                        </p:cTn>
                                        <p:tgtEl>
                                          <p:spTgt spid="2188"/>
                                        </p:tgtEl>
                                        <p:attrNameLst>
                                          <p:attrName>style.visibility</p:attrName>
                                        </p:attrNameLst>
                                      </p:cBhvr>
                                      <p:to>
                                        <p:strVal val="visible"/>
                                      </p:to>
                                    </p:set>
                                    <p:animEffect filter="fade" transition="in">
                                      <p:cBhvr>
                                        <p:cTn dur="1000"/>
                                        <p:tgtEl>
                                          <p:spTgt spid="2188"/>
                                        </p:tgtEl>
                                      </p:cBhvr>
                                    </p:animEffect>
                                  </p:childTnLst>
                                </p:cTn>
                              </p:par>
                            </p:childTnLst>
                          </p:cTn>
                        </p:par>
                        <p:par>
                          <p:cTn fill="hold">
                            <p:stCondLst>
                              <p:cond delay="2500"/>
                            </p:stCondLst>
                            <p:childTnLst>
                              <p:par>
                                <p:cTn fill="hold" nodeType="afterEffect" presetClass="entr" presetID="2" presetSubtype="1">
                                  <p:stCondLst>
                                    <p:cond delay="0"/>
                                  </p:stCondLst>
                                  <p:childTnLst>
                                    <p:set>
                                      <p:cBhvr>
                                        <p:cTn dur="1" fill="hold">
                                          <p:stCondLst>
                                            <p:cond delay="0"/>
                                          </p:stCondLst>
                                        </p:cTn>
                                        <p:tgtEl>
                                          <p:spTgt spid="2186"/>
                                        </p:tgtEl>
                                        <p:attrNameLst>
                                          <p:attrName>style.visibility</p:attrName>
                                        </p:attrNameLst>
                                      </p:cBhvr>
                                      <p:to>
                                        <p:strVal val="visible"/>
                                      </p:to>
                                    </p:set>
                                    <p:anim calcmode="lin" valueType="num">
                                      <p:cBhvr additive="base">
                                        <p:cTn dur="500"/>
                                        <p:tgtEl>
                                          <p:spTgt spid="2186"/>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187"/>
                                        </p:tgtEl>
                                        <p:attrNameLst>
                                          <p:attrName>style.visibility</p:attrName>
                                        </p:attrNameLst>
                                      </p:cBhvr>
                                      <p:to>
                                        <p:strVal val="visible"/>
                                      </p:to>
                                    </p:set>
                                    <p:animEffect filter="fade" transition="in">
                                      <p:cBhvr>
                                        <p:cTn dur="500"/>
                                        <p:tgtEl>
                                          <p:spTgt spid="2187"/>
                                        </p:tgtEl>
                                      </p:cBhvr>
                                    </p:animEffect>
                                  </p:childTnLst>
                                </p:cTn>
                              </p:par>
                            </p:childTnLst>
                          </p:cTn>
                        </p:par>
                        <p:par>
                          <p:cTn fill="hold">
                            <p:stCondLst>
                              <p:cond delay="3500"/>
                            </p:stCondLst>
                            <p:childTnLst>
                              <p:par>
                                <p:cTn fill="hold" nodeType="afterEffect" presetClass="entr" presetID="2" presetSubtype="4">
                                  <p:stCondLst>
                                    <p:cond delay="0"/>
                                  </p:stCondLst>
                                  <p:childTnLst>
                                    <p:set>
                                      <p:cBhvr>
                                        <p:cTn dur="1" fill="hold">
                                          <p:stCondLst>
                                            <p:cond delay="0"/>
                                          </p:stCondLst>
                                        </p:cTn>
                                        <p:tgtEl>
                                          <p:spTgt spid="2185"/>
                                        </p:tgtEl>
                                        <p:attrNameLst>
                                          <p:attrName>style.visibility</p:attrName>
                                        </p:attrNameLst>
                                      </p:cBhvr>
                                      <p:to>
                                        <p:strVal val="visible"/>
                                      </p:to>
                                    </p:set>
                                    <p:anim calcmode="lin" valueType="num">
                                      <p:cBhvr additive="base">
                                        <p:cTn dur="500"/>
                                        <p:tgtEl>
                                          <p:spTgt spid="2185"/>
                                        </p:tgtEl>
                                        <p:attrNameLst>
                                          <p:attrName>ppt_y</p:attrName>
                                        </p:attrNameLst>
                                      </p:cBhvr>
                                      <p:tavLst>
                                        <p:tav fmla="" tm="0">
                                          <p:val>
                                            <p:strVal val="#ppt_y+1"/>
                                          </p:val>
                                        </p:tav>
                                        <p:tav fmla="" tm="100000">
                                          <p:val>
                                            <p:strVal val="#ppt_y"/>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195"/>
                                        </p:tgtEl>
                                        <p:attrNameLst>
                                          <p:attrName>style.visibility</p:attrName>
                                        </p:attrNameLst>
                                      </p:cBhvr>
                                      <p:to>
                                        <p:strVal val="visible"/>
                                      </p:to>
                                    </p:set>
                                    <p:animEffect filter="fade" transition="in">
                                      <p:cBhvr>
                                        <p:cTn dur="500"/>
                                        <p:tgtEl>
                                          <p:spTgt spid="2195"/>
                                        </p:tgtEl>
                                      </p:cBhvr>
                                    </p:animEffect>
                                  </p:childTnLst>
                                </p:cTn>
                              </p:par>
                            </p:childTnLst>
                          </p:cTn>
                        </p:par>
                        <p:par>
                          <p:cTn fill="hold">
                            <p:stCondLst>
                              <p:cond delay="4500"/>
                            </p:stCondLst>
                            <p:childTnLst>
                              <p:par>
                                <p:cTn fill="hold" nodeType="afterEffect" presetClass="entr" presetID="2" presetSubtype="1">
                                  <p:stCondLst>
                                    <p:cond delay="0"/>
                                  </p:stCondLst>
                                  <p:childTnLst>
                                    <p:set>
                                      <p:cBhvr>
                                        <p:cTn dur="1" fill="hold">
                                          <p:stCondLst>
                                            <p:cond delay="0"/>
                                          </p:stCondLst>
                                        </p:cTn>
                                        <p:tgtEl>
                                          <p:spTgt spid="2193"/>
                                        </p:tgtEl>
                                        <p:attrNameLst>
                                          <p:attrName>style.visibility</p:attrName>
                                        </p:attrNameLst>
                                      </p:cBhvr>
                                      <p:to>
                                        <p:strVal val="visible"/>
                                      </p:to>
                                    </p:set>
                                    <p:anim calcmode="lin" valueType="num">
                                      <p:cBhvr additive="base">
                                        <p:cTn dur="500"/>
                                        <p:tgtEl>
                                          <p:spTgt spid="2193"/>
                                        </p:tgtEl>
                                        <p:attrNameLst>
                                          <p:attrName>ppt_y</p:attrName>
                                        </p:attrNameLst>
                                      </p:cBhvr>
                                      <p:tavLst>
                                        <p:tav fmla="" tm="0">
                                          <p:val>
                                            <p:strVal val="#ppt_y-1"/>
                                          </p:val>
                                        </p:tav>
                                        <p:tav fmla="" tm="100000">
                                          <p:val>
                                            <p:strVal val="#ppt_y"/>
                                          </p:val>
                                        </p:tav>
                                      </p:tavLst>
                                    </p:anim>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2196"/>
                                        </p:tgtEl>
                                        <p:attrNameLst>
                                          <p:attrName>style.visibility</p:attrName>
                                        </p:attrNameLst>
                                      </p:cBhvr>
                                      <p:to>
                                        <p:strVal val="visible"/>
                                      </p:to>
                                    </p:set>
                                    <p:animEffect filter="fade" transition="in">
                                      <p:cBhvr>
                                        <p:cTn dur="500"/>
                                        <p:tgtEl>
                                          <p:spTgt spid="2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0" name="Shape 2200"/>
        <p:cNvGrpSpPr/>
        <p:nvPr/>
      </p:nvGrpSpPr>
      <p:grpSpPr>
        <a:xfrm>
          <a:off x="0" y="0"/>
          <a:ext cx="0" cy="0"/>
          <a:chOff x="0" y="0"/>
          <a:chExt cx="0" cy="0"/>
        </a:xfrm>
      </p:grpSpPr>
      <p:sp>
        <p:nvSpPr>
          <p:cNvPr id="2201" name="Google Shape;2201;p59"/>
          <p:cNvSpPr/>
          <p:nvPr/>
        </p:nvSpPr>
        <p:spPr>
          <a:xfrm>
            <a:off x="201826" y="1408840"/>
            <a:ext cx="11788347" cy="1275534"/>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ma Madurai Black"/>
              <a:buNone/>
            </a:pPr>
            <a:r>
              <a:rPr b="1" i="0" lang="en-US" sz="2800" u="none" cap="none" strike="noStrike">
                <a:solidFill>
                  <a:srgbClr val="FFFFFF"/>
                </a:solidFill>
                <a:latin typeface="Arima Madurai Black"/>
                <a:ea typeface="Arima Madurai Black"/>
                <a:cs typeface="Arima Madurai Black"/>
                <a:sym typeface="Arima Madurai Black"/>
              </a:rPr>
              <a:t>Những kiến</a:t>
            </a:r>
            <a:r>
              <a:rPr b="1" i="0" lang="en-US" sz="2800" u="none" cap="none" strike="noStrike">
                <a:solidFill>
                  <a:srgbClr val="FFFFFF"/>
                </a:solidFill>
                <a:latin typeface="Arima Madurai Black"/>
                <a:ea typeface="Arima Madurai Black"/>
                <a:cs typeface="Arima Madurai Black"/>
                <a:sym typeface="Arima Madurai Black"/>
              </a:rPr>
              <a:t> thức về Vật lí hạt nhân được ứng dụng rộng rãi trong cộng nghệ chuẩn đoán và điều trị bệnh, đặc biệt là bệnh ung thư.</a:t>
            </a:r>
            <a:endParaRPr b="1" i="0" sz="2800" u="none" cap="none" strike="noStrike">
              <a:solidFill>
                <a:srgbClr val="FFFFFF"/>
              </a:solidFill>
              <a:latin typeface="Arima Madurai Black"/>
              <a:ea typeface="Arima Madurai Black"/>
              <a:cs typeface="Arima Madurai Black"/>
              <a:sym typeface="Arima Madurai Black"/>
            </a:endParaRPr>
          </a:p>
        </p:txBody>
      </p:sp>
      <p:pic>
        <p:nvPicPr>
          <p:cNvPr descr="Cơ bản về máy PET - Máy chụp cắt lớp bằng Positron (Positron Emision  Tomography) - Thiết bị y tế An Sinh" id="2202" name="Google Shape;2202;p59"/>
          <p:cNvPicPr preferRelativeResize="0"/>
          <p:nvPr/>
        </p:nvPicPr>
        <p:blipFill rotWithShape="1">
          <a:blip r:embed="rId3">
            <a:alphaModFix/>
          </a:blip>
          <a:srcRect b="0" l="0" r="0" t="0"/>
          <a:stretch/>
        </p:blipFill>
        <p:spPr>
          <a:xfrm>
            <a:off x="270283" y="3039927"/>
            <a:ext cx="5229225" cy="2665609"/>
          </a:xfrm>
          <a:prstGeom prst="rect">
            <a:avLst/>
          </a:prstGeom>
          <a:noFill/>
          <a:ln>
            <a:noFill/>
          </a:ln>
        </p:spPr>
      </p:pic>
      <p:pic>
        <p:nvPicPr>
          <p:cNvPr descr="FV Đưa Vào Sử Dụng Máy Xạ Hình Spect/CT Thế Hệ Mới - Bệnh Viện FV" id="2203" name="Google Shape;2203;p59"/>
          <p:cNvPicPr preferRelativeResize="0"/>
          <p:nvPr/>
        </p:nvPicPr>
        <p:blipFill rotWithShape="1">
          <a:blip r:embed="rId4">
            <a:alphaModFix/>
          </a:blip>
          <a:srcRect b="0" l="0" r="0" t="0"/>
          <a:stretch/>
        </p:blipFill>
        <p:spPr>
          <a:xfrm>
            <a:off x="6576786" y="3039926"/>
            <a:ext cx="3998414" cy="2665609"/>
          </a:xfrm>
          <a:prstGeom prst="rect">
            <a:avLst/>
          </a:prstGeom>
          <a:noFill/>
          <a:ln>
            <a:noFill/>
          </a:ln>
        </p:spPr>
      </p:pic>
      <p:sp>
        <p:nvSpPr>
          <p:cNvPr id="2204" name="Google Shape;2204;p59"/>
          <p:cNvSpPr txBox="1"/>
          <p:nvPr/>
        </p:nvSpPr>
        <p:spPr>
          <a:xfrm>
            <a:off x="829524" y="5897947"/>
            <a:ext cx="4447325"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B050"/>
              </a:buClr>
              <a:buSzPts val="2200"/>
              <a:buFont typeface="Arial"/>
              <a:buNone/>
            </a:pPr>
            <a:r>
              <a:rPr b="1" i="1" lang="en-US" sz="2200" u="none" cap="none" strike="noStrike">
                <a:solidFill>
                  <a:srgbClr val="00B050"/>
                </a:solidFill>
                <a:latin typeface="Arial"/>
                <a:ea typeface="Arial"/>
                <a:cs typeface="Arial"/>
                <a:sym typeface="Arial"/>
              </a:rPr>
              <a:t>Máy</a:t>
            </a:r>
            <a:r>
              <a:rPr b="1" i="1" lang="en-US" sz="2200" u="none" cap="none" strike="noStrike">
                <a:solidFill>
                  <a:srgbClr val="00B050"/>
                </a:solidFill>
                <a:latin typeface="Arial"/>
                <a:ea typeface="Arial"/>
                <a:cs typeface="Arial"/>
                <a:sym typeface="Arial"/>
              </a:rPr>
              <a:t> chụp cắt lớp bằng phát xạ positron (PET)</a:t>
            </a:r>
            <a:endParaRPr/>
          </a:p>
        </p:txBody>
      </p:sp>
      <p:sp>
        <p:nvSpPr>
          <p:cNvPr id="2205" name="Google Shape;2205;p59"/>
          <p:cNvSpPr txBox="1"/>
          <p:nvPr/>
        </p:nvSpPr>
        <p:spPr>
          <a:xfrm>
            <a:off x="6693863" y="5897946"/>
            <a:ext cx="4174433"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B050"/>
              </a:buClr>
              <a:buSzPts val="2200"/>
              <a:buFont typeface="Arial"/>
              <a:buNone/>
            </a:pPr>
            <a:r>
              <a:rPr b="1" i="1" lang="en-US" sz="2200" u="none" cap="none" strike="noStrike">
                <a:solidFill>
                  <a:srgbClr val="00B050"/>
                </a:solidFill>
                <a:latin typeface="Arial"/>
                <a:ea typeface="Arial"/>
                <a:cs typeface="Arial"/>
                <a:sym typeface="Arial"/>
              </a:rPr>
              <a:t>Máy</a:t>
            </a:r>
            <a:r>
              <a:rPr b="1" i="1" lang="en-US" sz="2200" u="none" cap="none" strike="noStrike">
                <a:solidFill>
                  <a:srgbClr val="00B050"/>
                </a:solidFill>
                <a:latin typeface="Arial"/>
                <a:ea typeface="Arial"/>
                <a:cs typeface="Arial"/>
                <a:sym typeface="Arial"/>
              </a:rPr>
              <a:t> chụp cắt lớp bằng bằng bức xạ đơn photon(SPECT)</a:t>
            </a:r>
            <a:endParaRPr/>
          </a:p>
        </p:txBody>
      </p:sp>
      <p:sp>
        <p:nvSpPr>
          <p:cNvPr id="2206" name="Google Shape;2206;p59"/>
          <p:cNvSpPr/>
          <p:nvPr/>
        </p:nvSpPr>
        <p:spPr>
          <a:xfrm>
            <a:off x="270283" y="1"/>
            <a:ext cx="3958817"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lang="en-US" sz="4000">
                <a:solidFill>
                  <a:srgbClr val="002060"/>
                </a:solidFill>
                <a:latin typeface="Arial"/>
                <a:ea typeface="Arial"/>
                <a:cs typeface="Arial"/>
                <a:sym typeface="Arial"/>
              </a:rPr>
              <a:t>Ví dụ</a:t>
            </a:r>
            <a:endParaRPr b="0" i="0" sz="4000" u="none" cap="none" strike="noStrike">
              <a:solidFill>
                <a:srgbClr val="00206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4" name="Shape 1694"/>
        <p:cNvGrpSpPr/>
        <p:nvPr/>
      </p:nvGrpSpPr>
      <p:grpSpPr>
        <a:xfrm>
          <a:off x="0" y="0"/>
          <a:ext cx="0" cy="0"/>
          <a:chOff x="0" y="0"/>
          <a:chExt cx="0" cy="0"/>
        </a:xfrm>
      </p:grpSpPr>
      <p:sp>
        <p:nvSpPr>
          <p:cNvPr id="1695" name="Google Shape;1695;p6"/>
          <p:cNvSpPr/>
          <p:nvPr/>
        </p:nvSpPr>
        <p:spPr>
          <a:xfrm>
            <a:off x="400319" y="1932267"/>
            <a:ext cx="4667250" cy="4333101"/>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Clr>
                <a:srgbClr val="0070C0"/>
              </a:buClr>
              <a:buSzPts val="2800"/>
              <a:buFont typeface="Arima Madurai Black"/>
              <a:buNone/>
            </a:pPr>
            <a:r>
              <a:rPr b="0" i="0" lang="en-US" sz="2800" u="none" cap="none" strike="noStrike">
                <a:solidFill>
                  <a:srgbClr val="0070C0"/>
                </a:solidFill>
                <a:latin typeface="Arima Madurai Black"/>
                <a:ea typeface="Arima Madurai Black"/>
                <a:cs typeface="Arima Madurai Black"/>
                <a:sym typeface="Arima Madurai Black"/>
              </a:rPr>
              <a:t>Thiên văn học đã có lịch sử  hàng ngàn năm. Từ thời cổ đại, con người đã quan sát bầu trời và xây dựng lên những mô hình đầu tiên của vũ trụ.</a:t>
            </a:r>
            <a:endParaRPr b="0" i="0" sz="2800" u="none" cap="none" strike="noStrike">
              <a:solidFill>
                <a:srgbClr val="0070C0"/>
              </a:solidFill>
              <a:latin typeface="Arima Madurai Black"/>
              <a:ea typeface="Arima Madurai Black"/>
              <a:cs typeface="Arima Madurai Black"/>
              <a:sym typeface="Arima Madurai Black"/>
            </a:endParaRPr>
          </a:p>
        </p:txBody>
      </p:sp>
      <p:sp>
        <p:nvSpPr>
          <p:cNvPr id="1696" name="Google Shape;1696;p6"/>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697" name="Google Shape;1697;p6"/>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pic>
        <p:nvPicPr>
          <p:cNvPr descr="Thuyết địa tâm liệu có sai?" id="1698" name="Google Shape;1698;p6"/>
          <p:cNvPicPr preferRelativeResize="0"/>
          <p:nvPr/>
        </p:nvPicPr>
        <p:blipFill rotWithShape="1">
          <a:blip r:embed="rId3">
            <a:alphaModFix/>
          </a:blip>
          <a:srcRect b="0" l="0" r="0" t="0"/>
          <a:stretch/>
        </p:blipFill>
        <p:spPr>
          <a:xfrm>
            <a:off x="5419724" y="2167475"/>
            <a:ext cx="6141461" cy="384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5"/>
                                        </p:tgtEl>
                                        <p:attrNameLst>
                                          <p:attrName>style.visibility</p:attrName>
                                        </p:attrNameLst>
                                      </p:cBhvr>
                                      <p:to>
                                        <p:strVal val="visible"/>
                                      </p:to>
                                    </p:set>
                                    <p:animEffect filter="fade" transition="in">
                                      <p:cBhvr>
                                        <p:cTn dur="500"/>
                                        <p:tgtEl>
                                          <p:spTgt spid="1695"/>
                                        </p:tgtEl>
                                      </p:cBhvr>
                                    </p:animEffect>
                                  </p:childTnLst>
                                </p:cTn>
                              </p:par>
                              <p:par>
                                <p:cTn fill="hold" nodeType="withEffect" presetClass="entr" presetID="10" presetSubtype="0">
                                  <p:stCondLst>
                                    <p:cond delay="0"/>
                                  </p:stCondLst>
                                  <p:childTnLst>
                                    <p:set>
                                      <p:cBhvr>
                                        <p:cTn dur="1" fill="hold">
                                          <p:stCondLst>
                                            <p:cond delay="0"/>
                                          </p:stCondLst>
                                        </p:cTn>
                                        <p:tgtEl>
                                          <p:spTgt spid="1698"/>
                                        </p:tgtEl>
                                        <p:attrNameLst>
                                          <p:attrName>style.visibility</p:attrName>
                                        </p:attrNameLst>
                                      </p:cBhvr>
                                      <p:to>
                                        <p:strVal val="visible"/>
                                      </p:to>
                                    </p:set>
                                    <p:animEffect filter="fade" transition="in">
                                      <p:cBhvr>
                                        <p:cTn dur="500"/>
                                        <p:tgtEl>
                                          <p:spTgt spid="16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0" name="Shape 2210"/>
        <p:cNvGrpSpPr/>
        <p:nvPr/>
      </p:nvGrpSpPr>
      <p:grpSpPr>
        <a:xfrm>
          <a:off x="0" y="0"/>
          <a:ext cx="0" cy="0"/>
          <a:chOff x="0" y="0"/>
          <a:chExt cx="0" cy="0"/>
        </a:xfrm>
      </p:grpSpPr>
      <p:sp>
        <p:nvSpPr>
          <p:cNvPr id="2211" name="Google Shape;2211;p60"/>
          <p:cNvSpPr/>
          <p:nvPr/>
        </p:nvSpPr>
        <p:spPr>
          <a:xfrm>
            <a:off x="226581" y="1438473"/>
            <a:ext cx="11738838" cy="664012"/>
          </a:xfrm>
          <a:prstGeom prst="roundRect">
            <a:avLst>
              <a:gd fmla="val 16667" name="adj"/>
            </a:avLst>
          </a:prstGeom>
          <a:solidFill>
            <a:srgbClr val="00B0F0"/>
          </a:solidFill>
          <a:ln cap="flat" cmpd="sng" w="38100">
            <a:solidFill>
              <a:srgbClr val="00206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ma Madurai Black"/>
              <a:buNone/>
            </a:pPr>
            <a:r>
              <a:rPr b="1" i="0" lang="en-US" sz="2800" u="none" cap="none" strike="noStrike">
                <a:solidFill>
                  <a:srgbClr val="FFFFFF"/>
                </a:solidFill>
                <a:latin typeface="Arima Madurai Black"/>
                <a:ea typeface="Arima Madurai Black"/>
                <a:cs typeface="Arima Madurai Black"/>
                <a:sym typeface="Arima Madurai Black"/>
              </a:rPr>
              <a:t>Trong nông nghiệp: Chiếu</a:t>
            </a:r>
            <a:r>
              <a:rPr b="1" i="0" lang="en-US" sz="2800" u="none" cap="none" strike="noStrike">
                <a:solidFill>
                  <a:srgbClr val="FFFFFF"/>
                </a:solidFill>
                <a:latin typeface="Arima Madurai Black"/>
                <a:ea typeface="Arima Madurai Black"/>
                <a:cs typeface="Arima Madurai Black"/>
                <a:sym typeface="Arima Madurai Black"/>
              </a:rPr>
              <a:t> xạ hạt giống để cải tạo giống cây trồng</a:t>
            </a:r>
            <a:endParaRPr b="1" i="0" sz="2800" u="none" cap="none" strike="noStrike">
              <a:solidFill>
                <a:srgbClr val="FFFFFF"/>
              </a:solidFill>
              <a:latin typeface="Arima Madurai Black"/>
              <a:ea typeface="Arima Madurai Black"/>
              <a:cs typeface="Arima Madurai Black"/>
              <a:sym typeface="Arima Madurai Black"/>
            </a:endParaRPr>
          </a:p>
        </p:txBody>
      </p:sp>
      <p:pic>
        <p:nvPicPr>
          <p:cNvPr descr="A picture containing tool, several&#10;&#10;Description automatically generated" id="2212" name="Google Shape;2212;p60"/>
          <p:cNvPicPr preferRelativeResize="0"/>
          <p:nvPr/>
        </p:nvPicPr>
        <p:blipFill rotWithShape="1">
          <a:blip r:embed="rId3">
            <a:alphaModFix/>
          </a:blip>
          <a:srcRect b="0" l="0" r="0" t="0"/>
          <a:stretch/>
        </p:blipFill>
        <p:spPr>
          <a:xfrm>
            <a:off x="6617639" y="2564013"/>
            <a:ext cx="4290185" cy="2934486"/>
          </a:xfrm>
          <a:prstGeom prst="rect">
            <a:avLst/>
          </a:prstGeom>
          <a:noFill/>
          <a:ln>
            <a:noFill/>
          </a:ln>
        </p:spPr>
      </p:pic>
      <p:pic>
        <p:nvPicPr>
          <p:cNvPr descr="A picture containing grass, sky, green, lush&#10;&#10;Description automatically generated" id="2213" name="Google Shape;2213;p60"/>
          <p:cNvPicPr preferRelativeResize="0"/>
          <p:nvPr/>
        </p:nvPicPr>
        <p:blipFill rotWithShape="1">
          <a:blip r:embed="rId4">
            <a:alphaModFix/>
          </a:blip>
          <a:srcRect b="0" l="0" r="0" t="0"/>
          <a:stretch/>
        </p:blipFill>
        <p:spPr>
          <a:xfrm>
            <a:off x="1114752" y="2550263"/>
            <a:ext cx="4409748" cy="2934486"/>
          </a:xfrm>
          <a:prstGeom prst="rect">
            <a:avLst/>
          </a:prstGeom>
          <a:noFill/>
          <a:ln>
            <a:noFill/>
          </a:ln>
        </p:spPr>
      </p:pic>
      <p:sp>
        <p:nvSpPr>
          <p:cNvPr id="2214" name="Google Shape;2214;p60"/>
          <p:cNvSpPr/>
          <p:nvPr/>
        </p:nvSpPr>
        <p:spPr>
          <a:xfrm>
            <a:off x="270283" y="1"/>
            <a:ext cx="3958817" cy="1133474"/>
          </a:xfrm>
          <a:custGeom>
            <a:rect b="b" l="l" r="r" t="t"/>
            <a:pathLst>
              <a:path extrusionOk="0" h="23483" w="22200">
                <a:moveTo>
                  <a:pt x="11622" y="682"/>
                </a:moveTo>
                <a:cubicBezTo>
                  <a:pt x="11622" y="745"/>
                  <a:pt x="11575" y="777"/>
                  <a:pt x="11527" y="777"/>
                </a:cubicBezTo>
                <a:lnTo>
                  <a:pt x="11622" y="682"/>
                </a:lnTo>
                <a:close/>
                <a:moveTo>
                  <a:pt x="10292" y="872"/>
                </a:moveTo>
                <a:lnTo>
                  <a:pt x="10292" y="919"/>
                </a:lnTo>
                <a:lnTo>
                  <a:pt x="10277" y="919"/>
                </a:lnTo>
                <a:lnTo>
                  <a:pt x="10277" y="872"/>
                </a:lnTo>
                <a:close/>
                <a:moveTo>
                  <a:pt x="11432" y="872"/>
                </a:moveTo>
                <a:lnTo>
                  <a:pt x="11432" y="919"/>
                </a:lnTo>
                <a:lnTo>
                  <a:pt x="11417" y="919"/>
                </a:lnTo>
                <a:lnTo>
                  <a:pt x="11417" y="872"/>
                </a:lnTo>
                <a:close/>
                <a:moveTo>
                  <a:pt x="11258" y="856"/>
                </a:moveTo>
                <a:cubicBezTo>
                  <a:pt x="11306" y="903"/>
                  <a:pt x="11337" y="951"/>
                  <a:pt x="11369" y="998"/>
                </a:cubicBezTo>
                <a:lnTo>
                  <a:pt x="11258" y="1014"/>
                </a:lnTo>
                <a:lnTo>
                  <a:pt x="11258" y="856"/>
                </a:lnTo>
                <a:close/>
                <a:moveTo>
                  <a:pt x="9327" y="793"/>
                </a:moveTo>
                <a:lnTo>
                  <a:pt x="9406" y="951"/>
                </a:lnTo>
                <a:lnTo>
                  <a:pt x="9232" y="1046"/>
                </a:lnTo>
                <a:cubicBezTo>
                  <a:pt x="9168" y="951"/>
                  <a:pt x="9279" y="888"/>
                  <a:pt x="9327" y="793"/>
                </a:cubicBezTo>
                <a:close/>
                <a:moveTo>
                  <a:pt x="9627" y="967"/>
                </a:moveTo>
                <a:lnTo>
                  <a:pt x="9469" y="1141"/>
                </a:lnTo>
                <a:lnTo>
                  <a:pt x="9453" y="1125"/>
                </a:lnTo>
                <a:cubicBezTo>
                  <a:pt x="9469" y="1062"/>
                  <a:pt x="9501" y="1014"/>
                  <a:pt x="9517" y="967"/>
                </a:cubicBezTo>
                <a:close/>
                <a:moveTo>
                  <a:pt x="12145" y="1062"/>
                </a:moveTo>
                <a:cubicBezTo>
                  <a:pt x="12156" y="1142"/>
                  <a:pt x="12160" y="1164"/>
                  <a:pt x="12136" y="1164"/>
                </a:cubicBezTo>
                <a:cubicBezTo>
                  <a:pt x="12127" y="1164"/>
                  <a:pt x="12115" y="1161"/>
                  <a:pt x="12097" y="1157"/>
                </a:cubicBezTo>
                <a:lnTo>
                  <a:pt x="12145" y="1062"/>
                </a:lnTo>
                <a:close/>
                <a:moveTo>
                  <a:pt x="9786" y="1157"/>
                </a:moveTo>
                <a:lnTo>
                  <a:pt x="9786" y="1268"/>
                </a:lnTo>
                <a:cubicBezTo>
                  <a:pt x="9772" y="1247"/>
                  <a:pt x="9761" y="1232"/>
                  <a:pt x="9749" y="1218"/>
                </a:cubicBezTo>
                <a:lnTo>
                  <a:pt x="9749" y="1218"/>
                </a:lnTo>
                <a:cubicBezTo>
                  <a:pt x="9743" y="1157"/>
                  <a:pt x="9758" y="1157"/>
                  <a:pt x="9786" y="1157"/>
                </a:cubicBezTo>
                <a:close/>
                <a:moveTo>
                  <a:pt x="9311" y="1109"/>
                </a:moveTo>
                <a:cubicBezTo>
                  <a:pt x="9279" y="1173"/>
                  <a:pt x="9247" y="1252"/>
                  <a:pt x="9232" y="1315"/>
                </a:cubicBezTo>
                <a:lnTo>
                  <a:pt x="9121" y="1252"/>
                </a:lnTo>
                <a:cubicBezTo>
                  <a:pt x="9184" y="1188"/>
                  <a:pt x="9247" y="1141"/>
                  <a:pt x="9311" y="1109"/>
                </a:cubicBezTo>
                <a:close/>
                <a:moveTo>
                  <a:pt x="9137" y="1315"/>
                </a:moveTo>
                <a:cubicBezTo>
                  <a:pt x="9152" y="1315"/>
                  <a:pt x="9152" y="1331"/>
                  <a:pt x="9168" y="1347"/>
                </a:cubicBezTo>
                <a:lnTo>
                  <a:pt x="9168" y="1394"/>
                </a:lnTo>
                <a:cubicBezTo>
                  <a:pt x="9111" y="1406"/>
                  <a:pt x="9070" y="1450"/>
                  <a:pt x="9011" y="1450"/>
                </a:cubicBezTo>
                <a:cubicBezTo>
                  <a:pt x="8988" y="1450"/>
                  <a:pt x="8962" y="1443"/>
                  <a:pt x="8931" y="1426"/>
                </a:cubicBezTo>
                <a:lnTo>
                  <a:pt x="9121" y="1315"/>
                </a:lnTo>
                <a:close/>
                <a:moveTo>
                  <a:pt x="9720" y="1280"/>
                </a:moveTo>
                <a:lnTo>
                  <a:pt x="9720" y="1280"/>
                </a:lnTo>
                <a:cubicBezTo>
                  <a:pt x="9717" y="1289"/>
                  <a:pt x="9712" y="1294"/>
                  <a:pt x="9707" y="1299"/>
                </a:cubicBezTo>
                <a:lnTo>
                  <a:pt x="9707" y="1410"/>
                </a:lnTo>
                <a:lnTo>
                  <a:pt x="9643" y="1473"/>
                </a:lnTo>
                <a:lnTo>
                  <a:pt x="9437" y="1473"/>
                </a:lnTo>
                <a:cubicBezTo>
                  <a:pt x="9437" y="1442"/>
                  <a:pt x="9437" y="1426"/>
                  <a:pt x="9437" y="1394"/>
                </a:cubicBezTo>
                <a:lnTo>
                  <a:pt x="9580" y="1394"/>
                </a:lnTo>
                <a:lnTo>
                  <a:pt x="9707" y="1283"/>
                </a:lnTo>
                <a:cubicBezTo>
                  <a:pt x="9711" y="1283"/>
                  <a:pt x="9716" y="1282"/>
                  <a:pt x="9720" y="1280"/>
                </a:cubicBezTo>
                <a:close/>
                <a:moveTo>
                  <a:pt x="8867" y="1473"/>
                </a:moveTo>
                <a:lnTo>
                  <a:pt x="8867" y="1537"/>
                </a:lnTo>
                <a:lnTo>
                  <a:pt x="8836" y="1537"/>
                </a:lnTo>
                <a:lnTo>
                  <a:pt x="8820" y="1473"/>
                </a:lnTo>
                <a:close/>
                <a:moveTo>
                  <a:pt x="12208" y="1505"/>
                </a:moveTo>
                <a:lnTo>
                  <a:pt x="12224" y="1600"/>
                </a:lnTo>
                <a:lnTo>
                  <a:pt x="12082" y="1600"/>
                </a:lnTo>
                <a:lnTo>
                  <a:pt x="12066" y="1521"/>
                </a:lnTo>
                <a:lnTo>
                  <a:pt x="12208" y="1505"/>
                </a:lnTo>
                <a:close/>
                <a:moveTo>
                  <a:pt x="8706" y="1554"/>
                </a:moveTo>
                <a:cubicBezTo>
                  <a:pt x="8722" y="1554"/>
                  <a:pt x="8739" y="1558"/>
                  <a:pt x="8757" y="1568"/>
                </a:cubicBezTo>
                <a:cubicBezTo>
                  <a:pt x="8738" y="1659"/>
                  <a:pt x="8720" y="1703"/>
                  <a:pt x="8678" y="1703"/>
                </a:cubicBezTo>
                <a:cubicBezTo>
                  <a:pt x="8647" y="1703"/>
                  <a:pt x="8602" y="1679"/>
                  <a:pt x="8535" y="1632"/>
                </a:cubicBezTo>
                <a:cubicBezTo>
                  <a:pt x="8597" y="1607"/>
                  <a:pt x="8649" y="1554"/>
                  <a:pt x="8706" y="1554"/>
                </a:cubicBezTo>
                <a:close/>
                <a:moveTo>
                  <a:pt x="8757" y="1758"/>
                </a:moveTo>
                <a:lnTo>
                  <a:pt x="8772" y="1774"/>
                </a:lnTo>
                <a:lnTo>
                  <a:pt x="8741" y="1795"/>
                </a:lnTo>
                <a:lnTo>
                  <a:pt x="8741" y="1790"/>
                </a:lnTo>
                <a:cubicBezTo>
                  <a:pt x="8725" y="1790"/>
                  <a:pt x="8757" y="1774"/>
                  <a:pt x="8757" y="1758"/>
                </a:cubicBezTo>
                <a:close/>
                <a:moveTo>
                  <a:pt x="8250" y="1806"/>
                </a:moveTo>
                <a:lnTo>
                  <a:pt x="8266" y="1822"/>
                </a:lnTo>
                <a:lnTo>
                  <a:pt x="8218" y="1853"/>
                </a:lnTo>
                <a:cubicBezTo>
                  <a:pt x="8218" y="1838"/>
                  <a:pt x="8234" y="1822"/>
                  <a:pt x="8250" y="1806"/>
                </a:cubicBezTo>
                <a:close/>
                <a:moveTo>
                  <a:pt x="8202" y="1838"/>
                </a:moveTo>
                <a:lnTo>
                  <a:pt x="8218" y="1853"/>
                </a:lnTo>
                <a:lnTo>
                  <a:pt x="8218" y="1853"/>
                </a:lnTo>
                <a:cubicBezTo>
                  <a:pt x="8218" y="1885"/>
                  <a:pt x="8218" y="1917"/>
                  <a:pt x="8218" y="1948"/>
                </a:cubicBezTo>
                <a:lnTo>
                  <a:pt x="8139" y="1948"/>
                </a:lnTo>
                <a:lnTo>
                  <a:pt x="8202" y="1838"/>
                </a:lnTo>
                <a:close/>
                <a:moveTo>
                  <a:pt x="8725" y="1806"/>
                </a:moveTo>
                <a:cubicBezTo>
                  <a:pt x="8725" y="1838"/>
                  <a:pt x="8709" y="1854"/>
                  <a:pt x="8693" y="1885"/>
                </a:cubicBezTo>
                <a:cubicBezTo>
                  <a:pt x="8677" y="1901"/>
                  <a:pt x="8677" y="1933"/>
                  <a:pt x="8677" y="1948"/>
                </a:cubicBezTo>
                <a:lnTo>
                  <a:pt x="8519" y="1933"/>
                </a:lnTo>
                <a:cubicBezTo>
                  <a:pt x="8563" y="1859"/>
                  <a:pt x="8649" y="1812"/>
                  <a:pt x="8725" y="1806"/>
                </a:cubicBezTo>
                <a:close/>
                <a:moveTo>
                  <a:pt x="12303" y="1964"/>
                </a:moveTo>
                <a:cubicBezTo>
                  <a:pt x="12303" y="1996"/>
                  <a:pt x="12335" y="2012"/>
                  <a:pt x="12303" y="2059"/>
                </a:cubicBezTo>
                <a:cubicBezTo>
                  <a:pt x="12276" y="2087"/>
                  <a:pt x="12237" y="2102"/>
                  <a:pt x="12237" y="2106"/>
                </a:cubicBezTo>
                <a:lnTo>
                  <a:pt x="12237" y="2106"/>
                </a:lnTo>
                <a:cubicBezTo>
                  <a:pt x="12177" y="2089"/>
                  <a:pt x="12177" y="2026"/>
                  <a:pt x="12177" y="1964"/>
                </a:cubicBezTo>
                <a:close/>
                <a:moveTo>
                  <a:pt x="8092" y="2075"/>
                </a:moveTo>
                <a:lnTo>
                  <a:pt x="8092" y="2091"/>
                </a:lnTo>
                <a:lnTo>
                  <a:pt x="8012" y="2107"/>
                </a:lnTo>
                <a:cubicBezTo>
                  <a:pt x="8012" y="2107"/>
                  <a:pt x="8012" y="2091"/>
                  <a:pt x="8012" y="2075"/>
                </a:cubicBezTo>
                <a:close/>
                <a:moveTo>
                  <a:pt x="12335" y="2061"/>
                </a:moveTo>
                <a:lnTo>
                  <a:pt x="12319" y="2107"/>
                </a:lnTo>
                <a:cubicBezTo>
                  <a:pt x="12311" y="2091"/>
                  <a:pt x="12307" y="2083"/>
                  <a:pt x="12297" y="2083"/>
                </a:cubicBezTo>
                <a:cubicBezTo>
                  <a:pt x="12288" y="2083"/>
                  <a:pt x="12272" y="2091"/>
                  <a:pt x="12240" y="2107"/>
                </a:cubicBezTo>
                <a:cubicBezTo>
                  <a:pt x="12295" y="2074"/>
                  <a:pt x="12319" y="2064"/>
                  <a:pt x="12335" y="2061"/>
                </a:cubicBezTo>
                <a:close/>
                <a:moveTo>
                  <a:pt x="8503" y="1758"/>
                </a:moveTo>
                <a:cubicBezTo>
                  <a:pt x="8551" y="1853"/>
                  <a:pt x="8424" y="1869"/>
                  <a:pt x="8424" y="1948"/>
                </a:cubicBezTo>
                <a:lnTo>
                  <a:pt x="8472" y="2012"/>
                </a:lnTo>
                <a:cubicBezTo>
                  <a:pt x="8334" y="2012"/>
                  <a:pt x="8300" y="2203"/>
                  <a:pt x="8155" y="2217"/>
                </a:cubicBezTo>
                <a:lnTo>
                  <a:pt x="8155" y="2217"/>
                </a:lnTo>
                <a:cubicBezTo>
                  <a:pt x="8219" y="2106"/>
                  <a:pt x="8282" y="1996"/>
                  <a:pt x="8377" y="1901"/>
                </a:cubicBezTo>
                <a:lnTo>
                  <a:pt x="8329" y="1869"/>
                </a:lnTo>
                <a:lnTo>
                  <a:pt x="8424" y="1822"/>
                </a:lnTo>
                <a:lnTo>
                  <a:pt x="8377" y="1758"/>
                </a:lnTo>
                <a:close/>
                <a:moveTo>
                  <a:pt x="8145" y="2227"/>
                </a:moveTo>
                <a:lnTo>
                  <a:pt x="8145" y="2227"/>
                </a:lnTo>
                <a:cubicBezTo>
                  <a:pt x="8149" y="2240"/>
                  <a:pt x="8139" y="2252"/>
                  <a:pt x="8139" y="2265"/>
                </a:cubicBezTo>
                <a:lnTo>
                  <a:pt x="8123" y="2249"/>
                </a:lnTo>
                <a:lnTo>
                  <a:pt x="8145" y="2227"/>
                </a:lnTo>
                <a:close/>
                <a:moveTo>
                  <a:pt x="7142" y="2249"/>
                </a:moveTo>
                <a:lnTo>
                  <a:pt x="7142" y="2297"/>
                </a:lnTo>
                <a:lnTo>
                  <a:pt x="7126" y="2297"/>
                </a:lnTo>
                <a:lnTo>
                  <a:pt x="7126" y="2249"/>
                </a:lnTo>
                <a:close/>
                <a:moveTo>
                  <a:pt x="8820" y="1806"/>
                </a:moveTo>
                <a:lnTo>
                  <a:pt x="8867" y="1948"/>
                </a:lnTo>
                <a:cubicBezTo>
                  <a:pt x="8883" y="1954"/>
                  <a:pt x="8898" y="1956"/>
                  <a:pt x="8911" y="1956"/>
                </a:cubicBezTo>
                <a:cubicBezTo>
                  <a:pt x="8999" y="1956"/>
                  <a:pt x="9021" y="1846"/>
                  <a:pt x="9109" y="1846"/>
                </a:cubicBezTo>
                <a:cubicBezTo>
                  <a:pt x="9122" y="1846"/>
                  <a:pt x="9136" y="1848"/>
                  <a:pt x="9152" y="1853"/>
                </a:cubicBezTo>
                <a:cubicBezTo>
                  <a:pt x="9121" y="1885"/>
                  <a:pt x="9089" y="1933"/>
                  <a:pt x="9057" y="1964"/>
                </a:cubicBezTo>
                <a:cubicBezTo>
                  <a:pt x="9042" y="2012"/>
                  <a:pt x="9042" y="2043"/>
                  <a:pt x="9026" y="2091"/>
                </a:cubicBezTo>
                <a:lnTo>
                  <a:pt x="8899" y="2170"/>
                </a:lnTo>
                <a:lnTo>
                  <a:pt x="9010" y="2313"/>
                </a:lnTo>
                <a:cubicBezTo>
                  <a:pt x="8983" y="2329"/>
                  <a:pt x="8959" y="2335"/>
                  <a:pt x="8935" y="2335"/>
                </a:cubicBezTo>
                <a:cubicBezTo>
                  <a:pt x="8872" y="2335"/>
                  <a:pt x="8820" y="2290"/>
                  <a:pt x="8768" y="2290"/>
                </a:cubicBezTo>
                <a:cubicBezTo>
                  <a:pt x="8749" y="2290"/>
                  <a:pt x="8729" y="2296"/>
                  <a:pt x="8709" y="2313"/>
                </a:cubicBezTo>
                <a:lnTo>
                  <a:pt x="8614" y="2154"/>
                </a:lnTo>
                <a:lnTo>
                  <a:pt x="8456" y="2154"/>
                </a:lnTo>
                <a:lnTo>
                  <a:pt x="8456" y="2107"/>
                </a:lnTo>
                <a:lnTo>
                  <a:pt x="8677" y="1980"/>
                </a:lnTo>
                <a:lnTo>
                  <a:pt x="8677" y="1980"/>
                </a:lnTo>
                <a:cubicBezTo>
                  <a:pt x="8692" y="2009"/>
                  <a:pt x="8667" y="2077"/>
                  <a:pt x="8734" y="2077"/>
                </a:cubicBezTo>
                <a:cubicBezTo>
                  <a:pt x="8741" y="2077"/>
                  <a:pt x="8748" y="2076"/>
                  <a:pt x="8757" y="2075"/>
                </a:cubicBezTo>
                <a:cubicBezTo>
                  <a:pt x="8758" y="2074"/>
                  <a:pt x="8760" y="2073"/>
                  <a:pt x="8761" y="2073"/>
                </a:cubicBezTo>
                <a:cubicBezTo>
                  <a:pt x="8778" y="2073"/>
                  <a:pt x="8807" y="2141"/>
                  <a:pt x="8836" y="2170"/>
                </a:cubicBezTo>
                <a:lnTo>
                  <a:pt x="8867" y="2138"/>
                </a:lnTo>
                <a:lnTo>
                  <a:pt x="8852" y="2043"/>
                </a:lnTo>
                <a:lnTo>
                  <a:pt x="8741" y="1964"/>
                </a:lnTo>
                <a:lnTo>
                  <a:pt x="8820" y="1806"/>
                </a:lnTo>
                <a:close/>
                <a:moveTo>
                  <a:pt x="8313" y="2265"/>
                </a:moveTo>
                <a:lnTo>
                  <a:pt x="8424" y="2344"/>
                </a:lnTo>
                <a:cubicBezTo>
                  <a:pt x="8427" y="2349"/>
                  <a:pt x="8429" y="2355"/>
                  <a:pt x="8432" y="2360"/>
                </a:cubicBezTo>
                <a:lnTo>
                  <a:pt x="8456" y="2360"/>
                </a:lnTo>
                <a:cubicBezTo>
                  <a:pt x="8448" y="2362"/>
                  <a:pt x="8441" y="2363"/>
                  <a:pt x="8434" y="2364"/>
                </a:cubicBezTo>
                <a:lnTo>
                  <a:pt x="8434" y="2364"/>
                </a:lnTo>
                <a:cubicBezTo>
                  <a:pt x="8433" y="2363"/>
                  <a:pt x="8433" y="2362"/>
                  <a:pt x="8432" y="2360"/>
                </a:cubicBezTo>
                <a:lnTo>
                  <a:pt x="8408" y="2360"/>
                </a:lnTo>
                <a:lnTo>
                  <a:pt x="8410" y="2370"/>
                </a:lnTo>
                <a:lnTo>
                  <a:pt x="8410" y="2370"/>
                </a:lnTo>
                <a:cubicBezTo>
                  <a:pt x="8418" y="2368"/>
                  <a:pt x="8426" y="2366"/>
                  <a:pt x="8434" y="2364"/>
                </a:cubicBezTo>
                <a:lnTo>
                  <a:pt x="8434" y="2364"/>
                </a:lnTo>
                <a:cubicBezTo>
                  <a:pt x="8446" y="2390"/>
                  <a:pt x="8456" y="2418"/>
                  <a:pt x="8456" y="2455"/>
                </a:cubicBezTo>
                <a:lnTo>
                  <a:pt x="8424" y="2455"/>
                </a:lnTo>
                <a:lnTo>
                  <a:pt x="8410" y="2370"/>
                </a:lnTo>
                <a:lnTo>
                  <a:pt x="8410" y="2370"/>
                </a:lnTo>
                <a:cubicBezTo>
                  <a:pt x="8351" y="2382"/>
                  <a:pt x="8301" y="2395"/>
                  <a:pt x="8250" y="2408"/>
                </a:cubicBezTo>
                <a:cubicBezTo>
                  <a:pt x="8202" y="2328"/>
                  <a:pt x="8266" y="2313"/>
                  <a:pt x="8313" y="2265"/>
                </a:cubicBezTo>
                <a:close/>
                <a:moveTo>
                  <a:pt x="12699" y="2360"/>
                </a:moveTo>
                <a:lnTo>
                  <a:pt x="12588" y="2455"/>
                </a:lnTo>
                <a:cubicBezTo>
                  <a:pt x="12573" y="2423"/>
                  <a:pt x="12573" y="2392"/>
                  <a:pt x="12573" y="2360"/>
                </a:cubicBezTo>
                <a:close/>
                <a:moveTo>
                  <a:pt x="7854" y="2344"/>
                </a:moveTo>
                <a:lnTo>
                  <a:pt x="7870" y="2360"/>
                </a:lnTo>
                <a:lnTo>
                  <a:pt x="7838" y="2392"/>
                </a:lnTo>
                <a:lnTo>
                  <a:pt x="7822" y="2392"/>
                </a:lnTo>
                <a:cubicBezTo>
                  <a:pt x="7810" y="2430"/>
                  <a:pt x="7786" y="2479"/>
                  <a:pt x="7727" y="2479"/>
                </a:cubicBezTo>
                <a:cubicBezTo>
                  <a:pt x="7713" y="2479"/>
                  <a:pt x="7698" y="2477"/>
                  <a:pt x="7680" y="2471"/>
                </a:cubicBezTo>
                <a:lnTo>
                  <a:pt x="7822" y="2376"/>
                </a:lnTo>
                <a:lnTo>
                  <a:pt x="7807" y="2376"/>
                </a:lnTo>
                <a:cubicBezTo>
                  <a:pt x="7822" y="2360"/>
                  <a:pt x="7838" y="2360"/>
                  <a:pt x="7854" y="2344"/>
                </a:cubicBezTo>
                <a:close/>
                <a:moveTo>
                  <a:pt x="7965" y="2487"/>
                </a:moveTo>
                <a:lnTo>
                  <a:pt x="7965" y="2518"/>
                </a:lnTo>
                <a:lnTo>
                  <a:pt x="7870" y="2518"/>
                </a:lnTo>
                <a:lnTo>
                  <a:pt x="7870" y="2487"/>
                </a:lnTo>
                <a:close/>
                <a:moveTo>
                  <a:pt x="17580" y="2436"/>
                </a:moveTo>
                <a:cubicBezTo>
                  <a:pt x="17597" y="2436"/>
                  <a:pt x="17614" y="2440"/>
                  <a:pt x="17630" y="2449"/>
                </a:cubicBezTo>
                <a:lnTo>
                  <a:pt x="17630" y="2449"/>
                </a:lnTo>
                <a:lnTo>
                  <a:pt x="17497" y="2582"/>
                </a:lnTo>
                <a:lnTo>
                  <a:pt x="17497" y="2756"/>
                </a:lnTo>
                <a:lnTo>
                  <a:pt x="17418" y="2756"/>
                </a:lnTo>
                <a:cubicBezTo>
                  <a:pt x="17433" y="2677"/>
                  <a:pt x="17449" y="2598"/>
                  <a:pt x="17465" y="2518"/>
                </a:cubicBezTo>
                <a:cubicBezTo>
                  <a:pt x="17476" y="2473"/>
                  <a:pt x="17528" y="2436"/>
                  <a:pt x="17580" y="2436"/>
                </a:cubicBezTo>
                <a:close/>
                <a:moveTo>
                  <a:pt x="8883" y="2550"/>
                </a:moveTo>
                <a:cubicBezTo>
                  <a:pt x="8867" y="2613"/>
                  <a:pt x="8852" y="2661"/>
                  <a:pt x="8820" y="2708"/>
                </a:cubicBezTo>
                <a:lnTo>
                  <a:pt x="8662" y="2772"/>
                </a:lnTo>
                <a:lnTo>
                  <a:pt x="8614" y="2708"/>
                </a:lnTo>
                <a:cubicBezTo>
                  <a:pt x="8646" y="2661"/>
                  <a:pt x="8677" y="2613"/>
                  <a:pt x="8725" y="2550"/>
                </a:cubicBezTo>
                <a:close/>
                <a:moveTo>
                  <a:pt x="7822" y="2645"/>
                </a:moveTo>
                <a:lnTo>
                  <a:pt x="7933" y="2756"/>
                </a:lnTo>
                <a:lnTo>
                  <a:pt x="7822" y="2835"/>
                </a:lnTo>
                <a:lnTo>
                  <a:pt x="7822" y="2645"/>
                </a:lnTo>
                <a:close/>
                <a:moveTo>
                  <a:pt x="8329" y="2724"/>
                </a:moveTo>
                <a:cubicBezTo>
                  <a:pt x="8345" y="2756"/>
                  <a:pt x="8361" y="2788"/>
                  <a:pt x="8408" y="2835"/>
                </a:cubicBezTo>
                <a:lnTo>
                  <a:pt x="8092" y="2835"/>
                </a:lnTo>
                <a:lnTo>
                  <a:pt x="8329" y="2724"/>
                </a:lnTo>
                <a:close/>
                <a:moveTo>
                  <a:pt x="18146" y="2851"/>
                </a:moveTo>
                <a:lnTo>
                  <a:pt x="18146" y="2867"/>
                </a:lnTo>
                <a:lnTo>
                  <a:pt x="18114" y="2867"/>
                </a:lnTo>
                <a:lnTo>
                  <a:pt x="18114" y="2851"/>
                </a:lnTo>
                <a:close/>
                <a:moveTo>
                  <a:pt x="16325" y="2851"/>
                </a:moveTo>
                <a:lnTo>
                  <a:pt x="16325" y="2898"/>
                </a:lnTo>
                <a:lnTo>
                  <a:pt x="16309" y="2898"/>
                </a:lnTo>
                <a:lnTo>
                  <a:pt x="16309" y="2851"/>
                </a:lnTo>
                <a:close/>
                <a:moveTo>
                  <a:pt x="18241" y="2946"/>
                </a:moveTo>
                <a:lnTo>
                  <a:pt x="18241" y="2978"/>
                </a:lnTo>
                <a:lnTo>
                  <a:pt x="18193" y="2978"/>
                </a:lnTo>
                <a:lnTo>
                  <a:pt x="18193" y="2946"/>
                </a:lnTo>
                <a:close/>
                <a:moveTo>
                  <a:pt x="7870" y="3025"/>
                </a:moveTo>
                <a:lnTo>
                  <a:pt x="7870" y="3073"/>
                </a:lnTo>
                <a:lnTo>
                  <a:pt x="7854" y="3073"/>
                </a:lnTo>
                <a:lnTo>
                  <a:pt x="7854" y="3025"/>
                </a:lnTo>
                <a:close/>
                <a:moveTo>
                  <a:pt x="8076" y="3025"/>
                </a:moveTo>
                <a:cubicBezTo>
                  <a:pt x="8092" y="3073"/>
                  <a:pt x="8107" y="3104"/>
                  <a:pt x="8107" y="3168"/>
                </a:cubicBezTo>
                <a:cubicBezTo>
                  <a:pt x="8076" y="3152"/>
                  <a:pt x="8044" y="3136"/>
                  <a:pt x="8012" y="3120"/>
                </a:cubicBezTo>
                <a:cubicBezTo>
                  <a:pt x="7997" y="3104"/>
                  <a:pt x="7981" y="3104"/>
                  <a:pt x="7949" y="3104"/>
                </a:cubicBezTo>
                <a:lnTo>
                  <a:pt x="8028" y="3025"/>
                </a:lnTo>
                <a:close/>
                <a:moveTo>
                  <a:pt x="17940" y="2835"/>
                </a:moveTo>
                <a:cubicBezTo>
                  <a:pt x="17988" y="2914"/>
                  <a:pt x="17908" y="3025"/>
                  <a:pt x="18019" y="3104"/>
                </a:cubicBezTo>
                <a:lnTo>
                  <a:pt x="17845" y="3168"/>
                </a:lnTo>
                <a:lnTo>
                  <a:pt x="17750" y="2978"/>
                </a:lnTo>
                <a:lnTo>
                  <a:pt x="17671" y="2962"/>
                </a:lnTo>
                <a:lnTo>
                  <a:pt x="17845" y="2835"/>
                </a:lnTo>
                <a:close/>
                <a:moveTo>
                  <a:pt x="5780" y="3120"/>
                </a:moveTo>
                <a:lnTo>
                  <a:pt x="5653" y="3183"/>
                </a:lnTo>
                <a:cubicBezTo>
                  <a:pt x="5637" y="3120"/>
                  <a:pt x="5669" y="3120"/>
                  <a:pt x="5780" y="3120"/>
                </a:cubicBezTo>
                <a:close/>
                <a:moveTo>
                  <a:pt x="7708" y="3078"/>
                </a:moveTo>
                <a:cubicBezTo>
                  <a:pt x="7733" y="3078"/>
                  <a:pt x="7743" y="3099"/>
                  <a:pt x="7712" y="3183"/>
                </a:cubicBezTo>
                <a:cubicBezTo>
                  <a:pt x="7696" y="3152"/>
                  <a:pt x="7680" y="3120"/>
                  <a:pt x="7664" y="3088"/>
                </a:cubicBezTo>
                <a:cubicBezTo>
                  <a:pt x="7680" y="3083"/>
                  <a:pt x="7696" y="3078"/>
                  <a:pt x="7708" y="3078"/>
                </a:cubicBezTo>
                <a:close/>
                <a:moveTo>
                  <a:pt x="7490" y="3183"/>
                </a:moveTo>
                <a:cubicBezTo>
                  <a:pt x="7501" y="3264"/>
                  <a:pt x="7505" y="3286"/>
                  <a:pt x="7475" y="3286"/>
                </a:cubicBezTo>
                <a:cubicBezTo>
                  <a:pt x="7464" y="3286"/>
                  <a:pt x="7448" y="3283"/>
                  <a:pt x="7427" y="3278"/>
                </a:cubicBezTo>
                <a:lnTo>
                  <a:pt x="7490" y="3183"/>
                </a:lnTo>
                <a:close/>
                <a:moveTo>
                  <a:pt x="17259" y="3263"/>
                </a:moveTo>
                <a:lnTo>
                  <a:pt x="17259" y="3310"/>
                </a:lnTo>
                <a:lnTo>
                  <a:pt x="17243" y="3310"/>
                </a:lnTo>
                <a:lnTo>
                  <a:pt x="17243" y="3263"/>
                </a:lnTo>
                <a:close/>
                <a:moveTo>
                  <a:pt x="7949" y="3278"/>
                </a:moveTo>
                <a:lnTo>
                  <a:pt x="7949" y="3373"/>
                </a:lnTo>
                <a:lnTo>
                  <a:pt x="7933" y="3373"/>
                </a:lnTo>
                <a:lnTo>
                  <a:pt x="7933" y="3278"/>
                </a:lnTo>
                <a:close/>
                <a:moveTo>
                  <a:pt x="15787" y="2867"/>
                </a:moveTo>
                <a:lnTo>
                  <a:pt x="15898" y="2978"/>
                </a:lnTo>
                <a:cubicBezTo>
                  <a:pt x="15937" y="2963"/>
                  <a:pt x="15978" y="2956"/>
                  <a:pt x="16017" y="2956"/>
                </a:cubicBezTo>
                <a:cubicBezTo>
                  <a:pt x="16106" y="2956"/>
                  <a:pt x="16191" y="2991"/>
                  <a:pt x="16246" y="3057"/>
                </a:cubicBezTo>
                <a:lnTo>
                  <a:pt x="16119" y="3088"/>
                </a:lnTo>
                <a:cubicBezTo>
                  <a:pt x="16103" y="3104"/>
                  <a:pt x="16103" y="3136"/>
                  <a:pt x="16088" y="3168"/>
                </a:cubicBezTo>
                <a:lnTo>
                  <a:pt x="15977" y="3073"/>
                </a:lnTo>
                <a:cubicBezTo>
                  <a:pt x="15882" y="3152"/>
                  <a:pt x="15803" y="3263"/>
                  <a:pt x="15755" y="3389"/>
                </a:cubicBezTo>
                <a:cubicBezTo>
                  <a:pt x="15739" y="3342"/>
                  <a:pt x="15739" y="3294"/>
                  <a:pt x="15739" y="3263"/>
                </a:cubicBezTo>
                <a:cubicBezTo>
                  <a:pt x="15723" y="3231"/>
                  <a:pt x="15708" y="3215"/>
                  <a:pt x="15692" y="3183"/>
                </a:cubicBezTo>
                <a:lnTo>
                  <a:pt x="15898" y="3057"/>
                </a:lnTo>
                <a:lnTo>
                  <a:pt x="15882" y="3057"/>
                </a:lnTo>
                <a:lnTo>
                  <a:pt x="15787" y="3025"/>
                </a:lnTo>
                <a:lnTo>
                  <a:pt x="15787" y="2867"/>
                </a:lnTo>
                <a:close/>
                <a:moveTo>
                  <a:pt x="17956" y="3326"/>
                </a:moveTo>
                <a:lnTo>
                  <a:pt x="17940" y="3405"/>
                </a:lnTo>
                <a:lnTo>
                  <a:pt x="17924" y="3405"/>
                </a:lnTo>
                <a:cubicBezTo>
                  <a:pt x="17924" y="3373"/>
                  <a:pt x="17908" y="3358"/>
                  <a:pt x="17908" y="3326"/>
                </a:cubicBezTo>
                <a:close/>
                <a:moveTo>
                  <a:pt x="12050" y="3500"/>
                </a:moveTo>
                <a:lnTo>
                  <a:pt x="12050" y="3548"/>
                </a:lnTo>
                <a:lnTo>
                  <a:pt x="12034" y="3548"/>
                </a:lnTo>
                <a:lnTo>
                  <a:pt x="12034" y="3500"/>
                </a:lnTo>
                <a:close/>
                <a:moveTo>
                  <a:pt x="5368" y="3278"/>
                </a:moveTo>
                <a:lnTo>
                  <a:pt x="5447" y="3310"/>
                </a:lnTo>
                <a:cubicBezTo>
                  <a:pt x="5368" y="3421"/>
                  <a:pt x="5289" y="3532"/>
                  <a:pt x="5178" y="3611"/>
                </a:cubicBezTo>
                <a:lnTo>
                  <a:pt x="5115" y="3579"/>
                </a:lnTo>
                <a:cubicBezTo>
                  <a:pt x="5178" y="3468"/>
                  <a:pt x="5273" y="3373"/>
                  <a:pt x="5368" y="3278"/>
                </a:cubicBezTo>
                <a:close/>
                <a:moveTo>
                  <a:pt x="7617" y="3310"/>
                </a:moveTo>
                <a:lnTo>
                  <a:pt x="7680" y="3437"/>
                </a:lnTo>
                <a:lnTo>
                  <a:pt x="7474" y="3627"/>
                </a:lnTo>
                <a:lnTo>
                  <a:pt x="7379" y="3627"/>
                </a:lnTo>
                <a:lnTo>
                  <a:pt x="7379" y="3437"/>
                </a:lnTo>
                <a:lnTo>
                  <a:pt x="7617" y="3310"/>
                </a:lnTo>
                <a:close/>
                <a:moveTo>
                  <a:pt x="11385" y="3532"/>
                </a:moveTo>
                <a:cubicBezTo>
                  <a:pt x="11401" y="3658"/>
                  <a:pt x="11385" y="3658"/>
                  <a:pt x="11211" y="3658"/>
                </a:cubicBezTo>
                <a:lnTo>
                  <a:pt x="11385" y="3532"/>
                </a:lnTo>
                <a:close/>
                <a:moveTo>
                  <a:pt x="7363" y="3595"/>
                </a:moveTo>
                <a:lnTo>
                  <a:pt x="7205" y="3706"/>
                </a:lnTo>
                <a:lnTo>
                  <a:pt x="7062" y="3595"/>
                </a:lnTo>
                <a:close/>
                <a:moveTo>
                  <a:pt x="6936" y="3643"/>
                </a:moveTo>
                <a:lnTo>
                  <a:pt x="7062" y="3706"/>
                </a:lnTo>
                <a:lnTo>
                  <a:pt x="7062" y="3753"/>
                </a:lnTo>
                <a:lnTo>
                  <a:pt x="6888" y="3753"/>
                </a:lnTo>
                <a:lnTo>
                  <a:pt x="6936" y="3643"/>
                </a:lnTo>
                <a:close/>
                <a:moveTo>
                  <a:pt x="6112" y="3722"/>
                </a:moveTo>
                <a:lnTo>
                  <a:pt x="6112" y="3722"/>
                </a:lnTo>
                <a:cubicBezTo>
                  <a:pt x="6128" y="3738"/>
                  <a:pt x="6144" y="3738"/>
                  <a:pt x="6160" y="3753"/>
                </a:cubicBezTo>
                <a:lnTo>
                  <a:pt x="6144" y="3769"/>
                </a:lnTo>
                <a:lnTo>
                  <a:pt x="6112" y="3722"/>
                </a:lnTo>
                <a:close/>
                <a:moveTo>
                  <a:pt x="15375" y="3722"/>
                </a:moveTo>
                <a:lnTo>
                  <a:pt x="15375" y="3738"/>
                </a:lnTo>
                <a:lnTo>
                  <a:pt x="15296" y="3769"/>
                </a:lnTo>
                <a:cubicBezTo>
                  <a:pt x="15296" y="3753"/>
                  <a:pt x="15296" y="3738"/>
                  <a:pt x="15296" y="3722"/>
                </a:cubicBezTo>
                <a:close/>
                <a:moveTo>
                  <a:pt x="7759" y="3627"/>
                </a:moveTo>
                <a:lnTo>
                  <a:pt x="7838" y="3706"/>
                </a:lnTo>
                <a:lnTo>
                  <a:pt x="7585" y="3833"/>
                </a:lnTo>
                <a:lnTo>
                  <a:pt x="7585" y="3817"/>
                </a:lnTo>
                <a:lnTo>
                  <a:pt x="7759" y="3627"/>
                </a:lnTo>
                <a:close/>
                <a:moveTo>
                  <a:pt x="5408" y="3630"/>
                </a:moveTo>
                <a:cubicBezTo>
                  <a:pt x="5431" y="3630"/>
                  <a:pt x="5455" y="3641"/>
                  <a:pt x="5479" y="3674"/>
                </a:cubicBezTo>
                <a:lnTo>
                  <a:pt x="5337" y="3848"/>
                </a:lnTo>
                <a:cubicBezTo>
                  <a:pt x="5289" y="3785"/>
                  <a:pt x="5257" y="3722"/>
                  <a:pt x="5226" y="3674"/>
                </a:cubicBezTo>
                <a:lnTo>
                  <a:pt x="5257" y="3643"/>
                </a:lnTo>
                <a:cubicBezTo>
                  <a:pt x="5270" y="3655"/>
                  <a:pt x="5283" y="3660"/>
                  <a:pt x="5297" y="3660"/>
                </a:cubicBezTo>
                <a:cubicBezTo>
                  <a:pt x="5331" y="3660"/>
                  <a:pt x="5369" y="3630"/>
                  <a:pt x="5408" y="3630"/>
                </a:cubicBezTo>
                <a:close/>
                <a:moveTo>
                  <a:pt x="4862" y="3769"/>
                </a:moveTo>
                <a:lnTo>
                  <a:pt x="4862" y="3848"/>
                </a:lnTo>
                <a:lnTo>
                  <a:pt x="4798" y="3864"/>
                </a:lnTo>
                <a:cubicBezTo>
                  <a:pt x="4798" y="3833"/>
                  <a:pt x="4782" y="3817"/>
                  <a:pt x="4782" y="3785"/>
                </a:cubicBezTo>
                <a:lnTo>
                  <a:pt x="4862" y="3769"/>
                </a:lnTo>
                <a:close/>
                <a:moveTo>
                  <a:pt x="7506" y="3833"/>
                </a:moveTo>
                <a:lnTo>
                  <a:pt x="7506" y="3848"/>
                </a:lnTo>
                <a:lnTo>
                  <a:pt x="7476" y="3878"/>
                </a:lnTo>
                <a:lnTo>
                  <a:pt x="7476" y="3878"/>
                </a:lnTo>
                <a:cubicBezTo>
                  <a:pt x="7481" y="3848"/>
                  <a:pt x="7493" y="3845"/>
                  <a:pt x="7506" y="3833"/>
                </a:cubicBezTo>
                <a:close/>
                <a:moveTo>
                  <a:pt x="7490" y="3880"/>
                </a:moveTo>
                <a:cubicBezTo>
                  <a:pt x="7490" y="3880"/>
                  <a:pt x="7490" y="3896"/>
                  <a:pt x="7490" y="3912"/>
                </a:cubicBezTo>
                <a:lnTo>
                  <a:pt x="7474" y="3912"/>
                </a:lnTo>
                <a:cubicBezTo>
                  <a:pt x="7474" y="3900"/>
                  <a:pt x="7475" y="3890"/>
                  <a:pt x="7476" y="3882"/>
                </a:cubicBezTo>
                <a:lnTo>
                  <a:pt x="7476" y="3882"/>
                </a:lnTo>
                <a:lnTo>
                  <a:pt x="7490" y="3880"/>
                </a:lnTo>
                <a:close/>
                <a:moveTo>
                  <a:pt x="7471" y="3883"/>
                </a:moveTo>
                <a:cubicBezTo>
                  <a:pt x="7454" y="3900"/>
                  <a:pt x="7425" y="3928"/>
                  <a:pt x="7395" y="3928"/>
                </a:cubicBezTo>
                <a:cubicBezTo>
                  <a:pt x="7395" y="3912"/>
                  <a:pt x="7395" y="3896"/>
                  <a:pt x="7395" y="3896"/>
                </a:cubicBezTo>
                <a:lnTo>
                  <a:pt x="7471" y="3883"/>
                </a:lnTo>
                <a:close/>
                <a:moveTo>
                  <a:pt x="18114" y="3912"/>
                </a:moveTo>
                <a:lnTo>
                  <a:pt x="18114" y="3928"/>
                </a:lnTo>
                <a:lnTo>
                  <a:pt x="18067" y="3928"/>
                </a:lnTo>
                <a:lnTo>
                  <a:pt x="18067" y="3912"/>
                </a:lnTo>
                <a:close/>
                <a:moveTo>
                  <a:pt x="15169" y="3674"/>
                </a:moveTo>
                <a:cubicBezTo>
                  <a:pt x="15201" y="3706"/>
                  <a:pt x="15217" y="3722"/>
                  <a:pt x="15248" y="3753"/>
                </a:cubicBezTo>
                <a:cubicBezTo>
                  <a:pt x="15233" y="3769"/>
                  <a:pt x="15217" y="3785"/>
                  <a:pt x="15201" y="3801"/>
                </a:cubicBezTo>
                <a:lnTo>
                  <a:pt x="15248" y="3848"/>
                </a:lnTo>
                <a:cubicBezTo>
                  <a:pt x="15185" y="3880"/>
                  <a:pt x="15169" y="3959"/>
                  <a:pt x="15043" y="3959"/>
                </a:cubicBezTo>
                <a:lnTo>
                  <a:pt x="15169" y="3674"/>
                </a:lnTo>
                <a:close/>
                <a:moveTo>
                  <a:pt x="6739" y="3822"/>
                </a:moveTo>
                <a:cubicBezTo>
                  <a:pt x="6760" y="3822"/>
                  <a:pt x="6788" y="3830"/>
                  <a:pt x="6825" y="3848"/>
                </a:cubicBezTo>
                <a:lnTo>
                  <a:pt x="6667" y="3975"/>
                </a:lnTo>
                <a:cubicBezTo>
                  <a:pt x="6651" y="3928"/>
                  <a:pt x="6651" y="3912"/>
                  <a:pt x="6651" y="3912"/>
                </a:cubicBezTo>
                <a:cubicBezTo>
                  <a:pt x="6673" y="3867"/>
                  <a:pt x="6688" y="3822"/>
                  <a:pt x="6739" y="3822"/>
                </a:cubicBezTo>
                <a:close/>
                <a:moveTo>
                  <a:pt x="17956" y="3959"/>
                </a:moveTo>
                <a:lnTo>
                  <a:pt x="17956" y="3991"/>
                </a:lnTo>
                <a:lnTo>
                  <a:pt x="17940" y="3991"/>
                </a:lnTo>
                <a:lnTo>
                  <a:pt x="17940" y="3959"/>
                </a:lnTo>
                <a:close/>
                <a:moveTo>
                  <a:pt x="6017" y="4054"/>
                </a:moveTo>
                <a:lnTo>
                  <a:pt x="6017" y="4070"/>
                </a:lnTo>
                <a:lnTo>
                  <a:pt x="5970" y="4070"/>
                </a:lnTo>
                <a:lnTo>
                  <a:pt x="5970" y="4054"/>
                </a:lnTo>
                <a:close/>
                <a:moveTo>
                  <a:pt x="7316" y="2503"/>
                </a:moveTo>
                <a:cubicBezTo>
                  <a:pt x="7316" y="2613"/>
                  <a:pt x="7332" y="2693"/>
                  <a:pt x="7332" y="2803"/>
                </a:cubicBezTo>
                <a:lnTo>
                  <a:pt x="7458" y="2740"/>
                </a:lnTo>
                <a:lnTo>
                  <a:pt x="7458" y="2629"/>
                </a:lnTo>
                <a:cubicBezTo>
                  <a:pt x="7514" y="2661"/>
                  <a:pt x="7565" y="2669"/>
                  <a:pt x="7615" y="2669"/>
                </a:cubicBezTo>
                <a:cubicBezTo>
                  <a:pt x="7664" y="2669"/>
                  <a:pt x="7712" y="2661"/>
                  <a:pt x="7759" y="2661"/>
                </a:cubicBezTo>
                <a:cubicBezTo>
                  <a:pt x="7775" y="2772"/>
                  <a:pt x="7648" y="2724"/>
                  <a:pt x="7648" y="2835"/>
                </a:cubicBezTo>
                <a:cubicBezTo>
                  <a:pt x="7664" y="2835"/>
                  <a:pt x="7680" y="2835"/>
                  <a:pt x="7696" y="2851"/>
                </a:cubicBezTo>
                <a:cubicBezTo>
                  <a:pt x="7743" y="2851"/>
                  <a:pt x="7775" y="2851"/>
                  <a:pt x="7807" y="2867"/>
                </a:cubicBezTo>
                <a:lnTo>
                  <a:pt x="7537" y="3057"/>
                </a:lnTo>
                <a:lnTo>
                  <a:pt x="7506" y="2993"/>
                </a:lnTo>
                <a:lnTo>
                  <a:pt x="7363" y="2930"/>
                </a:lnTo>
                <a:lnTo>
                  <a:pt x="7363" y="3168"/>
                </a:lnTo>
                <a:lnTo>
                  <a:pt x="7284" y="3168"/>
                </a:lnTo>
                <a:cubicBezTo>
                  <a:pt x="7284" y="3120"/>
                  <a:pt x="7268" y="3088"/>
                  <a:pt x="7268" y="3041"/>
                </a:cubicBezTo>
                <a:cubicBezTo>
                  <a:pt x="7110" y="3041"/>
                  <a:pt x="7110" y="3041"/>
                  <a:pt x="7062" y="3215"/>
                </a:cubicBezTo>
                <a:lnTo>
                  <a:pt x="7015" y="3215"/>
                </a:lnTo>
                <a:cubicBezTo>
                  <a:pt x="7015" y="3152"/>
                  <a:pt x="7110" y="3088"/>
                  <a:pt x="6999" y="3041"/>
                </a:cubicBezTo>
                <a:lnTo>
                  <a:pt x="6999" y="3104"/>
                </a:lnTo>
                <a:lnTo>
                  <a:pt x="6825" y="3183"/>
                </a:lnTo>
                <a:lnTo>
                  <a:pt x="6825" y="3342"/>
                </a:lnTo>
                <a:lnTo>
                  <a:pt x="6967" y="3437"/>
                </a:lnTo>
                <a:lnTo>
                  <a:pt x="7078" y="3389"/>
                </a:lnTo>
                <a:lnTo>
                  <a:pt x="7078" y="3532"/>
                </a:lnTo>
                <a:lnTo>
                  <a:pt x="6841" y="3611"/>
                </a:lnTo>
                <a:lnTo>
                  <a:pt x="6841" y="3611"/>
                </a:lnTo>
                <a:lnTo>
                  <a:pt x="6904" y="3532"/>
                </a:lnTo>
                <a:lnTo>
                  <a:pt x="6698" y="3358"/>
                </a:lnTo>
                <a:lnTo>
                  <a:pt x="6698" y="3373"/>
                </a:lnTo>
                <a:lnTo>
                  <a:pt x="6556" y="3294"/>
                </a:lnTo>
                <a:cubicBezTo>
                  <a:pt x="6587" y="3263"/>
                  <a:pt x="6603" y="3247"/>
                  <a:pt x="6635" y="3215"/>
                </a:cubicBezTo>
                <a:lnTo>
                  <a:pt x="6730" y="3215"/>
                </a:lnTo>
                <a:lnTo>
                  <a:pt x="6793" y="3088"/>
                </a:lnTo>
                <a:lnTo>
                  <a:pt x="6746" y="3088"/>
                </a:lnTo>
                <a:cubicBezTo>
                  <a:pt x="6682" y="3120"/>
                  <a:pt x="6619" y="3183"/>
                  <a:pt x="6556" y="3199"/>
                </a:cubicBezTo>
                <a:cubicBezTo>
                  <a:pt x="6477" y="3215"/>
                  <a:pt x="6413" y="3247"/>
                  <a:pt x="6366" y="3310"/>
                </a:cubicBezTo>
                <a:lnTo>
                  <a:pt x="6302" y="3310"/>
                </a:lnTo>
                <a:cubicBezTo>
                  <a:pt x="6302" y="3358"/>
                  <a:pt x="6326" y="3362"/>
                  <a:pt x="6354" y="3362"/>
                </a:cubicBezTo>
                <a:cubicBezTo>
                  <a:pt x="6359" y="3362"/>
                  <a:pt x="6365" y="3361"/>
                  <a:pt x="6371" y="3361"/>
                </a:cubicBezTo>
                <a:cubicBezTo>
                  <a:pt x="6394" y="3361"/>
                  <a:pt x="6416" y="3364"/>
                  <a:pt x="6429" y="3389"/>
                </a:cubicBezTo>
                <a:lnTo>
                  <a:pt x="6524" y="3468"/>
                </a:lnTo>
                <a:cubicBezTo>
                  <a:pt x="6508" y="3484"/>
                  <a:pt x="6492" y="3500"/>
                  <a:pt x="6477" y="3516"/>
                </a:cubicBezTo>
                <a:lnTo>
                  <a:pt x="6556" y="3595"/>
                </a:lnTo>
                <a:lnTo>
                  <a:pt x="6492" y="3722"/>
                </a:lnTo>
                <a:cubicBezTo>
                  <a:pt x="6477" y="3627"/>
                  <a:pt x="6397" y="3627"/>
                  <a:pt x="6318" y="3579"/>
                </a:cubicBezTo>
                <a:lnTo>
                  <a:pt x="6287" y="3658"/>
                </a:lnTo>
                <a:lnTo>
                  <a:pt x="6112" y="3627"/>
                </a:lnTo>
                <a:lnTo>
                  <a:pt x="6112" y="3722"/>
                </a:lnTo>
                <a:cubicBezTo>
                  <a:pt x="6097" y="3730"/>
                  <a:pt x="6081" y="3734"/>
                  <a:pt x="6063" y="3734"/>
                </a:cubicBezTo>
                <a:cubicBezTo>
                  <a:pt x="6045" y="3734"/>
                  <a:pt x="6025" y="3730"/>
                  <a:pt x="6002" y="3722"/>
                </a:cubicBezTo>
                <a:lnTo>
                  <a:pt x="6002" y="3722"/>
                </a:lnTo>
                <a:lnTo>
                  <a:pt x="6065" y="3848"/>
                </a:lnTo>
                <a:lnTo>
                  <a:pt x="6002" y="3912"/>
                </a:lnTo>
                <a:lnTo>
                  <a:pt x="5812" y="3912"/>
                </a:lnTo>
                <a:cubicBezTo>
                  <a:pt x="5764" y="3943"/>
                  <a:pt x="5701" y="3959"/>
                  <a:pt x="5653" y="3975"/>
                </a:cubicBezTo>
                <a:lnTo>
                  <a:pt x="5653" y="4023"/>
                </a:lnTo>
                <a:lnTo>
                  <a:pt x="5495" y="4086"/>
                </a:lnTo>
                <a:lnTo>
                  <a:pt x="5432" y="4038"/>
                </a:lnTo>
                <a:lnTo>
                  <a:pt x="5432" y="3833"/>
                </a:lnTo>
                <a:lnTo>
                  <a:pt x="5511" y="3769"/>
                </a:lnTo>
                <a:lnTo>
                  <a:pt x="5542" y="3848"/>
                </a:lnTo>
                <a:lnTo>
                  <a:pt x="5669" y="3848"/>
                </a:lnTo>
                <a:lnTo>
                  <a:pt x="5606" y="3706"/>
                </a:lnTo>
                <a:lnTo>
                  <a:pt x="6002" y="3437"/>
                </a:lnTo>
                <a:cubicBezTo>
                  <a:pt x="6017" y="3500"/>
                  <a:pt x="6017" y="3532"/>
                  <a:pt x="6033" y="3595"/>
                </a:cubicBezTo>
                <a:lnTo>
                  <a:pt x="6255" y="3484"/>
                </a:lnTo>
                <a:cubicBezTo>
                  <a:pt x="6239" y="3421"/>
                  <a:pt x="6223" y="3373"/>
                  <a:pt x="6207" y="3310"/>
                </a:cubicBezTo>
                <a:lnTo>
                  <a:pt x="6287" y="3310"/>
                </a:lnTo>
                <a:lnTo>
                  <a:pt x="6397" y="3136"/>
                </a:lnTo>
                <a:lnTo>
                  <a:pt x="6160" y="3199"/>
                </a:lnTo>
                <a:cubicBezTo>
                  <a:pt x="6144" y="3041"/>
                  <a:pt x="6318" y="3009"/>
                  <a:pt x="6397" y="2898"/>
                </a:cubicBezTo>
                <a:cubicBezTo>
                  <a:pt x="6362" y="2863"/>
                  <a:pt x="6332" y="2850"/>
                  <a:pt x="6307" y="2850"/>
                </a:cubicBezTo>
                <a:cubicBezTo>
                  <a:pt x="6241" y="2850"/>
                  <a:pt x="6201" y="2935"/>
                  <a:pt x="6144" y="2946"/>
                </a:cubicBezTo>
                <a:lnTo>
                  <a:pt x="6097" y="2898"/>
                </a:lnTo>
                <a:cubicBezTo>
                  <a:pt x="6128" y="2867"/>
                  <a:pt x="6176" y="2851"/>
                  <a:pt x="6192" y="2819"/>
                </a:cubicBezTo>
                <a:cubicBezTo>
                  <a:pt x="6223" y="2803"/>
                  <a:pt x="6239" y="2788"/>
                  <a:pt x="6271" y="2756"/>
                </a:cubicBezTo>
                <a:lnTo>
                  <a:pt x="6318" y="2803"/>
                </a:lnTo>
                <a:lnTo>
                  <a:pt x="6350" y="2724"/>
                </a:lnTo>
                <a:lnTo>
                  <a:pt x="6461" y="2724"/>
                </a:lnTo>
                <a:cubicBezTo>
                  <a:pt x="6461" y="2756"/>
                  <a:pt x="6477" y="2803"/>
                  <a:pt x="6492" y="2867"/>
                </a:cubicBezTo>
                <a:cubicBezTo>
                  <a:pt x="6524" y="2835"/>
                  <a:pt x="6572" y="2803"/>
                  <a:pt x="6619" y="2772"/>
                </a:cubicBezTo>
                <a:cubicBezTo>
                  <a:pt x="6651" y="2756"/>
                  <a:pt x="6698" y="2740"/>
                  <a:pt x="6730" y="2740"/>
                </a:cubicBezTo>
                <a:cubicBezTo>
                  <a:pt x="6746" y="2708"/>
                  <a:pt x="6762" y="2693"/>
                  <a:pt x="6762" y="2645"/>
                </a:cubicBezTo>
                <a:lnTo>
                  <a:pt x="6872" y="2708"/>
                </a:lnTo>
                <a:lnTo>
                  <a:pt x="6999" y="2645"/>
                </a:lnTo>
                <a:cubicBezTo>
                  <a:pt x="6999" y="2693"/>
                  <a:pt x="7015" y="2708"/>
                  <a:pt x="7031" y="2740"/>
                </a:cubicBezTo>
                <a:lnTo>
                  <a:pt x="7173" y="2740"/>
                </a:lnTo>
                <a:lnTo>
                  <a:pt x="7284" y="2629"/>
                </a:lnTo>
                <a:lnTo>
                  <a:pt x="7173" y="2598"/>
                </a:lnTo>
                <a:lnTo>
                  <a:pt x="7316" y="2503"/>
                </a:lnTo>
                <a:close/>
                <a:moveTo>
                  <a:pt x="6579" y="3969"/>
                </a:moveTo>
                <a:cubicBezTo>
                  <a:pt x="6625" y="3969"/>
                  <a:pt x="6661" y="4000"/>
                  <a:pt x="6682" y="4054"/>
                </a:cubicBezTo>
                <a:lnTo>
                  <a:pt x="6730" y="4086"/>
                </a:lnTo>
                <a:lnTo>
                  <a:pt x="6714" y="4102"/>
                </a:lnTo>
                <a:cubicBezTo>
                  <a:pt x="6698" y="4086"/>
                  <a:pt x="6682" y="4086"/>
                  <a:pt x="6682" y="4070"/>
                </a:cubicBezTo>
                <a:lnTo>
                  <a:pt x="6682" y="4054"/>
                </a:lnTo>
                <a:lnTo>
                  <a:pt x="6508" y="4054"/>
                </a:lnTo>
                <a:cubicBezTo>
                  <a:pt x="6508" y="4038"/>
                  <a:pt x="6508" y="4007"/>
                  <a:pt x="6508" y="3991"/>
                </a:cubicBezTo>
                <a:cubicBezTo>
                  <a:pt x="6534" y="3976"/>
                  <a:pt x="6557" y="3969"/>
                  <a:pt x="6579" y="3969"/>
                </a:cubicBezTo>
                <a:close/>
                <a:moveTo>
                  <a:pt x="4957" y="4070"/>
                </a:moveTo>
                <a:lnTo>
                  <a:pt x="4862" y="4118"/>
                </a:lnTo>
                <a:cubicBezTo>
                  <a:pt x="4846" y="4070"/>
                  <a:pt x="4846" y="4070"/>
                  <a:pt x="4957" y="4070"/>
                </a:cubicBezTo>
                <a:close/>
                <a:moveTo>
                  <a:pt x="4339" y="4197"/>
                </a:moveTo>
                <a:lnTo>
                  <a:pt x="4339" y="4213"/>
                </a:lnTo>
                <a:lnTo>
                  <a:pt x="4292" y="4213"/>
                </a:lnTo>
                <a:lnTo>
                  <a:pt x="4292" y="4197"/>
                </a:lnTo>
                <a:close/>
                <a:moveTo>
                  <a:pt x="4687" y="4165"/>
                </a:moveTo>
                <a:cubicBezTo>
                  <a:pt x="4703" y="4213"/>
                  <a:pt x="4703" y="4228"/>
                  <a:pt x="4703" y="4260"/>
                </a:cubicBezTo>
                <a:lnTo>
                  <a:pt x="4577" y="4260"/>
                </a:lnTo>
                <a:lnTo>
                  <a:pt x="4687" y="4165"/>
                </a:lnTo>
                <a:close/>
                <a:moveTo>
                  <a:pt x="18542" y="4228"/>
                </a:moveTo>
                <a:lnTo>
                  <a:pt x="18542" y="4260"/>
                </a:lnTo>
                <a:lnTo>
                  <a:pt x="18478" y="4260"/>
                </a:lnTo>
                <a:lnTo>
                  <a:pt x="18478" y="4244"/>
                </a:lnTo>
                <a:lnTo>
                  <a:pt x="18542" y="4228"/>
                </a:lnTo>
                <a:close/>
                <a:moveTo>
                  <a:pt x="18257" y="4038"/>
                </a:moveTo>
                <a:cubicBezTo>
                  <a:pt x="18352" y="4054"/>
                  <a:pt x="18368" y="4118"/>
                  <a:pt x="18352" y="4228"/>
                </a:cubicBezTo>
                <a:lnTo>
                  <a:pt x="18288" y="4181"/>
                </a:lnTo>
                <a:cubicBezTo>
                  <a:pt x="18273" y="4213"/>
                  <a:pt x="18273" y="4244"/>
                  <a:pt x="18257" y="4276"/>
                </a:cubicBezTo>
                <a:lnTo>
                  <a:pt x="18114" y="4260"/>
                </a:lnTo>
                <a:lnTo>
                  <a:pt x="18257" y="4038"/>
                </a:lnTo>
                <a:close/>
                <a:moveTo>
                  <a:pt x="7157" y="4197"/>
                </a:moveTo>
                <a:cubicBezTo>
                  <a:pt x="7136" y="4251"/>
                  <a:pt x="7092" y="4282"/>
                  <a:pt x="7047" y="4282"/>
                </a:cubicBezTo>
                <a:cubicBezTo>
                  <a:pt x="7025" y="4282"/>
                  <a:pt x="7004" y="4275"/>
                  <a:pt x="6983" y="4260"/>
                </a:cubicBezTo>
                <a:lnTo>
                  <a:pt x="6983" y="4197"/>
                </a:lnTo>
                <a:close/>
                <a:moveTo>
                  <a:pt x="5416" y="4118"/>
                </a:moveTo>
                <a:lnTo>
                  <a:pt x="5558" y="4260"/>
                </a:lnTo>
                <a:lnTo>
                  <a:pt x="5400" y="4292"/>
                </a:lnTo>
                <a:cubicBezTo>
                  <a:pt x="5384" y="4308"/>
                  <a:pt x="5368" y="4339"/>
                  <a:pt x="5368" y="4371"/>
                </a:cubicBezTo>
                <a:lnTo>
                  <a:pt x="5242" y="4292"/>
                </a:lnTo>
                <a:cubicBezTo>
                  <a:pt x="5242" y="4276"/>
                  <a:pt x="5257" y="4260"/>
                  <a:pt x="5257" y="4228"/>
                </a:cubicBezTo>
                <a:lnTo>
                  <a:pt x="5305" y="4276"/>
                </a:lnTo>
                <a:cubicBezTo>
                  <a:pt x="5337" y="4228"/>
                  <a:pt x="5368" y="4181"/>
                  <a:pt x="5416" y="4118"/>
                </a:cubicBezTo>
                <a:close/>
                <a:moveTo>
                  <a:pt x="4102" y="4339"/>
                </a:moveTo>
                <a:lnTo>
                  <a:pt x="4102" y="4434"/>
                </a:lnTo>
                <a:lnTo>
                  <a:pt x="4024" y="4434"/>
                </a:lnTo>
                <a:cubicBezTo>
                  <a:pt x="4030" y="4395"/>
                  <a:pt x="4059" y="4367"/>
                  <a:pt x="4102" y="4339"/>
                </a:cubicBezTo>
                <a:close/>
                <a:moveTo>
                  <a:pt x="5242" y="4371"/>
                </a:moveTo>
                <a:lnTo>
                  <a:pt x="5242" y="4450"/>
                </a:lnTo>
                <a:lnTo>
                  <a:pt x="5020" y="4450"/>
                </a:lnTo>
                <a:cubicBezTo>
                  <a:pt x="5049" y="4382"/>
                  <a:pt x="5096" y="4374"/>
                  <a:pt x="5146" y="4374"/>
                </a:cubicBezTo>
                <a:cubicBezTo>
                  <a:pt x="5163" y="4374"/>
                  <a:pt x="5180" y="4375"/>
                  <a:pt x="5196" y="4375"/>
                </a:cubicBezTo>
                <a:cubicBezTo>
                  <a:pt x="5212" y="4375"/>
                  <a:pt x="5227" y="4374"/>
                  <a:pt x="5242" y="4371"/>
                </a:cubicBezTo>
                <a:close/>
                <a:moveTo>
                  <a:pt x="14298" y="4466"/>
                </a:moveTo>
                <a:lnTo>
                  <a:pt x="14298" y="4482"/>
                </a:lnTo>
                <a:lnTo>
                  <a:pt x="14251" y="4482"/>
                </a:lnTo>
                <a:lnTo>
                  <a:pt x="14251" y="4466"/>
                </a:lnTo>
                <a:close/>
                <a:moveTo>
                  <a:pt x="14789" y="4434"/>
                </a:moveTo>
                <a:lnTo>
                  <a:pt x="14805" y="4450"/>
                </a:lnTo>
                <a:lnTo>
                  <a:pt x="14758" y="4482"/>
                </a:lnTo>
                <a:cubicBezTo>
                  <a:pt x="14758" y="4466"/>
                  <a:pt x="14773" y="4450"/>
                  <a:pt x="14789" y="4434"/>
                </a:cubicBezTo>
                <a:close/>
                <a:moveTo>
                  <a:pt x="4009" y="4464"/>
                </a:moveTo>
                <a:lnTo>
                  <a:pt x="4009" y="4464"/>
                </a:lnTo>
                <a:cubicBezTo>
                  <a:pt x="4011" y="4478"/>
                  <a:pt x="4001" y="4488"/>
                  <a:pt x="3991" y="4498"/>
                </a:cubicBezTo>
                <a:lnTo>
                  <a:pt x="3991" y="4482"/>
                </a:lnTo>
                <a:lnTo>
                  <a:pt x="4009" y="4464"/>
                </a:lnTo>
                <a:close/>
                <a:moveTo>
                  <a:pt x="6587" y="4244"/>
                </a:moveTo>
                <a:lnTo>
                  <a:pt x="6762" y="4403"/>
                </a:lnTo>
                <a:lnTo>
                  <a:pt x="6698" y="4498"/>
                </a:lnTo>
                <a:lnTo>
                  <a:pt x="6572" y="4355"/>
                </a:lnTo>
                <a:cubicBezTo>
                  <a:pt x="6572" y="4355"/>
                  <a:pt x="6587" y="4308"/>
                  <a:pt x="6587" y="4244"/>
                </a:cubicBezTo>
                <a:close/>
                <a:moveTo>
                  <a:pt x="6128" y="4244"/>
                </a:moveTo>
                <a:cubicBezTo>
                  <a:pt x="6160" y="4292"/>
                  <a:pt x="6176" y="4339"/>
                  <a:pt x="6223" y="4403"/>
                </a:cubicBezTo>
                <a:lnTo>
                  <a:pt x="6081" y="4355"/>
                </a:lnTo>
                <a:cubicBezTo>
                  <a:pt x="6017" y="4387"/>
                  <a:pt x="6033" y="4513"/>
                  <a:pt x="5891" y="4529"/>
                </a:cubicBezTo>
                <a:lnTo>
                  <a:pt x="5891" y="4403"/>
                </a:lnTo>
                <a:lnTo>
                  <a:pt x="6128" y="4244"/>
                </a:lnTo>
                <a:close/>
                <a:moveTo>
                  <a:pt x="14758" y="4482"/>
                </a:moveTo>
                <a:cubicBezTo>
                  <a:pt x="14758" y="4498"/>
                  <a:pt x="14758" y="4513"/>
                  <a:pt x="14742" y="4529"/>
                </a:cubicBezTo>
                <a:lnTo>
                  <a:pt x="14726" y="4513"/>
                </a:lnTo>
                <a:lnTo>
                  <a:pt x="14758" y="4482"/>
                </a:lnTo>
                <a:close/>
                <a:moveTo>
                  <a:pt x="6081" y="4593"/>
                </a:moveTo>
                <a:lnTo>
                  <a:pt x="6081" y="4656"/>
                </a:lnTo>
                <a:lnTo>
                  <a:pt x="6002" y="4656"/>
                </a:lnTo>
                <a:cubicBezTo>
                  <a:pt x="6002" y="4640"/>
                  <a:pt x="6002" y="4640"/>
                  <a:pt x="5986" y="4624"/>
                </a:cubicBezTo>
                <a:lnTo>
                  <a:pt x="6081" y="4593"/>
                </a:lnTo>
                <a:close/>
                <a:moveTo>
                  <a:pt x="6445" y="4498"/>
                </a:moveTo>
                <a:lnTo>
                  <a:pt x="6429" y="4529"/>
                </a:lnTo>
                <a:lnTo>
                  <a:pt x="6556" y="4608"/>
                </a:lnTo>
                <a:cubicBezTo>
                  <a:pt x="6473" y="4644"/>
                  <a:pt x="6425" y="4689"/>
                  <a:pt x="6353" y="4689"/>
                </a:cubicBezTo>
                <a:cubicBezTo>
                  <a:pt x="6329" y="4689"/>
                  <a:pt x="6302" y="4684"/>
                  <a:pt x="6271" y="4672"/>
                </a:cubicBezTo>
                <a:lnTo>
                  <a:pt x="6397" y="4608"/>
                </a:lnTo>
                <a:lnTo>
                  <a:pt x="6287" y="4529"/>
                </a:lnTo>
                <a:lnTo>
                  <a:pt x="6445" y="4498"/>
                </a:lnTo>
                <a:close/>
                <a:moveTo>
                  <a:pt x="13697" y="4783"/>
                </a:moveTo>
                <a:lnTo>
                  <a:pt x="13697" y="4830"/>
                </a:lnTo>
                <a:lnTo>
                  <a:pt x="13681" y="4830"/>
                </a:lnTo>
                <a:lnTo>
                  <a:pt x="13681" y="4783"/>
                </a:lnTo>
                <a:close/>
                <a:moveTo>
                  <a:pt x="13246" y="4743"/>
                </a:moveTo>
                <a:cubicBezTo>
                  <a:pt x="13255" y="4743"/>
                  <a:pt x="13268" y="4747"/>
                  <a:pt x="13285" y="4751"/>
                </a:cubicBezTo>
                <a:cubicBezTo>
                  <a:pt x="13269" y="4767"/>
                  <a:pt x="13253" y="4798"/>
                  <a:pt x="13222" y="4846"/>
                </a:cubicBezTo>
                <a:cubicBezTo>
                  <a:pt x="13222" y="4765"/>
                  <a:pt x="13222" y="4743"/>
                  <a:pt x="13246" y="4743"/>
                </a:cubicBezTo>
                <a:close/>
                <a:moveTo>
                  <a:pt x="14251" y="4973"/>
                </a:moveTo>
                <a:lnTo>
                  <a:pt x="14251" y="4988"/>
                </a:lnTo>
                <a:lnTo>
                  <a:pt x="14203" y="4988"/>
                </a:lnTo>
                <a:lnTo>
                  <a:pt x="14203" y="4973"/>
                </a:lnTo>
                <a:close/>
                <a:moveTo>
                  <a:pt x="6207" y="4973"/>
                </a:moveTo>
                <a:lnTo>
                  <a:pt x="6207" y="5004"/>
                </a:lnTo>
                <a:lnTo>
                  <a:pt x="6112" y="5004"/>
                </a:lnTo>
                <a:lnTo>
                  <a:pt x="6112" y="4973"/>
                </a:lnTo>
                <a:close/>
                <a:moveTo>
                  <a:pt x="13285" y="4957"/>
                </a:moveTo>
                <a:lnTo>
                  <a:pt x="13285" y="5004"/>
                </a:lnTo>
                <a:lnTo>
                  <a:pt x="13269" y="5004"/>
                </a:lnTo>
                <a:lnTo>
                  <a:pt x="13269" y="4957"/>
                </a:lnTo>
                <a:close/>
                <a:moveTo>
                  <a:pt x="5796" y="4545"/>
                </a:moveTo>
                <a:lnTo>
                  <a:pt x="5796" y="4545"/>
                </a:lnTo>
                <a:cubicBezTo>
                  <a:pt x="5732" y="4688"/>
                  <a:pt x="5574" y="4640"/>
                  <a:pt x="5495" y="4751"/>
                </a:cubicBezTo>
                <a:lnTo>
                  <a:pt x="5606" y="4830"/>
                </a:lnTo>
                <a:cubicBezTo>
                  <a:pt x="5616" y="4830"/>
                  <a:pt x="5620" y="4837"/>
                  <a:pt x="5630" y="4837"/>
                </a:cubicBezTo>
                <a:cubicBezTo>
                  <a:pt x="5636" y="4837"/>
                  <a:pt x="5643" y="4835"/>
                  <a:pt x="5653" y="4830"/>
                </a:cubicBezTo>
                <a:cubicBezTo>
                  <a:pt x="5669" y="4814"/>
                  <a:pt x="5685" y="4783"/>
                  <a:pt x="5701" y="4783"/>
                </a:cubicBezTo>
                <a:cubicBezTo>
                  <a:pt x="5748" y="4814"/>
                  <a:pt x="5780" y="4830"/>
                  <a:pt x="5827" y="4862"/>
                </a:cubicBezTo>
                <a:lnTo>
                  <a:pt x="5827" y="4925"/>
                </a:lnTo>
                <a:cubicBezTo>
                  <a:pt x="5841" y="4929"/>
                  <a:pt x="5854" y="4931"/>
                  <a:pt x="5867" y="4931"/>
                </a:cubicBezTo>
                <a:cubicBezTo>
                  <a:pt x="5959" y="4931"/>
                  <a:pt x="6037" y="4842"/>
                  <a:pt x="6176" y="4814"/>
                </a:cubicBezTo>
                <a:lnTo>
                  <a:pt x="6176" y="4814"/>
                </a:lnTo>
                <a:cubicBezTo>
                  <a:pt x="6144" y="4846"/>
                  <a:pt x="6112" y="4893"/>
                  <a:pt x="6081" y="4925"/>
                </a:cubicBezTo>
                <a:cubicBezTo>
                  <a:pt x="6049" y="4941"/>
                  <a:pt x="6002" y="4957"/>
                  <a:pt x="5970" y="4988"/>
                </a:cubicBezTo>
                <a:cubicBezTo>
                  <a:pt x="5938" y="5004"/>
                  <a:pt x="5922" y="5036"/>
                  <a:pt x="5891" y="5068"/>
                </a:cubicBezTo>
                <a:lnTo>
                  <a:pt x="5732" y="5068"/>
                </a:lnTo>
                <a:cubicBezTo>
                  <a:pt x="5732" y="5020"/>
                  <a:pt x="5717" y="4957"/>
                  <a:pt x="5780" y="4957"/>
                </a:cubicBezTo>
                <a:cubicBezTo>
                  <a:pt x="5796" y="4957"/>
                  <a:pt x="5812" y="4941"/>
                  <a:pt x="5827" y="4925"/>
                </a:cubicBezTo>
                <a:lnTo>
                  <a:pt x="5685" y="4925"/>
                </a:lnTo>
                <a:cubicBezTo>
                  <a:pt x="5669" y="4909"/>
                  <a:pt x="5653" y="4893"/>
                  <a:pt x="5637" y="4878"/>
                </a:cubicBezTo>
                <a:lnTo>
                  <a:pt x="5606" y="4846"/>
                </a:lnTo>
                <a:cubicBezTo>
                  <a:pt x="5527" y="4862"/>
                  <a:pt x="5463" y="4878"/>
                  <a:pt x="5384" y="4909"/>
                </a:cubicBezTo>
                <a:lnTo>
                  <a:pt x="5337" y="5004"/>
                </a:lnTo>
                <a:lnTo>
                  <a:pt x="5337" y="4814"/>
                </a:lnTo>
                <a:cubicBezTo>
                  <a:pt x="5342" y="4815"/>
                  <a:pt x="5347" y="4815"/>
                  <a:pt x="5351" y="4815"/>
                </a:cubicBezTo>
                <a:cubicBezTo>
                  <a:pt x="5445" y="4815"/>
                  <a:pt x="5421" y="4671"/>
                  <a:pt x="5527" y="4656"/>
                </a:cubicBezTo>
                <a:cubicBezTo>
                  <a:pt x="5622" y="4624"/>
                  <a:pt x="5701" y="4593"/>
                  <a:pt x="5796" y="4545"/>
                </a:cubicBezTo>
                <a:close/>
                <a:moveTo>
                  <a:pt x="5732" y="5068"/>
                </a:moveTo>
                <a:cubicBezTo>
                  <a:pt x="5732" y="5083"/>
                  <a:pt x="5717" y="5099"/>
                  <a:pt x="5717" y="5099"/>
                </a:cubicBezTo>
                <a:lnTo>
                  <a:pt x="5701" y="5099"/>
                </a:lnTo>
                <a:lnTo>
                  <a:pt x="5732" y="5068"/>
                </a:lnTo>
                <a:close/>
                <a:moveTo>
                  <a:pt x="4988" y="4957"/>
                </a:moveTo>
                <a:lnTo>
                  <a:pt x="5067" y="5036"/>
                </a:lnTo>
                <a:lnTo>
                  <a:pt x="4909" y="5131"/>
                </a:lnTo>
                <a:lnTo>
                  <a:pt x="4988" y="4957"/>
                </a:lnTo>
                <a:close/>
                <a:moveTo>
                  <a:pt x="10356" y="5115"/>
                </a:moveTo>
                <a:lnTo>
                  <a:pt x="10356" y="5131"/>
                </a:lnTo>
                <a:lnTo>
                  <a:pt x="10308" y="5131"/>
                </a:lnTo>
                <a:lnTo>
                  <a:pt x="10308" y="5115"/>
                </a:lnTo>
                <a:close/>
                <a:moveTo>
                  <a:pt x="3642" y="5099"/>
                </a:moveTo>
                <a:lnTo>
                  <a:pt x="3642" y="5147"/>
                </a:lnTo>
                <a:lnTo>
                  <a:pt x="3626" y="5147"/>
                </a:lnTo>
                <a:lnTo>
                  <a:pt x="3626" y="5099"/>
                </a:lnTo>
                <a:close/>
                <a:moveTo>
                  <a:pt x="10577" y="4988"/>
                </a:moveTo>
                <a:lnTo>
                  <a:pt x="10577" y="5147"/>
                </a:lnTo>
                <a:lnTo>
                  <a:pt x="10403" y="5147"/>
                </a:lnTo>
                <a:cubicBezTo>
                  <a:pt x="10435" y="5115"/>
                  <a:pt x="10467" y="5099"/>
                  <a:pt x="10498" y="5068"/>
                </a:cubicBezTo>
                <a:cubicBezTo>
                  <a:pt x="10530" y="5036"/>
                  <a:pt x="10546" y="5020"/>
                  <a:pt x="10577" y="4988"/>
                </a:cubicBezTo>
                <a:close/>
                <a:moveTo>
                  <a:pt x="6017" y="5115"/>
                </a:moveTo>
                <a:lnTo>
                  <a:pt x="6017" y="5178"/>
                </a:lnTo>
                <a:lnTo>
                  <a:pt x="5986" y="5178"/>
                </a:lnTo>
                <a:lnTo>
                  <a:pt x="5970" y="5115"/>
                </a:lnTo>
                <a:close/>
                <a:moveTo>
                  <a:pt x="9042" y="5163"/>
                </a:moveTo>
                <a:lnTo>
                  <a:pt x="9042" y="5178"/>
                </a:lnTo>
                <a:lnTo>
                  <a:pt x="9010" y="5178"/>
                </a:lnTo>
                <a:lnTo>
                  <a:pt x="9010" y="5163"/>
                </a:lnTo>
                <a:close/>
                <a:moveTo>
                  <a:pt x="13776" y="5068"/>
                </a:moveTo>
                <a:lnTo>
                  <a:pt x="13728" y="5178"/>
                </a:lnTo>
                <a:cubicBezTo>
                  <a:pt x="13697" y="5115"/>
                  <a:pt x="13697" y="5099"/>
                  <a:pt x="13697" y="5068"/>
                </a:cubicBezTo>
                <a:close/>
                <a:moveTo>
                  <a:pt x="10166" y="5194"/>
                </a:moveTo>
                <a:lnTo>
                  <a:pt x="10166" y="5226"/>
                </a:lnTo>
                <a:lnTo>
                  <a:pt x="10150" y="5226"/>
                </a:lnTo>
                <a:lnTo>
                  <a:pt x="10150" y="5194"/>
                </a:lnTo>
                <a:close/>
                <a:moveTo>
                  <a:pt x="18035" y="5194"/>
                </a:moveTo>
                <a:lnTo>
                  <a:pt x="18035" y="5226"/>
                </a:lnTo>
                <a:lnTo>
                  <a:pt x="18019" y="5226"/>
                </a:lnTo>
                <a:lnTo>
                  <a:pt x="18019" y="5194"/>
                </a:lnTo>
                <a:close/>
                <a:moveTo>
                  <a:pt x="4687" y="5147"/>
                </a:moveTo>
                <a:lnTo>
                  <a:pt x="4687" y="5178"/>
                </a:lnTo>
                <a:cubicBezTo>
                  <a:pt x="4672" y="5178"/>
                  <a:pt x="4656" y="5194"/>
                  <a:pt x="4640" y="5194"/>
                </a:cubicBezTo>
                <a:lnTo>
                  <a:pt x="4561" y="5258"/>
                </a:lnTo>
                <a:lnTo>
                  <a:pt x="4561" y="5163"/>
                </a:lnTo>
                <a:lnTo>
                  <a:pt x="4687" y="5147"/>
                </a:lnTo>
                <a:close/>
                <a:moveTo>
                  <a:pt x="6176" y="5068"/>
                </a:moveTo>
                <a:cubicBezTo>
                  <a:pt x="6192" y="5115"/>
                  <a:pt x="6207" y="5163"/>
                  <a:pt x="6287" y="5163"/>
                </a:cubicBezTo>
                <a:lnTo>
                  <a:pt x="6287" y="5305"/>
                </a:lnTo>
                <a:lnTo>
                  <a:pt x="6144" y="5242"/>
                </a:lnTo>
                <a:lnTo>
                  <a:pt x="6128" y="5242"/>
                </a:lnTo>
                <a:cubicBezTo>
                  <a:pt x="6112" y="5178"/>
                  <a:pt x="6112" y="5131"/>
                  <a:pt x="6112" y="5068"/>
                </a:cubicBezTo>
                <a:close/>
                <a:moveTo>
                  <a:pt x="10118" y="5353"/>
                </a:moveTo>
                <a:lnTo>
                  <a:pt x="10150" y="5384"/>
                </a:lnTo>
                <a:lnTo>
                  <a:pt x="10143" y="5391"/>
                </a:lnTo>
                <a:lnTo>
                  <a:pt x="10143" y="5391"/>
                </a:lnTo>
                <a:cubicBezTo>
                  <a:pt x="10112" y="5383"/>
                  <a:pt x="10102" y="5380"/>
                  <a:pt x="10102" y="5368"/>
                </a:cubicBezTo>
                <a:lnTo>
                  <a:pt x="10118" y="5353"/>
                </a:lnTo>
                <a:close/>
                <a:moveTo>
                  <a:pt x="7427" y="5384"/>
                </a:moveTo>
                <a:lnTo>
                  <a:pt x="7427" y="5416"/>
                </a:lnTo>
                <a:lnTo>
                  <a:pt x="7347" y="5416"/>
                </a:lnTo>
                <a:lnTo>
                  <a:pt x="7347" y="5400"/>
                </a:lnTo>
                <a:lnTo>
                  <a:pt x="7427" y="5384"/>
                </a:lnTo>
                <a:close/>
                <a:moveTo>
                  <a:pt x="6017" y="5416"/>
                </a:moveTo>
                <a:lnTo>
                  <a:pt x="5922" y="5463"/>
                </a:lnTo>
                <a:cubicBezTo>
                  <a:pt x="5922" y="5456"/>
                  <a:pt x="5922" y="5440"/>
                  <a:pt x="5922" y="5416"/>
                </a:cubicBezTo>
                <a:close/>
                <a:moveTo>
                  <a:pt x="4893" y="4466"/>
                </a:moveTo>
                <a:cubicBezTo>
                  <a:pt x="4925" y="4482"/>
                  <a:pt x="4941" y="4482"/>
                  <a:pt x="4957" y="4498"/>
                </a:cubicBezTo>
                <a:cubicBezTo>
                  <a:pt x="5020" y="4529"/>
                  <a:pt x="5004" y="4608"/>
                  <a:pt x="5004" y="4656"/>
                </a:cubicBezTo>
                <a:lnTo>
                  <a:pt x="5194" y="4719"/>
                </a:lnTo>
                <a:lnTo>
                  <a:pt x="4957" y="4798"/>
                </a:lnTo>
                <a:lnTo>
                  <a:pt x="4941" y="4798"/>
                </a:lnTo>
                <a:lnTo>
                  <a:pt x="4877" y="4846"/>
                </a:lnTo>
                <a:lnTo>
                  <a:pt x="4846" y="4798"/>
                </a:lnTo>
                <a:lnTo>
                  <a:pt x="4782" y="4798"/>
                </a:lnTo>
                <a:lnTo>
                  <a:pt x="4640" y="4941"/>
                </a:lnTo>
                <a:lnTo>
                  <a:pt x="4735" y="5004"/>
                </a:lnTo>
                <a:lnTo>
                  <a:pt x="4735" y="5115"/>
                </a:lnTo>
                <a:cubicBezTo>
                  <a:pt x="4608" y="5115"/>
                  <a:pt x="4608" y="5115"/>
                  <a:pt x="4545" y="4988"/>
                </a:cubicBezTo>
                <a:cubicBezTo>
                  <a:pt x="4402" y="4988"/>
                  <a:pt x="4339" y="5099"/>
                  <a:pt x="4260" y="5178"/>
                </a:cubicBezTo>
                <a:lnTo>
                  <a:pt x="4212" y="5178"/>
                </a:lnTo>
                <a:cubicBezTo>
                  <a:pt x="4202" y="5178"/>
                  <a:pt x="4198" y="5164"/>
                  <a:pt x="4188" y="5164"/>
                </a:cubicBezTo>
                <a:cubicBezTo>
                  <a:pt x="4182" y="5164"/>
                  <a:pt x="4175" y="5168"/>
                  <a:pt x="4165" y="5178"/>
                </a:cubicBezTo>
                <a:cubicBezTo>
                  <a:pt x="4149" y="5194"/>
                  <a:pt x="4086" y="5226"/>
                  <a:pt x="4086" y="5258"/>
                </a:cubicBezTo>
                <a:cubicBezTo>
                  <a:pt x="4070" y="5368"/>
                  <a:pt x="3896" y="5353"/>
                  <a:pt x="3911" y="5495"/>
                </a:cubicBezTo>
                <a:lnTo>
                  <a:pt x="3801" y="5495"/>
                </a:lnTo>
                <a:cubicBezTo>
                  <a:pt x="3801" y="5463"/>
                  <a:pt x="3785" y="5432"/>
                  <a:pt x="3785" y="5400"/>
                </a:cubicBezTo>
                <a:lnTo>
                  <a:pt x="3642" y="5384"/>
                </a:lnTo>
                <a:lnTo>
                  <a:pt x="3737" y="5321"/>
                </a:lnTo>
                <a:lnTo>
                  <a:pt x="3769" y="5353"/>
                </a:lnTo>
                <a:lnTo>
                  <a:pt x="3927" y="5163"/>
                </a:lnTo>
                <a:lnTo>
                  <a:pt x="4006" y="5210"/>
                </a:lnTo>
                <a:lnTo>
                  <a:pt x="4006" y="4973"/>
                </a:lnTo>
                <a:lnTo>
                  <a:pt x="4181" y="4973"/>
                </a:lnTo>
                <a:cubicBezTo>
                  <a:pt x="4197" y="4957"/>
                  <a:pt x="4197" y="4941"/>
                  <a:pt x="4197" y="4925"/>
                </a:cubicBezTo>
                <a:cubicBezTo>
                  <a:pt x="4173" y="4896"/>
                  <a:pt x="4152" y="4886"/>
                  <a:pt x="4131" y="4886"/>
                </a:cubicBezTo>
                <a:cubicBezTo>
                  <a:pt x="4096" y="4886"/>
                  <a:pt x="4062" y="4915"/>
                  <a:pt x="4022" y="4925"/>
                </a:cubicBezTo>
                <a:lnTo>
                  <a:pt x="4022" y="4862"/>
                </a:lnTo>
                <a:cubicBezTo>
                  <a:pt x="4086" y="4798"/>
                  <a:pt x="4165" y="4751"/>
                  <a:pt x="4244" y="4751"/>
                </a:cubicBezTo>
                <a:lnTo>
                  <a:pt x="4197" y="4672"/>
                </a:lnTo>
                <a:lnTo>
                  <a:pt x="4292" y="4640"/>
                </a:lnTo>
                <a:lnTo>
                  <a:pt x="4292" y="4545"/>
                </a:lnTo>
                <a:lnTo>
                  <a:pt x="4529" y="4482"/>
                </a:lnTo>
                <a:lnTo>
                  <a:pt x="4624" y="4561"/>
                </a:lnTo>
                <a:lnTo>
                  <a:pt x="4830" y="4561"/>
                </a:lnTo>
                <a:lnTo>
                  <a:pt x="4893" y="4466"/>
                </a:lnTo>
                <a:close/>
                <a:moveTo>
                  <a:pt x="9928" y="5463"/>
                </a:moveTo>
                <a:lnTo>
                  <a:pt x="9928" y="5511"/>
                </a:lnTo>
                <a:lnTo>
                  <a:pt x="9912" y="5511"/>
                </a:lnTo>
                <a:lnTo>
                  <a:pt x="9912" y="5463"/>
                </a:lnTo>
                <a:close/>
                <a:moveTo>
                  <a:pt x="17766" y="5495"/>
                </a:moveTo>
                <a:lnTo>
                  <a:pt x="17766" y="5511"/>
                </a:lnTo>
                <a:lnTo>
                  <a:pt x="17718" y="5511"/>
                </a:lnTo>
                <a:lnTo>
                  <a:pt x="17718" y="5495"/>
                </a:lnTo>
                <a:close/>
                <a:moveTo>
                  <a:pt x="4260" y="5368"/>
                </a:moveTo>
                <a:lnTo>
                  <a:pt x="4323" y="5558"/>
                </a:lnTo>
                <a:lnTo>
                  <a:pt x="4102" y="5558"/>
                </a:lnTo>
                <a:lnTo>
                  <a:pt x="4260" y="5368"/>
                </a:lnTo>
                <a:close/>
                <a:moveTo>
                  <a:pt x="17654" y="5575"/>
                </a:moveTo>
                <a:lnTo>
                  <a:pt x="17576" y="5653"/>
                </a:lnTo>
                <a:lnTo>
                  <a:pt x="17418" y="5590"/>
                </a:lnTo>
                <a:lnTo>
                  <a:pt x="17654" y="5575"/>
                </a:lnTo>
                <a:close/>
                <a:moveTo>
                  <a:pt x="5210" y="5638"/>
                </a:moveTo>
                <a:cubicBezTo>
                  <a:pt x="5210" y="5638"/>
                  <a:pt x="5210" y="5653"/>
                  <a:pt x="5210" y="5653"/>
                </a:cubicBezTo>
                <a:lnTo>
                  <a:pt x="5134" y="5679"/>
                </a:lnTo>
                <a:lnTo>
                  <a:pt x="5134" y="5679"/>
                </a:lnTo>
                <a:cubicBezTo>
                  <a:pt x="5151" y="5651"/>
                  <a:pt x="5180" y="5638"/>
                  <a:pt x="5210" y="5638"/>
                </a:cubicBezTo>
                <a:close/>
                <a:moveTo>
                  <a:pt x="5131" y="5638"/>
                </a:moveTo>
                <a:cubicBezTo>
                  <a:pt x="5131" y="5650"/>
                  <a:pt x="5128" y="5662"/>
                  <a:pt x="5125" y="5673"/>
                </a:cubicBezTo>
                <a:lnTo>
                  <a:pt x="5125" y="5673"/>
                </a:lnTo>
                <a:lnTo>
                  <a:pt x="5131" y="5669"/>
                </a:lnTo>
                <a:lnTo>
                  <a:pt x="5131" y="5680"/>
                </a:lnTo>
                <a:lnTo>
                  <a:pt x="5121" y="5683"/>
                </a:lnTo>
                <a:lnTo>
                  <a:pt x="5121" y="5683"/>
                </a:lnTo>
                <a:cubicBezTo>
                  <a:pt x="5122" y="5680"/>
                  <a:pt x="5123" y="5677"/>
                  <a:pt x="5125" y="5673"/>
                </a:cubicBezTo>
                <a:lnTo>
                  <a:pt x="5125" y="5673"/>
                </a:lnTo>
                <a:lnTo>
                  <a:pt x="5115" y="5680"/>
                </a:lnTo>
                <a:cubicBezTo>
                  <a:pt x="5115" y="5666"/>
                  <a:pt x="5115" y="5652"/>
                  <a:pt x="5115" y="5638"/>
                </a:cubicBezTo>
                <a:close/>
                <a:moveTo>
                  <a:pt x="4862" y="5384"/>
                </a:moveTo>
                <a:lnTo>
                  <a:pt x="4893" y="5543"/>
                </a:lnTo>
                <a:lnTo>
                  <a:pt x="4719" y="5685"/>
                </a:lnTo>
                <a:cubicBezTo>
                  <a:pt x="4656" y="5511"/>
                  <a:pt x="4798" y="5479"/>
                  <a:pt x="4862" y="5384"/>
                </a:cubicBezTo>
                <a:close/>
                <a:moveTo>
                  <a:pt x="5717" y="5653"/>
                </a:moveTo>
                <a:lnTo>
                  <a:pt x="5717" y="5701"/>
                </a:lnTo>
                <a:lnTo>
                  <a:pt x="5701" y="5701"/>
                </a:lnTo>
                <a:lnTo>
                  <a:pt x="5701" y="5653"/>
                </a:lnTo>
                <a:close/>
                <a:moveTo>
                  <a:pt x="5115" y="5680"/>
                </a:moveTo>
                <a:cubicBezTo>
                  <a:pt x="5115" y="5682"/>
                  <a:pt x="5115" y="5683"/>
                  <a:pt x="5115" y="5685"/>
                </a:cubicBezTo>
                <a:lnTo>
                  <a:pt x="5121" y="5683"/>
                </a:lnTo>
                <a:lnTo>
                  <a:pt x="5121" y="5683"/>
                </a:lnTo>
                <a:cubicBezTo>
                  <a:pt x="5115" y="5697"/>
                  <a:pt x="5107" y="5709"/>
                  <a:pt x="5099" y="5717"/>
                </a:cubicBezTo>
                <a:lnTo>
                  <a:pt x="5083" y="5701"/>
                </a:lnTo>
                <a:lnTo>
                  <a:pt x="5115" y="5680"/>
                </a:lnTo>
                <a:close/>
                <a:moveTo>
                  <a:pt x="9944" y="5685"/>
                </a:moveTo>
                <a:lnTo>
                  <a:pt x="9944" y="5733"/>
                </a:lnTo>
                <a:lnTo>
                  <a:pt x="9865" y="5733"/>
                </a:lnTo>
                <a:lnTo>
                  <a:pt x="9865" y="5717"/>
                </a:lnTo>
                <a:lnTo>
                  <a:pt x="9944" y="5685"/>
                </a:lnTo>
                <a:close/>
                <a:moveTo>
                  <a:pt x="5780" y="5764"/>
                </a:moveTo>
                <a:lnTo>
                  <a:pt x="5780" y="5843"/>
                </a:lnTo>
                <a:lnTo>
                  <a:pt x="5653" y="5843"/>
                </a:lnTo>
                <a:lnTo>
                  <a:pt x="5653" y="5764"/>
                </a:lnTo>
                <a:close/>
                <a:moveTo>
                  <a:pt x="4102" y="5907"/>
                </a:moveTo>
                <a:lnTo>
                  <a:pt x="4102" y="5923"/>
                </a:lnTo>
                <a:lnTo>
                  <a:pt x="4054" y="5923"/>
                </a:lnTo>
                <a:lnTo>
                  <a:pt x="4054" y="5907"/>
                </a:lnTo>
                <a:close/>
                <a:moveTo>
                  <a:pt x="5558" y="5907"/>
                </a:moveTo>
                <a:lnTo>
                  <a:pt x="5558" y="5923"/>
                </a:lnTo>
                <a:lnTo>
                  <a:pt x="5511" y="5923"/>
                </a:lnTo>
                <a:lnTo>
                  <a:pt x="5511" y="5907"/>
                </a:lnTo>
                <a:close/>
                <a:moveTo>
                  <a:pt x="6818" y="5947"/>
                </a:moveTo>
                <a:cubicBezTo>
                  <a:pt x="6827" y="5947"/>
                  <a:pt x="6839" y="5950"/>
                  <a:pt x="6857" y="5954"/>
                </a:cubicBezTo>
                <a:lnTo>
                  <a:pt x="6809" y="6049"/>
                </a:lnTo>
                <a:cubicBezTo>
                  <a:pt x="6798" y="5969"/>
                  <a:pt x="6794" y="5947"/>
                  <a:pt x="6818" y="5947"/>
                </a:cubicBezTo>
                <a:close/>
                <a:moveTo>
                  <a:pt x="5273" y="6049"/>
                </a:moveTo>
                <a:lnTo>
                  <a:pt x="5273" y="6065"/>
                </a:lnTo>
                <a:lnTo>
                  <a:pt x="5242" y="6065"/>
                </a:lnTo>
                <a:lnTo>
                  <a:pt x="5242" y="6049"/>
                </a:lnTo>
                <a:close/>
                <a:moveTo>
                  <a:pt x="3611" y="6081"/>
                </a:moveTo>
                <a:lnTo>
                  <a:pt x="3611" y="6097"/>
                </a:lnTo>
                <a:lnTo>
                  <a:pt x="3563" y="6097"/>
                </a:lnTo>
                <a:lnTo>
                  <a:pt x="3563" y="6081"/>
                </a:lnTo>
                <a:close/>
                <a:moveTo>
                  <a:pt x="3642" y="5527"/>
                </a:moveTo>
                <a:lnTo>
                  <a:pt x="3721" y="5748"/>
                </a:lnTo>
                <a:lnTo>
                  <a:pt x="3816" y="5701"/>
                </a:lnTo>
                <a:lnTo>
                  <a:pt x="3864" y="5812"/>
                </a:lnTo>
                <a:lnTo>
                  <a:pt x="3943" y="5780"/>
                </a:lnTo>
                <a:cubicBezTo>
                  <a:pt x="3927" y="5733"/>
                  <a:pt x="3911" y="5701"/>
                  <a:pt x="3896" y="5669"/>
                </a:cubicBezTo>
                <a:lnTo>
                  <a:pt x="3959" y="5653"/>
                </a:lnTo>
                <a:lnTo>
                  <a:pt x="4022" y="5796"/>
                </a:lnTo>
                <a:lnTo>
                  <a:pt x="3975" y="5891"/>
                </a:lnTo>
                <a:cubicBezTo>
                  <a:pt x="3975" y="5907"/>
                  <a:pt x="3991" y="5923"/>
                  <a:pt x="3991" y="5923"/>
                </a:cubicBezTo>
                <a:cubicBezTo>
                  <a:pt x="4018" y="5969"/>
                  <a:pt x="4062" y="5993"/>
                  <a:pt x="4106" y="5993"/>
                </a:cubicBezTo>
                <a:cubicBezTo>
                  <a:pt x="4138" y="5993"/>
                  <a:pt x="4170" y="5981"/>
                  <a:pt x="4197" y="5954"/>
                </a:cubicBezTo>
                <a:cubicBezTo>
                  <a:pt x="4260" y="5923"/>
                  <a:pt x="4307" y="5891"/>
                  <a:pt x="4371" y="5859"/>
                </a:cubicBezTo>
                <a:lnTo>
                  <a:pt x="4434" y="5923"/>
                </a:lnTo>
                <a:lnTo>
                  <a:pt x="4292" y="6033"/>
                </a:lnTo>
                <a:lnTo>
                  <a:pt x="4149" y="6033"/>
                </a:lnTo>
                <a:lnTo>
                  <a:pt x="4022" y="6128"/>
                </a:lnTo>
                <a:cubicBezTo>
                  <a:pt x="3964" y="6099"/>
                  <a:pt x="3919" y="6016"/>
                  <a:pt x="3837" y="6016"/>
                </a:cubicBezTo>
                <a:cubicBezTo>
                  <a:pt x="3831" y="6016"/>
                  <a:pt x="3824" y="6016"/>
                  <a:pt x="3816" y="6018"/>
                </a:cubicBezTo>
                <a:cubicBezTo>
                  <a:pt x="3815" y="6019"/>
                  <a:pt x="3813" y="6020"/>
                  <a:pt x="3811" y="6020"/>
                </a:cubicBezTo>
                <a:cubicBezTo>
                  <a:pt x="3794" y="6020"/>
                  <a:pt x="3767" y="5967"/>
                  <a:pt x="3753" y="5938"/>
                </a:cubicBezTo>
                <a:lnTo>
                  <a:pt x="3626" y="5812"/>
                </a:lnTo>
                <a:lnTo>
                  <a:pt x="3674" y="5764"/>
                </a:lnTo>
                <a:lnTo>
                  <a:pt x="3500" y="5543"/>
                </a:lnTo>
                <a:lnTo>
                  <a:pt x="3642" y="5527"/>
                </a:lnTo>
                <a:close/>
                <a:moveTo>
                  <a:pt x="3278" y="6033"/>
                </a:moveTo>
                <a:lnTo>
                  <a:pt x="3294" y="6049"/>
                </a:lnTo>
                <a:lnTo>
                  <a:pt x="3251" y="6078"/>
                </a:lnTo>
                <a:lnTo>
                  <a:pt x="3251" y="6078"/>
                </a:lnTo>
                <a:cubicBezTo>
                  <a:pt x="3249" y="6074"/>
                  <a:pt x="3248" y="6069"/>
                  <a:pt x="3246" y="6065"/>
                </a:cubicBezTo>
                <a:lnTo>
                  <a:pt x="3246" y="6081"/>
                </a:lnTo>
                <a:lnTo>
                  <a:pt x="3251" y="6078"/>
                </a:lnTo>
                <a:lnTo>
                  <a:pt x="3251" y="6078"/>
                </a:lnTo>
                <a:cubicBezTo>
                  <a:pt x="3268" y="6121"/>
                  <a:pt x="3297" y="6163"/>
                  <a:pt x="3326" y="6192"/>
                </a:cubicBezTo>
                <a:lnTo>
                  <a:pt x="3405" y="6128"/>
                </a:lnTo>
                <a:cubicBezTo>
                  <a:pt x="3421" y="6128"/>
                  <a:pt x="3436" y="6160"/>
                  <a:pt x="3436" y="6160"/>
                </a:cubicBezTo>
                <a:cubicBezTo>
                  <a:pt x="3421" y="6223"/>
                  <a:pt x="3405" y="6287"/>
                  <a:pt x="3389" y="6350"/>
                </a:cubicBezTo>
                <a:lnTo>
                  <a:pt x="3231" y="6350"/>
                </a:lnTo>
                <a:lnTo>
                  <a:pt x="3357" y="6255"/>
                </a:lnTo>
                <a:lnTo>
                  <a:pt x="3104" y="6097"/>
                </a:lnTo>
                <a:lnTo>
                  <a:pt x="3215" y="6097"/>
                </a:lnTo>
                <a:lnTo>
                  <a:pt x="3199" y="6081"/>
                </a:lnTo>
                <a:cubicBezTo>
                  <a:pt x="3231" y="6065"/>
                  <a:pt x="3262" y="6049"/>
                  <a:pt x="3278" y="6033"/>
                </a:cubicBezTo>
                <a:close/>
                <a:moveTo>
                  <a:pt x="9374" y="6065"/>
                </a:moveTo>
                <a:lnTo>
                  <a:pt x="9580" y="6097"/>
                </a:lnTo>
                <a:cubicBezTo>
                  <a:pt x="9453" y="6176"/>
                  <a:pt x="9358" y="6287"/>
                  <a:pt x="9295" y="6413"/>
                </a:cubicBezTo>
                <a:cubicBezTo>
                  <a:pt x="9279" y="6398"/>
                  <a:pt x="9247" y="6382"/>
                  <a:pt x="9247" y="6366"/>
                </a:cubicBezTo>
                <a:cubicBezTo>
                  <a:pt x="9232" y="6318"/>
                  <a:pt x="9216" y="6287"/>
                  <a:pt x="9216" y="6255"/>
                </a:cubicBezTo>
                <a:cubicBezTo>
                  <a:pt x="9327" y="6223"/>
                  <a:pt x="9342" y="6128"/>
                  <a:pt x="9374" y="6065"/>
                </a:cubicBezTo>
                <a:close/>
                <a:moveTo>
                  <a:pt x="6065" y="6461"/>
                </a:moveTo>
                <a:lnTo>
                  <a:pt x="6065" y="6477"/>
                </a:lnTo>
                <a:lnTo>
                  <a:pt x="6017" y="6477"/>
                </a:lnTo>
                <a:lnTo>
                  <a:pt x="6017" y="6461"/>
                </a:lnTo>
                <a:close/>
                <a:moveTo>
                  <a:pt x="4323" y="6445"/>
                </a:moveTo>
                <a:lnTo>
                  <a:pt x="4323" y="6493"/>
                </a:lnTo>
                <a:lnTo>
                  <a:pt x="4307" y="6493"/>
                </a:lnTo>
                <a:lnTo>
                  <a:pt x="4307" y="6445"/>
                </a:lnTo>
                <a:close/>
                <a:moveTo>
                  <a:pt x="4513" y="6208"/>
                </a:moveTo>
                <a:lnTo>
                  <a:pt x="4672" y="6350"/>
                </a:lnTo>
                <a:cubicBezTo>
                  <a:pt x="4656" y="6413"/>
                  <a:pt x="4624" y="6461"/>
                  <a:pt x="4608" y="6508"/>
                </a:cubicBezTo>
                <a:lnTo>
                  <a:pt x="4450" y="6398"/>
                </a:lnTo>
                <a:lnTo>
                  <a:pt x="4513" y="6208"/>
                </a:lnTo>
                <a:close/>
                <a:moveTo>
                  <a:pt x="4244" y="6493"/>
                </a:moveTo>
                <a:lnTo>
                  <a:pt x="4244" y="6572"/>
                </a:lnTo>
                <a:lnTo>
                  <a:pt x="4228" y="6572"/>
                </a:lnTo>
                <a:lnTo>
                  <a:pt x="4197" y="6493"/>
                </a:lnTo>
                <a:close/>
                <a:moveTo>
                  <a:pt x="5289" y="6303"/>
                </a:moveTo>
                <a:cubicBezTo>
                  <a:pt x="5242" y="6366"/>
                  <a:pt x="5178" y="6413"/>
                  <a:pt x="5115" y="6445"/>
                </a:cubicBezTo>
                <a:cubicBezTo>
                  <a:pt x="5060" y="6472"/>
                  <a:pt x="5076" y="6581"/>
                  <a:pt x="5011" y="6581"/>
                </a:cubicBezTo>
                <a:cubicBezTo>
                  <a:pt x="5001" y="6581"/>
                  <a:pt x="4988" y="6578"/>
                  <a:pt x="4972" y="6572"/>
                </a:cubicBezTo>
                <a:cubicBezTo>
                  <a:pt x="4941" y="6429"/>
                  <a:pt x="5067" y="6398"/>
                  <a:pt x="5147" y="6334"/>
                </a:cubicBezTo>
                <a:cubicBezTo>
                  <a:pt x="5178" y="6303"/>
                  <a:pt x="5226" y="6303"/>
                  <a:pt x="5289" y="6303"/>
                </a:cubicBezTo>
                <a:close/>
                <a:moveTo>
                  <a:pt x="3136" y="6271"/>
                </a:moveTo>
                <a:cubicBezTo>
                  <a:pt x="3120" y="6350"/>
                  <a:pt x="3088" y="6413"/>
                  <a:pt x="3072" y="6461"/>
                </a:cubicBezTo>
                <a:lnTo>
                  <a:pt x="2946" y="6477"/>
                </a:lnTo>
                <a:lnTo>
                  <a:pt x="2946" y="6635"/>
                </a:lnTo>
                <a:lnTo>
                  <a:pt x="2819" y="6493"/>
                </a:lnTo>
                <a:lnTo>
                  <a:pt x="2819" y="6445"/>
                </a:lnTo>
                <a:lnTo>
                  <a:pt x="2898" y="6413"/>
                </a:lnTo>
                <a:lnTo>
                  <a:pt x="2898" y="6287"/>
                </a:lnTo>
                <a:cubicBezTo>
                  <a:pt x="2961" y="6303"/>
                  <a:pt x="3025" y="6318"/>
                  <a:pt x="3072" y="6334"/>
                </a:cubicBezTo>
                <a:lnTo>
                  <a:pt x="3136" y="6271"/>
                </a:lnTo>
                <a:close/>
                <a:moveTo>
                  <a:pt x="3373" y="6477"/>
                </a:moveTo>
                <a:lnTo>
                  <a:pt x="3199" y="6588"/>
                </a:lnTo>
                <a:lnTo>
                  <a:pt x="3199" y="6667"/>
                </a:lnTo>
                <a:lnTo>
                  <a:pt x="3120" y="6667"/>
                </a:lnTo>
                <a:lnTo>
                  <a:pt x="3120" y="6572"/>
                </a:lnTo>
                <a:lnTo>
                  <a:pt x="3199" y="6572"/>
                </a:lnTo>
                <a:lnTo>
                  <a:pt x="3199" y="6493"/>
                </a:lnTo>
                <a:lnTo>
                  <a:pt x="3373" y="6477"/>
                </a:lnTo>
                <a:close/>
                <a:moveTo>
                  <a:pt x="7047" y="6714"/>
                </a:moveTo>
                <a:lnTo>
                  <a:pt x="7047" y="6762"/>
                </a:lnTo>
                <a:lnTo>
                  <a:pt x="6967" y="6762"/>
                </a:lnTo>
                <a:lnTo>
                  <a:pt x="6967" y="6730"/>
                </a:lnTo>
                <a:lnTo>
                  <a:pt x="7047" y="6714"/>
                </a:lnTo>
                <a:close/>
                <a:moveTo>
                  <a:pt x="6350" y="6556"/>
                </a:moveTo>
                <a:lnTo>
                  <a:pt x="6477" y="6683"/>
                </a:lnTo>
                <a:lnTo>
                  <a:pt x="6176" y="6793"/>
                </a:lnTo>
                <a:cubicBezTo>
                  <a:pt x="6144" y="6730"/>
                  <a:pt x="6144" y="6651"/>
                  <a:pt x="6176" y="6619"/>
                </a:cubicBezTo>
                <a:cubicBezTo>
                  <a:pt x="6207" y="6572"/>
                  <a:pt x="6271" y="6588"/>
                  <a:pt x="6350" y="6556"/>
                </a:cubicBezTo>
                <a:close/>
                <a:moveTo>
                  <a:pt x="16863" y="6588"/>
                </a:moveTo>
                <a:lnTo>
                  <a:pt x="16863" y="6683"/>
                </a:lnTo>
                <a:lnTo>
                  <a:pt x="16768" y="6683"/>
                </a:lnTo>
                <a:cubicBezTo>
                  <a:pt x="16726" y="6767"/>
                  <a:pt x="16712" y="6795"/>
                  <a:pt x="16670" y="6795"/>
                </a:cubicBezTo>
                <a:cubicBezTo>
                  <a:pt x="16649" y="6795"/>
                  <a:pt x="16621" y="6788"/>
                  <a:pt x="16578" y="6778"/>
                </a:cubicBezTo>
                <a:lnTo>
                  <a:pt x="16673" y="6762"/>
                </a:lnTo>
                <a:cubicBezTo>
                  <a:pt x="16658" y="6714"/>
                  <a:pt x="16642" y="6667"/>
                  <a:pt x="16626" y="6603"/>
                </a:cubicBezTo>
                <a:lnTo>
                  <a:pt x="16626" y="6603"/>
                </a:lnTo>
                <a:lnTo>
                  <a:pt x="16784" y="6683"/>
                </a:lnTo>
                <a:cubicBezTo>
                  <a:pt x="16784" y="6651"/>
                  <a:pt x="16784" y="6619"/>
                  <a:pt x="16784" y="6588"/>
                </a:cubicBezTo>
                <a:close/>
                <a:moveTo>
                  <a:pt x="19983" y="6793"/>
                </a:moveTo>
                <a:cubicBezTo>
                  <a:pt x="19951" y="6841"/>
                  <a:pt x="19919" y="6873"/>
                  <a:pt x="19872" y="6888"/>
                </a:cubicBezTo>
                <a:lnTo>
                  <a:pt x="19745" y="6888"/>
                </a:lnTo>
                <a:cubicBezTo>
                  <a:pt x="19793" y="6857"/>
                  <a:pt x="19808" y="6809"/>
                  <a:pt x="19840" y="6809"/>
                </a:cubicBezTo>
                <a:cubicBezTo>
                  <a:pt x="19888" y="6793"/>
                  <a:pt x="19935" y="6793"/>
                  <a:pt x="19983" y="6793"/>
                </a:cubicBezTo>
                <a:close/>
                <a:moveTo>
                  <a:pt x="3626" y="6904"/>
                </a:moveTo>
                <a:cubicBezTo>
                  <a:pt x="3626" y="6904"/>
                  <a:pt x="3626" y="6920"/>
                  <a:pt x="3626" y="6920"/>
                </a:cubicBezTo>
                <a:lnTo>
                  <a:pt x="3553" y="6945"/>
                </a:lnTo>
                <a:lnTo>
                  <a:pt x="3553" y="6945"/>
                </a:lnTo>
                <a:cubicBezTo>
                  <a:pt x="3548" y="6938"/>
                  <a:pt x="3542" y="6932"/>
                  <a:pt x="3536" y="6925"/>
                </a:cubicBezTo>
                <a:lnTo>
                  <a:pt x="3536" y="6925"/>
                </a:lnTo>
                <a:cubicBezTo>
                  <a:pt x="3535" y="6926"/>
                  <a:pt x="3533" y="6926"/>
                  <a:pt x="3531" y="6927"/>
                </a:cubicBezTo>
                <a:lnTo>
                  <a:pt x="3531" y="6927"/>
                </a:lnTo>
                <a:lnTo>
                  <a:pt x="3531" y="6920"/>
                </a:lnTo>
                <a:cubicBezTo>
                  <a:pt x="3533" y="6922"/>
                  <a:pt x="3535" y="6923"/>
                  <a:pt x="3536" y="6925"/>
                </a:cubicBezTo>
                <a:lnTo>
                  <a:pt x="3536" y="6925"/>
                </a:lnTo>
                <a:cubicBezTo>
                  <a:pt x="3540" y="6924"/>
                  <a:pt x="3544" y="6922"/>
                  <a:pt x="3547" y="6920"/>
                </a:cubicBezTo>
                <a:cubicBezTo>
                  <a:pt x="3563" y="6904"/>
                  <a:pt x="3595" y="6904"/>
                  <a:pt x="3626" y="6904"/>
                </a:cubicBezTo>
                <a:close/>
                <a:moveTo>
                  <a:pt x="4751" y="6382"/>
                </a:moveTo>
                <a:lnTo>
                  <a:pt x="4830" y="6603"/>
                </a:lnTo>
                <a:lnTo>
                  <a:pt x="4893" y="6619"/>
                </a:lnTo>
                <a:lnTo>
                  <a:pt x="4782" y="6841"/>
                </a:lnTo>
                <a:cubicBezTo>
                  <a:pt x="4719" y="6873"/>
                  <a:pt x="4640" y="6936"/>
                  <a:pt x="4545" y="6983"/>
                </a:cubicBezTo>
                <a:lnTo>
                  <a:pt x="4545" y="6983"/>
                </a:lnTo>
                <a:cubicBezTo>
                  <a:pt x="4548" y="6941"/>
                  <a:pt x="4561" y="6901"/>
                  <a:pt x="4561" y="6873"/>
                </a:cubicBezTo>
                <a:cubicBezTo>
                  <a:pt x="4529" y="6809"/>
                  <a:pt x="4545" y="6762"/>
                  <a:pt x="4577" y="6667"/>
                </a:cubicBezTo>
                <a:cubicBezTo>
                  <a:pt x="4608" y="6588"/>
                  <a:pt x="4687" y="6588"/>
                  <a:pt x="4735" y="6524"/>
                </a:cubicBezTo>
                <a:lnTo>
                  <a:pt x="4687" y="6445"/>
                </a:lnTo>
                <a:cubicBezTo>
                  <a:pt x="4703" y="6429"/>
                  <a:pt x="4719" y="6413"/>
                  <a:pt x="4751" y="6382"/>
                </a:cubicBezTo>
                <a:close/>
                <a:moveTo>
                  <a:pt x="7949" y="6904"/>
                </a:moveTo>
                <a:lnTo>
                  <a:pt x="7949" y="6999"/>
                </a:lnTo>
                <a:lnTo>
                  <a:pt x="7933" y="6999"/>
                </a:lnTo>
                <a:lnTo>
                  <a:pt x="7933" y="6904"/>
                </a:lnTo>
                <a:close/>
                <a:moveTo>
                  <a:pt x="5020" y="7015"/>
                </a:moveTo>
                <a:lnTo>
                  <a:pt x="5020" y="7031"/>
                </a:lnTo>
                <a:lnTo>
                  <a:pt x="4925" y="7031"/>
                </a:lnTo>
                <a:lnTo>
                  <a:pt x="4925" y="7015"/>
                </a:lnTo>
                <a:close/>
                <a:moveTo>
                  <a:pt x="8614" y="6904"/>
                </a:moveTo>
                <a:lnTo>
                  <a:pt x="8677" y="6968"/>
                </a:lnTo>
                <a:lnTo>
                  <a:pt x="8567" y="7031"/>
                </a:lnTo>
                <a:cubicBezTo>
                  <a:pt x="8503" y="6968"/>
                  <a:pt x="8582" y="6952"/>
                  <a:pt x="8614" y="6904"/>
                </a:cubicBezTo>
                <a:close/>
                <a:moveTo>
                  <a:pt x="20854" y="7110"/>
                </a:moveTo>
                <a:lnTo>
                  <a:pt x="20854" y="7126"/>
                </a:lnTo>
                <a:lnTo>
                  <a:pt x="20806" y="7126"/>
                </a:lnTo>
                <a:lnTo>
                  <a:pt x="20806" y="7110"/>
                </a:lnTo>
                <a:close/>
                <a:moveTo>
                  <a:pt x="5732" y="7126"/>
                </a:moveTo>
                <a:lnTo>
                  <a:pt x="5732" y="7221"/>
                </a:lnTo>
                <a:lnTo>
                  <a:pt x="5717" y="7221"/>
                </a:lnTo>
                <a:lnTo>
                  <a:pt x="5717" y="7126"/>
                </a:lnTo>
                <a:close/>
                <a:moveTo>
                  <a:pt x="19808" y="6999"/>
                </a:moveTo>
                <a:cubicBezTo>
                  <a:pt x="19808" y="7078"/>
                  <a:pt x="19840" y="7173"/>
                  <a:pt x="19729" y="7221"/>
                </a:cubicBezTo>
                <a:cubicBezTo>
                  <a:pt x="19713" y="7142"/>
                  <a:pt x="19713" y="7078"/>
                  <a:pt x="19713" y="6999"/>
                </a:cubicBezTo>
                <a:close/>
                <a:moveTo>
                  <a:pt x="14647" y="7189"/>
                </a:moveTo>
                <a:lnTo>
                  <a:pt x="14647" y="7237"/>
                </a:lnTo>
                <a:lnTo>
                  <a:pt x="14631" y="7237"/>
                </a:lnTo>
                <a:lnTo>
                  <a:pt x="14631" y="7189"/>
                </a:lnTo>
                <a:close/>
                <a:moveTo>
                  <a:pt x="18953" y="7110"/>
                </a:moveTo>
                <a:cubicBezTo>
                  <a:pt x="18969" y="7158"/>
                  <a:pt x="18969" y="7173"/>
                  <a:pt x="18969" y="7205"/>
                </a:cubicBezTo>
                <a:lnTo>
                  <a:pt x="18843" y="7237"/>
                </a:lnTo>
                <a:lnTo>
                  <a:pt x="18953" y="7110"/>
                </a:lnTo>
                <a:close/>
                <a:moveTo>
                  <a:pt x="5827" y="7268"/>
                </a:moveTo>
                <a:lnTo>
                  <a:pt x="5827" y="7300"/>
                </a:lnTo>
                <a:lnTo>
                  <a:pt x="5748" y="7316"/>
                </a:lnTo>
                <a:lnTo>
                  <a:pt x="5748" y="7268"/>
                </a:lnTo>
                <a:close/>
                <a:moveTo>
                  <a:pt x="20616" y="7268"/>
                </a:moveTo>
                <a:lnTo>
                  <a:pt x="20759" y="7332"/>
                </a:lnTo>
                <a:cubicBezTo>
                  <a:pt x="20759" y="7332"/>
                  <a:pt x="20759" y="7348"/>
                  <a:pt x="20743" y="7348"/>
                </a:cubicBezTo>
                <a:lnTo>
                  <a:pt x="20632" y="7348"/>
                </a:lnTo>
                <a:cubicBezTo>
                  <a:pt x="20632" y="7332"/>
                  <a:pt x="20616" y="7300"/>
                  <a:pt x="20616" y="7268"/>
                </a:cubicBezTo>
                <a:close/>
                <a:moveTo>
                  <a:pt x="5210" y="7253"/>
                </a:moveTo>
                <a:cubicBezTo>
                  <a:pt x="5242" y="7253"/>
                  <a:pt x="5289" y="7268"/>
                  <a:pt x="5321" y="7284"/>
                </a:cubicBezTo>
                <a:cubicBezTo>
                  <a:pt x="5352" y="7300"/>
                  <a:pt x="5384" y="7332"/>
                  <a:pt x="5416" y="7363"/>
                </a:cubicBezTo>
                <a:cubicBezTo>
                  <a:pt x="5368" y="7363"/>
                  <a:pt x="5337" y="7348"/>
                  <a:pt x="5289" y="7332"/>
                </a:cubicBezTo>
                <a:cubicBezTo>
                  <a:pt x="5273" y="7332"/>
                  <a:pt x="5257" y="7300"/>
                  <a:pt x="5210" y="7253"/>
                </a:cubicBezTo>
                <a:close/>
                <a:moveTo>
                  <a:pt x="8076" y="7316"/>
                </a:moveTo>
                <a:cubicBezTo>
                  <a:pt x="8092" y="7348"/>
                  <a:pt x="8092" y="7363"/>
                  <a:pt x="8092" y="7395"/>
                </a:cubicBezTo>
                <a:lnTo>
                  <a:pt x="8060" y="7395"/>
                </a:lnTo>
                <a:lnTo>
                  <a:pt x="8060" y="7316"/>
                </a:lnTo>
                <a:close/>
                <a:moveTo>
                  <a:pt x="5637" y="7332"/>
                </a:moveTo>
                <a:lnTo>
                  <a:pt x="5701" y="7395"/>
                </a:lnTo>
                <a:lnTo>
                  <a:pt x="5479" y="7474"/>
                </a:lnTo>
                <a:lnTo>
                  <a:pt x="5479" y="7332"/>
                </a:lnTo>
                <a:close/>
                <a:moveTo>
                  <a:pt x="21044" y="7474"/>
                </a:moveTo>
                <a:lnTo>
                  <a:pt x="21044" y="7490"/>
                </a:lnTo>
                <a:lnTo>
                  <a:pt x="20996" y="7490"/>
                </a:lnTo>
                <a:lnTo>
                  <a:pt x="20996" y="7474"/>
                </a:lnTo>
                <a:close/>
                <a:moveTo>
                  <a:pt x="16024" y="7363"/>
                </a:moveTo>
                <a:lnTo>
                  <a:pt x="16135" y="7474"/>
                </a:lnTo>
                <a:lnTo>
                  <a:pt x="15977" y="7474"/>
                </a:lnTo>
                <a:cubicBezTo>
                  <a:pt x="15945" y="7490"/>
                  <a:pt x="15929" y="7506"/>
                  <a:pt x="15929" y="7522"/>
                </a:cubicBezTo>
                <a:lnTo>
                  <a:pt x="15913" y="7506"/>
                </a:lnTo>
                <a:lnTo>
                  <a:pt x="15945" y="7474"/>
                </a:lnTo>
                <a:lnTo>
                  <a:pt x="15945" y="7490"/>
                </a:lnTo>
                <a:cubicBezTo>
                  <a:pt x="15977" y="7443"/>
                  <a:pt x="15993" y="7411"/>
                  <a:pt x="16024" y="7363"/>
                </a:cubicBezTo>
                <a:close/>
                <a:moveTo>
                  <a:pt x="5384" y="7522"/>
                </a:moveTo>
                <a:lnTo>
                  <a:pt x="5384" y="7538"/>
                </a:lnTo>
                <a:lnTo>
                  <a:pt x="5337" y="7538"/>
                </a:lnTo>
                <a:lnTo>
                  <a:pt x="5337" y="7522"/>
                </a:lnTo>
                <a:close/>
                <a:moveTo>
                  <a:pt x="14140" y="7633"/>
                </a:moveTo>
                <a:lnTo>
                  <a:pt x="14013" y="7680"/>
                </a:lnTo>
                <a:lnTo>
                  <a:pt x="14013" y="7633"/>
                </a:lnTo>
                <a:close/>
                <a:moveTo>
                  <a:pt x="20030" y="7553"/>
                </a:moveTo>
                <a:lnTo>
                  <a:pt x="20046" y="7680"/>
                </a:lnTo>
                <a:lnTo>
                  <a:pt x="19998" y="7680"/>
                </a:lnTo>
                <a:lnTo>
                  <a:pt x="19998" y="7553"/>
                </a:lnTo>
                <a:close/>
                <a:moveTo>
                  <a:pt x="7917" y="7443"/>
                </a:moveTo>
                <a:lnTo>
                  <a:pt x="8060" y="7506"/>
                </a:lnTo>
                <a:lnTo>
                  <a:pt x="7949" y="7728"/>
                </a:lnTo>
                <a:lnTo>
                  <a:pt x="7886" y="7648"/>
                </a:lnTo>
                <a:lnTo>
                  <a:pt x="7981" y="7601"/>
                </a:lnTo>
                <a:cubicBezTo>
                  <a:pt x="7949" y="7538"/>
                  <a:pt x="7933" y="7506"/>
                  <a:pt x="7917" y="7443"/>
                </a:cubicBezTo>
                <a:close/>
                <a:moveTo>
                  <a:pt x="15692" y="7585"/>
                </a:moveTo>
                <a:lnTo>
                  <a:pt x="15739" y="7633"/>
                </a:lnTo>
                <a:lnTo>
                  <a:pt x="15660" y="7743"/>
                </a:lnTo>
                <a:lnTo>
                  <a:pt x="15533" y="7680"/>
                </a:lnTo>
                <a:lnTo>
                  <a:pt x="15692" y="7585"/>
                </a:lnTo>
                <a:close/>
                <a:moveTo>
                  <a:pt x="15280" y="7743"/>
                </a:moveTo>
                <a:lnTo>
                  <a:pt x="15280" y="7791"/>
                </a:lnTo>
                <a:lnTo>
                  <a:pt x="15264" y="7791"/>
                </a:lnTo>
                <a:lnTo>
                  <a:pt x="15264" y="7743"/>
                </a:lnTo>
                <a:close/>
                <a:moveTo>
                  <a:pt x="7763" y="7811"/>
                </a:moveTo>
                <a:cubicBezTo>
                  <a:pt x="7756" y="7814"/>
                  <a:pt x="7749" y="7817"/>
                  <a:pt x="7743" y="7823"/>
                </a:cubicBezTo>
                <a:cubicBezTo>
                  <a:pt x="7756" y="7823"/>
                  <a:pt x="7766" y="7825"/>
                  <a:pt x="7771" y="7825"/>
                </a:cubicBezTo>
                <a:cubicBezTo>
                  <a:pt x="7775" y="7825"/>
                  <a:pt x="7774" y="7822"/>
                  <a:pt x="7763" y="7811"/>
                </a:cubicBezTo>
                <a:close/>
                <a:moveTo>
                  <a:pt x="5337" y="7838"/>
                </a:moveTo>
                <a:lnTo>
                  <a:pt x="5337" y="7854"/>
                </a:lnTo>
                <a:lnTo>
                  <a:pt x="5289" y="7854"/>
                </a:lnTo>
                <a:lnTo>
                  <a:pt x="5289" y="7838"/>
                </a:lnTo>
                <a:close/>
                <a:moveTo>
                  <a:pt x="13887" y="7823"/>
                </a:moveTo>
                <a:cubicBezTo>
                  <a:pt x="13887" y="7829"/>
                  <a:pt x="13887" y="7840"/>
                  <a:pt x="13887" y="7854"/>
                </a:cubicBezTo>
                <a:lnTo>
                  <a:pt x="13792" y="7854"/>
                </a:lnTo>
                <a:lnTo>
                  <a:pt x="13887" y="7823"/>
                </a:lnTo>
                <a:close/>
                <a:moveTo>
                  <a:pt x="7838" y="7664"/>
                </a:moveTo>
                <a:cubicBezTo>
                  <a:pt x="7807" y="7712"/>
                  <a:pt x="7791" y="7743"/>
                  <a:pt x="7759" y="7775"/>
                </a:cubicBezTo>
                <a:lnTo>
                  <a:pt x="7743" y="7759"/>
                </a:lnTo>
                <a:cubicBezTo>
                  <a:pt x="7743" y="7759"/>
                  <a:pt x="7743" y="7775"/>
                  <a:pt x="7743" y="7791"/>
                </a:cubicBezTo>
                <a:cubicBezTo>
                  <a:pt x="7752" y="7800"/>
                  <a:pt x="7759" y="7806"/>
                  <a:pt x="7763" y="7811"/>
                </a:cubicBezTo>
                <a:lnTo>
                  <a:pt x="7763" y="7811"/>
                </a:lnTo>
                <a:cubicBezTo>
                  <a:pt x="7779" y="7807"/>
                  <a:pt x="7796" y="7807"/>
                  <a:pt x="7807" y="7807"/>
                </a:cubicBezTo>
                <a:cubicBezTo>
                  <a:pt x="7807" y="7804"/>
                  <a:pt x="7807" y="7803"/>
                  <a:pt x="7808" y="7803"/>
                </a:cubicBezTo>
                <a:cubicBezTo>
                  <a:pt x="7813" y="7803"/>
                  <a:pt x="7828" y="7828"/>
                  <a:pt x="7854" y="7854"/>
                </a:cubicBezTo>
                <a:cubicBezTo>
                  <a:pt x="7836" y="7852"/>
                  <a:pt x="7817" y="7850"/>
                  <a:pt x="7799" y="7850"/>
                </a:cubicBezTo>
                <a:cubicBezTo>
                  <a:pt x="7707" y="7850"/>
                  <a:pt x="7619" y="7883"/>
                  <a:pt x="7553" y="7949"/>
                </a:cubicBezTo>
                <a:cubicBezTo>
                  <a:pt x="7601" y="7838"/>
                  <a:pt x="7632" y="7759"/>
                  <a:pt x="7743" y="7759"/>
                </a:cubicBezTo>
                <a:lnTo>
                  <a:pt x="7743" y="7664"/>
                </a:lnTo>
                <a:close/>
                <a:moveTo>
                  <a:pt x="5242" y="7759"/>
                </a:moveTo>
                <a:lnTo>
                  <a:pt x="5242" y="7981"/>
                </a:lnTo>
                <a:lnTo>
                  <a:pt x="5083" y="7909"/>
                </a:lnTo>
                <a:lnTo>
                  <a:pt x="5083" y="7909"/>
                </a:lnTo>
                <a:cubicBezTo>
                  <a:pt x="5088" y="7808"/>
                  <a:pt x="5180" y="7821"/>
                  <a:pt x="5242" y="7759"/>
                </a:cubicBezTo>
                <a:close/>
                <a:moveTo>
                  <a:pt x="5036" y="7965"/>
                </a:moveTo>
                <a:lnTo>
                  <a:pt x="5036" y="7981"/>
                </a:lnTo>
                <a:cubicBezTo>
                  <a:pt x="5036" y="7997"/>
                  <a:pt x="5020" y="8013"/>
                  <a:pt x="5020" y="8013"/>
                </a:cubicBezTo>
                <a:cubicBezTo>
                  <a:pt x="5004" y="8013"/>
                  <a:pt x="5004" y="8013"/>
                  <a:pt x="5004" y="7997"/>
                </a:cubicBezTo>
                <a:lnTo>
                  <a:pt x="5036" y="7965"/>
                </a:lnTo>
                <a:close/>
                <a:moveTo>
                  <a:pt x="7458" y="8028"/>
                </a:moveTo>
                <a:lnTo>
                  <a:pt x="7458" y="8044"/>
                </a:lnTo>
                <a:lnTo>
                  <a:pt x="7411" y="8044"/>
                </a:lnTo>
                <a:lnTo>
                  <a:pt x="7427" y="8028"/>
                </a:lnTo>
                <a:close/>
                <a:moveTo>
                  <a:pt x="22025" y="8013"/>
                </a:moveTo>
                <a:lnTo>
                  <a:pt x="22025" y="8028"/>
                </a:lnTo>
                <a:lnTo>
                  <a:pt x="21946" y="8044"/>
                </a:lnTo>
                <a:cubicBezTo>
                  <a:pt x="21946" y="8044"/>
                  <a:pt x="21946" y="8028"/>
                  <a:pt x="21946" y="8013"/>
                </a:cubicBezTo>
                <a:close/>
                <a:moveTo>
                  <a:pt x="4133" y="7933"/>
                </a:moveTo>
                <a:lnTo>
                  <a:pt x="4244" y="7965"/>
                </a:lnTo>
                <a:lnTo>
                  <a:pt x="4133" y="8092"/>
                </a:lnTo>
                <a:cubicBezTo>
                  <a:pt x="4117" y="8092"/>
                  <a:pt x="4117" y="8108"/>
                  <a:pt x="4102" y="8123"/>
                </a:cubicBezTo>
                <a:lnTo>
                  <a:pt x="4086" y="8108"/>
                </a:lnTo>
                <a:lnTo>
                  <a:pt x="4133" y="8076"/>
                </a:lnTo>
                <a:lnTo>
                  <a:pt x="4133" y="7933"/>
                </a:lnTo>
                <a:close/>
                <a:moveTo>
                  <a:pt x="13633" y="7933"/>
                </a:moveTo>
                <a:lnTo>
                  <a:pt x="13871" y="8044"/>
                </a:lnTo>
                <a:lnTo>
                  <a:pt x="13776" y="8171"/>
                </a:lnTo>
                <a:lnTo>
                  <a:pt x="13760" y="8076"/>
                </a:lnTo>
                <a:lnTo>
                  <a:pt x="13554" y="8123"/>
                </a:lnTo>
                <a:lnTo>
                  <a:pt x="13633" y="7933"/>
                </a:lnTo>
                <a:close/>
                <a:moveTo>
                  <a:pt x="4846" y="8171"/>
                </a:moveTo>
                <a:lnTo>
                  <a:pt x="4846" y="8187"/>
                </a:lnTo>
                <a:lnTo>
                  <a:pt x="4798" y="8187"/>
                </a:lnTo>
                <a:lnTo>
                  <a:pt x="4798" y="8171"/>
                </a:lnTo>
                <a:close/>
                <a:moveTo>
                  <a:pt x="21756" y="8092"/>
                </a:moveTo>
                <a:lnTo>
                  <a:pt x="21693" y="8234"/>
                </a:lnTo>
                <a:lnTo>
                  <a:pt x="21519" y="8234"/>
                </a:lnTo>
                <a:cubicBezTo>
                  <a:pt x="21534" y="8076"/>
                  <a:pt x="21677" y="8123"/>
                  <a:pt x="21756" y="8092"/>
                </a:cubicBezTo>
                <a:close/>
                <a:moveTo>
                  <a:pt x="10482" y="8203"/>
                </a:moveTo>
                <a:lnTo>
                  <a:pt x="10482" y="8218"/>
                </a:lnTo>
                <a:lnTo>
                  <a:pt x="10403" y="8250"/>
                </a:lnTo>
                <a:lnTo>
                  <a:pt x="10403" y="8203"/>
                </a:lnTo>
                <a:close/>
                <a:moveTo>
                  <a:pt x="13602" y="8203"/>
                </a:moveTo>
                <a:lnTo>
                  <a:pt x="13602" y="8250"/>
                </a:lnTo>
                <a:lnTo>
                  <a:pt x="13586" y="8250"/>
                </a:lnTo>
                <a:lnTo>
                  <a:pt x="13586" y="8203"/>
                </a:lnTo>
                <a:close/>
                <a:moveTo>
                  <a:pt x="5463" y="8234"/>
                </a:moveTo>
                <a:lnTo>
                  <a:pt x="5463" y="8329"/>
                </a:lnTo>
                <a:lnTo>
                  <a:pt x="5447" y="8329"/>
                </a:lnTo>
                <a:lnTo>
                  <a:pt x="5447" y="8234"/>
                </a:lnTo>
                <a:close/>
                <a:moveTo>
                  <a:pt x="13190" y="8377"/>
                </a:moveTo>
                <a:lnTo>
                  <a:pt x="13190" y="8424"/>
                </a:lnTo>
                <a:lnTo>
                  <a:pt x="13174" y="8424"/>
                </a:lnTo>
                <a:lnTo>
                  <a:pt x="13174" y="8377"/>
                </a:lnTo>
                <a:close/>
                <a:moveTo>
                  <a:pt x="3880" y="8282"/>
                </a:moveTo>
                <a:lnTo>
                  <a:pt x="3880" y="8393"/>
                </a:lnTo>
                <a:cubicBezTo>
                  <a:pt x="3848" y="8408"/>
                  <a:pt x="3801" y="8440"/>
                  <a:pt x="3753" y="8456"/>
                </a:cubicBezTo>
                <a:cubicBezTo>
                  <a:pt x="3737" y="8345"/>
                  <a:pt x="3769" y="8298"/>
                  <a:pt x="3880" y="8282"/>
                </a:cubicBezTo>
                <a:close/>
                <a:moveTo>
                  <a:pt x="8392" y="8519"/>
                </a:moveTo>
                <a:lnTo>
                  <a:pt x="8392" y="8614"/>
                </a:lnTo>
                <a:lnTo>
                  <a:pt x="8329" y="8614"/>
                </a:lnTo>
                <a:cubicBezTo>
                  <a:pt x="8329" y="8583"/>
                  <a:pt x="8313" y="8567"/>
                  <a:pt x="8313" y="8535"/>
                </a:cubicBezTo>
                <a:lnTo>
                  <a:pt x="8392" y="8519"/>
                </a:lnTo>
                <a:close/>
                <a:moveTo>
                  <a:pt x="10166" y="8567"/>
                </a:moveTo>
                <a:lnTo>
                  <a:pt x="10166" y="8598"/>
                </a:lnTo>
                <a:lnTo>
                  <a:pt x="10087" y="8614"/>
                </a:lnTo>
                <a:lnTo>
                  <a:pt x="10087" y="8567"/>
                </a:lnTo>
                <a:close/>
                <a:moveTo>
                  <a:pt x="9770" y="8709"/>
                </a:moveTo>
                <a:lnTo>
                  <a:pt x="9770" y="8725"/>
                </a:lnTo>
                <a:lnTo>
                  <a:pt x="9722" y="8725"/>
                </a:lnTo>
                <a:lnTo>
                  <a:pt x="9722" y="8709"/>
                </a:lnTo>
                <a:close/>
                <a:moveTo>
                  <a:pt x="9897" y="8709"/>
                </a:moveTo>
                <a:lnTo>
                  <a:pt x="9897" y="8725"/>
                </a:lnTo>
                <a:lnTo>
                  <a:pt x="9876" y="8746"/>
                </a:lnTo>
                <a:lnTo>
                  <a:pt x="9865" y="8741"/>
                </a:lnTo>
                <a:cubicBezTo>
                  <a:pt x="9865" y="8725"/>
                  <a:pt x="9881" y="8709"/>
                  <a:pt x="9897" y="8709"/>
                </a:cubicBezTo>
                <a:close/>
                <a:moveTo>
                  <a:pt x="9868" y="8754"/>
                </a:moveTo>
                <a:lnTo>
                  <a:pt x="9865" y="8757"/>
                </a:lnTo>
                <a:cubicBezTo>
                  <a:pt x="9865" y="8812"/>
                  <a:pt x="9817" y="8855"/>
                  <a:pt x="9763" y="8855"/>
                </a:cubicBezTo>
                <a:cubicBezTo>
                  <a:pt x="9755" y="8855"/>
                  <a:pt x="9747" y="8854"/>
                  <a:pt x="9738" y="8852"/>
                </a:cubicBezTo>
                <a:lnTo>
                  <a:pt x="9754" y="8852"/>
                </a:lnTo>
                <a:cubicBezTo>
                  <a:pt x="9768" y="8798"/>
                  <a:pt x="9815" y="8756"/>
                  <a:pt x="9868" y="8754"/>
                </a:cubicBezTo>
                <a:close/>
                <a:moveTo>
                  <a:pt x="4672" y="8820"/>
                </a:moveTo>
                <a:lnTo>
                  <a:pt x="4672" y="8820"/>
                </a:lnTo>
                <a:cubicBezTo>
                  <a:pt x="4703" y="8868"/>
                  <a:pt x="4735" y="8899"/>
                  <a:pt x="4767" y="8947"/>
                </a:cubicBezTo>
                <a:cubicBezTo>
                  <a:pt x="4672" y="8915"/>
                  <a:pt x="4672" y="8915"/>
                  <a:pt x="4672" y="8820"/>
                </a:cubicBezTo>
                <a:close/>
                <a:moveTo>
                  <a:pt x="3421" y="8788"/>
                </a:moveTo>
                <a:cubicBezTo>
                  <a:pt x="3421" y="8836"/>
                  <a:pt x="3436" y="8868"/>
                  <a:pt x="3436" y="8915"/>
                </a:cubicBezTo>
                <a:lnTo>
                  <a:pt x="3310" y="8978"/>
                </a:lnTo>
                <a:cubicBezTo>
                  <a:pt x="3278" y="8883"/>
                  <a:pt x="3310" y="8820"/>
                  <a:pt x="3421" y="8788"/>
                </a:cubicBezTo>
                <a:close/>
                <a:moveTo>
                  <a:pt x="12493" y="9216"/>
                </a:moveTo>
                <a:lnTo>
                  <a:pt x="12367" y="9263"/>
                </a:lnTo>
                <a:lnTo>
                  <a:pt x="12367" y="9216"/>
                </a:lnTo>
                <a:close/>
                <a:moveTo>
                  <a:pt x="9738" y="8852"/>
                </a:moveTo>
                <a:cubicBezTo>
                  <a:pt x="9691" y="8978"/>
                  <a:pt x="9548" y="9010"/>
                  <a:pt x="9469" y="9089"/>
                </a:cubicBezTo>
                <a:cubicBezTo>
                  <a:pt x="9342" y="9200"/>
                  <a:pt x="9216" y="9295"/>
                  <a:pt x="9073" y="9358"/>
                </a:cubicBezTo>
                <a:cubicBezTo>
                  <a:pt x="9073" y="9327"/>
                  <a:pt x="9073" y="9311"/>
                  <a:pt x="9073" y="9295"/>
                </a:cubicBezTo>
                <a:cubicBezTo>
                  <a:pt x="9216" y="9200"/>
                  <a:pt x="9342" y="9121"/>
                  <a:pt x="9469" y="9026"/>
                </a:cubicBezTo>
                <a:cubicBezTo>
                  <a:pt x="9548" y="8963"/>
                  <a:pt x="9612" y="8899"/>
                  <a:pt x="9691" y="8852"/>
                </a:cubicBezTo>
                <a:close/>
                <a:moveTo>
                  <a:pt x="4418" y="8218"/>
                </a:moveTo>
                <a:cubicBezTo>
                  <a:pt x="4434" y="8313"/>
                  <a:pt x="4434" y="8393"/>
                  <a:pt x="4434" y="8472"/>
                </a:cubicBezTo>
                <a:lnTo>
                  <a:pt x="4561" y="8472"/>
                </a:lnTo>
                <a:lnTo>
                  <a:pt x="4561" y="8282"/>
                </a:lnTo>
                <a:lnTo>
                  <a:pt x="4672" y="8345"/>
                </a:lnTo>
                <a:lnTo>
                  <a:pt x="4719" y="8282"/>
                </a:lnTo>
                <a:cubicBezTo>
                  <a:pt x="4735" y="8345"/>
                  <a:pt x="4751" y="8393"/>
                  <a:pt x="4782" y="8456"/>
                </a:cubicBezTo>
                <a:lnTo>
                  <a:pt x="4687" y="8662"/>
                </a:lnTo>
                <a:lnTo>
                  <a:pt x="4592" y="8662"/>
                </a:lnTo>
                <a:cubicBezTo>
                  <a:pt x="4561" y="8709"/>
                  <a:pt x="4545" y="8741"/>
                  <a:pt x="4529" y="8773"/>
                </a:cubicBezTo>
                <a:cubicBezTo>
                  <a:pt x="4513" y="8820"/>
                  <a:pt x="4513" y="8868"/>
                  <a:pt x="4529" y="8915"/>
                </a:cubicBezTo>
                <a:lnTo>
                  <a:pt x="4402" y="8852"/>
                </a:lnTo>
                <a:lnTo>
                  <a:pt x="4339" y="8931"/>
                </a:lnTo>
                <a:cubicBezTo>
                  <a:pt x="4334" y="8942"/>
                  <a:pt x="4329" y="8950"/>
                  <a:pt x="4327" y="8956"/>
                </a:cubicBezTo>
                <a:lnTo>
                  <a:pt x="4327" y="8956"/>
                </a:lnTo>
                <a:cubicBezTo>
                  <a:pt x="4325" y="8948"/>
                  <a:pt x="4323" y="8940"/>
                  <a:pt x="4323" y="8931"/>
                </a:cubicBezTo>
                <a:cubicBezTo>
                  <a:pt x="4323" y="8949"/>
                  <a:pt x="4318" y="8968"/>
                  <a:pt x="4320" y="8968"/>
                </a:cubicBezTo>
                <a:cubicBezTo>
                  <a:pt x="4320" y="8968"/>
                  <a:pt x="4322" y="8964"/>
                  <a:pt x="4327" y="8956"/>
                </a:cubicBezTo>
                <a:lnTo>
                  <a:pt x="4327" y="8956"/>
                </a:lnTo>
                <a:cubicBezTo>
                  <a:pt x="4331" y="8973"/>
                  <a:pt x="4339" y="8988"/>
                  <a:pt x="4339" y="9010"/>
                </a:cubicBezTo>
                <a:cubicBezTo>
                  <a:pt x="4339" y="9010"/>
                  <a:pt x="4323" y="9026"/>
                  <a:pt x="4292" y="9058"/>
                </a:cubicBezTo>
                <a:cubicBezTo>
                  <a:pt x="4323" y="8915"/>
                  <a:pt x="4307" y="8883"/>
                  <a:pt x="4292" y="8852"/>
                </a:cubicBezTo>
                <a:cubicBezTo>
                  <a:pt x="4228" y="8947"/>
                  <a:pt x="4102" y="9026"/>
                  <a:pt x="4102" y="9153"/>
                </a:cubicBezTo>
                <a:cubicBezTo>
                  <a:pt x="4102" y="9184"/>
                  <a:pt x="4038" y="9216"/>
                  <a:pt x="3991" y="9232"/>
                </a:cubicBezTo>
                <a:lnTo>
                  <a:pt x="4006" y="9263"/>
                </a:lnTo>
                <a:lnTo>
                  <a:pt x="3880" y="9406"/>
                </a:lnTo>
                <a:lnTo>
                  <a:pt x="3832" y="9406"/>
                </a:lnTo>
                <a:lnTo>
                  <a:pt x="3674" y="9153"/>
                </a:lnTo>
                <a:cubicBezTo>
                  <a:pt x="3706" y="9105"/>
                  <a:pt x="3721" y="9073"/>
                  <a:pt x="3737" y="9026"/>
                </a:cubicBezTo>
                <a:lnTo>
                  <a:pt x="3832" y="9026"/>
                </a:lnTo>
                <a:cubicBezTo>
                  <a:pt x="3864" y="8978"/>
                  <a:pt x="3896" y="8915"/>
                  <a:pt x="3927" y="8868"/>
                </a:cubicBezTo>
                <a:lnTo>
                  <a:pt x="3848" y="8773"/>
                </a:lnTo>
                <a:lnTo>
                  <a:pt x="3848" y="8630"/>
                </a:lnTo>
                <a:cubicBezTo>
                  <a:pt x="3880" y="8614"/>
                  <a:pt x="3927" y="8567"/>
                  <a:pt x="3991" y="8519"/>
                </a:cubicBezTo>
                <a:lnTo>
                  <a:pt x="4102" y="8598"/>
                </a:lnTo>
                <a:cubicBezTo>
                  <a:pt x="4165" y="8535"/>
                  <a:pt x="4260" y="8488"/>
                  <a:pt x="4355" y="8472"/>
                </a:cubicBezTo>
                <a:lnTo>
                  <a:pt x="4339" y="8472"/>
                </a:lnTo>
                <a:lnTo>
                  <a:pt x="4307" y="8408"/>
                </a:lnTo>
                <a:lnTo>
                  <a:pt x="4418" y="8218"/>
                </a:lnTo>
                <a:close/>
                <a:moveTo>
                  <a:pt x="13269" y="9406"/>
                </a:moveTo>
                <a:lnTo>
                  <a:pt x="13269" y="9422"/>
                </a:lnTo>
                <a:lnTo>
                  <a:pt x="13222" y="9422"/>
                </a:lnTo>
                <a:lnTo>
                  <a:pt x="13222" y="9406"/>
                </a:lnTo>
                <a:close/>
                <a:moveTo>
                  <a:pt x="12314" y="9339"/>
                </a:moveTo>
                <a:cubicBezTo>
                  <a:pt x="12325" y="9339"/>
                  <a:pt x="12337" y="9340"/>
                  <a:pt x="12351" y="9343"/>
                </a:cubicBezTo>
                <a:cubicBezTo>
                  <a:pt x="12323" y="9384"/>
                  <a:pt x="12296" y="9425"/>
                  <a:pt x="12238" y="9425"/>
                </a:cubicBezTo>
                <a:cubicBezTo>
                  <a:pt x="12229" y="9425"/>
                  <a:pt x="12219" y="9424"/>
                  <a:pt x="12208" y="9422"/>
                </a:cubicBezTo>
                <a:cubicBezTo>
                  <a:pt x="12235" y="9369"/>
                  <a:pt x="12261" y="9339"/>
                  <a:pt x="12314" y="9339"/>
                </a:cubicBezTo>
                <a:close/>
                <a:moveTo>
                  <a:pt x="2914" y="9390"/>
                </a:moveTo>
                <a:lnTo>
                  <a:pt x="2883" y="9437"/>
                </a:lnTo>
                <a:lnTo>
                  <a:pt x="2883" y="9437"/>
                </a:lnTo>
                <a:cubicBezTo>
                  <a:pt x="2884" y="9421"/>
                  <a:pt x="2887" y="9402"/>
                  <a:pt x="2898" y="9390"/>
                </a:cubicBezTo>
                <a:close/>
                <a:moveTo>
                  <a:pt x="2882" y="9422"/>
                </a:moveTo>
                <a:lnTo>
                  <a:pt x="2882" y="9422"/>
                </a:lnTo>
                <a:cubicBezTo>
                  <a:pt x="2866" y="9453"/>
                  <a:pt x="2835" y="9469"/>
                  <a:pt x="2803" y="9469"/>
                </a:cubicBezTo>
                <a:cubicBezTo>
                  <a:pt x="2803" y="9453"/>
                  <a:pt x="2803" y="9453"/>
                  <a:pt x="2803" y="9438"/>
                </a:cubicBezTo>
                <a:lnTo>
                  <a:pt x="2882" y="9422"/>
                </a:lnTo>
                <a:close/>
                <a:moveTo>
                  <a:pt x="12097" y="9453"/>
                </a:moveTo>
                <a:lnTo>
                  <a:pt x="12097" y="9469"/>
                </a:lnTo>
                <a:lnTo>
                  <a:pt x="12050" y="9469"/>
                </a:lnTo>
                <a:lnTo>
                  <a:pt x="12050" y="9453"/>
                </a:lnTo>
                <a:close/>
                <a:moveTo>
                  <a:pt x="13917" y="9496"/>
                </a:moveTo>
                <a:cubicBezTo>
                  <a:pt x="13912" y="9498"/>
                  <a:pt x="13907" y="9499"/>
                  <a:pt x="13903" y="9501"/>
                </a:cubicBezTo>
                <a:lnTo>
                  <a:pt x="13918" y="9501"/>
                </a:lnTo>
                <a:lnTo>
                  <a:pt x="13917" y="9496"/>
                </a:lnTo>
                <a:close/>
                <a:moveTo>
                  <a:pt x="4497" y="9438"/>
                </a:moveTo>
                <a:lnTo>
                  <a:pt x="4387" y="9564"/>
                </a:lnTo>
                <a:lnTo>
                  <a:pt x="4387" y="9438"/>
                </a:lnTo>
                <a:close/>
                <a:moveTo>
                  <a:pt x="3642" y="9406"/>
                </a:moveTo>
                <a:lnTo>
                  <a:pt x="3642" y="9580"/>
                </a:lnTo>
                <a:lnTo>
                  <a:pt x="3547" y="9564"/>
                </a:lnTo>
                <a:cubicBezTo>
                  <a:pt x="3579" y="9501"/>
                  <a:pt x="3611" y="9469"/>
                  <a:pt x="3642" y="9406"/>
                </a:cubicBezTo>
                <a:close/>
                <a:moveTo>
                  <a:pt x="11939" y="9548"/>
                </a:moveTo>
                <a:lnTo>
                  <a:pt x="11955" y="9564"/>
                </a:lnTo>
                <a:lnTo>
                  <a:pt x="11924" y="9585"/>
                </a:lnTo>
                <a:lnTo>
                  <a:pt x="11924" y="9585"/>
                </a:lnTo>
                <a:cubicBezTo>
                  <a:pt x="11924" y="9573"/>
                  <a:pt x="11927" y="9561"/>
                  <a:pt x="11939" y="9548"/>
                </a:cubicBezTo>
                <a:close/>
                <a:moveTo>
                  <a:pt x="9073" y="9358"/>
                </a:moveTo>
                <a:lnTo>
                  <a:pt x="9073" y="9358"/>
                </a:lnTo>
                <a:cubicBezTo>
                  <a:pt x="8994" y="9501"/>
                  <a:pt x="8852" y="9517"/>
                  <a:pt x="8709" y="9612"/>
                </a:cubicBezTo>
                <a:cubicBezTo>
                  <a:pt x="8772" y="9469"/>
                  <a:pt x="8915" y="9374"/>
                  <a:pt x="9073" y="9358"/>
                </a:cubicBezTo>
                <a:close/>
                <a:moveTo>
                  <a:pt x="3326" y="9343"/>
                </a:moveTo>
                <a:lnTo>
                  <a:pt x="3436" y="9390"/>
                </a:lnTo>
                <a:cubicBezTo>
                  <a:pt x="3405" y="9485"/>
                  <a:pt x="3373" y="9564"/>
                  <a:pt x="3341" y="9643"/>
                </a:cubicBezTo>
                <a:cubicBezTo>
                  <a:pt x="3326" y="9533"/>
                  <a:pt x="3151" y="9517"/>
                  <a:pt x="3215" y="9390"/>
                </a:cubicBezTo>
                <a:lnTo>
                  <a:pt x="3326" y="9343"/>
                </a:lnTo>
                <a:close/>
                <a:moveTo>
                  <a:pt x="11907" y="9596"/>
                </a:moveTo>
                <a:cubicBezTo>
                  <a:pt x="11907" y="9612"/>
                  <a:pt x="11907" y="9628"/>
                  <a:pt x="11892" y="9643"/>
                </a:cubicBezTo>
                <a:lnTo>
                  <a:pt x="11876" y="9628"/>
                </a:lnTo>
                <a:lnTo>
                  <a:pt x="11907" y="9596"/>
                </a:lnTo>
                <a:close/>
                <a:moveTo>
                  <a:pt x="13057" y="9624"/>
                </a:moveTo>
                <a:cubicBezTo>
                  <a:pt x="13074" y="9624"/>
                  <a:pt x="13101" y="9630"/>
                  <a:pt x="13143" y="9643"/>
                </a:cubicBezTo>
                <a:lnTo>
                  <a:pt x="13032" y="9691"/>
                </a:lnTo>
                <a:cubicBezTo>
                  <a:pt x="13032" y="9657"/>
                  <a:pt x="13016" y="9624"/>
                  <a:pt x="13057" y="9624"/>
                </a:cubicBezTo>
                <a:close/>
                <a:moveTo>
                  <a:pt x="4339" y="9675"/>
                </a:moveTo>
                <a:lnTo>
                  <a:pt x="4339" y="9707"/>
                </a:lnTo>
                <a:lnTo>
                  <a:pt x="4292" y="9707"/>
                </a:lnTo>
                <a:lnTo>
                  <a:pt x="4292" y="9675"/>
                </a:lnTo>
                <a:close/>
                <a:moveTo>
                  <a:pt x="2692" y="9675"/>
                </a:moveTo>
                <a:lnTo>
                  <a:pt x="2692" y="9723"/>
                </a:lnTo>
                <a:lnTo>
                  <a:pt x="2676" y="9723"/>
                </a:lnTo>
                <a:lnTo>
                  <a:pt x="2676" y="9675"/>
                </a:lnTo>
                <a:close/>
                <a:moveTo>
                  <a:pt x="3246" y="9675"/>
                </a:moveTo>
                <a:lnTo>
                  <a:pt x="3246" y="9723"/>
                </a:lnTo>
                <a:lnTo>
                  <a:pt x="3231" y="9723"/>
                </a:lnTo>
                <a:lnTo>
                  <a:pt x="3231" y="9675"/>
                </a:lnTo>
                <a:close/>
                <a:moveTo>
                  <a:pt x="5162" y="9738"/>
                </a:moveTo>
                <a:lnTo>
                  <a:pt x="5162" y="9754"/>
                </a:lnTo>
                <a:lnTo>
                  <a:pt x="5115" y="9754"/>
                </a:lnTo>
                <a:lnTo>
                  <a:pt x="5115" y="9738"/>
                </a:lnTo>
                <a:close/>
                <a:moveTo>
                  <a:pt x="11670" y="9786"/>
                </a:moveTo>
                <a:lnTo>
                  <a:pt x="11670" y="9802"/>
                </a:lnTo>
                <a:lnTo>
                  <a:pt x="11622" y="9802"/>
                </a:lnTo>
                <a:lnTo>
                  <a:pt x="11622" y="9786"/>
                </a:lnTo>
                <a:close/>
                <a:moveTo>
                  <a:pt x="15850" y="9659"/>
                </a:moveTo>
                <a:lnTo>
                  <a:pt x="16024" y="9786"/>
                </a:lnTo>
                <a:cubicBezTo>
                  <a:pt x="15993" y="9802"/>
                  <a:pt x="15993" y="9802"/>
                  <a:pt x="15993" y="9802"/>
                </a:cubicBezTo>
                <a:lnTo>
                  <a:pt x="15834" y="9738"/>
                </a:lnTo>
                <a:cubicBezTo>
                  <a:pt x="15834" y="9707"/>
                  <a:pt x="15834" y="9691"/>
                  <a:pt x="15850" y="9659"/>
                </a:cubicBezTo>
                <a:close/>
                <a:moveTo>
                  <a:pt x="11844" y="9770"/>
                </a:moveTo>
                <a:lnTo>
                  <a:pt x="11844" y="9818"/>
                </a:lnTo>
                <a:lnTo>
                  <a:pt x="11828" y="9818"/>
                </a:lnTo>
                <a:lnTo>
                  <a:pt x="11828" y="9770"/>
                </a:lnTo>
                <a:close/>
                <a:moveTo>
                  <a:pt x="13396" y="9612"/>
                </a:moveTo>
                <a:lnTo>
                  <a:pt x="13428" y="9628"/>
                </a:lnTo>
                <a:lnTo>
                  <a:pt x="13364" y="9770"/>
                </a:lnTo>
                <a:cubicBezTo>
                  <a:pt x="13348" y="9786"/>
                  <a:pt x="13333" y="9802"/>
                  <a:pt x="13317" y="9818"/>
                </a:cubicBezTo>
                <a:lnTo>
                  <a:pt x="13301" y="9802"/>
                </a:lnTo>
                <a:lnTo>
                  <a:pt x="13348" y="9770"/>
                </a:lnTo>
                <a:cubicBezTo>
                  <a:pt x="13333" y="9738"/>
                  <a:pt x="13317" y="9707"/>
                  <a:pt x="13301" y="9691"/>
                </a:cubicBezTo>
                <a:lnTo>
                  <a:pt x="13396" y="9612"/>
                </a:lnTo>
                <a:close/>
                <a:moveTo>
                  <a:pt x="3104" y="9802"/>
                </a:moveTo>
                <a:lnTo>
                  <a:pt x="3120" y="9833"/>
                </a:lnTo>
                <a:lnTo>
                  <a:pt x="3072" y="9849"/>
                </a:lnTo>
                <a:cubicBezTo>
                  <a:pt x="3072" y="9833"/>
                  <a:pt x="3088" y="9818"/>
                  <a:pt x="3104" y="9802"/>
                </a:cubicBezTo>
                <a:close/>
                <a:moveTo>
                  <a:pt x="8630" y="9612"/>
                </a:moveTo>
                <a:lnTo>
                  <a:pt x="8630" y="9754"/>
                </a:lnTo>
                <a:cubicBezTo>
                  <a:pt x="8577" y="9820"/>
                  <a:pt x="8491" y="9853"/>
                  <a:pt x="8400" y="9853"/>
                </a:cubicBezTo>
                <a:cubicBezTo>
                  <a:pt x="8382" y="9853"/>
                  <a:pt x="8363" y="9852"/>
                  <a:pt x="8345" y="9849"/>
                </a:cubicBezTo>
                <a:lnTo>
                  <a:pt x="8630" y="9612"/>
                </a:lnTo>
                <a:close/>
                <a:moveTo>
                  <a:pt x="21170" y="9818"/>
                </a:moveTo>
                <a:lnTo>
                  <a:pt x="21170" y="9865"/>
                </a:lnTo>
                <a:lnTo>
                  <a:pt x="21154" y="9865"/>
                </a:lnTo>
                <a:lnTo>
                  <a:pt x="21154" y="9818"/>
                </a:lnTo>
                <a:close/>
                <a:moveTo>
                  <a:pt x="4038" y="9738"/>
                </a:moveTo>
                <a:lnTo>
                  <a:pt x="4228" y="9833"/>
                </a:lnTo>
                <a:lnTo>
                  <a:pt x="4117" y="9897"/>
                </a:lnTo>
                <a:cubicBezTo>
                  <a:pt x="4102" y="9865"/>
                  <a:pt x="4086" y="9833"/>
                  <a:pt x="4038" y="9738"/>
                </a:cubicBezTo>
                <a:close/>
                <a:moveTo>
                  <a:pt x="3072" y="9849"/>
                </a:moveTo>
                <a:cubicBezTo>
                  <a:pt x="3072" y="9881"/>
                  <a:pt x="3072" y="9897"/>
                  <a:pt x="3056" y="9913"/>
                </a:cubicBezTo>
                <a:lnTo>
                  <a:pt x="3041" y="9881"/>
                </a:lnTo>
                <a:lnTo>
                  <a:pt x="3072" y="9849"/>
                </a:lnTo>
                <a:close/>
                <a:moveTo>
                  <a:pt x="4529" y="9960"/>
                </a:moveTo>
                <a:lnTo>
                  <a:pt x="4529" y="9976"/>
                </a:lnTo>
                <a:lnTo>
                  <a:pt x="4482" y="9976"/>
                </a:lnTo>
                <a:lnTo>
                  <a:pt x="4482" y="9960"/>
                </a:lnTo>
                <a:close/>
                <a:moveTo>
                  <a:pt x="12763" y="9960"/>
                </a:moveTo>
                <a:lnTo>
                  <a:pt x="12763" y="9976"/>
                </a:lnTo>
                <a:lnTo>
                  <a:pt x="12715" y="9976"/>
                </a:lnTo>
                <a:lnTo>
                  <a:pt x="12715" y="9960"/>
                </a:lnTo>
                <a:close/>
                <a:moveTo>
                  <a:pt x="15850" y="9849"/>
                </a:moveTo>
                <a:lnTo>
                  <a:pt x="15882" y="9865"/>
                </a:lnTo>
                <a:cubicBezTo>
                  <a:pt x="15866" y="9897"/>
                  <a:pt x="15850" y="9913"/>
                  <a:pt x="15834" y="9928"/>
                </a:cubicBezTo>
                <a:cubicBezTo>
                  <a:pt x="15818" y="9960"/>
                  <a:pt x="15818" y="9976"/>
                  <a:pt x="15818" y="10008"/>
                </a:cubicBezTo>
                <a:lnTo>
                  <a:pt x="15755" y="9913"/>
                </a:lnTo>
                <a:lnTo>
                  <a:pt x="15850" y="9849"/>
                </a:lnTo>
                <a:close/>
                <a:moveTo>
                  <a:pt x="20901" y="10008"/>
                </a:moveTo>
                <a:lnTo>
                  <a:pt x="20901" y="10023"/>
                </a:lnTo>
                <a:lnTo>
                  <a:pt x="20854" y="10023"/>
                </a:lnTo>
                <a:lnTo>
                  <a:pt x="20854" y="10008"/>
                </a:lnTo>
                <a:close/>
                <a:moveTo>
                  <a:pt x="3642" y="9992"/>
                </a:moveTo>
                <a:lnTo>
                  <a:pt x="3642" y="10039"/>
                </a:lnTo>
                <a:lnTo>
                  <a:pt x="3626" y="10039"/>
                </a:lnTo>
                <a:lnTo>
                  <a:pt x="3626" y="9992"/>
                </a:lnTo>
                <a:close/>
                <a:moveTo>
                  <a:pt x="21008" y="9934"/>
                </a:moveTo>
                <a:cubicBezTo>
                  <a:pt x="21033" y="9934"/>
                  <a:pt x="21044" y="9955"/>
                  <a:pt x="21012" y="10039"/>
                </a:cubicBezTo>
                <a:cubicBezTo>
                  <a:pt x="20996" y="9992"/>
                  <a:pt x="20980" y="9960"/>
                  <a:pt x="20964" y="9944"/>
                </a:cubicBezTo>
                <a:cubicBezTo>
                  <a:pt x="20980" y="9939"/>
                  <a:pt x="20996" y="9934"/>
                  <a:pt x="21008" y="9934"/>
                </a:cubicBezTo>
                <a:close/>
                <a:moveTo>
                  <a:pt x="12604" y="10071"/>
                </a:moveTo>
                <a:lnTo>
                  <a:pt x="12604" y="10118"/>
                </a:lnTo>
                <a:lnTo>
                  <a:pt x="12588" y="10118"/>
                </a:lnTo>
                <a:lnTo>
                  <a:pt x="12588" y="10071"/>
                </a:lnTo>
                <a:close/>
                <a:moveTo>
                  <a:pt x="11448" y="10134"/>
                </a:moveTo>
                <a:lnTo>
                  <a:pt x="11448" y="10150"/>
                </a:lnTo>
                <a:lnTo>
                  <a:pt x="11401" y="10150"/>
                </a:lnTo>
                <a:lnTo>
                  <a:pt x="11401" y="10134"/>
                </a:lnTo>
                <a:close/>
                <a:moveTo>
                  <a:pt x="3389" y="9865"/>
                </a:moveTo>
                <a:lnTo>
                  <a:pt x="3389" y="10055"/>
                </a:lnTo>
                <a:lnTo>
                  <a:pt x="3231" y="10071"/>
                </a:lnTo>
                <a:lnTo>
                  <a:pt x="3136" y="10166"/>
                </a:lnTo>
                <a:lnTo>
                  <a:pt x="3104" y="10150"/>
                </a:lnTo>
                <a:lnTo>
                  <a:pt x="3167" y="9928"/>
                </a:lnTo>
                <a:lnTo>
                  <a:pt x="3389" y="9865"/>
                </a:lnTo>
                <a:close/>
                <a:moveTo>
                  <a:pt x="11274" y="10071"/>
                </a:moveTo>
                <a:cubicBezTo>
                  <a:pt x="11353" y="10150"/>
                  <a:pt x="11258" y="10166"/>
                  <a:pt x="11242" y="10213"/>
                </a:cubicBezTo>
                <a:lnTo>
                  <a:pt x="11179" y="10150"/>
                </a:lnTo>
                <a:lnTo>
                  <a:pt x="11274" y="10071"/>
                </a:lnTo>
                <a:close/>
                <a:moveTo>
                  <a:pt x="15739" y="10166"/>
                </a:moveTo>
                <a:lnTo>
                  <a:pt x="15739" y="10213"/>
                </a:lnTo>
                <a:lnTo>
                  <a:pt x="15708" y="10213"/>
                </a:lnTo>
                <a:lnTo>
                  <a:pt x="15723" y="10166"/>
                </a:lnTo>
                <a:close/>
                <a:moveTo>
                  <a:pt x="3072" y="10166"/>
                </a:moveTo>
                <a:lnTo>
                  <a:pt x="3072" y="10245"/>
                </a:lnTo>
                <a:lnTo>
                  <a:pt x="2993" y="10261"/>
                </a:lnTo>
                <a:cubicBezTo>
                  <a:pt x="2961" y="10198"/>
                  <a:pt x="2961" y="10166"/>
                  <a:pt x="3072" y="10166"/>
                </a:cubicBezTo>
                <a:close/>
                <a:moveTo>
                  <a:pt x="12842" y="10166"/>
                </a:moveTo>
                <a:lnTo>
                  <a:pt x="12842" y="10261"/>
                </a:lnTo>
                <a:lnTo>
                  <a:pt x="12810" y="10261"/>
                </a:lnTo>
                <a:lnTo>
                  <a:pt x="12810" y="10166"/>
                </a:lnTo>
                <a:close/>
                <a:moveTo>
                  <a:pt x="8313" y="9865"/>
                </a:moveTo>
                <a:cubicBezTo>
                  <a:pt x="8313" y="9881"/>
                  <a:pt x="8313" y="9881"/>
                  <a:pt x="8313" y="9881"/>
                </a:cubicBezTo>
                <a:cubicBezTo>
                  <a:pt x="8313" y="9913"/>
                  <a:pt x="8313" y="9944"/>
                  <a:pt x="8297" y="9944"/>
                </a:cubicBezTo>
                <a:cubicBezTo>
                  <a:pt x="8155" y="10039"/>
                  <a:pt x="8028" y="10150"/>
                  <a:pt x="7917" y="10261"/>
                </a:cubicBezTo>
                <a:cubicBezTo>
                  <a:pt x="7874" y="10290"/>
                  <a:pt x="7831" y="10319"/>
                  <a:pt x="7776" y="10324"/>
                </a:cubicBezTo>
                <a:lnTo>
                  <a:pt x="7776" y="10324"/>
                </a:lnTo>
                <a:lnTo>
                  <a:pt x="7791" y="10308"/>
                </a:lnTo>
                <a:cubicBezTo>
                  <a:pt x="7917" y="10118"/>
                  <a:pt x="8092" y="9960"/>
                  <a:pt x="8313" y="9865"/>
                </a:cubicBezTo>
                <a:close/>
                <a:moveTo>
                  <a:pt x="11116" y="10293"/>
                </a:moveTo>
                <a:lnTo>
                  <a:pt x="11132" y="10308"/>
                </a:lnTo>
                <a:lnTo>
                  <a:pt x="11100" y="10340"/>
                </a:lnTo>
                <a:cubicBezTo>
                  <a:pt x="11100" y="10324"/>
                  <a:pt x="11100" y="10293"/>
                  <a:pt x="11116" y="10293"/>
                </a:cubicBezTo>
                <a:close/>
                <a:moveTo>
                  <a:pt x="15882" y="10324"/>
                </a:moveTo>
                <a:lnTo>
                  <a:pt x="15882" y="10340"/>
                </a:lnTo>
                <a:lnTo>
                  <a:pt x="15834" y="10340"/>
                </a:lnTo>
                <a:lnTo>
                  <a:pt x="15834" y="10324"/>
                </a:lnTo>
                <a:close/>
                <a:moveTo>
                  <a:pt x="20854" y="10150"/>
                </a:moveTo>
                <a:cubicBezTo>
                  <a:pt x="20869" y="10213"/>
                  <a:pt x="20885" y="10261"/>
                  <a:pt x="20917" y="10340"/>
                </a:cubicBezTo>
                <a:lnTo>
                  <a:pt x="20838" y="10356"/>
                </a:lnTo>
                <a:cubicBezTo>
                  <a:pt x="20838" y="10324"/>
                  <a:pt x="20838" y="10293"/>
                  <a:pt x="20838" y="10261"/>
                </a:cubicBezTo>
                <a:cubicBezTo>
                  <a:pt x="20822" y="10229"/>
                  <a:pt x="20822" y="10198"/>
                  <a:pt x="20822" y="10166"/>
                </a:cubicBezTo>
                <a:lnTo>
                  <a:pt x="20854" y="10166"/>
                </a:lnTo>
                <a:lnTo>
                  <a:pt x="20854" y="10150"/>
                </a:lnTo>
                <a:close/>
                <a:moveTo>
                  <a:pt x="12272" y="10340"/>
                </a:moveTo>
                <a:cubicBezTo>
                  <a:pt x="12288" y="10356"/>
                  <a:pt x="12303" y="10372"/>
                  <a:pt x="12303" y="10372"/>
                </a:cubicBezTo>
                <a:cubicBezTo>
                  <a:pt x="12288" y="10372"/>
                  <a:pt x="12272" y="10372"/>
                  <a:pt x="12256" y="10356"/>
                </a:cubicBezTo>
                <a:lnTo>
                  <a:pt x="12272" y="10340"/>
                </a:lnTo>
                <a:close/>
                <a:moveTo>
                  <a:pt x="11100" y="10340"/>
                </a:moveTo>
                <a:cubicBezTo>
                  <a:pt x="11100" y="10356"/>
                  <a:pt x="11084" y="10372"/>
                  <a:pt x="11068" y="10388"/>
                </a:cubicBezTo>
                <a:lnTo>
                  <a:pt x="11052" y="10372"/>
                </a:lnTo>
                <a:lnTo>
                  <a:pt x="11100" y="10340"/>
                </a:lnTo>
                <a:close/>
                <a:moveTo>
                  <a:pt x="12303" y="10388"/>
                </a:moveTo>
                <a:cubicBezTo>
                  <a:pt x="12319" y="10388"/>
                  <a:pt x="12335" y="10403"/>
                  <a:pt x="12351" y="10403"/>
                </a:cubicBezTo>
                <a:lnTo>
                  <a:pt x="12335" y="10419"/>
                </a:lnTo>
                <a:lnTo>
                  <a:pt x="12303" y="10388"/>
                </a:lnTo>
                <a:close/>
                <a:moveTo>
                  <a:pt x="2265" y="10562"/>
                </a:moveTo>
                <a:lnTo>
                  <a:pt x="2265" y="10578"/>
                </a:lnTo>
                <a:lnTo>
                  <a:pt x="2217" y="10578"/>
                </a:lnTo>
                <a:lnTo>
                  <a:pt x="2217" y="10562"/>
                </a:lnTo>
                <a:close/>
                <a:moveTo>
                  <a:pt x="12145" y="10435"/>
                </a:moveTo>
                <a:lnTo>
                  <a:pt x="12177" y="10514"/>
                </a:lnTo>
                <a:lnTo>
                  <a:pt x="12034" y="10578"/>
                </a:lnTo>
                <a:cubicBezTo>
                  <a:pt x="12034" y="10483"/>
                  <a:pt x="12082" y="10451"/>
                  <a:pt x="12145" y="10435"/>
                </a:cubicBezTo>
                <a:close/>
                <a:moveTo>
                  <a:pt x="12731" y="10308"/>
                </a:moveTo>
                <a:lnTo>
                  <a:pt x="12731" y="10308"/>
                </a:lnTo>
                <a:cubicBezTo>
                  <a:pt x="12715" y="10467"/>
                  <a:pt x="12557" y="10483"/>
                  <a:pt x="12509" y="10593"/>
                </a:cubicBezTo>
                <a:cubicBezTo>
                  <a:pt x="12493" y="10593"/>
                  <a:pt x="12478" y="10562"/>
                  <a:pt x="12462" y="10546"/>
                </a:cubicBezTo>
                <a:lnTo>
                  <a:pt x="12557" y="10435"/>
                </a:lnTo>
                <a:lnTo>
                  <a:pt x="12525" y="10388"/>
                </a:lnTo>
                <a:lnTo>
                  <a:pt x="12731" y="10308"/>
                </a:lnTo>
                <a:close/>
                <a:moveTo>
                  <a:pt x="14789" y="10483"/>
                </a:moveTo>
                <a:lnTo>
                  <a:pt x="14789" y="10641"/>
                </a:lnTo>
                <a:lnTo>
                  <a:pt x="14678" y="10609"/>
                </a:lnTo>
                <a:lnTo>
                  <a:pt x="14789" y="10483"/>
                </a:lnTo>
                <a:close/>
                <a:moveTo>
                  <a:pt x="10847" y="10498"/>
                </a:moveTo>
                <a:lnTo>
                  <a:pt x="10847" y="10498"/>
                </a:lnTo>
                <a:cubicBezTo>
                  <a:pt x="10878" y="10578"/>
                  <a:pt x="10831" y="10609"/>
                  <a:pt x="10767" y="10657"/>
                </a:cubicBezTo>
                <a:cubicBezTo>
                  <a:pt x="10736" y="10625"/>
                  <a:pt x="10736" y="10609"/>
                  <a:pt x="10704" y="10578"/>
                </a:cubicBezTo>
                <a:lnTo>
                  <a:pt x="10847" y="10498"/>
                </a:lnTo>
                <a:close/>
                <a:moveTo>
                  <a:pt x="7727" y="10364"/>
                </a:moveTo>
                <a:lnTo>
                  <a:pt x="7727" y="10419"/>
                </a:lnTo>
                <a:cubicBezTo>
                  <a:pt x="7601" y="10546"/>
                  <a:pt x="7427" y="10562"/>
                  <a:pt x="7300" y="10689"/>
                </a:cubicBezTo>
                <a:lnTo>
                  <a:pt x="7237" y="10689"/>
                </a:lnTo>
                <a:lnTo>
                  <a:pt x="7205" y="10625"/>
                </a:lnTo>
                <a:lnTo>
                  <a:pt x="7727" y="10364"/>
                </a:lnTo>
                <a:close/>
                <a:moveTo>
                  <a:pt x="10657" y="10641"/>
                </a:moveTo>
                <a:lnTo>
                  <a:pt x="10672" y="10657"/>
                </a:lnTo>
                <a:lnTo>
                  <a:pt x="10641" y="10689"/>
                </a:lnTo>
                <a:cubicBezTo>
                  <a:pt x="10641" y="10673"/>
                  <a:pt x="10641" y="10657"/>
                  <a:pt x="10657" y="10641"/>
                </a:cubicBezTo>
                <a:close/>
                <a:moveTo>
                  <a:pt x="3595" y="10372"/>
                </a:moveTo>
                <a:cubicBezTo>
                  <a:pt x="3611" y="10419"/>
                  <a:pt x="3642" y="10451"/>
                  <a:pt x="3658" y="10498"/>
                </a:cubicBezTo>
                <a:cubicBezTo>
                  <a:pt x="3595" y="10546"/>
                  <a:pt x="3547" y="10609"/>
                  <a:pt x="3484" y="10689"/>
                </a:cubicBezTo>
                <a:lnTo>
                  <a:pt x="3484" y="10704"/>
                </a:lnTo>
                <a:lnTo>
                  <a:pt x="3373" y="10498"/>
                </a:lnTo>
                <a:lnTo>
                  <a:pt x="3547" y="10372"/>
                </a:lnTo>
                <a:close/>
                <a:moveTo>
                  <a:pt x="10641" y="10689"/>
                </a:moveTo>
                <a:cubicBezTo>
                  <a:pt x="10625" y="10704"/>
                  <a:pt x="10625" y="10720"/>
                  <a:pt x="10609" y="10736"/>
                </a:cubicBezTo>
                <a:lnTo>
                  <a:pt x="10593" y="10720"/>
                </a:lnTo>
                <a:lnTo>
                  <a:pt x="10641" y="10689"/>
                </a:lnTo>
                <a:close/>
                <a:moveTo>
                  <a:pt x="10593" y="10784"/>
                </a:moveTo>
                <a:lnTo>
                  <a:pt x="10593" y="10799"/>
                </a:lnTo>
                <a:lnTo>
                  <a:pt x="10546" y="10799"/>
                </a:lnTo>
                <a:lnTo>
                  <a:pt x="10546" y="10784"/>
                </a:lnTo>
                <a:close/>
                <a:moveTo>
                  <a:pt x="14346" y="10831"/>
                </a:moveTo>
                <a:lnTo>
                  <a:pt x="14346" y="10847"/>
                </a:lnTo>
                <a:lnTo>
                  <a:pt x="14298" y="10847"/>
                </a:lnTo>
                <a:lnTo>
                  <a:pt x="14298" y="10831"/>
                </a:lnTo>
                <a:close/>
                <a:moveTo>
                  <a:pt x="10482" y="10815"/>
                </a:moveTo>
                <a:lnTo>
                  <a:pt x="10482" y="10863"/>
                </a:lnTo>
                <a:lnTo>
                  <a:pt x="10467" y="10863"/>
                </a:lnTo>
                <a:lnTo>
                  <a:pt x="10467" y="10815"/>
                </a:lnTo>
                <a:close/>
                <a:moveTo>
                  <a:pt x="20299" y="10863"/>
                </a:moveTo>
                <a:lnTo>
                  <a:pt x="20299" y="10910"/>
                </a:lnTo>
                <a:lnTo>
                  <a:pt x="20283" y="10910"/>
                </a:lnTo>
                <a:lnTo>
                  <a:pt x="20283" y="10863"/>
                </a:lnTo>
                <a:close/>
                <a:moveTo>
                  <a:pt x="14251" y="10879"/>
                </a:moveTo>
                <a:lnTo>
                  <a:pt x="14267" y="10894"/>
                </a:lnTo>
                <a:lnTo>
                  <a:pt x="14219" y="10926"/>
                </a:lnTo>
                <a:cubicBezTo>
                  <a:pt x="14219" y="10910"/>
                  <a:pt x="14235" y="10894"/>
                  <a:pt x="14251" y="10879"/>
                </a:cubicBezTo>
                <a:close/>
                <a:moveTo>
                  <a:pt x="3246" y="10910"/>
                </a:moveTo>
                <a:lnTo>
                  <a:pt x="3246" y="10958"/>
                </a:lnTo>
                <a:lnTo>
                  <a:pt x="3231" y="10958"/>
                </a:lnTo>
                <a:lnTo>
                  <a:pt x="3231" y="10910"/>
                </a:lnTo>
                <a:close/>
                <a:moveTo>
                  <a:pt x="14219" y="10926"/>
                </a:moveTo>
                <a:cubicBezTo>
                  <a:pt x="14219" y="10942"/>
                  <a:pt x="14219" y="10958"/>
                  <a:pt x="14203" y="10974"/>
                </a:cubicBezTo>
                <a:lnTo>
                  <a:pt x="14188" y="10958"/>
                </a:lnTo>
                <a:lnTo>
                  <a:pt x="14219" y="10926"/>
                </a:lnTo>
                <a:close/>
                <a:moveTo>
                  <a:pt x="3072" y="10958"/>
                </a:moveTo>
                <a:cubicBezTo>
                  <a:pt x="3072" y="10974"/>
                  <a:pt x="3072" y="10974"/>
                  <a:pt x="3072" y="10989"/>
                </a:cubicBezTo>
                <a:lnTo>
                  <a:pt x="2946" y="11005"/>
                </a:lnTo>
                <a:lnTo>
                  <a:pt x="2946" y="10958"/>
                </a:lnTo>
                <a:close/>
                <a:moveTo>
                  <a:pt x="7189" y="10736"/>
                </a:moveTo>
                <a:cubicBezTo>
                  <a:pt x="7205" y="10768"/>
                  <a:pt x="7173" y="10815"/>
                  <a:pt x="7142" y="10847"/>
                </a:cubicBezTo>
                <a:cubicBezTo>
                  <a:pt x="7110" y="10863"/>
                  <a:pt x="7062" y="10894"/>
                  <a:pt x="7031" y="10910"/>
                </a:cubicBezTo>
                <a:cubicBezTo>
                  <a:pt x="6999" y="10942"/>
                  <a:pt x="6967" y="10974"/>
                  <a:pt x="6936" y="11005"/>
                </a:cubicBezTo>
                <a:lnTo>
                  <a:pt x="6841" y="11005"/>
                </a:lnTo>
                <a:cubicBezTo>
                  <a:pt x="6857" y="10942"/>
                  <a:pt x="6920" y="10894"/>
                  <a:pt x="6983" y="10863"/>
                </a:cubicBezTo>
                <a:cubicBezTo>
                  <a:pt x="7062" y="10831"/>
                  <a:pt x="7126" y="10784"/>
                  <a:pt x="7189" y="10736"/>
                </a:cubicBezTo>
                <a:close/>
                <a:moveTo>
                  <a:pt x="14013" y="11005"/>
                </a:moveTo>
                <a:lnTo>
                  <a:pt x="14029" y="11084"/>
                </a:lnTo>
                <a:lnTo>
                  <a:pt x="13982" y="11084"/>
                </a:lnTo>
                <a:lnTo>
                  <a:pt x="13982" y="11005"/>
                </a:lnTo>
                <a:close/>
                <a:moveTo>
                  <a:pt x="6825" y="11016"/>
                </a:moveTo>
                <a:lnTo>
                  <a:pt x="6825" y="11084"/>
                </a:lnTo>
                <a:lnTo>
                  <a:pt x="6660" y="11126"/>
                </a:lnTo>
                <a:lnTo>
                  <a:pt x="6660" y="11126"/>
                </a:lnTo>
                <a:cubicBezTo>
                  <a:pt x="6695" y="11059"/>
                  <a:pt x="6768" y="11050"/>
                  <a:pt x="6825" y="11016"/>
                </a:cubicBezTo>
                <a:close/>
                <a:moveTo>
                  <a:pt x="10305" y="11004"/>
                </a:moveTo>
                <a:cubicBezTo>
                  <a:pt x="10322" y="11004"/>
                  <a:pt x="10344" y="11009"/>
                  <a:pt x="10372" y="11021"/>
                </a:cubicBezTo>
                <a:lnTo>
                  <a:pt x="10229" y="11100"/>
                </a:lnTo>
                <a:lnTo>
                  <a:pt x="10229" y="11116"/>
                </a:lnTo>
                <a:cubicBezTo>
                  <a:pt x="10213" y="11116"/>
                  <a:pt x="10197" y="11116"/>
                  <a:pt x="10197" y="11132"/>
                </a:cubicBezTo>
                <a:lnTo>
                  <a:pt x="10182" y="11116"/>
                </a:lnTo>
                <a:lnTo>
                  <a:pt x="10213" y="11084"/>
                </a:lnTo>
                <a:lnTo>
                  <a:pt x="10229" y="11084"/>
                </a:lnTo>
                <a:cubicBezTo>
                  <a:pt x="10241" y="11049"/>
                  <a:pt x="10253" y="11004"/>
                  <a:pt x="10305" y="11004"/>
                </a:cubicBezTo>
                <a:close/>
                <a:moveTo>
                  <a:pt x="2740" y="10213"/>
                </a:moveTo>
                <a:cubicBezTo>
                  <a:pt x="2740" y="10293"/>
                  <a:pt x="2724" y="10372"/>
                  <a:pt x="2708" y="10451"/>
                </a:cubicBezTo>
                <a:cubicBezTo>
                  <a:pt x="2761" y="10421"/>
                  <a:pt x="2803" y="10401"/>
                  <a:pt x="2839" y="10401"/>
                </a:cubicBezTo>
                <a:cubicBezTo>
                  <a:pt x="2879" y="10401"/>
                  <a:pt x="2913" y="10425"/>
                  <a:pt x="2946" y="10483"/>
                </a:cubicBezTo>
                <a:cubicBezTo>
                  <a:pt x="2961" y="10609"/>
                  <a:pt x="2835" y="10625"/>
                  <a:pt x="2756" y="10704"/>
                </a:cubicBezTo>
                <a:lnTo>
                  <a:pt x="2756" y="10831"/>
                </a:lnTo>
                <a:lnTo>
                  <a:pt x="2439" y="11148"/>
                </a:lnTo>
                <a:cubicBezTo>
                  <a:pt x="2427" y="11151"/>
                  <a:pt x="2416" y="11152"/>
                  <a:pt x="2404" y="11152"/>
                </a:cubicBezTo>
                <a:cubicBezTo>
                  <a:pt x="2353" y="11152"/>
                  <a:pt x="2304" y="11126"/>
                  <a:pt x="2265" y="11100"/>
                </a:cubicBezTo>
                <a:cubicBezTo>
                  <a:pt x="2249" y="11116"/>
                  <a:pt x="2249" y="11132"/>
                  <a:pt x="2233" y="11148"/>
                </a:cubicBezTo>
                <a:lnTo>
                  <a:pt x="2217" y="11132"/>
                </a:lnTo>
                <a:lnTo>
                  <a:pt x="2249" y="11100"/>
                </a:lnTo>
                <a:lnTo>
                  <a:pt x="2265" y="11100"/>
                </a:lnTo>
                <a:cubicBezTo>
                  <a:pt x="2265" y="11069"/>
                  <a:pt x="2265" y="11053"/>
                  <a:pt x="2265" y="11021"/>
                </a:cubicBezTo>
                <a:lnTo>
                  <a:pt x="2376" y="11005"/>
                </a:lnTo>
                <a:cubicBezTo>
                  <a:pt x="2439" y="10847"/>
                  <a:pt x="2518" y="10720"/>
                  <a:pt x="2597" y="10562"/>
                </a:cubicBezTo>
                <a:lnTo>
                  <a:pt x="2597" y="10562"/>
                </a:lnTo>
                <a:lnTo>
                  <a:pt x="2376" y="10593"/>
                </a:lnTo>
                <a:lnTo>
                  <a:pt x="2534" y="10293"/>
                </a:lnTo>
                <a:lnTo>
                  <a:pt x="2740" y="10213"/>
                </a:lnTo>
                <a:close/>
                <a:moveTo>
                  <a:pt x="2866" y="11053"/>
                </a:moveTo>
                <a:lnTo>
                  <a:pt x="2961" y="11179"/>
                </a:lnTo>
                <a:lnTo>
                  <a:pt x="2866" y="11195"/>
                </a:lnTo>
                <a:lnTo>
                  <a:pt x="2866" y="11053"/>
                </a:lnTo>
                <a:close/>
                <a:moveTo>
                  <a:pt x="10118" y="11148"/>
                </a:moveTo>
                <a:lnTo>
                  <a:pt x="10118" y="11195"/>
                </a:lnTo>
                <a:lnTo>
                  <a:pt x="10102" y="11195"/>
                </a:lnTo>
                <a:lnTo>
                  <a:pt x="10102" y="11148"/>
                </a:lnTo>
                <a:close/>
                <a:moveTo>
                  <a:pt x="1901" y="11211"/>
                </a:moveTo>
                <a:lnTo>
                  <a:pt x="1901" y="11227"/>
                </a:lnTo>
                <a:lnTo>
                  <a:pt x="1869" y="11227"/>
                </a:lnTo>
                <a:lnTo>
                  <a:pt x="1869" y="11211"/>
                </a:lnTo>
                <a:close/>
                <a:moveTo>
                  <a:pt x="3041" y="11211"/>
                </a:moveTo>
                <a:lnTo>
                  <a:pt x="3041" y="11227"/>
                </a:lnTo>
                <a:lnTo>
                  <a:pt x="2993" y="11227"/>
                </a:lnTo>
                <a:lnTo>
                  <a:pt x="2993" y="11211"/>
                </a:lnTo>
                <a:close/>
                <a:moveTo>
                  <a:pt x="13839" y="11148"/>
                </a:moveTo>
                <a:lnTo>
                  <a:pt x="13839" y="11243"/>
                </a:lnTo>
                <a:lnTo>
                  <a:pt x="13823" y="11243"/>
                </a:lnTo>
                <a:lnTo>
                  <a:pt x="13823" y="11148"/>
                </a:lnTo>
                <a:close/>
                <a:moveTo>
                  <a:pt x="12842" y="10879"/>
                </a:moveTo>
                <a:cubicBezTo>
                  <a:pt x="12873" y="11005"/>
                  <a:pt x="12763" y="10942"/>
                  <a:pt x="12715" y="11005"/>
                </a:cubicBezTo>
                <a:cubicBezTo>
                  <a:pt x="12668" y="11053"/>
                  <a:pt x="12636" y="11100"/>
                  <a:pt x="12604" y="11148"/>
                </a:cubicBezTo>
                <a:lnTo>
                  <a:pt x="12478" y="11148"/>
                </a:lnTo>
                <a:cubicBezTo>
                  <a:pt x="12478" y="11190"/>
                  <a:pt x="12456" y="11197"/>
                  <a:pt x="12433" y="11197"/>
                </a:cubicBezTo>
                <a:cubicBezTo>
                  <a:pt x="12421" y="11197"/>
                  <a:pt x="12409" y="11195"/>
                  <a:pt x="12398" y="11195"/>
                </a:cubicBezTo>
                <a:cubicBezTo>
                  <a:pt x="12398" y="11211"/>
                  <a:pt x="12398" y="11243"/>
                  <a:pt x="12398" y="11274"/>
                </a:cubicBezTo>
                <a:lnTo>
                  <a:pt x="12303" y="11274"/>
                </a:lnTo>
                <a:lnTo>
                  <a:pt x="12383" y="11164"/>
                </a:lnTo>
                <a:lnTo>
                  <a:pt x="12398" y="11195"/>
                </a:lnTo>
                <a:cubicBezTo>
                  <a:pt x="12398" y="11151"/>
                  <a:pt x="12418" y="11141"/>
                  <a:pt x="12441" y="11141"/>
                </a:cubicBezTo>
                <a:cubicBezTo>
                  <a:pt x="12459" y="11141"/>
                  <a:pt x="12479" y="11148"/>
                  <a:pt x="12493" y="11148"/>
                </a:cubicBezTo>
                <a:lnTo>
                  <a:pt x="12604" y="11005"/>
                </a:lnTo>
                <a:lnTo>
                  <a:pt x="12715" y="11005"/>
                </a:lnTo>
                <a:cubicBezTo>
                  <a:pt x="12715" y="10958"/>
                  <a:pt x="12715" y="10910"/>
                  <a:pt x="12715" y="10879"/>
                </a:cubicBezTo>
                <a:close/>
                <a:moveTo>
                  <a:pt x="13697" y="11290"/>
                </a:moveTo>
                <a:lnTo>
                  <a:pt x="13697" y="11338"/>
                </a:lnTo>
                <a:lnTo>
                  <a:pt x="13681" y="11338"/>
                </a:lnTo>
                <a:lnTo>
                  <a:pt x="13681" y="11290"/>
                </a:lnTo>
                <a:close/>
                <a:moveTo>
                  <a:pt x="10134" y="11338"/>
                </a:moveTo>
                <a:lnTo>
                  <a:pt x="10134" y="11354"/>
                </a:lnTo>
                <a:lnTo>
                  <a:pt x="10087" y="11354"/>
                </a:lnTo>
                <a:lnTo>
                  <a:pt x="10087" y="11338"/>
                </a:lnTo>
                <a:close/>
                <a:moveTo>
                  <a:pt x="13618" y="11338"/>
                </a:moveTo>
                <a:lnTo>
                  <a:pt x="13618" y="11354"/>
                </a:lnTo>
                <a:lnTo>
                  <a:pt x="13570" y="11354"/>
                </a:lnTo>
                <a:lnTo>
                  <a:pt x="13570" y="11338"/>
                </a:lnTo>
                <a:close/>
                <a:moveTo>
                  <a:pt x="6587" y="11195"/>
                </a:moveTo>
                <a:lnTo>
                  <a:pt x="6587" y="11227"/>
                </a:lnTo>
                <a:lnTo>
                  <a:pt x="6334" y="11385"/>
                </a:lnTo>
                <a:lnTo>
                  <a:pt x="6296" y="11366"/>
                </a:lnTo>
                <a:lnTo>
                  <a:pt x="6296" y="11366"/>
                </a:lnTo>
                <a:cubicBezTo>
                  <a:pt x="6308" y="11337"/>
                  <a:pt x="6321" y="11306"/>
                  <a:pt x="6334" y="11306"/>
                </a:cubicBezTo>
                <a:cubicBezTo>
                  <a:pt x="6413" y="11290"/>
                  <a:pt x="6492" y="11243"/>
                  <a:pt x="6572" y="11195"/>
                </a:cubicBezTo>
                <a:close/>
                <a:moveTo>
                  <a:pt x="9934" y="11346"/>
                </a:moveTo>
                <a:cubicBezTo>
                  <a:pt x="9953" y="11346"/>
                  <a:pt x="9975" y="11349"/>
                  <a:pt x="10007" y="11354"/>
                </a:cubicBezTo>
                <a:lnTo>
                  <a:pt x="9802" y="11433"/>
                </a:lnTo>
                <a:cubicBezTo>
                  <a:pt x="9869" y="11365"/>
                  <a:pt x="9889" y="11346"/>
                  <a:pt x="9934" y="11346"/>
                </a:cubicBezTo>
                <a:close/>
                <a:moveTo>
                  <a:pt x="11480" y="11417"/>
                </a:moveTo>
                <a:lnTo>
                  <a:pt x="11480" y="11464"/>
                </a:lnTo>
                <a:lnTo>
                  <a:pt x="11464" y="11464"/>
                </a:lnTo>
                <a:lnTo>
                  <a:pt x="11464" y="11417"/>
                </a:lnTo>
                <a:close/>
                <a:moveTo>
                  <a:pt x="2391" y="11480"/>
                </a:moveTo>
                <a:lnTo>
                  <a:pt x="2391" y="11496"/>
                </a:lnTo>
                <a:lnTo>
                  <a:pt x="2344" y="11496"/>
                </a:lnTo>
                <a:lnTo>
                  <a:pt x="2344" y="11480"/>
                </a:lnTo>
                <a:close/>
                <a:moveTo>
                  <a:pt x="6366" y="11480"/>
                </a:moveTo>
                <a:lnTo>
                  <a:pt x="6366" y="11496"/>
                </a:lnTo>
                <a:lnTo>
                  <a:pt x="6318" y="11496"/>
                </a:lnTo>
                <a:lnTo>
                  <a:pt x="6318" y="11480"/>
                </a:lnTo>
                <a:close/>
                <a:moveTo>
                  <a:pt x="19428" y="11512"/>
                </a:moveTo>
                <a:lnTo>
                  <a:pt x="19444" y="11528"/>
                </a:lnTo>
                <a:lnTo>
                  <a:pt x="19413" y="11559"/>
                </a:lnTo>
                <a:lnTo>
                  <a:pt x="19403" y="11559"/>
                </a:lnTo>
                <a:cubicBezTo>
                  <a:pt x="19410" y="11543"/>
                  <a:pt x="19419" y="11526"/>
                  <a:pt x="19428" y="11512"/>
                </a:cubicBezTo>
                <a:close/>
                <a:moveTo>
                  <a:pt x="2914" y="11354"/>
                </a:moveTo>
                <a:lnTo>
                  <a:pt x="2740" y="11544"/>
                </a:lnTo>
                <a:lnTo>
                  <a:pt x="2581" y="11575"/>
                </a:lnTo>
                <a:lnTo>
                  <a:pt x="2581" y="11575"/>
                </a:lnTo>
                <a:lnTo>
                  <a:pt x="2597" y="11559"/>
                </a:lnTo>
                <a:lnTo>
                  <a:pt x="2550" y="11512"/>
                </a:lnTo>
                <a:lnTo>
                  <a:pt x="2756" y="11354"/>
                </a:lnTo>
                <a:lnTo>
                  <a:pt x="2756" y="11369"/>
                </a:lnTo>
                <a:cubicBezTo>
                  <a:pt x="2771" y="11369"/>
                  <a:pt x="2803" y="11354"/>
                  <a:pt x="2819" y="11354"/>
                </a:cubicBezTo>
                <a:close/>
                <a:moveTo>
                  <a:pt x="19381" y="11559"/>
                </a:moveTo>
                <a:cubicBezTo>
                  <a:pt x="19384" y="11565"/>
                  <a:pt x="19386" y="11571"/>
                  <a:pt x="19389" y="11576"/>
                </a:cubicBezTo>
                <a:lnTo>
                  <a:pt x="19389" y="11576"/>
                </a:lnTo>
                <a:cubicBezTo>
                  <a:pt x="19381" y="11590"/>
                  <a:pt x="19378" y="11596"/>
                  <a:pt x="19377" y="11596"/>
                </a:cubicBezTo>
                <a:cubicBezTo>
                  <a:pt x="19376" y="11596"/>
                  <a:pt x="19381" y="11578"/>
                  <a:pt x="19381" y="11559"/>
                </a:cubicBezTo>
                <a:close/>
                <a:moveTo>
                  <a:pt x="9675" y="11559"/>
                </a:moveTo>
                <a:lnTo>
                  <a:pt x="9675" y="11607"/>
                </a:lnTo>
                <a:lnTo>
                  <a:pt x="9659" y="11607"/>
                </a:lnTo>
                <a:lnTo>
                  <a:pt x="9659" y="11559"/>
                </a:lnTo>
                <a:close/>
                <a:moveTo>
                  <a:pt x="9865" y="11559"/>
                </a:moveTo>
                <a:lnTo>
                  <a:pt x="9865" y="11607"/>
                </a:lnTo>
                <a:lnTo>
                  <a:pt x="9849" y="11607"/>
                </a:lnTo>
                <a:lnTo>
                  <a:pt x="9849" y="11559"/>
                </a:lnTo>
                <a:close/>
                <a:moveTo>
                  <a:pt x="12193" y="11322"/>
                </a:moveTo>
                <a:lnTo>
                  <a:pt x="12193" y="11322"/>
                </a:lnTo>
                <a:cubicBezTo>
                  <a:pt x="12177" y="11464"/>
                  <a:pt x="12018" y="11496"/>
                  <a:pt x="11971" y="11607"/>
                </a:cubicBezTo>
                <a:lnTo>
                  <a:pt x="11897" y="11607"/>
                </a:lnTo>
                <a:cubicBezTo>
                  <a:pt x="11983" y="11500"/>
                  <a:pt x="12082" y="11405"/>
                  <a:pt x="12193" y="11322"/>
                </a:cubicBezTo>
                <a:close/>
                <a:moveTo>
                  <a:pt x="6271" y="11385"/>
                </a:moveTo>
                <a:lnTo>
                  <a:pt x="6271" y="11480"/>
                </a:lnTo>
                <a:lnTo>
                  <a:pt x="6112" y="11496"/>
                </a:lnTo>
                <a:cubicBezTo>
                  <a:pt x="6085" y="11565"/>
                  <a:pt x="6020" y="11623"/>
                  <a:pt x="5941" y="11636"/>
                </a:cubicBezTo>
                <a:lnTo>
                  <a:pt x="5941" y="11636"/>
                </a:lnTo>
                <a:cubicBezTo>
                  <a:pt x="6028" y="11547"/>
                  <a:pt x="6102" y="11459"/>
                  <a:pt x="6176" y="11385"/>
                </a:cubicBezTo>
                <a:close/>
                <a:moveTo>
                  <a:pt x="11337" y="11464"/>
                </a:moveTo>
                <a:lnTo>
                  <a:pt x="11337" y="11464"/>
                </a:lnTo>
                <a:cubicBezTo>
                  <a:pt x="11369" y="11559"/>
                  <a:pt x="11337" y="11623"/>
                  <a:pt x="11227" y="11654"/>
                </a:cubicBezTo>
                <a:lnTo>
                  <a:pt x="11227" y="11512"/>
                </a:lnTo>
                <a:lnTo>
                  <a:pt x="11337" y="11464"/>
                </a:lnTo>
                <a:close/>
                <a:moveTo>
                  <a:pt x="11828" y="11612"/>
                </a:moveTo>
                <a:cubicBezTo>
                  <a:pt x="11826" y="11654"/>
                  <a:pt x="11795" y="11654"/>
                  <a:pt x="11765" y="11654"/>
                </a:cubicBezTo>
                <a:cubicBezTo>
                  <a:pt x="11765" y="11654"/>
                  <a:pt x="11765" y="11639"/>
                  <a:pt x="11765" y="11623"/>
                </a:cubicBezTo>
                <a:lnTo>
                  <a:pt x="11828" y="11612"/>
                </a:lnTo>
                <a:close/>
                <a:moveTo>
                  <a:pt x="19392" y="11584"/>
                </a:moveTo>
                <a:cubicBezTo>
                  <a:pt x="19398" y="11602"/>
                  <a:pt x="19402" y="11616"/>
                  <a:pt x="19413" y="11639"/>
                </a:cubicBezTo>
                <a:cubicBezTo>
                  <a:pt x="19413" y="11639"/>
                  <a:pt x="19397" y="11654"/>
                  <a:pt x="19349" y="11686"/>
                </a:cubicBezTo>
                <a:lnTo>
                  <a:pt x="19349" y="11670"/>
                </a:lnTo>
                <a:cubicBezTo>
                  <a:pt x="19366" y="11645"/>
                  <a:pt x="19379" y="11614"/>
                  <a:pt x="19392" y="11584"/>
                </a:cubicBezTo>
                <a:close/>
                <a:moveTo>
                  <a:pt x="10862" y="11718"/>
                </a:moveTo>
                <a:lnTo>
                  <a:pt x="10862" y="11734"/>
                </a:lnTo>
                <a:lnTo>
                  <a:pt x="10815" y="11734"/>
                </a:lnTo>
                <a:lnTo>
                  <a:pt x="10815" y="11718"/>
                </a:lnTo>
                <a:close/>
                <a:moveTo>
                  <a:pt x="5869" y="11686"/>
                </a:moveTo>
                <a:cubicBezTo>
                  <a:pt x="5852" y="11725"/>
                  <a:pt x="5822" y="11751"/>
                  <a:pt x="5780" y="11765"/>
                </a:cubicBezTo>
                <a:lnTo>
                  <a:pt x="5780" y="11686"/>
                </a:lnTo>
                <a:close/>
                <a:moveTo>
                  <a:pt x="6049" y="11749"/>
                </a:moveTo>
                <a:lnTo>
                  <a:pt x="6049" y="11797"/>
                </a:lnTo>
                <a:lnTo>
                  <a:pt x="6033" y="11797"/>
                </a:lnTo>
                <a:lnTo>
                  <a:pt x="6033" y="11749"/>
                </a:lnTo>
                <a:close/>
                <a:moveTo>
                  <a:pt x="9580" y="11797"/>
                </a:moveTo>
                <a:lnTo>
                  <a:pt x="9580" y="11844"/>
                </a:lnTo>
                <a:lnTo>
                  <a:pt x="9564" y="11844"/>
                </a:lnTo>
                <a:lnTo>
                  <a:pt x="9564" y="11797"/>
                </a:lnTo>
                <a:close/>
                <a:moveTo>
                  <a:pt x="10752" y="11749"/>
                </a:moveTo>
                <a:lnTo>
                  <a:pt x="10752" y="11844"/>
                </a:lnTo>
                <a:lnTo>
                  <a:pt x="10736" y="11844"/>
                </a:lnTo>
                <a:lnTo>
                  <a:pt x="10736" y="11749"/>
                </a:lnTo>
                <a:close/>
                <a:moveTo>
                  <a:pt x="10657" y="11844"/>
                </a:moveTo>
                <a:lnTo>
                  <a:pt x="10657" y="11876"/>
                </a:lnTo>
                <a:lnTo>
                  <a:pt x="10641" y="11876"/>
                </a:lnTo>
                <a:lnTo>
                  <a:pt x="10641" y="11844"/>
                </a:lnTo>
                <a:close/>
                <a:moveTo>
                  <a:pt x="11702" y="11639"/>
                </a:moveTo>
                <a:cubicBezTo>
                  <a:pt x="11670" y="11829"/>
                  <a:pt x="11512" y="11813"/>
                  <a:pt x="11448" y="11908"/>
                </a:cubicBezTo>
                <a:cubicBezTo>
                  <a:pt x="11448" y="11897"/>
                  <a:pt x="11441" y="11887"/>
                  <a:pt x="11432" y="11876"/>
                </a:cubicBezTo>
                <a:lnTo>
                  <a:pt x="11432" y="11876"/>
                </a:lnTo>
                <a:cubicBezTo>
                  <a:pt x="11432" y="11876"/>
                  <a:pt x="11432" y="11876"/>
                  <a:pt x="11432" y="11876"/>
                </a:cubicBezTo>
                <a:cubicBezTo>
                  <a:pt x="11512" y="11781"/>
                  <a:pt x="11607" y="11702"/>
                  <a:pt x="11702" y="11639"/>
                </a:cubicBezTo>
                <a:close/>
                <a:moveTo>
                  <a:pt x="10688" y="11939"/>
                </a:moveTo>
                <a:lnTo>
                  <a:pt x="10688" y="11955"/>
                </a:lnTo>
                <a:lnTo>
                  <a:pt x="10641" y="11955"/>
                </a:lnTo>
                <a:lnTo>
                  <a:pt x="10641" y="11939"/>
                </a:lnTo>
                <a:close/>
                <a:moveTo>
                  <a:pt x="11068" y="11749"/>
                </a:moveTo>
                <a:cubicBezTo>
                  <a:pt x="11068" y="11908"/>
                  <a:pt x="10894" y="11876"/>
                  <a:pt x="10847" y="11971"/>
                </a:cubicBezTo>
                <a:lnTo>
                  <a:pt x="10847" y="11876"/>
                </a:lnTo>
                <a:lnTo>
                  <a:pt x="10973" y="11749"/>
                </a:lnTo>
                <a:close/>
                <a:moveTo>
                  <a:pt x="19128" y="11734"/>
                </a:moveTo>
                <a:cubicBezTo>
                  <a:pt x="19234" y="11794"/>
                  <a:pt x="19238" y="11870"/>
                  <a:pt x="19210" y="11974"/>
                </a:cubicBezTo>
                <a:lnTo>
                  <a:pt x="19210" y="11974"/>
                </a:lnTo>
                <a:lnTo>
                  <a:pt x="19143" y="11908"/>
                </a:lnTo>
                <a:lnTo>
                  <a:pt x="19175" y="11860"/>
                </a:lnTo>
                <a:cubicBezTo>
                  <a:pt x="19159" y="11829"/>
                  <a:pt x="19143" y="11781"/>
                  <a:pt x="19128" y="11734"/>
                </a:cubicBezTo>
                <a:close/>
                <a:moveTo>
                  <a:pt x="9501" y="11939"/>
                </a:moveTo>
                <a:lnTo>
                  <a:pt x="9501" y="11955"/>
                </a:lnTo>
                <a:lnTo>
                  <a:pt x="9469" y="11987"/>
                </a:lnTo>
                <a:cubicBezTo>
                  <a:pt x="9469" y="11971"/>
                  <a:pt x="9485" y="11955"/>
                  <a:pt x="9501" y="11939"/>
                </a:cubicBezTo>
                <a:close/>
                <a:moveTo>
                  <a:pt x="10799" y="11971"/>
                </a:moveTo>
                <a:lnTo>
                  <a:pt x="10799" y="12019"/>
                </a:lnTo>
                <a:lnTo>
                  <a:pt x="10783" y="12019"/>
                </a:lnTo>
                <a:lnTo>
                  <a:pt x="10783" y="11971"/>
                </a:lnTo>
                <a:close/>
                <a:moveTo>
                  <a:pt x="17544" y="11987"/>
                </a:moveTo>
                <a:lnTo>
                  <a:pt x="17513" y="12019"/>
                </a:lnTo>
                <a:cubicBezTo>
                  <a:pt x="17513" y="12003"/>
                  <a:pt x="17528" y="11987"/>
                  <a:pt x="17544" y="11987"/>
                </a:cubicBezTo>
                <a:close/>
                <a:moveTo>
                  <a:pt x="9469" y="11987"/>
                </a:moveTo>
                <a:cubicBezTo>
                  <a:pt x="9469" y="12003"/>
                  <a:pt x="9469" y="12019"/>
                  <a:pt x="9453" y="12034"/>
                </a:cubicBezTo>
                <a:lnTo>
                  <a:pt x="9437" y="12019"/>
                </a:lnTo>
                <a:lnTo>
                  <a:pt x="9469" y="11987"/>
                </a:lnTo>
                <a:close/>
                <a:moveTo>
                  <a:pt x="2043" y="11575"/>
                </a:moveTo>
                <a:lnTo>
                  <a:pt x="1916" y="11892"/>
                </a:lnTo>
                <a:lnTo>
                  <a:pt x="1790" y="12019"/>
                </a:lnTo>
                <a:lnTo>
                  <a:pt x="1663" y="11939"/>
                </a:lnTo>
                <a:lnTo>
                  <a:pt x="1552" y="12050"/>
                </a:lnTo>
                <a:cubicBezTo>
                  <a:pt x="1536" y="11987"/>
                  <a:pt x="1536" y="11955"/>
                  <a:pt x="1536" y="11924"/>
                </a:cubicBezTo>
                <a:lnTo>
                  <a:pt x="1315" y="11924"/>
                </a:lnTo>
                <a:lnTo>
                  <a:pt x="1315" y="11797"/>
                </a:lnTo>
                <a:lnTo>
                  <a:pt x="1584" y="11623"/>
                </a:lnTo>
                <a:lnTo>
                  <a:pt x="1584" y="11623"/>
                </a:lnTo>
                <a:cubicBezTo>
                  <a:pt x="1568" y="11718"/>
                  <a:pt x="1552" y="11765"/>
                  <a:pt x="1536" y="11892"/>
                </a:cubicBezTo>
                <a:lnTo>
                  <a:pt x="1742" y="11702"/>
                </a:lnTo>
                <a:lnTo>
                  <a:pt x="1885" y="11702"/>
                </a:lnTo>
                <a:cubicBezTo>
                  <a:pt x="1901" y="11607"/>
                  <a:pt x="1980" y="11607"/>
                  <a:pt x="2043" y="11575"/>
                </a:cubicBezTo>
                <a:close/>
                <a:moveTo>
                  <a:pt x="9469" y="11781"/>
                </a:moveTo>
                <a:lnTo>
                  <a:pt x="9200" y="12050"/>
                </a:lnTo>
                <a:lnTo>
                  <a:pt x="9089" y="12050"/>
                </a:lnTo>
                <a:cubicBezTo>
                  <a:pt x="9200" y="11955"/>
                  <a:pt x="9247" y="11781"/>
                  <a:pt x="9469" y="11781"/>
                </a:cubicBezTo>
                <a:close/>
                <a:moveTo>
                  <a:pt x="17513" y="12019"/>
                </a:moveTo>
                <a:cubicBezTo>
                  <a:pt x="17513" y="12034"/>
                  <a:pt x="17497" y="12050"/>
                  <a:pt x="17497" y="12066"/>
                </a:cubicBezTo>
                <a:cubicBezTo>
                  <a:pt x="17481" y="12066"/>
                  <a:pt x="17481" y="12066"/>
                  <a:pt x="17481" y="12050"/>
                </a:cubicBezTo>
                <a:lnTo>
                  <a:pt x="17513" y="12019"/>
                </a:lnTo>
                <a:close/>
                <a:moveTo>
                  <a:pt x="11401" y="11892"/>
                </a:moveTo>
                <a:cubicBezTo>
                  <a:pt x="11401" y="11896"/>
                  <a:pt x="11402" y="11898"/>
                  <a:pt x="11404" y="11898"/>
                </a:cubicBezTo>
                <a:cubicBezTo>
                  <a:pt x="11405" y="11898"/>
                  <a:pt x="11406" y="11898"/>
                  <a:pt x="11407" y="11898"/>
                </a:cubicBezTo>
                <a:lnTo>
                  <a:pt x="11407" y="11898"/>
                </a:lnTo>
                <a:cubicBezTo>
                  <a:pt x="11401" y="11908"/>
                  <a:pt x="11393" y="11916"/>
                  <a:pt x="11385" y="11924"/>
                </a:cubicBezTo>
                <a:cubicBezTo>
                  <a:pt x="11337" y="12050"/>
                  <a:pt x="11211" y="12034"/>
                  <a:pt x="11116" y="12098"/>
                </a:cubicBezTo>
                <a:cubicBezTo>
                  <a:pt x="11163" y="11971"/>
                  <a:pt x="11290" y="11971"/>
                  <a:pt x="11401" y="11892"/>
                </a:cubicBezTo>
                <a:close/>
                <a:moveTo>
                  <a:pt x="10704" y="12082"/>
                </a:moveTo>
                <a:lnTo>
                  <a:pt x="10704" y="12098"/>
                </a:lnTo>
                <a:lnTo>
                  <a:pt x="10641" y="12114"/>
                </a:lnTo>
                <a:lnTo>
                  <a:pt x="10641" y="12082"/>
                </a:lnTo>
                <a:close/>
                <a:moveTo>
                  <a:pt x="935" y="11955"/>
                </a:moveTo>
                <a:cubicBezTo>
                  <a:pt x="919" y="12019"/>
                  <a:pt x="887" y="12082"/>
                  <a:pt x="824" y="12129"/>
                </a:cubicBezTo>
                <a:cubicBezTo>
                  <a:pt x="808" y="12050"/>
                  <a:pt x="808" y="12003"/>
                  <a:pt x="808" y="11955"/>
                </a:cubicBezTo>
                <a:close/>
                <a:moveTo>
                  <a:pt x="12414" y="12177"/>
                </a:moveTo>
                <a:lnTo>
                  <a:pt x="12414" y="12193"/>
                </a:lnTo>
                <a:lnTo>
                  <a:pt x="12367" y="12193"/>
                </a:lnTo>
                <a:lnTo>
                  <a:pt x="12367" y="12177"/>
                </a:lnTo>
                <a:close/>
                <a:moveTo>
                  <a:pt x="17164" y="12177"/>
                </a:moveTo>
                <a:lnTo>
                  <a:pt x="17164" y="12193"/>
                </a:lnTo>
                <a:lnTo>
                  <a:pt x="17117" y="12193"/>
                </a:lnTo>
                <a:lnTo>
                  <a:pt x="17117" y="12177"/>
                </a:lnTo>
                <a:close/>
                <a:moveTo>
                  <a:pt x="10340" y="12129"/>
                </a:moveTo>
                <a:lnTo>
                  <a:pt x="10372" y="12177"/>
                </a:lnTo>
                <a:lnTo>
                  <a:pt x="10625" y="12177"/>
                </a:lnTo>
                <a:lnTo>
                  <a:pt x="10514" y="12272"/>
                </a:lnTo>
                <a:lnTo>
                  <a:pt x="10356" y="12177"/>
                </a:lnTo>
                <a:cubicBezTo>
                  <a:pt x="10356" y="12177"/>
                  <a:pt x="10340" y="12161"/>
                  <a:pt x="10324" y="12145"/>
                </a:cubicBezTo>
                <a:lnTo>
                  <a:pt x="10340" y="12129"/>
                </a:lnTo>
                <a:close/>
                <a:moveTo>
                  <a:pt x="10942" y="12209"/>
                </a:moveTo>
                <a:lnTo>
                  <a:pt x="10942" y="12224"/>
                </a:lnTo>
                <a:lnTo>
                  <a:pt x="10910" y="12256"/>
                </a:lnTo>
                <a:lnTo>
                  <a:pt x="10910" y="12240"/>
                </a:lnTo>
                <a:cubicBezTo>
                  <a:pt x="10910" y="12272"/>
                  <a:pt x="10910" y="12288"/>
                  <a:pt x="10894" y="12288"/>
                </a:cubicBezTo>
                <a:cubicBezTo>
                  <a:pt x="10878" y="12288"/>
                  <a:pt x="10878" y="12288"/>
                  <a:pt x="10878" y="12272"/>
                </a:cubicBezTo>
                <a:lnTo>
                  <a:pt x="10910" y="12240"/>
                </a:lnTo>
                <a:lnTo>
                  <a:pt x="10910" y="12240"/>
                </a:lnTo>
                <a:lnTo>
                  <a:pt x="10910" y="12240"/>
                </a:lnTo>
                <a:cubicBezTo>
                  <a:pt x="10910" y="12224"/>
                  <a:pt x="10926" y="12209"/>
                  <a:pt x="10942" y="12209"/>
                </a:cubicBezTo>
                <a:close/>
                <a:moveTo>
                  <a:pt x="7379" y="12304"/>
                </a:moveTo>
                <a:lnTo>
                  <a:pt x="7379" y="12319"/>
                </a:lnTo>
                <a:lnTo>
                  <a:pt x="7332" y="12319"/>
                </a:lnTo>
                <a:lnTo>
                  <a:pt x="7332" y="12304"/>
                </a:lnTo>
                <a:close/>
                <a:moveTo>
                  <a:pt x="12161" y="12304"/>
                </a:moveTo>
                <a:lnTo>
                  <a:pt x="12161" y="12335"/>
                </a:lnTo>
                <a:lnTo>
                  <a:pt x="12145" y="12335"/>
                </a:lnTo>
                <a:lnTo>
                  <a:pt x="12145" y="12304"/>
                </a:lnTo>
                <a:close/>
                <a:moveTo>
                  <a:pt x="5717" y="11860"/>
                </a:moveTo>
                <a:lnTo>
                  <a:pt x="5732" y="11876"/>
                </a:lnTo>
                <a:lnTo>
                  <a:pt x="5701" y="11908"/>
                </a:lnTo>
                <a:cubicBezTo>
                  <a:pt x="5653" y="11987"/>
                  <a:pt x="5622" y="12050"/>
                  <a:pt x="5511" y="12050"/>
                </a:cubicBezTo>
                <a:lnTo>
                  <a:pt x="5511" y="12066"/>
                </a:lnTo>
                <a:lnTo>
                  <a:pt x="5321" y="12272"/>
                </a:lnTo>
                <a:lnTo>
                  <a:pt x="5099" y="12335"/>
                </a:lnTo>
                <a:cubicBezTo>
                  <a:pt x="5099" y="12351"/>
                  <a:pt x="5083" y="12351"/>
                  <a:pt x="5083" y="12367"/>
                </a:cubicBezTo>
                <a:lnTo>
                  <a:pt x="5067" y="12351"/>
                </a:lnTo>
                <a:lnTo>
                  <a:pt x="5099" y="12319"/>
                </a:lnTo>
                <a:cubicBezTo>
                  <a:pt x="5210" y="12209"/>
                  <a:pt x="5352" y="12098"/>
                  <a:pt x="5495" y="12050"/>
                </a:cubicBezTo>
                <a:cubicBezTo>
                  <a:pt x="5542" y="11971"/>
                  <a:pt x="5574" y="11908"/>
                  <a:pt x="5685" y="11908"/>
                </a:cubicBezTo>
                <a:cubicBezTo>
                  <a:pt x="5701" y="11892"/>
                  <a:pt x="5701" y="11876"/>
                  <a:pt x="5717" y="11860"/>
                </a:cubicBezTo>
                <a:close/>
                <a:moveTo>
                  <a:pt x="17101" y="12351"/>
                </a:moveTo>
                <a:lnTo>
                  <a:pt x="17101" y="12367"/>
                </a:lnTo>
                <a:lnTo>
                  <a:pt x="17022" y="12383"/>
                </a:lnTo>
                <a:lnTo>
                  <a:pt x="17022" y="12351"/>
                </a:lnTo>
                <a:close/>
                <a:moveTo>
                  <a:pt x="10736" y="12319"/>
                </a:moveTo>
                <a:lnTo>
                  <a:pt x="10767" y="12367"/>
                </a:lnTo>
                <a:lnTo>
                  <a:pt x="10657" y="12430"/>
                </a:lnTo>
                <a:lnTo>
                  <a:pt x="10625" y="12399"/>
                </a:lnTo>
                <a:cubicBezTo>
                  <a:pt x="10641" y="12383"/>
                  <a:pt x="10657" y="12367"/>
                  <a:pt x="10672" y="12351"/>
                </a:cubicBezTo>
                <a:cubicBezTo>
                  <a:pt x="10688" y="12335"/>
                  <a:pt x="10720" y="12335"/>
                  <a:pt x="10736" y="12319"/>
                </a:cubicBezTo>
                <a:close/>
                <a:moveTo>
                  <a:pt x="16814" y="12397"/>
                </a:moveTo>
                <a:cubicBezTo>
                  <a:pt x="16827" y="12397"/>
                  <a:pt x="16843" y="12402"/>
                  <a:pt x="16863" y="12414"/>
                </a:cubicBezTo>
                <a:cubicBezTo>
                  <a:pt x="16840" y="12438"/>
                  <a:pt x="16825" y="12479"/>
                  <a:pt x="16787" y="12479"/>
                </a:cubicBezTo>
                <a:cubicBezTo>
                  <a:pt x="16773" y="12479"/>
                  <a:pt x="16757" y="12474"/>
                  <a:pt x="16737" y="12462"/>
                </a:cubicBezTo>
                <a:cubicBezTo>
                  <a:pt x="16760" y="12438"/>
                  <a:pt x="16775" y="12397"/>
                  <a:pt x="16814" y="12397"/>
                </a:cubicBezTo>
                <a:close/>
                <a:moveTo>
                  <a:pt x="9912" y="12557"/>
                </a:moveTo>
                <a:lnTo>
                  <a:pt x="9912" y="12573"/>
                </a:lnTo>
                <a:lnTo>
                  <a:pt x="9865" y="12573"/>
                </a:lnTo>
                <a:lnTo>
                  <a:pt x="9865" y="12557"/>
                </a:lnTo>
                <a:close/>
                <a:moveTo>
                  <a:pt x="10071" y="12509"/>
                </a:moveTo>
                <a:cubicBezTo>
                  <a:pt x="10071" y="12525"/>
                  <a:pt x="10087" y="12541"/>
                  <a:pt x="10087" y="12541"/>
                </a:cubicBezTo>
                <a:lnTo>
                  <a:pt x="9976" y="12620"/>
                </a:lnTo>
                <a:lnTo>
                  <a:pt x="9944" y="12589"/>
                </a:lnTo>
                <a:cubicBezTo>
                  <a:pt x="9960" y="12573"/>
                  <a:pt x="9976" y="12557"/>
                  <a:pt x="9992" y="12541"/>
                </a:cubicBezTo>
                <a:cubicBezTo>
                  <a:pt x="10023" y="12525"/>
                  <a:pt x="10039" y="12525"/>
                  <a:pt x="10071" y="12509"/>
                </a:cubicBezTo>
                <a:close/>
                <a:moveTo>
                  <a:pt x="16879" y="12525"/>
                </a:moveTo>
                <a:lnTo>
                  <a:pt x="16879" y="12620"/>
                </a:lnTo>
                <a:lnTo>
                  <a:pt x="16800" y="12620"/>
                </a:lnTo>
                <a:cubicBezTo>
                  <a:pt x="16800" y="12589"/>
                  <a:pt x="16800" y="12557"/>
                  <a:pt x="16800" y="12525"/>
                </a:cubicBezTo>
                <a:close/>
                <a:moveTo>
                  <a:pt x="16784" y="12620"/>
                </a:moveTo>
                <a:lnTo>
                  <a:pt x="16800" y="12636"/>
                </a:lnTo>
                <a:cubicBezTo>
                  <a:pt x="16784" y="12652"/>
                  <a:pt x="16784" y="12652"/>
                  <a:pt x="16768" y="12668"/>
                </a:cubicBezTo>
                <a:lnTo>
                  <a:pt x="16753" y="12652"/>
                </a:lnTo>
                <a:lnTo>
                  <a:pt x="16784" y="12620"/>
                </a:lnTo>
                <a:close/>
                <a:moveTo>
                  <a:pt x="444" y="12715"/>
                </a:moveTo>
                <a:lnTo>
                  <a:pt x="444" y="12747"/>
                </a:lnTo>
                <a:lnTo>
                  <a:pt x="365" y="12763"/>
                </a:lnTo>
                <a:cubicBezTo>
                  <a:pt x="365" y="12747"/>
                  <a:pt x="365" y="12731"/>
                  <a:pt x="365" y="12715"/>
                </a:cubicBezTo>
                <a:close/>
                <a:moveTo>
                  <a:pt x="10182" y="12715"/>
                </a:moveTo>
                <a:lnTo>
                  <a:pt x="10150" y="12826"/>
                </a:lnTo>
                <a:lnTo>
                  <a:pt x="10007" y="12715"/>
                </a:lnTo>
                <a:close/>
                <a:moveTo>
                  <a:pt x="8250" y="12779"/>
                </a:moveTo>
                <a:lnTo>
                  <a:pt x="8250" y="12858"/>
                </a:lnTo>
                <a:lnTo>
                  <a:pt x="8177" y="12858"/>
                </a:lnTo>
                <a:cubicBezTo>
                  <a:pt x="8189" y="12819"/>
                  <a:pt x="8215" y="12790"/>
                  <a:pt x="8250" y="12779"/>
                </a:cubicBezTo>
                <a:close/>
                <a:moveTo>
                  <a:pt x="745" y="12842"/>
                </a:moveTo>
                <a:lnTo>
                  <a:pt x="745" y="12889"/>
                </a:lnTo>
                <a:lnTo>
                  <a:pt x="729" y="12889"/>
                </a:lnTo>
                <a:lnTo>
                  <a:pt x="729" y="12842"/>
                </a:lnTo>
                <a:close/>
                <a:moveTo>
                  <a:pt x="16341" y="12842"/>
                </a:moveTo>
                <a:cubicBezTo>
                  <a:pt x="16325" y="12858"/>
                  <a:pt x="16325" y="12874"/>
                  <a:pt x="16309" y="12889"/>
                </a:cubicBezTo>
                <a:lnTo>
                  <a:pt x="16293" y="12874"/>
                </a:lnTo>
                <a:lnTo>
                  <a:pt x="16341" y="12842"/>
                </a:lnTo>
                <a:close/>
                <a:moveTo>
                  <a:pt x="8136" y="12869"/>
                </a:moveTo>
                <a:cubicBezTo>
                  <a:pt x="8128" y="12905"/>
                  <a:pt x="8102" y="12905"/>
                  <a:pt x="8076" y="12905"/>
                </a:cubicBezTo>
                <a:cubicBezTo>
                  <a:pt x="8092" y="12905"/>
                  <a:pt x="8092" y="12889"/>
                  <a:pt x="8076" y="12889"/>
                </a:cubicBezTo>
                <a:lnTo>
                  <a:pt x="8136" y="12869"/>
                </a:lnTo>
                <a:close/>
                <a:moveTo>
                  <a:pt x="8487" y="12826"/>
                </a:moveTo>
                <a:lnTo>
                  <a:pt x="8408" y="12937"/>
                </a:lnTo>
                <a:lnTo>
                  <a:pt x="8392" y="12921"/>
                </a:lnTo>
                <a:lnTo>
                  <a:pt x="8392" y="12826"/>
                </a:lnTo>
                <a:close/>
                <a:moveTo>
                  <a:pt x="16262" y="12874"/>
                </a:moveTo>
                <a:cubicBezTo>
                  <a:pt x="16243" y="12902"/>
                  <a:pt x="16230" y="12936"/>
                  <a:pt x="16215" y="12969"/>
                </a:cubicBezTo>
                <a:lnTo>
                  <a:pt x="16215" y="12969"/>
                </a:lnTo>
                <a:cubicBezTo>
                  <a:pt x="16217" y="12957"/>
                  <a:pt x="16219" y="12948"/>
                  <a:pt x="16218" y="12948"/>
                </a:cubicBezTo>
                <a:lnTo>
                  <a:pt x="16218" y="12948"/>
                </a:lnTo>
                <a:cubicBezTo>
                  <a:pt x="16217" y="12948"/>
                  <a:pt x="16215" y="12951"/>
                  <a:pt x="16211" y="12960"/>
                </a:cubicBezTo>
                <a:lnTo>
                  <a:pt x="16211" y="12960"/>
                </a:lnTo>
                <a:cubicBezTo>
                  <a:pt x="16206" y="12943"/>
                  <a:pt x="16198" y="12932"/>
                  <a:pt x="16198" y="12921"/>
                </a:cubicBezTo>
                <a:cubicBezTo>
                  <a:pt x="16198" y="12905"/>
                  <a:pt x="16214" y="12905"/>
                  <a:pt x="16246" y="12874"/>
                </a:cubicBezTo>
                <a:close/>
                <a:moveTo>
                  <a:pt x="571" y="12937"/>
                </a:moveTo>
                <a:lnTo>
                  <a:pt x="571" y="12984"/>
                </a:lnTo>
                <a:lnTo>
                  <a:pt x="555" y="12984"/>
                </a:lnTo>
                <a:lnTo>
                  <a:pt x="555" y="12937"/>
                </a:lnTo>
                <a:close/>
                <a:moveTo>
                  <a:pt x="16626" y="12557"/>
                </a:moveTo>
                <a:lnTo>
                  <a:pt x="16642" y="12589"/>
                </a:lnTo>
                <a:lnTo>
                  <a:pt x="16610" y="12604"/>
                </a:lnTo>
                <a:lnTo>
                  <a:pt x="16610" y="12620"/>
                </a:lnTo>
                <a:cubicBezTo>
                  <a:pt x="16594" y="12636"/>
                  <a:pt x="16578" y="12652"/>
                  <a:pt x="16563" y="12668"/>
                </a:cubicBezTo>
                <a:lnTo>
                  <a:pt x="16563" y="12747"/>
                </a:lnTo>
                <a:lnTo>
                  <a:pt x="16689" y="12699"/>
                </a:lnTo>
                <a:lnTo>
                  <a:pt x="16689" y="12699"/>
                </a:lnTo>
                <a:cubicBezTo>
                  <a:pt x="16673" y="12826"/>
                  <a:pt x="16673" y="12826"/>
                  <a:pt x="16404" y="13000"/>
                </a:cubicBezTo>
                <a:cubicBezTo>
                  <a:pt x="16404" y="12969"/>
                  <a:pt x="16373" y="12937"/>
                  <a:pt x="16373" y="12905"/>
                </a:cubicBezTo>
                <a:lnTo>
                  <a:pt x="16468" y="12874"/>
                </a:lnTo>
                <a:lnTo>
                  <a:pt x="16468" y="12810"/>
                </a:lnTo>
                <a:lnTo>
                  <a:pt x="16341" y="12842"/>
                </a:lnTo>
                <a:cubicBezTo>
                  <a:pt x="16373" y="12779"/>
                  <a:pt x="16404" y="12731"/>
                  <a:pt x="16452" y="12652"/>
                </a:cubicBezTo>
                <a:lnTo>
                  <a:pt x="16563" y="12652"/>
                </a:lnTo>
                <a:lnTo>
                  <a:pt x="16594" y="12604"/>
                </a:lnTo>
                <a:cubicBezTo>
                  <a:pt x="16610" y="12589"/>
                  <a:pt x="16610" y="12573"/>
                  <a:pt x="16626" y="12557"/>
                </a:cubicBezTo>
                <a:close/>
                <a:moveTo>
                  <a:pt x="8353" y="12961"/>
                </a:moveTo>
                <a:lnTo>
                  <a:pt x="8361" y="12969"/>
                </a:lnTo>
                <a:cubicBezTo>
                  <a:pt x="8345" y="12984"/>
                  <a:pt x="8345" y="13000"/>
                  <a:pt x="8329" y="13016"/>
                </a:cubicBezTo>
                <a:lnTo>
                  <a:pt x="8313" y="13000"/>
                </a:lnTo>
                <a:lnTo>
                  <a:pt x="8345" y="12969"/>
                </a:lnTo>
                <a:cubicBezTo>
                  <a:pt x="8348" y="12966"/>
                  <a:pt x="8350" y="12963"/>
                  <a:pt x="8353" y="12961"/>
                </a:cubicBezTo>
                <a:close/>
                <a:moveTo>
                  <a:pt x="8266" y="12984"/>
                </a:moveTo>
                <a:lnTo>
                  <a:pt x="8266" y="13032"/>
                </a:lnTo>
                <a:lnTo>
                  <a:pt x="8250" y="13032"/>
                </a:lnTo>
                <a:lnTo>
                  <a:pt x="8250" y="12984"/>
                </a:lnTo>
                <a:close/>
                <a:moveTo>
                  <a:pt x="16211" y="12960"/>
                </a:moveTo>
                <a:lnTo>
                  <a:pt x="16211" y="12960"/>
                </a:lnTo>
                <a:cubicBezTo>
                  <a:pt x="16212" y="12964"/>
                  <a:pt x="16213" y="12968"/>
                  <a:pt x="16214" y="12973"/>
                </a:cubicBezTo>
                <a:lnTo>
                  <a:pt x="16214" y="12973"/>
                </a:lnTo>
                <a:cubicBezTo>
                  <a:pt x="16214" y="12971"/>
                  <a:pt x="16215" y="12970"/>
                  <a:pt x="16215" y="12969"/>
                </a:cubicBezTo>
                <a:lnTo>
                  <a:pt x="16215" y="12969"/>
                </a:lnTo>
                <a:cubicBezTo>
                  <a:pt x="16215" y="12974"/>
                  <a:pt x="16214" y="12979"/>
                  <a:pt x="16214" y="12984"/>
                </a:cubicBezTo>
                <a:cubicBezTo>
                  <a:pt x="16214" y="12980"/>
                  <a:pt x="16214" y="12976"/>
                  <a:pt x="16214" y="12973"/>
                </a:cubicBezTo>
                <a:lnTo>
                  <a:pt x="16214" y="12973"/>
                </a:lnTo>
                <a:cubicBezTo>
                  <a:pt x="16204" y="12994"/>
                  <a:pt x="16195" y="13014"/>
                  <a:pt x="16183" y="13032"/>
                </a:cubicBezTo>
                <a:lnTo>
                  <a:pt x="16167" y="13016"/>
                </a:lnTo>
                <a:lnTo>
                  <a:pt x="16198" y="12984"/>
                </a:lnTo>
                <a:cubicBezTo>
                  <a:pt x="16204" y="12974"/>
                  <a:pt x="16208" y="12965"/>
                  <a:pt x="16211" y="12960"/>
                </a:cubicBezTo>
                <a:close/>
                <a:moveTo>
                  <a:pt x="17845" y="12810"/>
                </a:moveTo>
                <a:lnTo>
                  <a:pt x="17924" y="12858"/>
                </a:lnTo>
                <a:lnTo>
                  <a:pt x="18067" y="12826"/>
                </a:lnTo>
                <a:lnTo>
                  <a:pt x="18067" y="12826"/>
                </a:lnTo>
                <a:cubicBezTo>
                  <a:pt x="17972" y="13048"/>
                  <a:pt x="17782" y="12984"/>
                  <a:pt x="17639" y="13032"/>
                </a:cubicBezTo>
                <a:cubicBezTo>
                  <a:pt x="17687" y="13000"/>
                  <a:pt x="17718" y="12984"/>
                  <a:pt x="17766" y="12953"/>
                </a:cubicBezTo>
                <a:cubicBezTo>
                  <a:pt x="17798" y="12905"/>
                  <a:pt x="17813" y="12858"/>
                  <a:pt x="17845" y="12810"/>
                </a:cubicBezTo>
                <a:close/>
                <a:moveTo>
                  <a:pt x="4941" y="12383"/>
                </a:moveTo>
                <a:lnTo>
                  <a:pt x="4767" y="12557"/>
                </a:lnTo>
                <a:lnTo>
                  <a:pt x="4703" y="12557"/>
                </a:lnTo>
                <a:cubicBezTo>
                  <a:pt x="4672" y="12604"/>
                  <a:pt x="4640" y="12668"/>
                  <a:pt x="4592" y="12699"/>
                </a:cubicBezTo>
                <a:cubicBezTo>
                  <a:pt x="4363" y="12791"/>
                  <a:pt x="4178" y="12956"/>
                  <a:pt x="3953" y="13053"/>
                </a:cubicBezTo>
                <a:lnTo>
                  <a:pt x="3953" y="13053"/>
                </a:lnTo>
                <a:cubicBezTo>
                  <a:pt x="3927" y="13036"/>
                  <a:pt x="3927" y="13013"/>
                  <a:pt x="3927" y="13000"/>
                </a:cubicBezTo>
                <a:cubicBezTo>
                  <a:pt x="4117" y="12905"/>
                  <a:pt x="4307" y="12779"/>
                  <a:pt x="4466" y="12636"/>
                </a:cubicBezTo>
                <a:cubicBezTo>
                  <a:pt x="4529" y="12573"/>
                  <a:pt x="4608" y="12557"/>
                  <a:pt x="4703" y="12557"/>
                </a:cubicBezTo>
                <a:lnTo>
                  <a:pt x="4767" y="12430"/>
                </a:lnTo>
                <a:lnTo>
                  <a:pt x="4941" y="12383"/>
                </a:lnTo>
                <a:close/>
                <a:moveTo>
                  <a:pt x="7997" y="13032"/>
                </a:moveTo>
                <a:lnTo>
                  <a:pt x="7997" y="13079"/>
                </a:lnTo>
                <a:lnTo>
                  <a:pt x="7981" y="13079"/>
                </a:lnTo>
                <a:lnTo>
                  <a:pt x="7981" y="13032"/>
                </a:lnTo>
                <a:close/>
                <a:moveTo>
                  <a:pt x="16151" y="13190"/>
                </a:moveTo>
                <a:lnTo>
                  <a:pt x="16151" y="13206"/>
                </a:lnTo>
                <a:lnTo>
                  <a:pt x="16119" y="13206"/>
                </a:lnTo>
                <a:lnTo>
                  <a:pt x="16119" y="13190"/>
                </a:lnTo>
                <a:close/>
                <a:moveTo>
                  <a:pt x="8155" y="13064"/>
                </a:moveTo>
                <a:lnTo>
                  <a:pt x="8187" y="13095"/>
                </a:lnTo>
                <a:cubicBezTo>
                  <a:pt x="8143" y="13138"/>
                  <a:pt x="8113" y="13208"/>
                  <a:pt x="8012" y="13208"/>
                </a:cubicBezTo>
                <a:cubicBezTo>
                  <a:pt x="8002" y="13208"/>
                  <a:pt x="7992" y="13207"/>
                  <a:pt x="7981" y="13206"/>
                </a:cubicBezTo>
                <a:lnTo>
                  <a:pt x="8155" y="13064"/>
                </a:lnTo>
                <a:close/>
                <a:moveTo>
                  <a:pt x="3924" y="13068"/>
                </a:moveTo>
                <a:cubicBezTo>
                  <a:pt x="3863" y="13147"/>
                  <a:pt x="3829" y="13254"/>
                  <a:pt x="3674" y="13254"/>
                </a:cubicBezTo>
                <a:cubicBezTo>
                  <a:pt x="3772" y="13184"/>
                  <a:pt x="3808" y="13089"/>
                  <a:pt x="3924" y="13068"/>
                </a:cubicBezTo>
                <a:close/>
                <a:moveTo>
                  <a:pt x="16072" y="13064"/>
                </a:moveTo>
                <a:lnTo>
                  <a:pt x="16072" y="13064"/>
                </a:lnTo>
                <a:cubicBezTo>
                  <a:pt x="16056" y="13222"/>
                  <a:pt x="15945" y="13254"/>
                  <a:pt x="15818" y="13317"/>
                </a:cubicBezTo>
                <a:cubicBezTo>
                  <a:pt x="15850" y="13269"/>
                  <a:pt x="15866" y="13222"/>
                  <a:pt x="15898" y="13190"/>
                </a:cubicBezTo>
                <a:cubicBezTo>
                  <a:pt x="15961" y="13143"/>
                  <a:pt x="16008" y="13095"/>
                  <a:pt x="16072" y="13064"/>
                </a:cubicBezTo>
                <a:close/>
                <a:moveTo>
                  <a:pt x="3516" y="13364"/>
                </a:moveTo>
                <a:lnTo>
                  <a:pt x="3516" y="13396"/>
                </a:lnTo>
                <a:lnTo>
                  <a:pt x="3500" y="13396"/>
                </a:lnTo>
                <a:lnTo>
                  <a:pt x="3500" y="13364"/>
                </a:lnTo>
                <a:close/>
                <a:moveTo>
                  <a:pt x="17117" y="13269"/>
                </a:moveTo>
                <a:lnTo>
                  <a:pt x="17164" y="13285"/>
                </a:lnTo>
                <a:lnTo>
                  <a:pt x="17148" y="13285"/>
                </a:lnTo>
                <a:lnTo>
                  <a:pt x="17069" y="13396"/>
                </a:lnTo>
                <a:cubicBezTo>
                  <a:pt x="17053" y="13333"/>
                  <a:pt x="17053" y="13301"/>
                  <a:pt x="17053" y="13269"/>
                </a:cubicBezTo>
                <a:close/>
                <a:moveTo>
                  <a:pt x="3436" y="13364"/>
                </a:moveTo>
                <a:lnTo>
                  <a:pt x="3436" y="13444"/>
                </a:lnTo>
                <a:lnTo>
                  <a:pt x="3363" y="13444"/>
                </a:lnTo>
                <a:cubicBezTo>
                  <a:pt x="3380" y="13405"/>
                  <a:pt x="3408" y="13378"/>
                  <a:pt x="3436" y="13364"/>
                </a:cubicBezTo>
                <a:close/>
                <a:moveTo>
                  <a:pt x="8820" y="13428"/>
                </a:moveTo>
                <a:lnTo>
                  <a:pt x="8820" y="13444"/>
                </a:lnTo>
                <a:lnTo>
                  <a:pt x="8772" y="13444"/>
                </a:lnTo>
                <a:lnTo>
                  <a:pt x="8772" y="13428"/>
                </a:lnTo>
                <a:close/>
                <a:moveTo>
                  <a:pt x="15771" y="13301"/>
                </a:moveTo>
                <a:lnTo>
                  <a:pt x="15787" y="13317"/>
                </a:lnTo>
                <a:lnTo>
                  <a:pt x="15755" y="13349"/>
                </a:lnTo>
                <a:lnTo>
                  <a:pt x="15739" y="13349"/>
                </a:lnTo>
                <a:cubicBezTo>
                  <a:pt x="15727" y="13396"/>
                  <a:pt x="15706" y="13444"/>
                  <a:pt x="15656" y="13444"/>
                </a:cubicBezTo>
                <a:cubicBezTo>
                  <a:pt x="15639" y="13444"/>
                  <a:pt x="15620" y="13439"/>
                  <a:pt x="15597" y="13428"/>
                </a:cubicBezTo>
                <a:lnTo>
                  <a:pt x="15739" y="13333"/>
                </a:lnTo>
                <a:lnTo>
                  <a:pt x="15723" y="13333"/>
                </a:lnTo>
                <a:cubicBezTo>
                  <a:pt x="15755" y="13333"/>
                  <a:pt x="15755" y="13317"/>
                  <a:pt x="15771" y="13301"/>
                </a:cubicBezTo>
                <a:close/>
                <a:moveTo>
                  <a:pt x="10308" y="13554"/>
                </a:moveTo>
                <a:lnTo>
                  <a:pt x="10308" y="13570"/>
                </a:lnTo>
                <a:lnTo>
                  <a:pt x="10261" y="13570"/>
                </a:lnTo>
                <a:lnTo>
                  <a:pt x="10261" y="13554"/>
                </a:lnTo>
                <a:close/>
                <a:moveTo>
                  <a:pt x="15470" y="13523"/>
                </a:moveTo>
                <a:lnTo>
                  <a:pt x="15470" y="13523"/>
                </a:lnTo>
                <a:cubicBezTo>
                  <a:pt x="15462" y="13547"/>
                  <a:pt x="15449" y="13576"/>
                  <a:pt x="15433" y="13605"/>
                </a:cubicBezTo>
                <a:lnTo>
                  <a:pt x="15433" y="13605"/>
                </a:lnTo>
                <a:cubicBezTo>
                  <a:pt x="15428" y="13587"/>
                  <a:pt x="15423" y="13570"/>
                  <a:pt x="15423" y="13570"/>
                </a:cubicBezTo>
                <a:cubicBezTo>
                  <a:pt x="15423" y="13570"/>
                  <a:pt x="15438" y="13554"/>
                  <a:pt x="15470" y="13523"/>
                </a:cubicBezTo>
                <a:close/>
                <a:moveTo>
                  <a:pt x="3231" y="13586"/>
                </a:moveTo>
                <a:lnTo>
                  <a:pt x="3231" y="13586"/>
                </a:lnTo>
                <a:cubicBezTo>
                  <a:pt x="3183" y="13618"/>
                  <a:pt x="3136" y="13634"/>
                  <a:pt x="3088" y="13634"/>
                </a:cubicBezTo>
                <a:lnTo>
                  <a:pt x="3088" y="13602"/>
                </a:lnTo>
                <a:lnTo>
                  <a:pt x="3231" y="13586"/>
                </a:lnTo>
                <a:close/>
                <a:moveTo>
                  <a:pt x="8947" y="13554"/>
                </a:moveTo>
                <a:lnTo>
                  <a:pt x="8947" y="13634"/>
                </a:lnTo>
                <a:lnTo>
                  <a:pt x="8931" y="13634"/>
                </a:lnTo>
                <a:cubicBezTo>
                  <a:pt x="8915" y="13602"/>
                  <a:pt x="8915" y="13570"/>
                  <a:pt x="8915" y="13554"/>
                </a:cubicBezTo>
                <a:close/>
                <a:moveTo>
                  <a:pt x="15442" y="13604"/>
                </a:moveTo>
                <a:cubicBezTo>
                  <a:pt x="15443" y="13604"/>
                  <a:pt x="15438" y="13616"/>
                  <a:pt x="15438" y="13634"/>
                </a:cubicBezTo>
                <a:cubicBezTo>
                  <a:pt x="15438" y="13629"/>
                  <a:pt x="15437" y="13622"/>
                  <a:pt x="15435" y="13614"/>
                </a:cubicBezTo>
                <a:lnTo>
                  <a:pt x="15435" y="13614"/>
                </a:lnTo>
                <a:cubicBezTo>
                  <a:pt x="15440" y="13607"/>
                  <a:pt x="15442" y="13604"/>
                  <a:pt x="15442" y="13604"/>
                </a:cubicBezTo>
                <a:close/>
                <a:moveTo>
                  <a:pt x="15787" y="13507"/>
                </a:moveTo>
                <a:lnTo>
                  <a:pt x="15613" y="13681"/>
                </a:lnTo>
                <a:lnTo>
                  <a:pt x="15549" y="13618"/>
                </a:lnTo>
                <a:lnTo>
                  <a:pt x="15787" y="13507"/>
                </a:lnTo>
                <a:close/>
                <a:moveTo>
                  <a:pt x="15375" y="13681"/>
                </a:moveTo>
                <a:cubicBezTo>
                  <a:pt x="15359" y="13713"/>
                  <a:pt x="15328" y="13729"/>
                  <a:pt x="15296" y="13729"/>
                </a:cubicBezTo>
                <a:cubicBezTo>
                  <a:pt x="15296" y="13713"/>
                  <a:pt x="15296" y="13697"/>
                  <a:pt x="15296" y="13697"/>
                </a:cubicBezTo>
                <a:lnTo>
                  <a:pt x="15375" y="13681"/>
                </a:lnTo>
                <a:close/>
                <a:moveTo>
                  <a:pt x="4323" y="13681"/>
                </a:moveTo>
                <a:cubicBezTo>
                  <a:pt x="4339" y="13729"/>
                  <a:pt x="4339" y="13760"/>
                  <a:pt x="4339" y="13808"/>
                </a:cubicBezTo>
                <a:lnTo>
                  <a:pt x="4307" y="13808"/>
                </a:lnTo>
                <a:lnTo>
                  <a:pt x="4307" y="13681"/>
                </a:lnTo>
                <a:close/>
                <a:moveTo>
                  <a:pt x="6983" y="13966"/>
                </a:moveTo>
                <a:lnTo>
                  <a:pt x="6999" y="13982"/>
                </a:lnTo>
                <a:lnTo>
                  <a:pt x="6967" y="14014"/>
                </a:lnTo>
                <a:cubicBezTo>
                  <a:pt x="6967" y="13998"/>
                  <a:pt x="6967" y="13982"/>
                  <a:pt x="6983" y="13966"/>
                </a:cubicBezTo>
                <a:close/>
                <a:moveTo>
                  <a:pt x="6952" y="14014"/>
                </a:moveTo>
                <a:cubicBezTo>
                  <a:pt x="6952" y="14029"/>
                  <a:pt x="6952" y="14045"/>
                  <a:pt x="6936" y="14061"/>
                </a:cubicBezTo>
                <a:lnTo>
                  <a:pt x="6920" y="14045"/>
                </a:lnTo>
                <a:lnTo>
                  <a:pt x="6952" y="14014"/>
                </a:lnTo>
                <a:close/>
                <a:moveTo>
                  <a:pt x="16753" y="14109"/>
                </a:moveTo>
                <a:lnTo>
                  <a:pt x="16753" y="14124"/>
                </a:lnTo>
                <a:lnTo>
                  <a:pt x="16705" y="14124"/>
                </a:lnTo>
                <a:lnTo>
                  <a:pt x="16705" y="14109"/>
                </a:lnTo>
                <a:close/>
                <a:moveTo>
                  <a:pt x="20125" y="14093"/>
                </a:moveTo>
                <a:lnTo>
                  <a:pt x="20125" y="14140"/>
                </a:lnTo>
                <a:lnTo>
                  <a:pt x="20109" y="14140"/>
                </a:lnTo>
                <a:lnTo>
                  <a:pt x="20109" y="14093"/>
                </a:lnTo>
                <a:close/>
                <a:moveTo>
                  <a:pt x="16563" y="14124"/>
                </a:moveTo>
                <a:cubicBezTo>
                  <a:pt x="16563" y="14140"/>
                  <a:pt x="16547" y="14156"/>
                  <a:pt x="16531" y="14172"/>
                </a:cubicBezTo>
                <a:lnTo>
                  <a:pt x="16515" y="14156"/>
                </a:lnTo>
                <a:lnTo>
                  <a:pt x="16563" y="14124"/>
                </a:lnTo>
                <a:close/>
                <a:moveTo>
                  <a:pt x="19856" y="14140"/>
                </a:moveTo>
                <a:lnTo>
                  <a:pt x="19856" y="14172"/>
                </a:lnTo>
                <a:lnTo>
                  <a:pt x="19729" y="14172"/>
                </a:lnTo>
                <a:lnTo>
                  <a:pt x="19729" y="14140"/>
                </a:lnTo>
                <a:close/>
                <a:moveTo>
                  <a:pt x="1188" y="14109"/>
                </a:moveTo>
                <a:cubicBezTo>
                  <a:pt x="1172" y="14140"/>
                  <a:pt x="1172" y="14172"/>
                  <a:pt x="1172" y="14219"/>
                </a:cubicBezTo>
                <a:cubicBezTo>
                  <a:pt x="1125" y="14188"/>
                  <a:pt x="1077" y="14172"/>
                  <a:pt x="1030" y="14140"/>
                </a:cubicBezTo>
                <a:cubicBezTo>
                  <a:pt x="1077" y="14124"/>
                  <a:pt x="1125" y="14109"/>
                  <a:pt x="1188" y="14109"/>
                </a:cubicBezTo>
                <a:close/>
                <a:moveTo>
                  <a:pt x="3674" y="14172"/>
                </a:moveTo>
                <a:lnTo>
                  <a:pt x="3880" y="14267"/>
                </a:lnTo>
                <a:lnTo>
                  <a:pt x="3658" y="14267"/>
                </a:lnTo>
                <a:cubicBezTo>
                  <a:pt x="3674" y="14235"/>
                  <a:pt x="3674" y="14219"/>
                  <a:pt x="3674" y="14172"/>
                </a:cubicBezTo>
                <a:close/>
                <a:moveTo>
                  <a:pt x="14742" y="14251"/>
                </a:moveTo>
                <a:lnTo>
                  <a:pt x="14742" y="14267"/>
                </a:lnTo>
                <a:lnTo>
                  <a:pt x="14710" y="14267"/>
                </a:lnTo>
                <a:lnTo>
                  <a:pt x="14694" y="14251"/>
                </a:lnTo>
                <a:close/>
                <a:moveTo>
                  <a:pt x="16341" y="14124"/>
                </a:moveTo>
                <a:lnTo>
                  <a:pt x="16452" y="14251"/>
                </a:lnTo>
                <a:lnTo>
                  <a:pt x="16341" y="14283"/>
                </a:lnTo>
                <a:lnTo>
                  <a:pt x="16341" y="14124"/>
                </a:lnTo>
                <a:close/>
                <a:moveTo>
                  <a:pt x="19890" y="14388"/>
                </a:moveTo>
                <a:lnTo>
                  <a:pt x="19888" y="14394"/>
                </a:lnTo>
                <a:lnTo>
                  <a:pt x="19889" y="14394"/>
                </a:lnTo>
                <a:lnTo>
                  <a:pt x="19889" y="14394"/>
                </a:lnTo>
                <a:cubicBezTo>
                  <a:pt x="19889" y="14392"/>
                  <a:pt x="19890" y="14390"/>
                  <a:pt x="19890" y="14388"/>
                </a:cubicBezTo>
                <a:close/>
                <a:moveTo>
                  <a:pt x="9295" y="14330"/>
                </a:moveTo>
                <a:lnTo>
                  <a:pt x="9184" y="14441"/>
                </a:lnTo>
                <a:lnTo>
                  <a:pt x="9105" y="14330"/>
                </a:lnTo>
                <a:close/>
                <a:moveTo>
                  <a:pt x="1030" y="14441"/>
                </a:moveTo>
                <a:lnTo>
                  <a:pt x="1030" y="14457"/>
                </a:lnTo>
                <a:lnTo>
                  <a:pt x="998" y="14457"/>
                </a:lnTo>
                <a:lnTo>
                  <a:pt x="998" y="14441"/>
                </a:lnTo>
                <a:close/>
                <a:moveTo>
                  <a:pt x="10150" y="14251"/>
                </a:moveTo>
                <a:lnTo>
                  <a:pt x="10023" y="14457"/>
                </a:lnTo>
                <a:cubicBezTo>
                  <a:pt x="10007" y="14330"/>
                  <a:pt x="10007" y="14330"/>
                  <a:pt x="10150" y="14251"/>
                </a:cubicBezTo>
                <a:close/>
                <a:moveTo>
                  <a:pt x="11702" y="14204"/>
                </a:moveTo>
                <a:cubicBezTo>
                  <a:pt x="11670" y="14314"/>
                  <a:pt x="11654" y="14409"/>
                  <a:pt x="11543" y="14473"/>
                </a:cubicBezTo>
                <a:cubicBezTo>
                  <a:pt x="11504" y="14453"/>
                  <a:pt x="11453" y="14440"/>
                  <a:pt x="11401" y="14440"/>
                </a:cubicBezTo>
                <a:cubicBezTo>
                  <a:pt x="11369" y="14440"/>
                  <a:pt x="11336" y="14445"/>
                  <a:pt x="11306" y="14457"/>
                </a:cubicBezTo>
                <a:cubicBezTo>
                  <a:pt x="11290" y="14425"/>
                  <a:pt x="11274" y="14409"/>
                  <a:pt x="11242" y="14362"/>
                </a:cubicBezTo>
                <a:lnTo>
                  <a:pt x="11480" y="14267"/>
                </a:lnTo>
                <a:cubicBezTo>
                  <a:pt x="11480" y="14251"/>
                  <a:pt x="11496" y="14235"/>
                  <a:pt x="11496" y="14204"/>
                </a:cubicBezTo>
                <a:close/>
                <a:moveTo>
                  <a:pt x="14536" y="14473"/>
                </a:moveTo>
                <a:cubicBezTo>
                  <a:pt x="14536" y="14489"/>
                  <a:pt x="14536" y="14504"/>
                  <a:pt x="14536" y="14504"/>
                </a:cubicBezTo>
                <a:lnTo>
                  <a:pt x="14457" y="14520"/>
                </a:lnTo>
                <a:cubicBezTo>
                  <a:pt x="14473" y="14489"/>
                  <a:pt x="14504" y="14473"/>
                  <a:pt x="14536" y="14473"/>
                </a:cubicBezTo>
                <a:close/>
                <a:moveTo>
                  <a:pt x="19248" y="14350"/>
                </a:moveTo>
                <a:cubicBezTo>
                  <a:pt x="19302" y="14350"/>
                  <a:pt x="19357" y="14354"/>
                  <a:pt x="19413" y="14362"/>
                </a:cubicBezTo>
                <a:cubicBezTo>
                  <a:pt x="19397" y="14489"/>
                  <a:pt x="19286" y="14520"/>
                  <a:pt x="19207" y="14568"/>
                </a:cubicBezTo>
                <a:lnTo>
                  <a:pt x="19096" y="14457"/>
                </a:lnTo>
                <a:lnTo>
                  <a:pt x="19096" y="14362"/>
                </a:lnTo>
                <a:cubicBezTo>
                  <a:pt x="19143" y="14354"/>
                  <a:pt x="19195" y="14350"/>
                  <a:pt x="19248" y="14350"/>
                </a:cubicBezTo>
                <a:close/>
                <a:moveTo>
                  <a:pt x="19413" y="14552"/>
                </a:moveTo>
                <a:lnTo>
                  <a:pt x="19439" y="14592"/>
                </a:lnTo>
                <a:lnTo>
                  <a:pt x="19439" y="14592"/>
                </a:lnTo>
                <a:cubicBezTo>
                  <a:pt x="19417" y="14599"/>
                  <a:pt x="19396" y="14599"/>
                  <a:pt x="19374" y="14599"/>
                </a:cubicBezTo>
                <a:lnTo>
                  <a:pt x="19374" y="14599"/>
                </a:lnTo>
                <a:cubicBezTo>
                  <a:pt x="19387" y="14578"/>
                  <a:pt x="19400" y="14565"/>
                  <a:pt x="19413" y="14552"/>
                </a:cubicBezTo>
                <a:close/>
                <a:moveTo>
                  <a:pt x="3563" y="14568"/>
                </a:moveTo>
                <a:lnTo>
                  <a:pt x="3563" y="14615"/>
                </a:lnTo>
                <a:lnTo>
                  <a:pt x="3547" y="14615"/>
                </a:lnTo>
                <a:lnTo>
                  <a:pt x="3547" y="14568"/>
                </a:lnTo>
                <a:close/>
                <a:moveTo>
                  <a:pt x="14427" y="14544"/>
                </a:moveTo>
                <a:lnTo>
                  <a:pt x="14427" y="14544"/>
                </a:lnTo>
                <a:cubicBezTo>
                  <a:pt x="14421" y="14554"/>
                  <a:pt x="14415" y="14562"/>
                  <a:pt x="14409" y="14568"/>
                </a:cubicBezTo>
                <a:cubicBezTo>
                  <a:pt x="14383" y="14606"/>
                  <a:pt x="14368" y="14655"/>
                  <a:pt x="14304" y="14655"/>
                </a:cubicBezTo>
                <a:cubicBezTo>
                  <a:pt x="14289" y="14655"/>
                  <a:pt x="14272" y="14653"/>
                  <a:pt x="14251" y="14647"/>
                </a:cubicBezTo>
                <a:lnTo>
                  <a:pt x="14393" y="14552"/>
                </a:lnTo>
                <a:cubicBezTo>
                  <a:pt x="14407" y="14552"/>
                  <a:pt x="14418" y="14549"/>
                  <a:pt x="14427" y="14544"/>
                </a:cubicBezTo>
                <a:close/>
                <a:moveTo>
                  <a:pt x="19365" y="14615"/>
                </a:moveTo>
                <a:cubicBezTo>
                  <a:pt x="19365" y="14631"/>
                  <a:pt x="19349" y="14647"/>
                  <a:pt x="19333" y="14663"/>
                </a:cubicBezTo>
                <a:lnTo>
                  <a:pt x="19333" y="14647"/>
                </a:lnTo>
                <a:lnTo>
                  <a:pt x="19365" y="14615"/>
                </a:lnTo>
                <a:close/>
                <a:moveTo>
                  <a:pt x="20220" y="14552"/>
                </a:moveTo>
                <a:lnTo>
                  <a:pt x="20220" y="14679"/>
                </a:lnTo>
                <a:lnTo>
                  <a:pt x="20093" y="14679"/>
                </a:lnTo>
                <a:cubicBezTo>
                  <a:pt x="20108" y="14590"/>
                  <a:pt x="20150" y="14557"/>
                  <a:pt x="20220" y="14552"/>
                </a:cubicBezTo>
                <a:close/>
                <a:moveTo>
                  <a:pt x="9627" y="14694"/>
                </a:moveTo>
                <a:lnTo>
                  <a:pt x="9627" y="14710"/>
                </a:lnTo>
                <a:lnTo>
                  <a:pt x="9596" y="14710"/>
                </a:lnTo>
                <a:lnTo>
                  <a:pt x="9596" y="14694"/>
                </a:lnTo>
                <a:close/>
                <a:moveTo>
                  <a:pt x="20505" y="14694"/>
                </a:moveTo>
                <a:lnTo>
                  <a:pt x="20523" y="14712"/>
                </a:lnTo>
                <a:lnTo>
                  <a:pt x="20523" y="14712"/>
                </a:lnTo>
                <a:cubicBezTo>
                  <a:pt x="20519" y="14713"/>
                  <a:pt x="20516" y="14713"/>
                  <a:pt x="20513" y="14713"/>
                </a:cubicBezTo>
                <a:cubicBezTo>
                  <a:pt x="20502" y="14713"/>
                  <a:pt x="20496" y="14710"/>
                  <a:pt x="20489" y="14710"/>
                </a:cubicBezTo>
                <a:lnTo>
                  <a:pt x="20505" y="14694"/>
                </a:lnTo>
                <a:close/>
                <a:moveTo>
                  <a:pt x="1156" y="14679"/>
                </a:moveTo>
                <a:lnTo>
                  <a:pt x="1156" y="14726"/>
                </a:lnTo>
                <a:lnTo>
                  <a:pt x="1141" y="14726"/>
                </a:lnTo>
                <a:lnTo>
                  <a:pt x="1141" y="14679"/>
                </a:lnTo>
                <a:close/>
                <a:moveTo>
                  <a:pt x="11100" y="14568"/>
                </a:moveTo>
                <a:cubicBezTo>
                  <a:pt x="11110" y="14599"/>
                  <a:pt x="11114" y="14624"/>
                  <a:pt x="11115" y="14646"/>
                </a:cubicBezTo>
                <a:lnTo>
                  <a:pt x="11115" y="14646"/>
                </a:lnTo>
                <a:cubicBezTo>
                  <a:pt x="11037" y="14699"/>
                  <a:pt x="10946" y="14736"/>
                  <a:pt x="10847" y="14758"/>
                </a:cubicBezTo>
                <a:lnTo>
                  <a:pt x="10973" y="14647"/>
                </a:lnTo>
                <a:cubicBezTo>
                  <a:pt x="10957" y="14647"/>
                  <a:pt x="10942" y="14631"/>
                  <a:pt x="10942" y="14631"/>
                </a:cubicBezTo>
                <a:lnTo>
                  <a:pt x="10957" y="14615"/>
                </a:lnTo>
                <a:cubicBezTo>
                  <a:pt x="10957" y="14615"/>
                  <a:pt x="10973" y="14631"/>
                  <a:pt x="10989" y="14647"/>
                </a:cubicBezTo>
                <a:lnTo>
                  <a:pt x="11100" y="14568"/>
                </a:lnTo>
                <a:close/>
                <a:moveTo>
                  <a:pt x="11311" y="14599"/>
                </a:moveTo>
                <a:cubicBezTo>
                  <a:pt x="11346" y="14599"/>
                  <a:pt x="11373" y="14608"/>
                  <a:pt x="11401" y="14615"/>
                </a:cubicBezTo>
                <a:lnTo>
                  <a:pt x="11132" y="14758"/>
                </a:lnTo>
                <a:cubicBezTo>
                  <a:pt x="11132" y="14725"/>
                  <a:pt x="11140" y="14688"/>
                  <a:pt x="11155" y="14653"/>
                </a:cubicBezTo>
                <a:lnTo>
                  <a:pt x="11155" y="14653"/>
                </a:lnTo>
                <a:cubicBezTo>
                  <a:pt x="11224" y="14611"/>
                  <a:pt x="11272" y="14599"/>
                  <a:pt x="11311" y="14599"/>
                </a:cubicBezTo>
                <a:close/>
                <a:moveTo>
                  <a:pt x="15866" y="14679"/>
                </a:moveTo>
                <a:cubicBezTo>
                  <a:pt x="15882" y="14710"/>
                  <a:pt x="15882" y="14726"/>
                  <a:pt x="15882" y="14758"/>
                </a:cubicBezTo>
                <a:lnTo>
                  <a:pt x="15787" y="14758"/>
                </a:lnTo>
                <a:lnTo>
                  <a:pt x="15787" y="14694"/>
                </a:lnTo>
                <a:lnTo>
                  <a:pt x="15866" y="14679"/>
                </a:lnTo>
                <a:close/>
                <a:moveTo>
                  <a:pt x="20592" y="14720"/>
                </a:moveTo>
                <a:cubicBezTo>
                  <a:pt x="20632" y="14720"/>
                  <a:pt x="20632" y="14738"/>
                  <a:pt x="20632" y="14774"/>
                </a:cubicBezTo>
                <a:lnTo>
                  <a:pt x="20521" y="14774"/>
                </a:lnTo>
                <a:lnTo>
                  <a:pt x="20573" y="14721"/>
                </a:lnTo>
                <a:lnTo>
                  <a:pt x="20573" y="14721"/>
                </a:lnTo>
                <a:cubicBezTo>
                  <a:pt x="20580" y="14720"/>
                  <a:pt x="20586" y="14720"/>
                  <a:pt x="20592" y="14720"/>
                </a:cubicBezTo>
                <a:close/>
                <a:moveTo>
                  <a:pt x="20759" y="14726"/>
                </a:moveTo>
                <a:lnTo>
                  <a:pt x="20759" y="14774"/>
                </a:lnTo>
                <a:lnTo>
                  <a:pt x="20743" y="14774"/>
                </a:lnTo>
                <a:lnTo>
                  <a:pt x="20743" y="14726"/>
                </a:lnTo>
                <a:close/>
                <a:moveTo>
                  <a:pt x="19451" y="14602"/>
                </a:moveTo>
                <a:cubicBezTo>
                  <a:pt x="19495" y="14618"/>
                  <a:pt x="19524" y="14648"/>
                  <a:pt x="19539" y="14679"/>
                </a:cubicBezTo>
                <a:lnTo>
                  <a:pt x="19381" y="14789"/>
                </a:lnTo>
                <a:cubicBezTo>
                  <a:pt x="19409" y="14690"/>
                  <a:pt x="19425" y="14654"/>
                  <a:pt x="19451" y="14602"/>
                </a:cubicBezTo>
                <a:close/>
                <a:moveTo>
                  <a:pt x="14093" y="14774"/>
                </a:moveTo>
                <a:lnTo>
                  <a:pt x="14093" y="14821"/>
                </a:lnTo>
                <a:lnTo>
                  <a:pt x="14077" y="14821"/>
                </a:lnTo>
                <a:lnTo>
                  <a:pt x="14077" y="14774"/>
                </a:lnTo>
                <a:close/>
                <a:moveTo>
                  <a:pt x="14283" y="14774"/>
                </a:moveTo>
                <a:lnTo>
                  <a:pt x="14283" y="14821"/>
                </a:lnTo>
                <a:lnTo>
                  <a:pt x="14267" y="14821"/>
                </a:lnTo>
                <a:lnTo>
                  <a:pt x="14267" y="14774"/>
                </a:lnTo>
                <a:close/>
                <a:moveTo>
                  <a:pt x="18906" y="14774"/>
                </a:moveTo>
                <a:lnTo>
                  <a:pt x="18906" y="14821"/>
                </a:lnTo>
                <a:lnTo>
                  <a:pt x="18874" y="14821"/>
                </a:lnTo>
                <a:lnTo>
                  <a:pt x="18890" y="14774"/>
                </a:lnTo>
                <a:close/>
                <a:moveTo>
                  <a:pt x="19128" y="14599"/>
                </a:moveTo>
                <a:lnTo>
                  <a:pt x="19175" y="14615"/>
                </a:lnTo>
                <a:cubicBezTo>
                  <a:pt x="19159" y="14694"/>
                  <a:pt x="19207" y="14774"/>
                  <a:pt x="19112" y="14821"/>
                </a:cubicBezTo>
                <a:lnTo>
                  <a:pt x="18969" y="14758"/>
                </a:lnTo>
                <a:lnTo>
                  <a:pt x="19128" y="14599"/>
                </a:lnTo>
                <a:close/>
                <a:moveTo>
                  <a:pt x="15866" y="14821"/>
                </a:moveTo>
                <a:lnTo>
                  <a:pt x="15866" y="14869"/>
                </a:lnTo>
                <a:lnTo>
                  <a:pt x="15850" y="14869"/>
                </a:lnTo>
                <a:lnTo>
                  <a:pt x="15850" y="14821"/>
                </a:lnTo>
                <a:close/>
                <a:moveTo>
                  <a:pt x="20014" y="14663"/>
                </a:moveTo>
                <a:lnTo>
                  <a:pt x="20109" y="14853"/>
                </a:lnTo>
                <a:cubicBezTo>
                  <a:pt x="20072" y="14865"/>
                  <a:pt x="20038" y="14875"/>
                  <a:pt x="20004" y="14875"/>
                </a:cubicBezTo>
                <a:cubicBezTo>
                  <a:pt x="19953" y="14875"/>
                  <a:pt x="19904" y="14851"/>
                  <a:pt x="19856" y="14774"/>
                </a:cubicBezTo>
                <a:lnTo>
                  <a:pt x="19856" y="14774"/>
                </a:lnTo>
                <a:lnTo>
                  <a:pt x="19998" y="14821"/>
                </a:lnTo>
                <a:lnTo>
                  <a:pt x="19998" y="14805"/>
                </a:lnTo>
                <a:cubicBezTo>
                  <a:pt x="19998" y="14774"/>
                  <a:pt x="20014" y="14726"/>
                  <a:pt x="20014" y="14663"/>
                </a:cubicBezTo>
                <a:close/>
                <a:moveTo>
                  <a:pt x="15600" y="14910"/>
                </a:moveTo>
                <a:cubicBezTo>
                  <a:pt x="15599" y="14912"/>
                  <a:pt x="15598" y="14914"/>
                  <a:pt x="15597" y="14916"/>
                </a:cubicBezTo>
                <a:lnTo>
                  <a:pt x="15613" y="14916"/>
                </a:lnTo>
                <a:lnTo>
                  <a:pt x="15600" y="14910"/>
                </a:lnTo>
                <a:close/>
                <a:moveTo>
                  <a:pt x="2337" y="14877"/>
                </a:moveTo>
                <a:cubicBezTo>
                  <a:pt x="2346" y="14877"/>
                  <a:pt x="2358" y="14880"/>
                  <a:pt x="2376" y="14884"/>
                </a:cubicBezTo>
                <a:lnTo>
                  <a:pt x="2328" y="14979"/>
                </a:lnTo>
                <a:cubicBezTo>
                  <a:pt x="2317" y="14899"/>
                  <a:pt x="2313" y="14877"/>
                  <a:pt x="2337" y="14877"/>
                </a:cubicBezTo>
                <a:close/>
                <a:moveTo>
                  <a:pt x="15628" y="14869"/>
                </a:moveTo>
                <a:cubicBezTo>
                  <a:pt x="15628" y="14869"/>
                  <a:pt x="15644" y="14869"/>
                  <a:pt x="15644" y="14884"/>
                </a:cubicBezTo>
                <a:lnTo>
                  <a:pt x="15613" y="14916"/>
                </a:lnTo>
                <a:cubicBezTo>
                  <a:pt x="15613" y="14948"/>
                  <a:pt x="15613" y="14979"/>
                  <a:pt x="15613" y="15011"/>
                </a:cubicBezTo>
                <a:lnTo>
                  <a:pt x="15518" y="15011"/>
                </a:lnTo>
                <a:lnTo>
                  <a:pt x="15581" y="14900"/>
                </a:lnTo>
                <a:lnTo>
                  <a:pt x="15600" y="14910"/>
                </a:lnTo>
                <a:lnTo>
                  <a:pt x="15600" y="14910"/>
                </a:lnTo>
                <a:cubicBezTo>
                  <a:pt x="15613" y="14884"/>
                  <a:pt x="15614" y="14883"/>
                  <a:pt x="15628" y="14869"/>
                </a:cubicBezTo>
                <a:close/>
                <a:moveTo>
                  <a:pt x="10973" y="14853"/>
                </a:moveTo>
                <a:cubicBezTo>
                  <a:pt x="10957" y="14900"/>
                  <a:pt x="10957" y="14948"/>
                  <a:pt x="10926" y="14979"/>
                </a:cubicBezTo>
                <a:cubicBezTo>
                  <a:pt x="10894" y="15011"/>
                  <a:pt x="10847" y="15011"/>
                  <a:pt x="10799" y="15027"/>
                </a:cubicBezTo>
                <a:cubicBezTo>
                  <a:pt x="10767" y="14869"/>
                  <a:pt x="10894" y="14900"/>
                  <a:pt x="10973" y="14853"/>
                </a:cubicBezTo>
                <a:close/>
                <a:moveTo>
                  <a:pt x="14013" y="15011"/>
                </a:moveTo>
                <a:lnTo>
                  <a:pt x="14013" y="15059"/>
                </a:lnTo>
                <a:lnTo>
                  <a:pt x="13998" y="15059"/>
                </a:lnTo>
                <a:lnTo>
                  <a:pt x="13998" y="15011"/>
                </a:lnTo>
                <a:close/>
                <a:moveTo>
                  <a:pt x="3310" y="14584"/>
                </a:moveTo>
                <a:lnTo>
                  <a:pt x="3452" y="14663"/>
                </a:lnTo>
                <a:lnTo>
                  <a:pt x="3246" y="14821"/>
                </a:lnTo>
                <a:cubicBezTo>
                  <a:pt x="3246" y="14837"/>
                  <a:pt x="3246" y="14869"/>
                  <a:pt x="3246" y="14916"/>
                </a:cubicBezTo>
                <a:lnTo>
                  <a:pt x="3136" y="14916"/>
                </a:lnTo>
                <a:lnTo>
                  <a:pt x="3136" y="14932"/>
                </a:lnTo>
                <a:lnTo>
                  <a:pt x="3009" y="15122"/>
                </a:lnTo>
                <a:cubicBezTo>
                  <a:pt x="2977" y="15074"/>
                  <a:pt x="2961" y="15027"/>
                  <a:pt x="2930" y="14979"/>
                </a:cubicBezTo>
                <a:lnTo>
                  <a:pt x="2898" y="15011"/>
                </a:lnTo>
                <a:cubicBezTo>
                  <a:pt x="2914" y="14995"/>
                  <a:pt x="2914" y="14979"/>
                  <a:pt x="2914" y="14979"/>
                </a:cubicBezTo>
                <a:lnTo>
                  <a:pt x="3199" y="14742"/>
                </a:lnTo>
                <a:lnTo>
                  <a:pt x="3294" y="14742"/>
                </a:lnTo>
                <a:lnTo>
                  <a:pt x="3310" y="14584"/>
                </a:lnTo>
                <a:close/>
                <a:moveTo>
                  <a:pt x="4466" y="15059"/>
                </a:moveTo>
                <a:cubicBezTo>
                  <a:pt x="4482" y="15090"/>
                  <a:pt x="4482" y="15106"/>
                  <a:pt x="4482" y="15138"/>
                </a:cubicBezTo>
                <a:lnTo>
                  <a:pt x="4450" y="15138"/>
                </a:lnTo>
                <a:lnTo>
                  <a:pt x="4450" y="15059"/>
                </a:lnTo>
                <a:close/>
                <a:moveTo>
                  <a:pt x="20394" y="15106"/>
                </a:moveTo>
                <a:lnTo>
                  <a:pt x="20394" y="15154"/>
                </a:lnTo>
                <a:lnTo>
                  <a:pt x="20379" y="15154"/>
                </a:lnTo>
                <a:lnTo>
                  <a:pt x="20379" y="15106"/>
                </a:lnTo>
                <a:close/>
                <a:moveTo>
                  <a:pt x="15454" y="15011"/>
                </a:moveTo>
                <a:cubicBezTo>
                  <a:pt x="15486" y="15106"/>
                  <a:pt x="15438" y="15138"/>
                  <a:pt x="15343" y="15169"/>
                </a:cubicBezTo>
                <a:cubicBezTo>
                  <a:pt x="15328" y="15059"/>
                  <a:pt x="15375" y="15027"/>
                  <a:pt x="15454" y="15011"/>
                </a:cubicBezTo>
                <a:close/>
                <a:moveTo>
                  <a:pt x="10657" y="14869"/>
                </a:moveTo>
                <a:cubicBezTo>
                  <a:pt x="10672" y="14916"/>
                  <a:pt x="10688" y="14979"/>
                  <a:pt x="10720" y="15059"/>
                </a:cubicBezTo>
                <a:lnTo>
                  <a:pt x="10641" y="15106"/>
                </a:lnTo>
                <a:cubicBezTo>
                  <a:pt x="10625" y="15138"/>
                  <a:pt x="10609" y="15185"/>
                  <a:pt x="10609" y="15217"/>
                </a:cubicBezTo>
                <a:lnTo>
                  <a:pt x="10514" y="15217"/>
                </a:lnTo>
                <a:lnTo>
                  <a:pt x="10454" y="15037"/>
                </a:lnTo>
                <a:lnTo>
                  <a:pt x="10562" y="14869"/>
                </a:lnTo>
                <a:close/>
                <a:moveTo>
                  <a:pt x="1948" y="15090"/>
                </a:moveTo>
                <a:lnTo>
                  <a:pt x="1948" y="15090"/>
                </a:lnTo>
                <a:cubicBezTo>
                  <a:pt x="1916" y="15154"/>
                  <a:pt x="1901" y="15201"/>
                  <a:pt x="1885" y="15249"/>
                </a:cubicBezTo>
                <a:lnTo>
                  <a:pt x="1774" y="15122"/>
                </a:lnTo>
                <a:lnTo>
                  <a:pt x="1948" y="15090"/>
                </a:lnTo>
                <a:close/>
                <a:moveTo>
                  <a:pt x="20569" y="15043"/>
                </a:moveTo>
                <a:lnTo>
                  <a:pt x="20664" y="15138"/>
                </a:lnTo>
                <a:cubicBezTo>
                  <a:pt x="20664" y="15185"/>
                  <a:pt x="20632" y="15233"/>
                  <a:pt x="20632" y="15280"/>
                </a:cubicBezTo>
                <a:lnTo>
                  <a:pt x="20474" y="15280"/>
                </a:lnTo>
                <a:lnTo>
                  <a:pt x="20616" y="15201"/>
                </a:lnTo>
                <a:lnTo>
                  <a:pt x="20489" y="15138"/>
                </a:lnTo>
                <a:lnTo>
                  <a:pt x="20569" y="15043"/>
                </a:lnTo>
                <a:close/>
                <a:moveTo>
                  <a:pt x="13649" y="15201"/>
                </a:moveTo>
                <a:cubicBezTo>
                  <a:pt x="13586" y="15296"/>
                  <a:pt x="13586" y="15296"/>
                  <a:pt x="13491" y="15328"/>
                </a:cubicBezTo>
                <a:cubicBezTo>
                  <a:pt x="13538" y="15280"/>
                  <a:pt x="13554" y="15201"/>
                  <a:pt x="13649" y="15201"/>
                </a:cubicBezTo>
                <a:close/>
                <a:moveTo>
                  <a:pt x="1932" y="15328"/>
                </a:moveTo>
                <a:lnTo>
                  <a:pt x="1932" y="15375"/>
                </a:lnTo>
                <a:lnTo>
                  <a:pt x="1916" y="15375"/>
                </a:lnTo>
                <a:lnTo>
                  <a:pt x="1916" y="15328"/>
                </a:lnTo>
                <a:close/>
                <a:moveTo>
                  <a:pt x="12082" y="15391"/>
                </a:moveTo>
                <a:lnTo>
                  <a:pt x="12082" y="15407"/>
                </a:lnTo>
                <a:lnTo>
                  <a:pt x="12034" y="15407"/>
                </a:lnTo>
                <a:lnTo>
                  <a:pt x="12034" y="15391"/>
                </a:lnTo>
                <a:close/>
                <a:moveTo>
                  <a:pt x="15138" y="15249"/>
                </a:moveTo>
                <a:lnTo>
                  <a:pt x="15185" y="15296"/>
                </a:lnTo>
                <a:lnTo>
                  <a:pt x="15074" y="15454"/>
                </a:lnTo>
                <a:lnTo>
                  <a:pt x="15011" y="15391"/>
                </a:lnTo>
                <a:lnTo>
                  <a:pt x="15138" y="15249"/>
                </a:lnTo>
                <a:close/>
                <a:moveTo>
                  <a:pt x="13380" y="15439"/>
                </a:moveTo>
                <a:lnTo>
                  <a:pt x="13396" y="15454"/>
                </a:lnTo>
                <a:lnTo>
                  <a:pt x="13348" y="15486"/>
                </a:lnTo>
                <a:cubicBezTo>
                  <a:pt x="13348" y="15470"/>
                  <a:pt x="13364" y="15454"/>
                  <a:pt x="13380" y="15439"/>
                </a:cubicBezTo>
                <a:close/>
                <a:moveTo>
                  <a:pt x="13348" y="15486"/>
                </a:moveTo>
                <a:cubicBezTo>
                  <a:pt x="13348" y="15502"/>
                  <a:pt x="13333" y="15518"/>
                  <a:pt x="13333" y="15534"/>
                </a:cubicBezTo>
                <a:lnTo>
                  <a:pt x="13317" y="15518"/>
                </a:lnTo>
                <a:lnTo>
                  <a:pt x="13348" y="15486"/>
                </a:lnTo>
                <a:close/>
                <a:moveTo>
                  <a:pt x="20621" y="15512"/>
                </a:moveTo>
                <a:lnTo>
                  <a:pt x="20600" y="15534"/>
                </a:lnTo>
                <a:lnTo>
                  <a:pt x="20602" y="15536"/>
                </a:lnTo>
                <a:lnTo>
                  <a:pt x="20602" y="15536"/>
                </a:lnTo>
                <a:cubicBezTo>
                  <a:pt x="20612" y="15530"/>
                  <a:pt x="20622" y="15524"/>
                  <a:pt x="20632" y="15518"/>
                </a:cubicBezTo>
                <a:lnTo>
                  <a:pt x="20621" y="15512"/>
                </a:lnTo>
                <a:close/>
                <a:moveTo>
                  <a:pt x="14773" y="15534"/>
                </a:moveTo>
                <a:lnTo>
                  <a:pt x="14884" y="15613"/>
                </a:lnTo>
                <a:lnTo>
                  <a:pt x="14758" y="15724"/>
                </a:lnTo>
                <a:cubicBezTo>
                  <a:pt x="14678" y="15692"/>
                  <a:pt x="14694" y="15644"/>
                  <a:pt x="14773" y="15534"/>
                </a:cubicBezTo>
                <a:close/>
                <a:moveTo>
                  <a:pt x="9786" y="15724"/>
                </a:moveTo>
                <a:lnTo>
                  <a:pt x="9786" y="15755"/>
                </a:lnTo>
                <a:lnTo>
                  <a:pt x="9691" y="15771"/>
                </a:lnTo>
                <a:cubicBezTo>
                  <a:pt x="9707" y="15739"/>
                  <a:pt x="9738" y="15724"/>
                  <a:pt x="9786" y="15724"/>
                </a:cubicBezTo>
                <a:close/>
                <a:moveTo>
                  <a:pt x="9659" y="15767"/>
                </a:moveTo>
                <a:cubicBezTo>
                  <a:pt x="9668" y="15767"/>
                  <a:pt x="9676" y="15768"/>
                  <a:pt x="9684" y="15770"/>
                </a:cubicBezTo>
                <a:lnTo>
                  <a:pt x="9684" y="15770"/>
                </a:lnTo>
                <a:cubicBezTo>
                  <a:pt x="9664" y="15841"/>
                  <a:pt x="9620" y="15866"/>
                  <a:pt x="9564" y="15866"/>
                </a:cubicBezTo>
                <a:cubicBezTo>
                  <a:pt x="9564" y="15800"/>
                  <a:pt x="9608" y="15767"/>
                  <a:pt x="9659" y="15767"/>
                </a:cubicBezTo>
                <a:close/>
                <a:moveTo>
                  <a:pt x="5178" y="15834"/>
                </a:moveTo>
                <a:lnTo>
                  <a:pt x="5194" y="15850"/>
                </a:lnTo>
                <a:lnTo>
                  <a:pt x="5162" y="15882"/>
                </a:lnTo>
                <a:cubicBezTo>
                  <a:pt x="5162" y="15866"/>
                  <a:pt x="5162" y="15850"/>
                  <a:pt x="5178" y="15834"/>
                </a:cubicBezTo>
                <a:close/>
                <a:moveTo>
                  <a:pt x="5146" y="15893"/>
                </a:moveTo>
                <a:cubicBezTo>
                  <a:pt x="5146" y="15905"/>
                  <a:pt x="5143" y="15917"/>
                  <a:pt x="5131" y="15929"/>
                </a:cubicBezTo>
                <a:lnTo>
                  <a:pt x="5115" y="15914"/>
                </a:lnTo>
                <a:lnTo>
                  <a:pt x="5146" y="15893"/>
                </a:lnTo>
                <a:close/>
                <a:moveTo>
                  <a:pt x="9484" y="15910"/>
                </a:moveTo>
                <a:cubicBezTo>
                  <a:pt x="9495" y="15910"/>
                  <a:pt x="9506" y="15911"/>
                  <a:pt x="9517" y="15914"/>
                </a:cubicBezTo>
                <a:cubicBezTo>
                  <a:pt x="9503" y="15966"/>
                  <a:pt x="9458" y="15997"/>
                  <a:pt x="9406" y="15997"/>
                </a:cubicBezTo>
                <a:cubicBezTo>
                  <a:pt x="9396" y="15997"/>
                  <a:pt x="9385" y="15995"/>
                  <a:pt x="9374" y="15993"/>
                </a:cubicBezTo>
                <a:cubicBezTo>
                  <a:pt x="9387" y="15940"/>
                  <a:pt x="9433" y="15910"/>
                  <a:pt x="9484" y="15910"/>
                </a:cubicBezTo>
                <a:close/>
                <a:moveTo>
                  <a:pt x="5067" y="15945"/>
                </a:moveTo>
                <a:lnTo>
                  <a:pt x="5067" y="16009"/>
                </a:lnTo>
                <a:lnTo>
                  <a:pt x="5036" y="16009"/>
                </a:lnTo>
                <a:lnTo>
                  <a:pt x="5020" y="15945"/>
                </a:lnTo>
                <a:close/>
                <a:moveTo>
                  <a:pt x="9342" y="16056"/>
                </a:moveTo>
                <a:cubicBezTo>
                  <a:pt x="9327" y="16072"/>
                  <a:pt x="9327" y="16088"/>
                  <a:pt x="9311" y="16104"/>
                </a:cubicBezTo>
                <a:lnTo>
                  <a:pt x="9295" y="16088"/>
                </a:lnTo>
                <a:lnTo>
                  <a:pt x="9342" y="16056"/>
                </a:lnTo>
                <a:close/>
                <a:moveTo>
                  <a:pt x="4687" y="16135"/>
                </a:moveTo>
                <a:lnTo>
                  <a:pt x="4703" y="16151"/>
                </a:lnTo>
                <a:lnTo>
                  <a:pt x="4672" y="16183"/>
                </a:lnTo>
                <a:cubicBezTo>
                  <a:pt x="4672" y="16167"/>
                  <a:pt x="4672" y="16151"/>
                  <a:pt x="4687" y="16135"/>
                </a:cubicBezTo>
                <a:close/>
                <a:moveTo>
                  <a:pt x="9089" y="16183"/>
                </a:moveTo>
                <a:lnTo>
                  <a:pt x="9089" y="16199"/>
                </a:lnTo>
                <a:lnTo>
                  <a:pt x="9042" y="16199"/>
                </a:lnTo>
                <a:lnTo>
                  <a:pt x="9042" y="16183"/>
                </a:lnTo>
                <a:close/>
                <a:moveTo>
                  <a:pt x="4672" y="16183"/>
                </a:moveTo>
                <a:cubicBezTo>
                  <a:pt x="4672" y="16199"/>
                  <a:pt x="4656" y="16214"/>
                  <a:pt x="4640" y="16230"/>
                </a:cubicBezTo>
                <a:lnTo>
                  <a:pt x="4624" y="16214"/>
                </a:lnTo>
                <a:lnTo>
                  <a:pt x="4672" y="16183"/>
                </a:lnTo>
                <a:close/>
                <a:moveTo>
                  <a:pt x="8978" y="16214"/>
                </a:moveTo>
                <a:lnTo>
                  <a:pt x="8978" y="16262"/>
                </a:lnTo>
                <a:lnTo>
                  <a:pt x="8962" y="16262"/>
                </a:lnTo>
                <a:lnTo>
                  <a:pt x="8962" y="16214"/>
                </a:lnTo>
                <a:close/>
                <a:moveTo>
                  <a:pt x="8852" y="16309"/>
                </a:moveTo>
                <a:lnTo>
                  <a:pt x="8867" y="16325"/>
                </a:lnTo>
                <a:lnTo>
                  <a:pt x="8836" y="16357"/>
                </a:lnTo>
                <a:cubicBezTo>
                  <a:pt x="8836" y="16341"/>
                  <a:pt x="8836" y="16325"/>
                  <a:pt x="8852" y="16309"/>
                </a:cubicBezTo>
                <a:close/>
                <a:moveTo>
                  <a:pt x="4513" y="16357"/>
                </a:moveTo>
                <a:cubicBezTo>
                  <a:pt x="4513" y="16357"/>
                  <a:pt x="4513" y="16373"/>
                  <a:pt x="4513" y="16389"/>
                </a:cubicBezTo>
                <a:lnTo>
                  <a:pt x="4434" y="16404"/>
                </a:lnTo>
                <a:cubicBezTo>
                  <a:pt x="4450" y="16373"/>
                  <a:pt x="4482" y="16357"/>
                  <a:pt x="4513" y="16357"/>
                </a:cubicBezTo>
                <a:close/>
                <a:moveTo>
                  <a:pt x="8820" y="16357"/>
                </a:moveTo>
                <a:cubicBezTo>
                  <a:pt x="8820" y="16373"/>
                  <a:pt x="8820" y="16389"/>
                  <a:pt x="8804" y="16404"/>
                </a:cubicBezTo>
                <a:lnTo>
                  <a:pt x="8788" y="16389"/>
                </a:lnTo>
                <a:lnTo>
                  <a:pt x="8820" y="16357"/>
                </a:lnTo>
                <a:close/>
                <a:moveTo>
                  <a:pt x="11702" y="16325"/>
                </a:moveTo>
                <a:cubicBezTo>
                  <a:pt x="11717" y="16373"/>
                  <a:pt x="11717" y="16389"/>
                  <a:pt x="11717" y="16420"/>
                </a:cubicBezTo>
                <a:lnTo>
                  <a:pt x="11591" y="16452"/>
                </a:lnTo>
                <a:lnTo>
                  <a:pt x="11591" y="16452"/>
                </a:lnTo>
                <a:lnTo>
                  <a:pt x="11702" y="16325"/>
                </a:lnTo>
                <a:close/>
                <a:moveTo>
                  <a:pt x="4344" y="16489"/>
                </a:moveTo>
                <a:lnTo>
                  <a:pt x="4355" y="16499"/>
                </a:lnTo>
                <a:cubicBezTo>
                  <a:pt x="4339" y="16515"/>
                  <a:pt x="4339" y="16531"/>
                  <a:pt x="4323" y="16531"/>
                </a:cubicBezTo>
                <a:lnTo>
                  <a:pt x="4307" y="16531"/>
                </a:lnTo>
                <a:lnTo>
                  <a:pt x="4339" y="16499"/>
                </a:lnTo>
                <a:cubicBezTo>
                  <a:pt x="4341" y="16496"/>
                  <a:pt x="4343" y="16492"/>
                  <a:pt x="4344" y="16489"/>
                </a:cubicBezTo>
                <a:close/>
                <a:moveTo>
                  <a:pt x="11393" y="16634"/>
                </a:moveTo>
                <a:cubicBezTo>
                  <a:pt x="11403" y="16634"/>
                  <a:pt x="11415" y="16638"/>
                  <a:pt x="11432" y="16642"/>
                </a:cubicBezTo>
                <a:lnTo>
                  <a:pt x="11369" y="16737"/>
                </a:lnTo>
                <a:cubicBezTo>
                  <a:pt x="11369" y="16656"/>
                  <a:pt x="11369" y="16634"/>
                  <a:pt x="11393" y="16634"/>
                </a:cubicBezTo>
                <a:close/>
                <a:moveTo>
                  <a:pt x="2902" y="16605"/>
                </a:moveTo>
                <a:cubicBezTo>
                  <a:pt x="2961" y="16605"/>
                  <a:pt x="2961" y="16640"/>
                  <a:pt x="2961" y="16769"/>
                </a:cubicBezTo>
                <a:lnTo>
                  <a:pt x="2851" y="16610"/>
                </a:lnTo>
                <a:cubicBezTo>
                  <a:pt x="2871" y="16607"/>
                  <a:pt x="2888" y="16605"/>
                  <a:pt x="2902" y="16605"/>
                </a:cubicBezTo>
                <a:close/>
                <a:moveTo>
                  <a:pt x="13633" y="16499"/>
                </a:moveTo>
                <a:cubicBezTo>
                  <a:pt x="13665" y="16547"/>
                  <a:pt x="13697" y="16610"/>
                  <a:pt x="13744" y="16658"/>
                </a:cubicBezTo>
                <a:lnTo>
                  <a:pt x="13523" y="16721"/>
                </a:lnTo>
                <a:lnTo>
                  <a:pt x="13523" y="16737"/>
                </a:lnTo>
                <a:lnTo>
                  <a:pt x="13491" y="16769"/>
                </a:lnTo>
                <a:lnTo>
                  <a:pt x="13491" y="16753"/>
                </a:lnTo>
                <a:lnTo>
                  <a:pt x="13523" y="16721"/>
                </a:lnTo>
                <a:cubicBezTo>
                  <a:pt x="13523" y="16689"/>
                  <a:pt x="13523" y="16642"/>
                  <a:pt x="13523" y="16610"/>
                </a:cubicBezTo>
                <a:lnTo>
                  <a:pt x="13633" y="16499"/>
                </a:lnTo>
                <a:close/>
                <a:moveTo>
                  <a:pt x="8092" y="16816"/>
                </a:moveTo>
                <a:lnTo>
                  <a:pt x="8092" y="16816"/>
                </a:lnTo>
                <a:cubicBezTo>
                  <a:pt x="8103" y="16849"/>
                  <a:pt x="8114" y="16890"/>
                  <a:pt x="8076" y="16890"/>
                </a:cubicBezTo>
                <a:cubicBezTo>
                  <a:pt x="8060" y="16890"/>
                  <a:pt x="8035" y="16883"/>
                  <a:pt x="7997" y="16864"/>
                </a:cubicBezTo>
                <a:lnTo>
                  <a:pt x="8092" y="16816"/>
                </a:lnTo>
                <a:close/>
                <a:moveTo>
                  <a:pt x="7965" y="16974"/>
                </a:moveTo>
                <a:lnTo>
                  <a:pt x="7965" y="16990"/>
                </a:lnTo>
                <a:lnTo>
                  <a:pt x="7917" y="16990"/>
                </a:lnTo>
                <a:lnTo>
                  <a:pt x="7917" y="16974"/>
                </a:lnTo>
                <a:close/>
                <a:moveTo>
                  <a:pt x="2249" y="17006"/>
                </a:moveTo>
                <a:lnTo>
                  <a:pt x="2249" y="17054"/>
                </a:lnTo>
                <a:lnTo>
                  <a:pt x="2233" y="17054"/>
                </a:lnTo>
                <a:lnTo>
                  <a:pt x="2233" y="17006"/>
                </a:lnTo>
                <a:close/>
                <a:moveTo>
                  <a:pt x="13459" y="17049"/>
                </a:moveTo>
                <a:lnTo>
                  <a:pt x="13459" y="17049"/>
                </a:lnTo>
                <a:cubicBezTo>
                  <a:pt x="13454" y="17050"/>
                  <a:pt x="13449" y="17052"/>
                  <a:pt x="13443" y="17054"/>
                </a:cubicBezTo>
                <a:lnTo>
                  <a:pt x="13459" y="17054"/>
                </a:lnTo>
                <a:cubicBezTo>
                  <a:pt x="13459" y="17052"/>
                  <a:pt x="13459" y="17050"/>
                  <a:pt x="13459" y="17049"/>
                </a:cubicBezTo>
                <a:close/>
                <a:moveTo>
                  <a:pt x="13158" y="17180"/>
                </a:moveTo>
                <a:cubicBezTo>
                  <a:pt x="13163" y="17180"/>
                  <a:pt x="13167" y="17180"/>
                  <a:pt x="13173" y="17181"/>
                </a:cubicBezTo>
                <a:lnTo>
                  <a:pt x="13173" y="17181"/>
                </a:lnTo>
                <a:cubicBezTo>
                  <a:pt x="13174" y="17181"/>
                  <a:pt x="13174" y="17181"/>
                  <a:pt x="13174" y="17180"/>
                </a:cubicBezTo>
                <a:close/>
                <a:moveTo>
                  <a:pt x="13190" y="17133"/>
                </a:moveTo>
                <a:lnTo>
                  <a:pt x="13206" y="17180"/>
                </a:lnTo>
                <a:cubicBezTo>
                  <a:pt x="13214" y="17186"/>
                  <a:pt x="13220" y="17189"/>
                  <a:pt x="13224" y="17192"/>
                </a:cubicBezTo>
                <a:lnTo>
                  <a:pt x="13224" y="17192"/>
                </a:lnTo>
                <a:cubicBezTo>
                  <a:pt x="13240" y="17188"/>
                  <a:pt x="13258" y="17180"/>
                  <a:pt x="13269" y="17180"/>
                </a:cubicBezTo>
                <a:cubicBezTo>
                  <a:pt x="13269" y="17180"/>
                  <a:pt x="13285" y="17196"/>
                  <a:pt x="13317" y="17228"/>
                </a:cubicBezTo>
                <a:cubicBezTo>
                  <a:pt x="13280" y="17214"/>
                  <a:pt x="13253" y="17205"/>
                  <a:pt x="13233" y="17198"/>
                </a:cubicBezTo>
                <a:lnTo>
                  <a:pt x="13233" y="17198"/>
                </a:lnTo>
                <a:cubicBezTo>
                  <a:pt x="13236" y="17199"/>
                  <a:pt x="13236" y="17200"/>
                  <a:pt x="13236" y="17200"/>
                </a:cubicBezTo>
                <a:cubicBezTo>
                  <a:pt x="13234" y="17200"/>
                  <a:pt x="13222" y="17196"/>
                  <a:pt x="13206" y="17196"/>
                </a:cubicBezTo>
                <a:cubicBezTo>
                  <a:pt x="13210" y="17196"/>
                  <a:pt x="13215" y="17195"/>
                  <a:pt x="13220" y="17194"/>
                </a:cubicBezTo>
                <a:lnTo>
                  <a:pt x="13220" y="17194"/>
                </a:lnTo>
                <a:cubicBezTo>
                  <a:pt x="13224" y="17195"/>
                  <a:pt x="13228" y="17196"/>
                  <a:pt x="13233" y="17198"/>
                </a:cubicBezTo>
                <a:lnTo>
                  <a:pt x="13233" y="17198"/>
                </a:lnTo>
                <a:cubicBezTo>
                  <a:pt x="13231" y="17196"/>
                  <a:pt x="13228" y="17195"/>
                  <a:pt x="13224" y="17192"/>
                </a:cubicBezTo>
                <a:lnTo>
                  <a:pt x="13224" y="17192"/>
                </a:lnTo>
                <a:cubicBezTo>
                  <a:pt x="13223" y="17193"/>
                  <a:pt x="13222" y="17193"/>
                  <a:pt x="13220" y="17194"/>
                </a:cubicBezTo>
                <a:lnTo>
                  <a:pt x="13220" y="17194"/>
                </a:lnTo>
                <a:cubicBezTo>
                  <a:pt x="13196" y="17186"/>
                  <a:pt x="13182" y="17183"/>
                  <a:pt x="13173" y="17181"/>
                </a:cubicBezTo>
                <a:lnTo>
                  <a:pt x="13173" y="17181"/>
                </a:lnTo>
                <a:cubicBezTo>
                  <a:pt x="13158" y="17197"/>
                  <a:pt x="13158" y="17212"/>
                  <a:pt x="13143" y="17228"/>
                </a:cubicBezTo>
                <a:lnTo>
                  <a:pt x="13127" y="17212"/>
                </a:lnTo>
                <a:lnTo>
                  <a:pt x="13158" y="17180"/>
                </a:lnTo>
                <a:cubicBezTo>
                  <a:pt x="13174" y="17164"/>
                  <a:pt x="13174" y="17149"/>
                  <a:pt x="13190" y="17133"/>
                </a:cubicBezTo>
                <a:close/>
                <a:moveTo>
                  <a:pt x="13301" y="16911"/>
                </a:moveTo>
                <a:lnTo>
                  <a:pt x="13317" y="16927"/>
                </a:lnTo>
                <a:lnTo>
                  <a:pt x="13269" y="16959"/>
                </a:lnTo>
                <a:cubicBezTo>
                  <a:pt x="13285" y="17127"/>
                  <a:pt x="13285" y="17133"/>
                  <a:pt x="13443" y="17133"/>
                </a:cubicBezTo>
                <a:lnTo>
                  <a:pt x="13443" y="17133"/>
                </a:lnTo>
                <a:cubicBezTo>
                  <a:pt x="13443" y="17133"/>
                  <a:pt x="13443" y="17133"/>
                  <a:pt x="13443" y="17133"/>
                </a:cubicBezTo>
                <a:lnTo>
                  <a:pt x="13333" y="17228"/>
                </a:lnTo>
                <a:lnTo>
                  <a:pt x="13222" y="17085"/>
                </a:lnTo>
                <a:cubicBezTo>
                  <a:pt x="13174" y="17085"/>
                  <a:pt x="13127" y="17085"/>
                  <a:pt x="13095" y="17101"/>
                </a:cubicBezTo>
                <a:cubicBezTo>
                  <a:pt x="13048" y="17149"/>
                  <a:pt x="13016" y="17212"/>
                  <a:pt x="12968" y="17259"/>
                </a:cubicBezTo>
                <a:cubicBezTo>
                  <a:pt x="12889" y="17164"/>
                  <a:pt x="13016" y="17117"/>
                  <a:pt x="13016" y="17038"/>
                </a:cubicBezTo>
                <a:lnTo>
                  <a:pt x="13095" y="17101"/>
                </a:lnTo>
                <a:cubicBezTo>
                  <a:pt x="13095" y="17054"/>
                  <a:pt x="13095" y="16990"/>
                  <a:pt x="13095" y="16943"/>
                </a:cubicBezTo>
                <a:lnTo>
                  <a:pt x="13269" y="16943"/>
                </a:lnTo>
                <a:cubicBezTo>
                  <a:pt x="13269" y="16927"/>
                  <a:pt x="13285" y="16911"/>
                  <a:pt x="13301" y="16911"/>
                </a:cubicBezTo>
                <a:close/>
                <a:moveTo>
                  <a:pt x="2027" y="17244"/>
                </a:moveTo>
                <a:lnTo>
                  <a:pt x="2027" y="17307"/>
                </a:lnTo>
                <a:lnTo>
                  <a:pt x="1996" y="17307"/>
                </a:lnTo>
                <a:lnTo>
                  <a:pt x="1980" y="17244"/>
                </a:lnTo>
                <a:close/>
                <a:moveTo>
                  <a:pt x="13079" y="17291"/>
                </a:moveTo>
                <a:lnTo>
                  <a:pt x="13079" y="17307"/>
                </a:lnTo>
                <a:lnTo>
                  <a:pt x="13032" y="17307"/>
                </a:lnTo>
                <a:lnTo>
                  <a:pt x="13032" y="17291"/>
                </a:lnTo>
                <a:close/>
                <a:moveTo>
                  <a:pt x="11242" y="17370"/>
                </a:moveTo>
                <a:lnTo>
                  <a:pt x="11242" y="17418"/>
                </a:lnTo>
                <a:lnTo>
                  <a:pt x="11227" y="17418"/>
                </a:lnTo>
                <a:lnTo>
                  <a:pt x="11227" y="17370"/>
                </a:lnTo>
                <a:close/>
                <a:moveTo>
                  <a:pt x="12731" y="17180"/>
                </a:moveTo>
                <a:lnTo>
                  <a:pt x="12810" y="17259"/>
                </a:lnTo>
                <a:lnTo>
                  <a:pt x="12889" y="17212"/>
                </a:lnTo>
                <a:cubicBezTo>
                  <a:pt x="12905" y="17212"/>
                  <a:pt x="12905" y="17212"/>
                  <a:pt x="12921" y="17228"/>
                </a:cubicBezTo>
                <a:cubicBezTo>
                  <a:pt x="12984" y="17291"/>
                  <a:pt x="12953" y="17354"/>
                  <a:pt x="12953" y="17449"/>
                </a:cubicBezTo>
                <a:lnTo>
                  <a:pt x="12858" y="17402"/>
                </a:lnTo>
                <a:lnTo>
                  <a:pt x="12810" y="17370"/>
                </a:lnTo>
                <a:cubicBezTo>
                  <a:pt x="12794" y="17418"/>
                  <a:pt x="12778" y="17449"/>
                  <a:pt x="12763" y="17481"/>
                </a:cubicBezTo>
                <a:lnTo>
                  <a:pt x="12699" y="17481"/>
                </a:lnTo>
                <a:cubicBezTo>
                  <a:pt x="12683" y="17497"/>
                  <a:pt x="12683" y="17513"/>
                  <a:pt x="12668" y="17529"/>
                </a:cubicBezTo>
                <a:lnTo>
                  <a:pt x="12652" y="17513"/>
                </a:lnTo>
                <a:lnTo>
                  <a:pt x="12683" y="17481"/>
                </a:lnTo>
                <a:lnTo>
                  <a:pt x="12683" y="17354"/>
                </a:lnTo>
                <a:lnTo>
                  <a:pt x="12794" y="17307"/>
                </a:lnTo>
                <a:lnTo>
                  <a:pt x="12636" y="17212"/>
                </a:lnTo>
                <a:lnTo>
                  <a:pt x="12731" y="17180"/>
                </a:lnTo>
                <a:close/>
                <a:moveTo>
                  <a:pt x="7221" y="17434"/>
                </a:moveTo>
                <a:lnTo>
                  <a:pt x="7221" y="17481"/>
                </a:lnTo>
                <a:lnTo>
                  <a:pt x="7031" y="17560"/>
                </a:lnTo>
                <a:lnTo>
                  <a:pt x="6999" y="17481"/>
                </a:lnTo>
                <a:cubicBezTo>
                  <a:pt x="7062" y="17465"/>
                  <a:pt x="7142" y="17449"/>
                  <a:pt x="7221" y="17434"/>
                </a:cubicBezTo>
                <a:close/>
                <a:moveTo>
                  <a:pt x="9643" y="17560"/>
                </a:moveTo>
                <a:cubicBezTo>
                  <a:pt x="9643" y="17594"/>
                  <a:pt x="9651" y="17627"/>
                  <a:pt x="9611" y="17627"/>
                </a:cubicBezTo>
                <a:cubicBezTo>
                  <a:pt x="9594" y="17627"/>
                  <a:pt x="9570" y="17622"/>
                  <a:pt x="9532" y="17608"/>
                </a:cubicBezTo>
                <a:lnTo>
                  <a:pt x="9643" y="17560"/>
                </a:lnTo>
                <a:close/>
                <a:moveTo>
                  <a:pt x="6508" y="17655"/>
                </a:moveTo>
                <a:lnTo>
                  <a:pt x="6508" y="17671"/>
                </a:lnTo>
                <a:lnTo>
                  <a:pt x="6461" y="17671"/>
                </a:lnTo>
                <a:lnTo>
                  <a:pt x="6461" y="17655"/>
                </a:lnTo>
                <a:close/>
                <a:moveTo>
                  <a:pt x="6825" y="17703"/>
                </a:moveTo>
                <a:lnTo>
                  <a:pt x="6825" y="17719"/>
                </a:lnTo>
                <a:lnTo>
                  <a:pt x="6777" y="17719"/>
                </a:lnTo>
                <a:lnTo>
                  <a:pt x="6777" y="17703"/>
                </a:lnTo>
                <a:close/>
                <a:moveTo>
                  <a:pt x="6714" y="17734"/>
                </a:moveTo>
                <a:lnTo>
                  <a:pt x="6730" y="17750"/>
                </a:lnTo>
                <a:lnTo>
                  <a:pt x="6707" y="17773"/>
                </a:lnTo>
                <a:lnTo>
                  <a:pt x="6707" y="17773"/>
                </a:lnTo>
                <a:cubicBezTo>
                  <a:pt x="6706" y="17757"/>
                  <a:pt x="6714" y="17746"/>
                  <a:pt x="6714" y="17734"/>
                </a:cubicBezTo>
                <a:close/>
                <a:moveTo>
                  <a:pt x="10815" y="17798"/>
                </a:moveTo>
                <a:lnTo>
                  <a:pt x="10815" y="17814"/>
                </a:lnTo>
                <a:lnTo>
                  <a:pt x="10767" y="17814"/>
                </a:lnTo>
                <a:lnTo>
                  <a:pt x="10767" y="17798"/>
                </a:lnTo>
                <a:close/>
                <a:moveTo>
                  <a:pt x="20537" y="17798"/>
                </a:moveTo>
                <a:lnTo>
                  <a:pt x="20537" y="17814"/>
                </a:lnTo>
                <a:lnTo>
                  <a:pt x="20489" y="17814"/>
                </a:lnTo>
                <a:lnTo>
                  <a:pt x="20489" y="17798"/>
                </a:lnTo>
                <a:close/>
                <a:moveTo>
                  <a:pt x="6698" y="17782"/>
                </a:moveTo>
                <a:cubicBezTo>
                  <a:pt x="6682" y="17829"/>
                  <a:pt x="6651" y="17845"/>
                  <a:pt x="6619" y="17877"/>
                </a:cubicBezTo>
                <a:lnTo>
                  <a:pt x="6619" y="17782"/>
                </a:lnTo>
                <a:close/>
                <a:moveTo>
                  <a:pt x="1790" y="17877"/>
                </a:moveTo>
                <a:lnTo>
                  <a:pt x="1790" y="17924"/>
                </a:lnTo>
                <a:lnTo>
                  <a:pt x="1774" y="17924"/>
                </a:lnTo>
                <a:lnTo>
                  <a:pt x="1774" y="17877"/>
                </a:lnTo>
                <a:close/>
                <a:moveTo>
                  <a:pt x="6531" y="17887"/>
                </a:moveTo>
                <a:cubicBezTo>
                  <a:pt x="6539" y="17887"/>
                  <a:pt x="6547" y="17889"/>
                  <a:pt x="6556" y="17893"/>
                </a:cubicBezTo>
                <a:cubicBezTo>
                  <a:pt x="6556" y="17893"/>
                  <a:pt x="6556" y="17909"/>
                  <a:pt x="6556" y="17909"/>
                </a:cubicBezTo>
                <a:lnTo>
                  <a:pt x="6461" y="17940"/>
                </a:lnTo>
                <a:lnTo>
                  <a:pt x="6461" y="17940"/>
                </a:lnTo>
                <a:cubicBezTo>
                  <a:pt x="6466" y="17935"/>
                  <a:pt x="6471" y="17930"/>
                  <a:pt x="6477" y="17924"/>
                </a:cubicBezTo>
                <a:cubicBezTo>
                  <a:pt x="6488" y="17901"/>
                  <a:pt x="6508" y="17887"/>
                  <a:pt x="6531" y="17887"/>
                </a:cubicBezTo>
                <a:close/>
                <a:moveTo>
                  <a:pt x="13760" y="17940"/>
                </a:moveTo>
                <a:lnTo>
                  <a:pt x="13760" y="17956"/>
                </a:lnTo>
                <a:lnTo>
                  <a:pt x="13713" y="17956"/>
                </a:lnTo>
                <a:lnTo>
                  <a:pt x="13713" y="17940"/>
                </a:lnTo>
                <a:close/>
                <a:moveTo>
                  <a:pt x="11939" y="17988"/>
                </a:moveTo>
                <a:lnTo>
                  <a:pt x="11939" y="18004"/>
                </a:lnTo>
                <a:lnTo>
                  <a:pt x="11892" y="18004"/>
                </a:lnTo>
                <a:lnTo>
                  <a:pt x="11892" y="17988"/>
                </a:lnTo>
                <a:close/>
                <a:moveTo>
                  <a:pt x="6429" y="17972"/>
                </a:moveTo>
                <a:lnTo>
                  <a:pt x="6429" y="17988"/>
                </a:lnTo>
                <a:cubicBezTo>
                  <a:pt x="6429" y="18004"/>
                  <a:pt x="6413" y="18019"/>
                  <a:pt x="6413" y="18019"/>
                </a:cubicBezTo>
                <a:lnTo>
                  <a:pt x="6397" y="18004"/>
                </a:lnTo>
                <a:lnTo>
                  <a:pt x="6429" y="17972"/>
                </a:lnTo>
                <a:close/>
                <a:moveTo>
                  <a:pt x="12446" y="17386"/>
                </a:moveTo>
                <a:lnTo>
                  <a:pt x="12478" y="17418"/>
                </a:lnTo>
                <a:lnTo>
                  <a:pt x="12557" y="17418"/>
                </a:lnTo>
                <a:lnTo>
                  <a:pt x="12525" y="17497"/>
                </a:lnTo>
                <a:cubicBezTo>
                  <a:pt x="12525" y="17513"/>
                  <a:pt x="12541" y="17529"/>
                  <a:pt x="12573" y="17576"/>
                </a:cubicBezTo>
                <a:lnTo>
                  <a:pt x="12082" y="18019"/>
                </a:lnTo>
                <a:lnTo>
                  <a:pt x="11971" y="18019"/>
                </a:lnTo>
                <a:cubicBezTo>
                  <a:pt x="12002" y="17956"/>
                  <a:pt x="12034" y="17909"/>
                  <a:pt x="12066" y="17861"/>
                </a:cubicBezTo>
                <a:cubicBezTo>
                  <a:pt x="12113" y="17814"/>
                  <a:pt x="12161" y="17782"/>
                  <a:pt x="12224" y="17750"/>
                </a:cubicBezTo>
                <a:cubicBezTo>
                  <a:pt x="12240" y="17671"/>
                  <a:pt x="12256" y="17592"/>
                  <a:pt x="12272" y="17529"/>
                </a:cubicBezTo>
                <a:cubicBezTo>
                  <a:pt x="12276" y="17528"/>
                  <a:pt x="12279" y="17527"/>
                  <a:pt x="12283" y="17527"/>
                </a:cubicBezTo>
                <a:cubicBezTo>
                  <a:pt x="12321" y="17527"/>
                  <a:pt x="12358" y="17570"/>
                  <a:pt x="12388" y="17570"/>
                </a:cubicBezTo>
                <a:cubicBezTo>
                  <a:pt x="12405" y="17570"/>
                  <a:pt x="12419" y="17556"/>
                  <a:pt x="12430" y="17513"/>
                </a:cubicBezTo>
                <a:cubicBezTo>
                  <a:pt x="12414" y="17513"/>
                  <a:pt x="12398" y="17497"/>
                  <a:pt x="12383" y="17481"/>
                </a:cubicBezTo>
                <a:lnTo>
                  <a:pt x="12398" y="17465"/>
                </a:lnTo>
                <a:cubicBezTo>
                  <a:pt x="12398" y="17481"/>
                  <a:pt x="12430" y="17497"/>
                  <a:pt x="12430" y="17513"/>
                </a:cubicBezTo>
                <a:cubicBezTo>
                  <a:pt x="12493" y="17513"/>
                  <a:pt x="12478" y="17465"/>
                  <a:pt x="12478" y="17418"/>
                </a:cubicBezTo>
                <a:cubicBezTo>
                  <a:pt x="12462" y="17418"/>
                  <a:pt x="12446" y="17402"/>
                  <a:pt x="12430" y="17402"/>
                </a:cubicBezTo>
                <a:lnTo>
                  <a:pt x="12446" y="17386"/>
                </a:lnTo>
                <a:close/>
                <a:moveTo>
                  <a:pt x="11892" y="18051"/>
                </a:moveTo>
                <a:lnTo>
                  <a:pt x="11892" y="18099"/>
                </a:lnTo>
                <a:lnTo>
                  <a:pt x="11876" y="18099"/>
                </a:lnTo>
                <a:lnTo>
                  <a:pt x="11876" y="18051"/>
                </a:lnTo>
                <a:close/>
                <a:moveTo>
                  <a:pt x="20220" y="18114"/>
                </a:moveTo>
                <a:lnTo>
                  <a:pt x="20220" y="18130"/>
                </a:lnTo>
                <a:lnTo>
                  <a:pt x="20173" y="18130"/>
                </a:lnTo>
                <a:lnTo>
                  <a:pt x="20173" y="18114"/>
                </a:lnTo>
                <a:close/>
                <a:moveTo>
                  <a:pt x="761" y="18114"/>
                </a:moveTo>
                <a:lnTo>
                  <a:pt x="761" y="18146"/>
                </a:lnTo>
                <a:lnTo>
                  <a:pt x="666" y="18146"/>
                </a:lnTo>
                <a:lnTo>
                  <a:pt x="666" y="18114"/>
                </a:lnTo>
                <a:close/>
                <a:moveTo>
                  <a:pt x="13333" y="18099"/>
                </a:moveTo>
                <a:lnTo>
                  <a:pt x="13333" y="18146"/>
                </a:lnTo>
                <a:lnTo>
                  <a:pt x="13317" y="18146"/>
                </a:lnTo>
                <a:lnTo>
                  <a:pt x="13317" y="18099"/>
                </a:lnTo>
                <a:close/>
                <a:moveTo>
                  <a:pt x="20299" y="18146"/>
                </a:moveTo>
                <a:lnTo>
                  <a:pt x="20299" y="18194"/>
                </a:lnTo>
                <a:lnTo>
                  <a:pt x="20283" y="18194"/>
                </a:lnTo>
                <a:lnTo>
                  <a:pt x="20283" y="18146"/>
                </a:lnTo>
                <a:close/>
                <a:moveTo>
                  <a:pt x="6255" y="18067"/>
                </a:moveTo>
                <a:lnTo>
                  <a:pt x="6271" y="18083"/>
                </a:lnTo>
                <a:lnTo>
                  <a:pt x="6239" y="18114"/>
                </a:lnTo>
                <a:cubicBezTo>
                  <a:pt x="6239" y="18157"/>
                  <a:pt x="6218" y="18164"/>
                  <a:pt x="6194" y="18164"/>
                </a:cubicBezTo>
                <a:cubicBezTo>
                  <a:pt x="6183" y="18164"/>
                  <a:pt x="6170" y="18162"/>
                  <a:pt x="6160" y="18162"/>
                </a:cubicBezTo>
                <a:cubicBezTo>
                  <a:pt x="6128" y="18178"/>
                  <a:pt x="6128" y="18194"/>
                  <a:pt x="6112" y="18209"/>
                </a:cubicBezTo>
                <a:cubicBezTo>
                  <a:pt x="6097" y="18225"/>
                  <a:pt x="6097" y="18241"/>
                  <a:pt x="6081" y="18241"/>
                </a:cubicBezTo>
                <a:lnTo>
                  <a:pt x="6065" y="18225"/>
                </a:lnTo>
                <a:lnTo>
                  <a:pt x="6097" y="18194"/>
                </a:lnTo>
                <a:lnTo>
                  <a:pt x="6097" y="18209"/>
                </a:lnTo>
                <a:cubicBezTo>
                  <a:pt x="6112" y="18194"/>
                  <a:pt x="6128" y="18178"/>
                  <a:pt x="6144" y="18162"/>
                </a:cubicBezTo>
                <a:cubicBezTo>
                  <a:pt x="6144" y="18118"/>
                  <a:pt x="6164" y="18108"/>
                  <a:pt x="6186" y="18108"/>
                </a:cubicBezTo>
                <a:cubicBezTo>
                  <a:pt x="6205" y="18108"/>
                  <a:pt x="6225" y="18114"/>
                  <a:pt x="6239" y="18114"/>
                </a:cubicBezTo>
                <a:cubicBezTo>
                  <a:pt x="6239" y="18099"/>
                  <a:pt x="6255" y="18083"/>
                  <a:pt x="6255" y="18067"/>
                </a:cubicBezTo>
                <a:close/>
                <a:moveTo>
                  <a:pt x="11527" y="18178"/>
                </a:moveTo>
                <a:cubicBezTo>
                  <a:pt x="11543" y="18209"/>
                  <a:pt x="11559" y="18241"/>
                  <a:pt x="11575" y="18273"/>
                </a:cubicBezTo>
                <a:lnTo>
                  <a:pt x="11512" y="18273"/>
                </a:lnTo>
                <a:lnTo>
                  <a:pt x="11512" y="18194"/>
                </a:lnTo>
                <a:lnTo>
                  <a:pt x="11527" y="18178"/>
                </a:lnTo>
                <a:close/>
                <a:moveTo>
                  <a:pt x="6002" y="18241"/>
                </a:moveTo>
                <a:lnTo>
                  <a:pt x="6017" y="18257"/>
                </a:lnTo>
                <a:lnTo>
                  <a:pt x="5970" y="18289"/>
                </a:lnTo>
                <a:cubicBezTo>
                  <a:pt x="5970" y="18273"/>
                  <a:pt x="5986" y="18257"/>
                  <a:pt x="6002" y="18241"/>
                </a:cubicBezTo>
                <a:close/>
                <a:moveTo>
                  <a:pt x="5970" y="18289"/>
                </a:moveTo>
                <a:cubicBezTo>
                  <a:pt x="5970" y="18304"/>
                  <a:pt x="5954" y="18320"/>
                  <a:pt x="5938" y="18336"/>
                </a:cubicBezTo>
                <a:lnTo>
                  <a:pt x="5922" y="18320"/>
                </a:lnTo>
                <a:lnTo>
                  <a:pt x="5970" y="18289"/>
                </a:lnTo>
                <a:close/>
                <a:moveTo>
                  <a:pt x="1077" y="18162"/>
                </a:moveTo>
                <a:lnTo>
                  <a:pt x="1077" y="18209"/>
                </a:lnTo>
                <a:lnTo>
                  <a:pt x="919" y="18352"/>
                </a:lnTo>
                <a:lnTo>
                  <a:pt x="919" y="18431"/>
                </a:lnTo>
                <a:lnTo>
                  <a:pt x="792" y="18431"/>
                </a:lnTo>
                <a:cubicBezTo>
                  <a:pt x="808" y="18368"/>
                  <a:pt x="840" y="18289"/>
                  <a:pt x="856" y="18209"/>
                </a:cubicBezTo>
                <a:lnTo>
                  <a:pt x="935" y="18257"/>
                </a:lnTo>
                <a:lnTo>
                  <a:pt x="1077" y="18162"/>
                </a:lnTo>
                <a:close/>
                <a:moveTo>
                  <a:pt x="12604" y="18384"/>
                </a:moveTo>
                <a:lnTo>
                  <a:pt x="12604" y="18431"/>
                </a:lnTo>
                <a:lnTo>
                  <a:pt x="12588" y="18431"/>
                </a:lnTo>
                <a:lnTo>
                  <a:pt x="12588" y="18384"/>
                </a:lnTo>
                <a:close/>
                <a:moveTo>
                  <a:pt x="7110" y="18447"/>
                </a:moveTo>
                <a:lnTo>
                  <a:pt x="7110" y="18463"/>
                </a:lnTo>
                <a:lnTo>
                  <a:pt x="7062" y="18463"/>
                </a:lnTo>
                <a:lnTo>
                  <a:pt x="7062" y="18447"/>
                </a:lnTo>
                <a:close/>
                <a:moveTo>
                  <a:pt x="7205" y="18494"/>
                </a:moveTo>
                <a:lnTo>
                  <a:pt x="7205" y="18510"/>
                </a:lnTo>
                <a:lnTo>
                  <a:pt x="7157" y="18510"/>
                </a:lnTo>
                <a:lnTo>
                  <a:pt x="7157" y="18494"/>
                </a:lnTo>
                <a:close/>
                <a:moveTo>
                  <a:pt x="12731" y="18494"/>
                </a:moveTo>
                <a:lnTo>
                  <a:pt x="12731" y="18510"/>
                </a:lnTo>
                <a:lnTo>
                  <a:pt x="12683" y="18510"/>
                </a:lnTo>
                <a:lnTo>
                  <a:pt x="12683" y="18494"/>
                </a:lnTo>
                <a:close/>
                <a:moveTo>
                  <a:pt x="5701" y="18479"/>
                </a:moveTo>
                <a:lnTo>
                  <a:pt x="5701" y="18526"/>
                </a:lnTo>
                <a:lnTo>
                  <a:pt x="5685" y="18526"/>
                </a:lnTo>
                <a:lnTo>
                  <a:pt x="5685" y="18479"/>
                </a:lnTo>
                <a:close/>
                <a:moveTo>
                  <a:pt x="13863" y="18421"/>
                </a:moveTo>
                <a:cubicBezTo>
                  <a:pt x="13892" y="18421"/>
                  <a:pt x="13903" y="18442"/>
                  <a:pt x="13871" y="18526"/>
                </a:cubicBezTo>
                <a:lnTo>
                  <a:pt x="13808" y="18431"/>
                </a:lnTo>
                <a:cubicBezTo>
                  <a:pt x="13829" y="18426"/>
                  <a:pt x="13848" y="18421"/>
                  <a:pt x="13863" y="18421"/>
                </a:cubicBezTo>
                <a:close/>
                <a:moveTo>
                  <a:pt x="1236" y="18526"/>
                </a:moveTo>
                <a:cubicBezTo>
                  <a:pt x="1236" y="18526"/>
                  <a:pt x="1236" y="18542"/>
                  <a:pt x="1236" y="18558"/>
                </a:cubicBezTo>
                <a:lnTo>
                  <a:pt x="1156" y="18574"/>
                </a:lnTo>
                <a:lnTo>
                  <a:pt x="1156" y="18558"/>
                </a:lnTo>
                <a:cubicBezTo>
                  <a:pt x="1172" y="18542"/>
                  <a:pt x="1204" y="18526"/>
                  <a:pt x="1236" y="18526"/>
                </a:cubicBezTo>
                <a:close/>
                <a:moveTo>
                  <a:pt x="11100" y="18479"/>
                </a:moveTo>
                <a:cubicBezTo>
                  <a:pt x="11132" y="18542"/>
                  <a:pt x="11132" y="18558"/>
                  <a:pt x="11132" y="18589"/>
                </a:cubicBezTo>
                <a:lnTo>
                  <a:pt x="11052" y="18605"/>
                </a:lnTo>
                <a:lnTo>
                  <a:pt x="11021" y="18574"/>
                </a:lnTo>
                <a:lnTo>
                  <a:pt x="11100" y="18479"/>
                </a:lnTo>
                <a:close/>
                <a:moveTo>
                  <a:pt x="12794" y="18558"/>
                </a:moveTo>
                <a:lnTo>
                  <a:pt x="12778" y="18605"/>
                </a:lnTo>
                <a:lnTo>
                  <a:pt x="12763" y="18605"/>
                </a:lnTo>
                <a:lnTo>
                  <a:pt x="12763" y="18558"/>
                </a:lnTo>
                <a:close/>
                <a:moveTo>
                  <a:pt x="381" y="18463"/>
                </a:moveTo>
                <a:lnTo>
                  <a:pt x="476" y="18494"/>
                </a:lnTo>
                <a:lnTo>
                  <a:pt x="349" y="18621"/>
                </a:lnTo>
                <a:lnTo>
                  <a:pt x="317" y="18589"/>
                </a:lnTo>
                <a:lnTo>
                  <a:pt x="381" y="18463"/>
                </a:lnTo>
                <a:close/>
                <a:moveTo>
                  <a:pt x="1109" y="18605"/>
                </a:moveTo>
                <a:lnTo>
                  <a:pt x="1109" y="18605"/>
                </a:lnTo>
                <a:cubicBezTo>
                  <a:pt x="1093" y="18637"/>
                  <a:pt x="1061" y="18653"/>
                  <a:pt x="1030" y="18653"/>
                </a:cubicBezTo>
                <a:cubicBezTo>
                  <a:pt x="1030" y="18637"/>
                  <a:pt x="1030" y="18637"/>
                  <a:pt x="1030" y="18621"/>
                </a:cubicBezTo>
                <a:lnTo>
                  <a:pt x="1109" y="18605"/>
                </a:lnTo>
                <a:close/>
                <a:moveTo>
                  <a:pt x="5527" y="18605"/>
                </a:moveTo>
                <a:lnTo>
                  <a:pt x="5527" y="18653"/>
                </a:lnTo>
                <a:lnTo>
                  <a:pt x="5511" y="18653"/>
                </a:lnTo>
                <a:lnTo>
                  <a:pt x="5511" y="18605"/>
                </a:lnTo>
                <a:close/>
                <a:moveTo>
                  <a:pt x="7268" y="18574"/>
                </a:moveTo>
                <a:lnTo>
                  <a:pt x="7268" y="18653"/>
                </a:lnTo>
                <a:lnTo>
                  <a:pt x="7252" y="18653"/>
                </a:lnTo>
                <a:lnTo>
                  <a:pt x="7237" y="18574"/>
                </a:lnTo>
                <a:close/>
                <a:moveTo>
                  <a:pt x="20537" y="18574"/>
                </a:moveTo>
                <a:lnTo>
                  <a:pt x="20537" y="18653"/>
                </a:lnTo>
                <a:lnTo>
                  <a:pt x="20505" y="18653"/>
                </a:lnTo>
                <a:cubicBezTo>
                  <a:pt x="20505" y="18621"/>
                  <a:pt x="20489" y="18605"/>
                  <a:pt x="20489" y="18574"/>
                </a:cubicBezTo>
                <a:close/>
                <a:moveTo>
                  <a:pt x="887" y="18574"/>
                </a:moveTo>
                <a:lnTo>
                  <a:pt x="903" y="18684"/>
                </a:lnTo>
                <a:lnTo>
                  <a:pt x="824" y="18684"/>
                </a:lnTo>
                <a:cubicBezTo>
                  <a:pt x="840" y="18669"/>
                  <a:pt x="856" y="18637"/>
                  <a:pt x="887" y="18574"/>
                </a:cubicBezTo>
                <a:close/>
                <a:moveTo>
                  <a:pt x="5432" y="18653"/>
                </a:moveTo>
                <a:lnTo>
                  <a:pt x="5432" y="18700"/>
                </a:lnTo>
                <a:lnTo>
                  <a:pt x="5416" y="18700"/>
                </a:lnTo>
                <a:lnTo>
                  <a:pt x="5416" y="18653"/>
                </a:lnTo>
                <a:close/>
                <a:moveTo>
                  <a:pt x="8741" y="18574"/>
                </a:moveTo>
                <a:lnTo>
                  <a:pt x="8741" y="18637"/>
                </a:lnTo>
                <a:lnTo>
                  <a:pt x="8567" y="18716"/>
                </a:lnTo>
                <a:lnTo>
                  <a:pt x="8472" y="18637"/>
                </a:lnTo>
                <a:lnTo>
                  <a:pt x="8472" y="18621"/>
                </a:lnTo>
                <a:lnTo>
                  <a:pt x="8582" y="18653"/>
                </a:lnTo>
                <a:cubicBezTo>
                  <a:pt x="8582" y="18637"/>
                  <a:pt x="8598" y="18605"/>
                  <a:pt x="8614" y="18574"/>
                </a:cubicBezTo>
                <a:close/>
                <a:moveTo>
                  <a:pt x="5242" y="18795"/>
                </a:moveTo>
                <a:lnTo>
                  <a:pt x="5242" y="18843"/>
                </a:lnTo>
                <a:lnTo>
                  <a:pt x="5226" y="18843"/>
                </a:lnTo>
                <a:lnTo>
                  <a:pt x="5226" y="18795"/>
                </a:lnTo>
                <a:close/>
                <a:moveTo>
                  <a:pt x="6857" y="18653"/>
                </a:moveTo>
                <a:lnTo>
                  <a:pt x="6857" y="18653"/>
                </a:lnTo>
                <a:cubicBezTo>
                  <a:pt x="6880" y="18661"/>
                  <a:pt x="6904" y="18661"/>
                  <a:pt x="6922" y="18661"/>
                </a:cubicBezTo>
                <a:cubicBezTo>
                  <a:pt x="6940" y="18661"/>
                  <a:pt x="6952" y="18661"/>
                  <a:pt x="6952" y="18669"/>
                </a:cubicBezTo>
                <a:cubicBezTo>
                  <a:pt x="6999" y="18732"/>
                  <a:pt x="7078" y="18764"/>
                  <a:pt x="7142" y="18764"/>
                </a:cubicBezTo>
                <a:cubicBezTo>
                  <a:pt x="7142" y="18787"/>
                  <a:pt x="7150" y="18828"/>
                  <a:pt x="7135" y="18828"/>
                </a:cubicBezTo>
                <a:cubicBezTo>
                  <a:pt x="7130" y="18828"/>
                  <a:pt x="7122" y="18823"/>
                  <a:pt x="7110" y="18811"/>
                </a:cubicBezTo>
                <a:cubicBezTo>
                  <a:pt x="7102" y="18807"/>
                  <a:pt x="7095" y="18805"/>
                  <a:pt x="7088" y="18805"/>
                </a:cubicBezTo>
                <a:cubicBezTo>
                  <a:pt x="7057" y="18805"/>
                  <a:pt x="7045" y="18847"/>
                  <a:pt x="7018" y="18847"/>
                </a:cubicBezTo>
                <a:cubicBezTo>
                  <a:pt x="7009" y="18847"/>
                  <a:pt x="6998" y="18842"/>
                  <a:pt x="6983" y="18827"/>
                </a:cubicBezTo>
                <a:lnTo>
                  <a:pt x="6857" y="18653"/>
                </a:lnTo>
                <a:close/>
                <a:moveTo>
                  <a:pt x="20220" y="18716"/>
                </a:moveTo>
                <a:lnTo>
                  <a:pt x="20315" y="18827"/>
                </a:lnTo>
                <a:lnTo>
                  <a:pt x="20220" y="18874"/>
                </a:lnTo>
                <a:cubicBezTo>
                  <a:pt x="20220" y="18827"/>
                  <a:pt x="20220" y="18779"/>
                  <a:pt x="20220" y="18716"/>
                </a:cubicBezTo>
                <a:close/>
                <a:moveTo>
                  <a:pt x="20078" y="18938"/>
                </a:moveTo>
                <a:lnTo>
                  <a:pt x="20078" y="18985"/>
                </a:lnTo>
                <a:lnTo>
                  <a:pt x="20062" y="18985"/>
                </a:lnTo>
                <a:lnTo>
                  <a:pt x="20062" y="18938"/>
                </a:lnTo>
                <a:close/>
                <a:moveTo>
                  <a:pt x="19998" y="19017"/>
                </a:moveTo>
                <a:lnTo>
                  <a:pt x="19998" y="19064"/>
                </a:lnTo>
                <a:lnTo>
                  <a:pt x="19983" y="19064"/>
                </a:lnTo>
                <a:lnTo>
                  <a:pt x="19983" y="19017"/>
                </a:lnTo>
                <a:close/>
                <a:moveTo>
                  <a:pt x="20078" y="19064"/>
                </a:moveTo>
                <a:lnTo>
                  <a:pt x="20078" y="19112"/>
                </a:lnTo>
                <a:lnTo>
                  <a:pt x="20062" y="19112"/>
                </a:lnTo>
                <a:lnTo>
                  <a:pt x="20062" y="19064"/>
                </a:lnTo>
                <a:close/>
                <a:moveTo>
                  <a:pt x="4387" y="19175"/>
                </a:moveTo>
                <a:cubicBezTo>
                  <a:pt x="4307" y="19239"/>
                  <a:pt x="4307" y="19239"/>
                  <a:pt x="4212" y="19239"/>
                </a:cubicBezTo>
                <a:lnTo>
                  <a:pt x="4212" y="19175"/>
                </a:lnTo>
                <a:close/>
                <a:moveTo>
                  <a:pt x="4922" y="18985"/>
                </a:moveTo>
                <a:cubicBezTo>
                  <a:pt x="4940" y="18985"/>
                  <a:pt x="4961" y="18990"/>
                  <a:pt x="4988" y="19001"/>
                </a:cubicBezTo>
                <a:lnTo>
                  <a:pt x="4846" y="19096"/>
                </a:lnTo>
                <a:cubicBezTo>
                  <a:pt x="4839" y="19116"/>
                  <a:pt x="4826" y="19122"/>
                  <a:pt x="4812" y="19122"/>
                </a:cubicBezTo>
                <a:cubicBezTo>
                  <a:pt x="4792" y="19122"/>
                  <a:pt x="4769" y="19112"/>
                  <a:pt x="4751" y="19112"/>
                </a:cubicBezTo>
                <a:cubicBezTo>
                  <a:pt x="4751" y="19156"/>
                  <a:pt x="4731" y="19166"/>
                  <a:pt x="4708" y="19166"/>
                </a:cubicBezTo>
                <a:cubicBezTo>
                  <a:pt x="4690" y="19166"/>
                  <a:pt x="4670" y="19159"/>
                  <a:pt x="4656" y="19159"/>
                </a:cubicBezTo>
                <a:cubicBezTo>
                  <a:pt x="4656" y="19203"/>
                  <a:pt x="4641" y="19213"/>
                  <a:pt x="4620" y="19213"/>
                </a:cubicBezTo>
                <a:cubicBezTo>
                  <a:pt x="4603" y="19213"/>
                  <a:pt x="4582" y="19207"/>
                  <a:pt x="4561" y="19207"/>
                </a:cubicBezTo>
                <a:cubicBezTo>
                  <a:pt x="4561" y="19251"/>
                  <a:pt x="4546" y="19261"/>
                  <a:pt x="4528" y="19261"/>
                </a:cubicBezTo>
                <a:cubicBezTo>
                  <a:pt x="4513" y="19261"/>
                  <a:pt x="4496" y="19254"/>
                  <a:pt x="4482" y="19254"/>
                </a:cubicBezTo>
                <a:cubicBezTo>
                  <a:pt x="4473" y="19298"/>
                  <a:pt x="4454" y="19308"/>
                  <a:pt x="4434" y="19308"/>
                </a:cubicBezTo>
                <a:cubicBezTo>
                  <a:pt x="4418" y="19308"/>
                  <a:pt x="4401" y="19302"/>
                  <a:pt x="4387" y="19302"/>
                </a:cubicBezTo>
                <a:cubicBezTo>
                  <a:pt x="4387" y="19260"/>
                  <a:pt x="4408" y="19253"/>
                  <a:pt x="4436" y="19253"/>
                </a:cubicBezTo>
                <a:cubicBezTo>
                  <a:pt x="4450" y="19253"/>
                  <a:pt x="4466" y="19254"/>
                  <a:pt x="4482" y="19254"/>
                </a:cubicBezTo>
                <a:cubicBezTo>
                  <a:pt x="4482" y="19212"/>
                  <a:pt x="4503" y="19205"/>
                  <a:pt x="4526" y="19205"/>
                </a:cubicBezTo>
                <a:cubicBezTo>
                  <a:pt x="4538" y="19205"/>
                  <a:pt x="4550" y="19207"/>
                  <a:pt x="4561" y="19207"/>
                </a:cubicBezTo>
                <a:cubicBezTo>
                  <a:pt x="4571" y="19165"/>
                  <a:pt x="4596" y="19158"/>
                  <a:pt x="4620" y="19158"/>
                </a:cubicBezTo>
                <a:cubicBezTo>
                  <a:pt x="4633" y="19158"/>
                  <a:pt x="4645" y="19159"/>
                  <a:pt x="4656" y="19159"/>
                </a:cubicBezTo>
                <a:cubicBezTo>
                  <a:pt x="4656" y="19117"/>
                  <a:pt x="4684" y="19110"/>
                  <a:pt x="4712" y="19110"/>
                </a:cubicBezTo>
                <a:cubicBezTo>
                  <a:pt x="4726" y="19110"/>
                  <a:pt x="4740" y="19112"/>
                  <a:pt x="4751" y="19112"/>
                </a:cubicBezTo>
                <a:cubicBezTo>
                  <a:pt x="4751" y="19080"/>
                  <a:pt x="4763" y="19072"/>
                  <a:pt x="4778" y="19072"/>
                </a:cubicBezTo>
                <a:cubicBezTo>
                  <a:pt x="4794" y="19072"/>
                  <a:pt x="4814" y="19080"/>
                  <a:pt x="4830" y="19080"/>
                </a:cubicBezTo>
                <a:cubicBezTo>
                  <a:pt x="4854" y="19032"/>
                  <a:pt x="4869" y="18985"/>
                  <a:pt x="4922" y="18985"/>
                </a:cubicBezTo>
                <a:close/>
                <a:moveTo>
                  <a:pt x="7632" y="19302"/>
                </a:moveTo>
                <a:lnTo>
                  <a:pt x="7632" y="19349"/>
                </a:lnTo>
                <a:lnTo>
                  <a:pt x="7617" y="19349"/>
                </a:lnTo>
                <a:lnTo>
                  <a:pt x="7617" y="19302"/>
                </a:lnTo>
                <a:close/>
                <a:moveTo>
                  <a:pt x="18716" y="19033"/>
                </a:moveTo>
                <a:lnTo>
                  <a:pt x="18748" y="19064"/>
                </a:lnTo>
                <a:cubicBezTo>
                  <a:pt x="18748" y="19144"/>
                  <a:pt x="18732" y="19239"/>
                  <a:pt x="18716" y="19349"/>
                </a:cubicBezTo>
                <a:lnTo>
                  <a:pt x="18558" y="19413"/>
                </a:lnTo>
                <a:cubicBezTo>
                  <a:pt x="18542" y="19349"/>
                  <a:pt x="18542" y="19302"/>
                  <a:pt x="18542" y="19270"/>
                </a:cubicBezTo>
                <a:lnTo>
                  <a:pt x="18653" y="19223"/>
                </a:lnTo>
                <a:lnTo>
                  <a:pt x="18510" y="19207"/>
                </a:lnTo>
                <a:cubicBezTo>
                  <a:pt x="18478" y="19239"/>
                  <a:pt x="18447" y="19254"/>
                  <a:pt x="18415" y="19254"/>
                </a:cubicBezTo>
                <a:cubicBezTo>
                  <a:pt x="18415" y="19239"/>
                  <a:pt x="18415" y="19223"/>
                  <a:pt x="18415" y="19223"/>
                </a:cubicBezTo>
                <a:lnTo>
                  <a:pt x="18494" y="19207"/>
                </a:lnTo>
                <a:lnTo>
                  <a:pt x="18494" y="19144"/>
                </a:lnTo>
                <a:lnTo>
                  <a:pt x="18716" y="19033"/>
                </a:lnTo>
                <a:close/>
                <a:moveTo>
                  <a:pt x="4298" y="19403"/>
                </a:moveTo>
                <a:lnTo>
                  <a:pt x="4307" y="19413"/>
                </a:lnTo>
                <a:cubicBezTo>
                  <a:pt x="4292" y="19413"/>
                  <a:pt x="4292" y="19429"/>
                  <a:pt x="4276" y="19444"/>
                </a:cubicBezTo>
                <a:lnTo>
                  <a:pt x="4260" y="19429"/>
                </a:lnTo>
                <a:lnTo>
                  <a:pt x="4298" y="19403"/>
                </a:lnTo>
                <a:close/>
                <a:moveTo>
                  <a:pt x="18732" y="19444"/>
                </a:moveTo>
                <a:lnTo>
                  <a:pt x="18732" y="19460"/>
                </a:lnTo>
                <a:lnTo>
                  <a:pt x="18684" y="19460"/>
                </a:lnTo>
                <a:lnTo>
                  <a:pt x="18684" y="19444"/>
                </a:lnTo>
                <a:close/>
                <a:moveTo>
                  <a:pt x="18352" y="19444"/>
                </a:moveTo>
                <a:lnTo>
                  <a:pt x="18352" y="19492"/>
                </a:lnTo>
                <a:lnTo>
                  <a:pt x="18336" y="19492"/>
                </a:lnTo>
                <a:lnTo>
                  <a:pt x="18336" y="19444"/>
                </a:lnTo>
                <a:close/>
                <a:moveTo>
                  <a:pt x="18494" y="19444"/>
                </a:moveTo>
                <a:lnTo>
                  <a:pt x="18494" y="19492"/>
                </a:lnTo>
                <a:lnTo>
                  <a:pt x="18478" y="19492"/>
                </a:lnTo>
                <a:lnTo>
                  <a:pt x="18478" y="19444"/>
                </a:lnTo>
                <a:close/>
                <a:moveTo>
                  <a:pt x="13697" y="19476"/>
                </a:moveTo>
                <a:lnTo>
                  <a:pt x="13697" y="19524"/>
                </a:lnTo>
                <a:lnTo>
                  <a:pt x="13681" y="19524"/>
                </a:lnTo>
                <a:lnTo>
                  <a:pt x="13681" y="19476"/>
                </a:lnTo>
                <a:close/>
                <a:moveTo>
                  <a:pt x="13602" y="19429"/>
                </a:moveTo>
                <a:lnTo>
                  <a:pt x="13491" y="19539"/>
                </a:lnTo>
                <a:lnTo>
                  <a:pt x="13475" y="19444"/>
                </a:lnTo>
                <a:lnTo>
                  <a:pt x="13602" y="19429"/>
                </a:lnTo>
                <a:close/>
                <a:moveTo>
                  <a:pt x="4022" y="19492"/>
                </a:moveTo>
                <a:cubicBezTo>
                  <a:pt x="4039" y="19492"/>
                  <a:pt x="4060" y="19497"/>
                  <a:pt x="4086" y="19508"/>
                </a:cubicBezTo>
                <a:lnTo>
                  <a:pt x="3943" y="19603"/>
                </a:lnTo>
                <a:lnTo>
                  <a:pt x="3943" y="19587"/>
                </a:lnTo>
                <a:cubicBezTo>
                  <a:pt x="3941" y="19590"/>
                  <a:pt x="3938" y="19592"/>
                  <a:pt x="3936" y="19594"/>
                </a:cubicBezTo>
                <a:lnTo>
                  <a:pt x="3936" y="19594"/>
                </a:lnTo>
                <a:cubicBezTo>
                  <a:pt x="3956" y="19534"/>
                  <a:pt x="3973" y="19492"/>
                  <a:pt x="4022" y="19492"/>
                </a:cubicBezTo>
                <a:close/>
                <a:moveTo>
                  <a:pt x="3927" y="19571"/>
                </a:moveTo>
                <a:lnTo>
                  <a:pt x="3927" y="19600"/>
                </a:lnTo>
                <a:lnTo>
                  <a:pt x="3927" y="19600"/>
                </a:lnTo>
                <a:cubicBezTo>
                  <a:pt x="3901" y="19619"/>
                  <a:pt x="3875" y="19619"/>
                  <a:pt x="3848" y="19619"/>
                </a:cubicBezTo>
                <a:lnTo>
                  <a:pt x="3848" y="19587"/>
                </a:lnTo>
                <a:lnTo>
                  <a:pt x="3927" y="19571"/>
                </a:lnTo>
                <a:close/>
                <a:moveTo>
                  <a:pt x="428" y="19476"/>
                </a:moveTo>
                <a:lnTo>
                  <a:pt x="602" y="19524"/>
                </a:lnTo>
                <a:lnTo>
                  <a:pt x="602" y="19634"/>
                </a:lnTo>
                <a:lnTo>
                  <a:pt x="539" y="19634"/>
                </a:lnTo>
                <a:cubicBezTo>
                  <a:pt x="507" y="19592"/>
                  <a:pt x="469" y="19585"/>
                  <a:pt x="428" y="19585"/>
                </a:cubicBezTo>
                <a:cubicBezTo>
                  <a:pt x="409" y="19585"/>
                  <a:pt x="390" y="19587"/>
                  <a:pt x="370" y="19587"/>
                </a:cubicBezTo>
                <a:lnTo>
                  <a:pt x="370" y="19587"/>
                </a:lnTo>
                <a:cubicBezTo>
                  <a:pt x="384" y="19548"/>
                  <a:pt x="400" y="19518"/>
                  <a:pt x="428" y="19476"/>
                </a:cubicBezTo>
                <a:close/>
                <a:moveTo>
                  <a:pt x="19679" y="19714"/>
                </a:moveTo>
                <a:cubicBezTo>
                  <a:pt x="19681" y="19714"/>
                  <a:pt x="19682" y="19715"/>
                  <a:pt x="19684" y="19716"/>
                </a:cubicBezTo>
                <a:lnTo>
                  <a:pt x="19684" y="19716"/>
                </a:lnTo>
                <a:lnTo>
                  <a:pt x="19682" y="19714"/>
                </a:lnTo>
                <a:close/>
                <a:moveTo>
                  <a:pt x="10910" y="19698"/>
                </a:moveTo>
                <a:cubicBezTo>
                  <a:pt x="10910" y="19698"/>
                  <a:pt x="10910" y="19714"/>
                  <a:pt x="10910" y="19714"/>
                </a:cubicBezTo>
                <a:lnTo>
                  <a:pt x="10882" y="19725"/>
                </a:lnTo>
                <a:lnTo>
                  <a:pt x="10882" y="19725"/>
                </a:lnTo>
                <a:cubicBezTo>
                  <a:pt x="10875" y="19698"/>
                  <a:pt x="10892" y="19698"/>
                  <a:pt x="10910" y="19698"/>
                </a:cubicBezTo>
                <a:close/>
                <a:moveTo>
                  <a:pt x="10387" y="19698"/>
                </a:moveTo>
                <a:lnTo>
                  <a:pt x="10387" y="19745"/>
                </a:lnTo>
                <a:lnTo>
                  <a:pt x="10372" y="19698"/>
                </a:lnTo>
                <a:close/>
                <a:moveTo>
                  <a:pt x="10831" y="19698"/>
                </a:moveTo>
                <a:cubicBezTo>
                  <a:pt x="10835" y="19714"/>
                  <a:pt x="10839" y="19728"/>
                  <a:pt x="10842" y="19741"/>
                </a:cubicBezTo>
                <a:lnTo>
                  <a:pt x="10842" y="19741"/>
                </a:lnTo>
                <a:lnTo>
                  <a:pt x="10831" y="19745"/>
                </a:lnTo>
                <a:lnTo>
                  <a:pt x="10831" y="19698"/>
                </a:lnTo>
                <a:close/>
                <a:moveTo>
                  <a:pt x="13285" y="19539"/>
                </a:moveTo>
                <a:cubicBezTo>
                  <a:pt x="13301" y="19619"/>
                  <a:pt x="13301" y="19666"/>
                  <a:pt x="13317" y="19745"/>
                </a:cubicBezTo>
                <a:lnTo>
                  <a:pt x="13158" y="19650"/>
                </a:lnTo>
                <a:lnTo>
                  <a:pt x="13285" y="19539"/>
                </a:lnTo>
                <a:close/>
                <a:moveTo>
                  <a:pt x="19128" y="19698"/>
                </a:moveTo>
                <a:lnTo>
                  <a:pt x="19128" y="19745"/>
                </a:lnTo>
                <a:lnTo>
                  <a:pt x="19112" y="19745"/>
                </a:lnTo>
                <a:lnTo>
                  <a:pt x="19112" y="19698"/>
                </a:lnTo>
                <a:close/>
                <a:moveTo>
                  <a:pt x="18146" y="19729"/>
                </a:moveTo>
                <a:lnTo>
                  <a:pt x="18146" y="19761"/>
                </a:lnTo>
                <a:lnTo>
                  <a:pt x="18051" y="19761"/>
                </a:lnTo>
                <a:lnTo>
                  <a:pt x="18051" y="19729"/>
                </a:lnTo>
                <a:close/>
                <a:moveTo>
                  <a:pt x="19048" y="19761"/>
                </a:moveTo>
                <a:lnTo>
                  <a:pt x="19048" y="19793"/>
                </a:lnTo>
                <a:lnTo>
                  <a:pt x="19017" y="19793"/>
                </a:lnTo>
                <a:lnTo>
                  <a:pt x="19017" y="19761"/>
                </a:lnTo>
                <a:close/>
                <a:moveTo>
                  <a:pt x="3642" y="19524"/>
                </a:moveTo>
                <a:cubicBezTo>
                  <a:pt x="3626" y="19555"/>
                  <a:pt x="3626" y="19587"/>
                  <a:pt x="3595" y="19634"/>
                </a:cubicBezTo>
                <a:lnTo>
                  <a:pt x="3737" y="19714"/>
                </a:lnTo>
                <a:cubicBezTo>
                  <a:pt x="3663" y="19763"/>
                  <a:pt x="3608" y="19803"/>
                  <a:pt x="3543" y="19803"/>
                </a:cubicBezTo>
                <a:cubicBezTo>
                  <a:pt x="3524" y="19803"/>
                  <a:pt x="3505" y="19800"/>
                  <a:pt x="3484" y="19793"/>
                </a:cubicBezTo>
                <a:lnTo>
                  <a:pt x="3484" y="19555"/>
                </a:lnTo>
                <a:lnTo>
                  <a:pt x="3642" y="19524"/>
                </a:lnTo>
                <a:close/>
                <a:moveTo>
                  <a:pt x="7522" y="19666"/>
                </a:moveTo>
                <a:lnTo>
                  <a:pt x="7522" y="19809"/>
                </a:lnTo>
                <a:cubicBezTo>
                  <a:pt x="7474" y="19761"/>
                  <a:pt x="7458" y="19729"/>
                  <a:pt x="7427" y="19698"/>
                </a:cubicBezTo>
                <a:lnTo>
                  <a:pt x="7522" y="19666"/>
                </a:lnTo>
                <a:close/>
                <a:moveTo>
                  <a:pt x="10783" y="19714"/>
                </a:moveTo>
                <a:lnTo>
                  <a:pt x="10847" y="19766"/>
                </a:lnTo>
                <a:lnTo>
                  <a:pt x="10847" y="19766"/>
                </a:lnTo>
                <a:cubicBezTo>
                  <a:pt x="10868" y="19872"/>
                  <a:pt x="10837" y="19872"/>
                  <a:pt x="10783" y="19872"/>
                </a:cubicBezTo>
                <a:cubicBezTo>
                  <a:pt x="10783" y="19824"/>
                  <a:pt x="10783" y="19793"/>
                  <a:pt x="10783" y="19714"/>
                </a:cubicBezTo>
                <a:close/>
                <a:moveTo>
                  <a:pt x="17908" y="19777"/>
                </a:moveTo>
                <a:cubicBezTo>
                  <a:pt x="17908" y="19857"/>
                  <a:pt x="17908" y="19879"/>
                  <a:pt x="17884" y="19879"/>
                </a:cubicBezTo>
                <a:cubicBezTo>
                  <a:pt x="17875" y="19879"/>
                  <a:pt x="17862" y="19876"/>
                  <a:pt x="17845" y="19872"/>
                </a:cubicBezTo>
                <a:lnTo>
                  <a:pt x="17908" y="19777"/>
                </a:lnTo>
                <a:close/>
                <a:moveTo>
                  <a:pt x="17750" y="19840"/>
                </a:moveTo>
                <a:lnTo>
                  <a:pt x="17766" y="19856"/>
                </a:lnTo>
                <a:lnTo>
                  <a:pt x="17735" y="19887"/>
                </a:lnTo>
                <a:lnTo>
                  <a:pt x="17735" y="19887"/>
                </a:lnTo>
                <a:cubicBezTo>
                  <a:pt x="17737" y="19872"/>
                  <a:pt x="17741" y="19859"/>
                  <a:pt x="17750" y="19840"/>
                </a:cubicBezTo>
                <a:close/>
                <a:moveTo>
                  <a:pt x="17733" y="19891"/>
                </a:moveTo>
                <a:cubicBezTo>
                  <a:pt x="17716" y="19920"/>
                  <a:pt x="17686" y="19935"/>
                  <a:pt x="17655" y="19935"/>
                </a:cubicBezTo>
                <a:cubicBezTo>
                  <a:pt x="17655" y="19935"/>
                  <a:pt x="17655" y="19919"/>
                  <a:pt x="17655" y="19904"/>
                </a:cubicBezTo>
                <a:lnTo>
                  <a:pt x="17733" y="19891"/>
                </a:lnTo>
                <a:close/>
                <a:moveTo>
                  <a:pt x="17750" y="19888"/>
                </a:moveTo>
                <a:lnTo>
                  <a:pt x="17750" y="19935"/>
                </a:lnTo>
                <a:lnTo>
                  <a:pt x="17734" y="19919"/>
                </a:lnTo>
                <a:cubicBezTo>
                  <a:pt x="17734" y="19908"/>
                  <a:pt x="17734" y="19899"/>
                  <a:pt x="17735" y="19890"/>
                </a:cubicBezTo>
                <a:lnTo>
                  <a:pt x="17735" y="19890"/>
                </a:lnTo>
                <a:lnTo>
                  <a:pt x="17750" y="19888"/>
                </a:lnTo>
                <a:close/>
                <a:moveTo>
                  <a:pt x="1251" y="19714"/>
                </a:moveTo>
                <a:lnTo>
                  <a:pt x="1251" y="19951"/>
                </a:lnTo>
                <a:cubicBezTo>
                  <a:pt x="1220" y="19840"/>
                  <a:pt x="1204" y="19777"/>
                  <a:pt x="1172" y="19714"/>
                </a:cubicBezTo>
                <a:close/>
                <a:moveTo>
                  <a:pt x="16879" y="19888"/>
                </a:moveTo>
                <a:cubicBezTo>
                  <a:pt x="16846" y="19953"/>
                  <a:pt x="16814" y="19989"/>
                  <a:pt x="16760" y="19989"/>
                </a:cubicBezTo>
                <a:cubicBezTo>
                  <a:pt x="16736" y="19989"/>
                  <a:pt x="16708" y="19982"/>
                  <a:pt x="16673" y="19967"/>
                </a:cubicBezTo>
                <a:lnTo>
                  <a:pt x="16879" y="19888"/>
                </a:lnTo>
                <a:close/>
                <a:moveTo>
                  <a:pt x="10498" y="19809"/>
                </a:moveTo>
                <a:cubicBezTo>
                  <a:pt x="10530" y="19904"/>
                  <a:pt x="10562" y="19935"/>
                  <a:pt x="10577" y="19983"/>
                </a:cubicBezTo>
                <a:lnTo>
                  <a:pt x="10546" y="19999"/>
                </a:lnTo>
                <a:cubicBezTo>
                  <a:pt x="10530" y="19983"/>
                  <a:pt x="10514" y="19967"/>
                  <a:pt x="10498" y="19935"/>
                </a:cubicBezTo>
                <a:lnTo>
                  <a:pt x="10498" y="19809"/>
                </a:lnTo>
                <a:close/>
                <a:moveTo>
                  <a:pt x="7506" y="19935"/>
                </a:moveTo>
                <a:lnTo>
                  <a:pt x="7506" y="20014"/>
                </a:lnTo>
                <a:lnTo>
                  <a:pt x="7490" y="20030"/>
                </a:lnTo>
                <a:cubicBezTo>
                  <a:pt x="7474" y="19983"/>
                  <a:pt x="7458" y="19951"/>
                  <a:pt x="7458" y="19935"/>
                </a:cubicBezTo>
                <a:close/>
                <a:moveTo>
                  <a:pt x="10451" y="19872"/>
                </a:moveTo>
                <a:lnTo>
                  <a:pt x="10451" y="20046"/>
                </a:lnTo>
                <a:lnTo>
                  <a:pt x="10372" y="20046"/>
                </a:lnTo>
                <a:cubicBezTo>
                  <a:pt x="10376" y="19976"/>
                  <a:pt x="10407" y="19931"/>
                  <a:pt x="10451" y="19872"/>
                </a:cubicBezTo>
                <a:close/>
                <a:moveTo>
                  <a:pt x="19001" y="19935"/>
                </a:moveTo>
                <a:lnTo>
                  <a:pt x="18938" y="20062"/>
                </a:lnTo>
                <a:cubicBezTo>
                  <a:pt x="18874" y="19967"/>
                  <a:pt x="18953" y="19951"/>
                  <a:pt x="19001" y="19935"/>
                </a:cubicBezTo>
                <a:close/>
                <a:moveTo>
                  <a:pt x="16515" y="20046"/>
                </a:moveTo>
                <a:lnTo>
                  <a:pt x="16515" y="20078"/>
                </a:lnTo>
                <a:lnTo>
                  <a:pt x="16420" y="20078"/>
                </a:lnTo>
                <a:lnTo>
                  <a:pt x="16420" y="20046"/>
                </a:lnTo>
                <a:close/>
                <a:moveTo>
                  <a:pt x="10355" y="20073"/>
                </a:moveTo>
                <a:cubicBezTo>
                  <a:pt x="10364" y="20085"/>
                  <a:pt x="10352" y="20097"/>
                  <a:pt x="10340" y="20109"/>
                </a:cubicBezTo>
                <a:lnTo>
                  <a:pt x="10324" y="20094"/>
                </a:lnTo>
                <a:lnTo>
                  <a:pt x="10355" y="20073"/>
                </a:lnTo>
                <a:close/>
                <a:moveTo>
                  <a:pt x="17370" y="20014"/>
                </a:moveTo>
                <a:cubicBezTo>
                  <a:pt x="17386" y="20062"/>
                  <a:pt x="17386" y="20078"/>
                  <a:pt x="17386" y="20094"/>
                </a:cubicBezTo>
                <a:cubicBezTo>
                  <a:pt x="17328" y="20140"/>
                  <a:pt x="17262" y="20169"/>
                  <a:pt x="17193" y="20169"/>
                </a:cubicBezTo>
                <a:cubicBezTo>
                  <a:pt x="17168" y="20169"/>
                  <a:pt x="17142" y="20165"/>
                  <a:pt x="17117" y="20157"/>
                </a:cubicBezTo>
                <a:cubicBezTo>
                  <a:pt x="17148" y="20014"/>
                  <a:pt x="17307" y="20141"/>
                  <a:pt x="17370" y="20014"/>
                </a:cubicBezTo>
                <a:close/>
                <a:moveTo>
                  <a:pt x="4656" y="20125"/>
                </a:moveTo>
                <a:lnTo>
                  <a:pt x="4656" y="20173"/>
                </a:lnTo>
                <a:lnTo>
                  <a:pt x="4640" y="20173"/>
                </a:lnTo>
                <a:lnTo>
                  <a:pt x="4640" y="20125"/>
                </a:lnTo>
                <a:close/>
                <a:moveTo>
                  <a:pt x="16325" y="20125"/>
                </a:moveTo>
                <a:lnTo>
                  <a:pt x="16325" y="20173"/>
                </a:lnTo>
                <a:lnTo>
                  <a:pt x="16309" y="20173"/>
                </a:lnTo>
                <a:lnTo>
                  <a:pt x="16309" y="20125"/>
                </a:lnTo>
                <a:close/>
                <a:moveTo>
                  <a:pt x="17639" y="20125"/>
                </a:moveTo>
                <a:lnTo>
                  <a:pt x="17639" y="20173"/>
                </a:lnTo>
                <a:lnTo>
                  <a:pt x="17623" y="20173"/>
                </a:lnTo>
                <a:lnTo>
                  <a:pt x="17623" y="20125"/>
                </a:lnTo>
                <a:close/>
                <a:moveTo>
                  <a:pt x="7898" y="20131"/>
                </a:moveTo>
                <a:cubicBezTo>
                  <a:pt x="7923" y="20131"/>
                  <a:pt x="7933" y="20152"/>
                  <a:pt x="7902" y="20236"/>
                </a:cubicBezTo>
                <a:lnTo>
                  <a:pt x="7854" y="20141"/>
                </a:lnTo>
                <a:cubicBezTo>
                  <a:pt x="7870" y="20136"/>
                  <a:pt x="7886" y="20131"/>
                  <a:pt x="7898" y="20131"/>
                </a:cubicBezTo>
                <a:close/>
                <a:moveTo>
                  <a:pt x="15913" y="20315"/>
                </a:moveTo>
                <a:lnTo>
                  <a:pt x="15913" y="20363"/>
                </a:lnTo>
                <a:lnTo>
                  <a:pt x="15898" y="20363"/>
                </a:lnTo>
                <a:lnTo>
                  <a:pt x="15898" y="20315"/>
                </a:lnTo>
                <a:close/>
                <a:moveTo>
                  <a:pt x="15692" y="20394"/>
                </a:moveTo>
                <a:lnTo>
                  <a:pt x="15692" y="20442"/>
                </a:lnTo>
                <a:lnTo>
                  <a:pt x="15676" y="20442"/>
                </a:lnTo>
                <a:lnTo>
                  <a:pt x="15676" y="20394"/>
                </a:lnTo>
                <a:close/>
                <a:moveTo>
                  <a:pt x="15549" y="20442"/>
                </a:moveTo>
                <a:lnTo>
                  <a:pt x="15549" y="20489"/>
                </a:lnTo>
                <a:lnTo>
                  <a:pt x="15533" y="20489"/>
                </a:lnTo>
                <a:lnTo>
                  <a:pt x="15533" y="20442"/>
                </a:lnTo>
                <a:close/>
                <a:moveTo>
                  <a:pt x="10657" y="20410"/>
                </a:moveTo>
                <a:lnTo>
                  <a:pt x="10657" y="20505"/>
                </a:lnTo>
                <a:lnTo>
                  <a:pt x="10641" y="20505"/>
                </a:lnTo>
                <a:lnTo>
                  <a:pt x="10641" y="20410"/>
                </a:lnTo>
                <a:close/>
                <a:moveTo>
                  <a:pt x="11939" y="20600"/>
                </a:moveTo>
                <a:lnTo>
                  <a:pt x="11939" y="20616"/>
                </a:lnTo>
                <a:lnTo>
                  <a:pt x="11907" y="20616"/>
                </a:lnTo>
                <a:lnTo>
                  <a:pt x="11907" y="20600"/>
                </a:lnTo>
                <a:close/>
                <a:moveTo>
                  <a:pt x="15248" y="20521"/>
                </a:moveTo>
                <a:lnTo>
                  <a:pt x="15438" y="20584"/>
                </a:lnTo>
                <a:cubicBezTo>
                  <a:pt x="15379" y="20596"/>
                  <a:pt x="15328" y="20654"/>
                  <a:pt x="15259" y="20654"/>
                </a:cubicBezTo>
                <a:cubicBezTo>
                  <a:pt x="15237" y="20654"/>
                  <a:pt x="15212" y="20648"/>
                  <a:pt x="15185" y="20632"/>
                </a:cubicBezTo>
                <a:lnTo>
                  <a:pt x="15248" y="20521"/>
                </a:lnTo>
                <a:close/>
                <a:moveTo>
                  <a:pt x="1885" y="20553"/>
                </a:moveTo>
                <a:cubicBezTo>
                  <a:pt x="1901" y="20632"/>
                  <a:pt x="1901" y="20664"/>
                  <a:pt x="1901" y="20711"/>
                </a:cubicBezTo>
                <a:lnTo>
                  <a:pt x="1647" y="20790"/>
                </a:lnTo>
                <a:cubicBezTo>
                  <a:pt x="1711" y="20648"/>
                  <a:pt x="1806" y="20632"/>
                  <a:pt x="1885" y="20553"/>
                </a:cubicBezTo>
                <a:close/>
                <a:moveTo>
                  <a:pt x="14786" y="20705"/>
                </a:moveTo>
                <a:cubicBezTo>
                  <a:pt x="14753" y="20817"/>
                  <a:pt x="14743" y="20845"/>
                  <a:pt x="14687" y="20845"/>
                </a:cubicBezTo>
                <a:cubicBezTo>
                  <a:pt x="14669" y="20845"/>
                  <a:pt x="14645" y="20842"/>
                  <a:pt x="14615" y="20838"/>
                </a:cubicBezTo>
                <a:lnTo>
                  <a:pt x="14615" y="20790"/>
                </a:lnTo>
                <a:lnTo>
                  <a:pt x="14786" y="20705"/>
                </a:lnTo>
                <a:close/>
                <a:moveTo>
                  <a:pt x="3468" y="20743"/>
                </a:moveTo>
                <a:lnTo>
                  <a:pt x="3468" y="20790"/>
                </a:lnTo>
                <a:lnTo>
                  <a:pt x="3278" y="20854"/>
                </a:lnTo>
                <a:cubicBezTo>
                  <a:pt x="3262" y="20838"/>
                  <a:pt x="3246" y="20822"/>
                  <a:pt x="3215" y="20790"/>
                </a:cubicBezTo>
                <a:lnTo>
                  <a:pt x="3246" y="20743"/>
                </a:lnTo>
                <a:close/>
                <a:moveTo>
                  <a:pt x="14789" y="20996"/>
                </a:moveTo>
                <a:lnTo>
                  <a:pt x="14789" y="21091"/>
                </a:lnTo>
                <a:lnTo>
                  <a:pt x="14758" y="21091"/>
                </a:lnTo>
                <a:lnTo>
                  <a:pt x="14758" y="20996"/>
                </a:lnTo>
                <a:close/>
                <a:moveTo>
                  <a:pt x="14314" y="20933"/>
                </a:moveTo>
                <a:lnTo>
                  <a:pt x="14409" y="21012"/>
                </a:lnTo>
                <a:lnTo>
                  <a:pt x="14362" y="21139"/>
                </a:lnTo>
                <a:lnTo>
                  <a:pt x="14330" y="21107"/>
                </a:lnTo>
                <a:lnTo>
                  <a:pt x="14208" y="21144"/>
                </a:lnTo>
                <a:lnTo>
                  <a:pt x="14208" y="21144"/>
                </a:lnTo>
                <a:cubicBezTo>
                  <a:pt x="14238" y="21068"/>
                  <a:pt x="14269" y="20993"/>
                  <a:pt x="14314" y="20933"/>
                </a:cubicBezTo>
                <a:close/>
                <a:moveTo>
                  <a:pt x="14203" y="21139"/>
                </a:moveTo>
                <a:lnTo>
                  <a:pt x="14203" y="21145"/>
                </a:lnTo>
                <a:lnTo>
                  <a:pt x="14203" y="21145"/>
                </a:lnTo>
                <a:lnTo>
                  <a:pt x="14194" y="21148"/>
                </a:lnTo>
                <a:lnTo>
                  <a:pt x="14194" y="21148"/>
                </a:lnTo>
                <a:lnTo>
                  <a:pt x="14203" y="21139"/>
                </a:lnTo>
                <a:close/>
                <a:moveTo>
                  <a:pt x="14188" y="21154"/>
                </a:moveTo>
                <a:cubicBezTo>
                  <a:pt x="14203" y="21154"/>
                  <a:pt x="14188" y="21170"/>
                  <a:pt x="14188" y="21186"/>
                </a:cubicBezTo>
                <a:lnTo>
                  <a:pt x="14172" y="21170"/>
                </a:lnTo>
                <a:lnTo>
                  <a:pt x="14188" y="21154"/>
                </a:lnTo>
                <a:close/>
                <a:moveTo>
                  <a:pt x="14742" y="21139"/>
                </a:moveTo>
                <a:lnTo>
                  <a:pt x="14742" y="21186"/>
                </a:lnTo>
                <a:lnTo>
                  <a:pt x="14726" y="21186"/>
                </a:lnTo>
                <a:lnTo>
                  <a:pt x="14726" y="21139"/>
                </a:lnTo>
                <a:close/>
                <a:moveTo>
                  <a:pt x="10657" y="21186"/>
                </a:moveTo>
                <a:cubicBezTo>
                  <a:pt x="10657" y="21186"/>
                  <a:pt x="10672" y="21202"/>
                  <a:pt x="10672" y="21218"/>
                </a:cubicBezTo>
                <a:cubicBezTo>
                  <a:pt x="10657" y="21313"/>
                  <a:pt x="10657" y="21313"/>
                  <a:pt x="10546" y="21376"/>
                </a:cubicBezTo>
                <a:lnTo>
                  <a:pt x="10546" y="21249"/>
                </a:lnTo>
                <a:lnTo>
                  <a:pt x="10657" y="21186"/>
                </a:lnTo>
                <a:close/>
                <a:moveTo>
                  <a:pt x="8852" y="21835"/>
                </a:moveTo>
                <a:lnTo>
                  <a:pt x="8867" y="21851"/>
                </a:lnTo>
                <a:lnTo>
                  <a:pt x="8836" y="21883"/>
                </a:lnTo>
                <a:cubicBezTo>
                  <a:pt x="8836" y="21867"/>
                  <a:pt x="8852" y="21851"/>
                  <a:pt x="8852" y="21835"/>
                </a:cubicBezTo>
                <a:close/>
                <a:moveTo>
                  <a:pt x="8820" y="21883"/>
                </a:moveTo>
                <a:cubicBezTo>
                  <a:pt x="8820" y="21899"/>
                  <a:pt x="8820" y="21915"/>
                  <a:pt x="8804" y="21930"/>
                </a:cubicBezTo>
                <a:lnTo>
                  <a:pt x="8788" y="21915"/>
                </a:lnTo>
                <a:lnTo>
                  <a:pt x="8820" y="21883"/>
                </a:lnTo>
                <a:close/>
                <a:moveTo>
                  <a:pt x="9010" y="21978"/>
                </a:moveTo>
                <a:lnTo>
                  <a:pt x="9010" y="22010"/>
                </a:lnTo>
                <a:lnTo>
                  <a:pt x="8883" y="22010"/>
                </a:lnTo>
                <a:lnTo>
                  <a:pt x="8883" y="21978"/>
                </a:lnTo>
                <a:close/>
                <a:moveTo>
                  <a:pt x="8345" y="22057"/>
                </a:moveTo>
                <a:lnTo>
                  <a:pt x="8345" y="22105"/>
                </a:lnTo>
                <a:lnTo>
                  <a:pt x="8329" y="22105"/>
                </a:lnTo>
                <a:lnTo>
                  <a:pt x="8329" y="22057"/>
                </a:lnTo>
                <a:close/>
                <a:moveTo>
                  <a:pt x="8947" y="22073"/>
                </a:moveTo>
                <a:lnTo>
                  <a:pt x="8961" y="22158"/>
                </a:lnTo>
                <a:lnTo>
                  <a:pt x="8961" y="22158"/>
                </a:lnTo>
                <a:cubicBezTo>
                  <a:pt x="8915" y="22130"/>
                  <a:pt x="8915" y="22101"/>
                  <a:pt x="8915" y="22073"/>
                </a:cubicBezTo>
                <a:close/>
                <a:moveTo>
                  <a:pt x="6508" y="21804"/>
                </a:moveTo>
                <a:lnTo>
                  <a:pt x="6508" y="21930"/>
                </a:lnTo>
                <a:lnTo>
                  <a:pt x="6382" y="21946"/>
                </a:lnTo>
                <a:cubicBezTo>
                  <a:pt x="6366" y="21978"/>
                  <a:pt x="6366" y="22025"/>
                  <a:pt x="6366" y="22057"/>
                </a:cubicBezTo>
                <a:lnTo>
                  <a:pt x="6287" y="22089"/>
                </a:lnTo>
                <a:lnTo>
                  <a:pt x="6334" y="22152"/>
                </a:lnTo>
                <a:lnTo>
                  <a:pt x="6192" y="22215"/>
                </a:lnTo>
                <a:lnTo>
                  <a:pt x="6049" y="22152"/>
                </a:lnTo>
                <a:lnTo>
                  <a:pt x="6255" y="22057"/>
                </a:lnTo>
                <a:lnTo>
                  <a:pt x="6207" y="21962"/>
                </a:lnTo>
                <a:cubicBezTo>
                  <a:pt x="6255" y="21930"/>
                  <a:pt x="6302" y="21899"/>
                  <a:pt x="6366" y="21851"/>
                </a:cubicBezTo>
                <a:lnTo>
                  <a:pt x="6397" y="21899"/>
                </a:lnTo>
                <a:lnTo>
                  <a:pt x="6445" y="21804"/>
                </a:lnTo>
                <a:close/>
                <a:moveTo>
                  <a:pt x="6255" y="22247"/>
                </a:moveTo>
                <a:lnTo>
                  <a:pt x="6255" y="22295"/>
                </a:lnTo>
                <a:lnTo>
                  <a:pt x="6239" y="22295"/>
                </a:lnTo>
                <a:lnTo>
                  <a:pt x="6239" y="22247"/>
                </a:lnTo>
                <a:close/>
                <a:moveTo>
                  <a:pt x="7807" y="22310"/>
                </a:moveTo>
                <a:lnTo>
                  <a:pt x="7822" y="22374"/>
                </a:lnTo>
                <a:lnTo>
                  <a:pt x="7791" y="22374"/>
                </a:lnTo>
                <a:lnTo>
                  <a:pt x="7791" y="22310"/>
                </a:lnTo>
                <a:close/>
                <a:moveTo>
                  <a:pt x="8899" y="22453"/>
                </a:moveTo>
                <a:lnTo>
                  <a:pt x="8899" y="22469"/>
                </a:lnTo>
                <a:lnTo>
                  <a:pt x="8852" y="22469"/>
                </a:lnTo>
                <a:lnTo>
                  <a:pt x="8852" y="22453"/>
                </a:lnTo>
                <a:close/>
                <a:moveTo>
                  <a:pt x="7680" y="22437"/>
                </a:moveTo>
                <a:lnTo>
                  <a:pt x="7680" y="22469"/>
                </a:lnTo>
                <a:lnTo>
                  <a:pt x="7601" y="22485"/>
                </a:lnTo>
                <a:lnTo>
                  <a:pt x="7601" y="22437"/>
                </a:lnTo>
                <a:close/>
                <a:moveTo>
                  <a:pt x="8964" y="22178"/>
                </a:moveTo>
                <a:cubicBezTo>
                  <a:pt x="9000" y="22190"/>
                  <a:pt x="9010" y="22203"/>
                  <a:pt x="9010" y="22215"/>
                </a:cubicBezTo>
                <a:lnTo>
                  <a:pt x="8741" y="22485"/>
                </a:lnTo>
                <a:lnTo>
                  <a:pt x="8598" y="22485"/>
                </a:lnTo>
                <a:lnTo>
                  <a:pt x="8598" y="22342"/>
                </a:lnTo>
                <a:lnTo>
                  <a:pt x="8725" y="22390"/>
                </a:lnTo>
                <a:lnTo>
                  <a:pt x="8788" y="22295"/>
                </a:lnTo>
                <a:lnTo>
                  <a:pt x="8964" y="22178"/>
                </a:lnTo>
                <a:close/>
                <a:moveTo>
                  <a:pt x="7997" y="22469"/>
                </a:moveTo>
                <a:cubicBezTo>
                  <a:pt x="7997" y="22500"/>
                  <a:pt x="8012" y="22532"/>
                  <a:pt x="8012" y="22564"/>
                </a:cubicBezTo>
                <a:lnTo>
                  <a:pt x="7870" y="22564"/>
                </a:lnTo>
                <a:lnTo>
                  <a:pt x="7870" y="22500"/>
                </a:lnTo>
                <a:lnTo>
                  <a:pt x="7997" y="22469"/>
                </a:lnTo>
                <a:close/>
                <a:moveTo>
                  <a:pt x="8772" y="22548"/>
                </a:moveTo>
                <a:lnTo>
                  <a:pt x="8772" y="22564"/>
                </a:lnTo>
                <a:lnTo>
                  <a:pt x="8725" y="22564"/>
                </a:lnTo>
                <a:lnTo>
                  <a:pt x="8725" y="22548"/>
                </a:lnTo>
                <a:close/>
                <a:moveTo>
                  <a:pt x="8408" y="22469"/>
                </a:moveTo>
                <a:lnTo>
                  <a:pt x="8408" y="22611"/>
                </a:lnTo>
                <a:lnTo>
                  <a:pt x="8345" y="22611"/>
                </a:lnTo>
                <a:cubicBezTo>
                  <a:pt x="8329" y="22580"/>
                  <a:pt x="8329" y="22532"/>
                  <a:pt x="8329" y="22485"/>
                </a:cubicBezTo>
                <a:lnTo>
                  <a:pt x="8408" y="22469"/>
                </a:lnTo>
                <a:close/>
                <a:moveTo>
                  <a:pt x="8187" y="22675"/>
                </a:moveTo>
                <a:lnTo>
                  <a:pt x="8202" y="22690"/>
                </a:lnTo>
                <a:lnTo>
                  <a:pt x="8175" y="22709"/>
                </a:lnTo>
                <a:lnTo>
                  <a:pt x="8175" y="22709"/>
                </a:lnTo>
                <a:cubicBezTo>
                  <a:pt x="8174" y="22696"/>
                  <a:pt x="8178" y="22683"/>
                  <a:pt x="8187" y="22675"/>
                </a:cubicBezTo>
                <a:close/>
                <a:moveTo>
                  <a:pt x="7680" y="22675"/>
                </a:moveTo>
                <a:lnTo>
                  <a:pt x="7680" y="22722"/>
                </a:lnTo>
                <a:lnTo>
                  <a:pt x="7664" y="22722"/>
                </a:lnTo>
                <a:lnTo>
                  <a:pt x="7664" y="22675"/>
                </a:lnTo>
                <a:close/>
                <a:moveTo>
                  <a:pt x="6825" y="22659"/>
                </a:moveTo>
                <a:cubicBezTo>
                  <a:pt x="6841" y="22690"/>
                  <a:pt x="6841" y="22706"/>
                  <a:pt x="6857" y="22785"/>
                </a:cubicBezTo>
                <a:cubicBezTo>
                  <a:pt x="6793" y="22738"/>
                  <a:pt x="6777" y="22706"/>
                  <a:pt x="6746" y="22675"/>
                </a:cubicBezTo>
                <a:lnTo>
                  <a:pt x="6825" y="22659"/>
                </a:lnTo>
                <a:close/>
                <a:moveTo>
                  <a:pt x="8028" y="22659"/>
                </a:moveTo>
                <a:lnTo>
                  <a:pt x="8155" y="22722"/>
                </a:lnTo>
                <a:lnTo>
                  <a:pt x="8155" y="22722"/>
                </a:lnTo>
                <a:cubicBezTo>
                  <a:pt x="8139" y="22770"/>
                  <a:pt x="8092" y="22817"/>
                  <a:pt x="8044" y="22849"/>
                </a:cubicBezTo>
                <a:cubicBezTo>
                  <a:pt x="8028" y="22785"/>
                  <a:pt x="8028" y="22738"/>
                  <a:pt x="8028" y="22659"/>
                </a:cubicBezTo>
                <a:close/>
                <a:moveTo>
                  <a:pt x="10688" y="1"/>
                </a:moveTo>
                <a:cubicBezTo>
                  <a:pt x="10657" y="80"/>
                  <a:pt x="10720" y="175"/>
                  <a:pt x="10562" y="223"/>
                </a:cubicBezTo>
                <a:cubicBezTo>
                  <a:pt x="10562" y="207"/>
                  <a:pt x="10546" y="159"/>
                  <a:pt x="10530" y="128"/>
                </a:cubicBezTo>
                <a:cubicBezTo>
                  <a:pt x="10456" y="172"/>
                  <a:pt x="10423" y="272"/>
                  <a:pt x="10342" y="272"/>
                </a:cubicBezTo>
                <a:cubicBezTo>
                  <a:pt x="10336" y="272"/>
                  <a:pt x="10330" y="271"/>
                  <a:pt x="10324" y="270"/>
                </a:cubicBezTo>
                <a:lnTo>
                  <a:pt x="10324" y="460"/>
                </a:lnTo>
                <a:cubicBezTo>
                  <a:pt x="10324" y="476"/>
                  <a:pt x="10292" y="476"/>
                  <a:pt x="10277" y="476"/>
                </a:cubicBezTo>
                <a:cubicBezTo>
                  <a:pt x="10277" y="428"/>
                  <a:pt x="10261" y="397"/>
                  <a:pt x="10261" y="365"/>
                </a:cubicBezTo>
                <a:lnTo>
                  <a:pt x="10055" y="302"/>
                </a:lnTo>
                <a:lnTo>
                  <a:pt x="9865" y="428"/>
                </a:lnTo>
                <a:lnTo>
                  <a:pt x="10007" y="587"/>
                </a:lnTo>
                <a:lnTo>
                  <a:pt x="10182" y="634"/>
                </a:lnTo>
                <a:cubicBezTo>
                  <a:pt x="10182" y="682"/>
                  <a:pt x="10182" y="713"/>
                  <a:pt x="10182" y="745"/>
                </a:cubicBezTo>
                <a:lnTo>
                  <a:pt x="10277" y="777"/>
                </a:lnTo>
                <a:lnTo>
                  <a:pt x="10261" y="856"/>
                </a:lnTo>
                <a:lnTo>
                  <a:pt x="10150" y="793"/>
                </a:lnTo>
                <a:cubicBezTo>
                  <a:pt x="10134" y="856"/>
                  <a:pt x="10134" y="903"/>
                  <a:pt x="10134" y="935"/>
                </a:cubicBezTo>
                <a:lnTo>
                  <a:pt x="10055" y="967"/>
                </a:lnTo>
                <a:lnTo>
                  <a:pt x="10055" y="1157"/>
                </a:lnTo>
                <a:cubicBezTo>
                  <a:pt x="10118" y="1141"/>
                  <a:pt x="10182" y="1125"/>
                  <a:pt x="10229" y="1093"/>
                </a:cubicBezTo>
                <a:cubicBezTo>
                  <a:pt x="10271" y="1062"/>
                  <a:pt x="10305" y="1031"/>
                  <a:pt x="10351" y="1031"/>
                </a:cubicBezTo>
                <a:cubicBezTo>
                  <a:pt x="10375" y="1031"/>
                  <a:pt x="10402" y="1040"/>
                  <a:pt x="10435" y="1062"/>
                </a:cubicBezTo>
                <a:lnTo>
                  <a:pt x="10324" y="1157"/>
                </a:lnTo>
                <a:cubicBezTo>
                  <a:pt x="10324" y="1188"/>
                  <a:pt x="10324" y="1220"/>
                  <a:pt x="10308" y="1283"/>
                </a:cubicBezTo>
                <a:cubicBezTo>
                  <a:pt x="10277" y="1220"/>
                  <a:pt x="10277" y="1204"/>
                  <a:pt x="10261" y="1157"/>
                </a:cubicBezTo>
                <a:cubicBezTo>
                  <a:pt x="10150" y="1220"/>
                  <a:pt x="10039" y="1283"/>
                  <a:pt x="9912" y="1315"/>
                </a:cubicBezTo>
                <a:cubicBezTo>
                  <a:pt x="9912" y="1331"/>
                  <a:pt x="9897" y="1331"/>
                  <a:pt x="9897" y="1347"/>
                </a:cubicBezTo>
                <a:lnTo>
                  <a:pt x="9881" y="1331"/>
                </a:lnTo>
                <a:lnTo>
                  <a:pt x="9912" y="1299"/>
                </a:lnTo>
                <a:cubicBezTo>
                  <a:pt x="9912" y="1283"/>
                  <a:pt x="9928" y="1268"/>
                  <a:pt x="9944" y="1252"/>
                </a:cubicBezTo>
                <a:cubicBezTo>
                  <a:pt x="9928" y="1141"/>
                  <a:pt x="9912" y="1062"/>
                  <a:pt x="9912" y="983"/>
                </a:cubicBezTo>
                <a:lnTo>
                  <a:pt x="9849" y="983"/>
                </a:lnTo>
                <a:cubicBezTo>
                  <a:pt x="9770" y="840"/>
                  <a:pt x="9707" y="713"/>
                  <a:pt x="9643" y="587"/>
                </a:cubicBezTo>
                <a:lnTo>
                  <a:pt x="9722" y="539"/>
                </a:lnTo>
                <a:cubicBezTo>
                  <a:pt x="9703" y="533"/>
                  <a:pt x="9683" y="529"/>
                  <a:pt x="9665" y="529"/>
                </a:cubicBezTo>
                <a:cubicBezTo>
                  <a:pt x="9638" y="529"/>
                  <a:pt x="9614" y="536"/>
                  <a:pt x="9596" y="555"/>
                </a:cubicBezTo>
                <a:cubicBezTo>
                  <a:pt x="9527" y="610"/>
                  <a:pt x="9446" y="653"/>
                  <a:pt x="9354" y="653"/>
                </a:cubicBezTo>
                <a:cubicBezTo>
                  <a:pt x="9340" y="653"/>
                  <a:pt x="9325" y="652"/>
                  <a:pt x="9311" y="650"/>
                </a:cubicBezTo>
                <a:cubicBezTo>
                  <a:pt x="9247" y="666"/>
                  <a:pt x="9184" y="698"/>
                  <a:pt x="9121" y="729"/>
                </a:cubicBezTo>
                <a:lnTo>
                  <a:pt x="9184" y="824"/>
                </a:lnTo>
                <a:lnTo>
                  <a:pt x="8962" y="1093"/>
                </a:lnTo>
                <a:cubicBezTo>
                  <a:pt x="8978" y="1109"/>
                  <a:pt x="8994" y="1141"/>
                  <a:pt x="9010" y="1157"/>
                </a:cubicBezTo>
                <a:lnTo>
                  <a:pt x="8899" y="1157"/>
                </a:lnTo>
                <a:lnTo>
                  <a:pt x="8788" y="1014"/>
                </a:lnTo>
                <a:lnTo>
                  <a:pt x="8598" y="1220"/>
                </a:lnTo>
                <a:lnTo>
                  <a:pt x="8535" y="1157"/>
                </a:lnTo>
                <a:lnTo>
                  <a:pt x="8377" y="1268"/>
                </a:lnTo>
                <a:lnTo>
                  <a:pt x="8424" y="1315"/>
                </a:lnTo>
                <a:lnTo>
                  <a:pt x="8329" y="1363"/>
                </a:lnTo>
                <a:cubicBezTo>
                  <a:pt x="8329" y="1394"/>
                  <a:pt x="8345" y="1410"/>
                  <a:pt x="8345" y="1442"/>
                </a:cubicBezTo>
                <a:lnTo>
                  <a:pt x="8598" y="1315"/>
                </a:lnTo>
                <a:lnTo>
                  <a:pt x="8598" y="1426"/>
                </a:lnTo>
                <a:lnTo>
                  <a:pt x="8503" y="1426"/>
                </a:lnTo>
                <a:lnTo>
                  <a:pt x="8297" y="1648"/>
                </a:lnTo>
                <a:lnTo>
                  <a:pt x="8218" y="1521"/>
                </a:lnTo>
                <a:lnTo>
                  <a:pt x="8092" y="1521"/>
                </a:lnTo>
                <a:lnTo>
                  <a:pt x="7822" y="1663"/>
                </a:lnTo>
                <a:cubicBezTo>
                  <a:pt x="7822" y="1727"/>
                  <a:pt x="7807" y="1774"/>
                  <a:pt x="7807" y="1838"/>
                </a:cubicBezTo>
                <a:lnTo>
                  <a:pt x="7712" y="1822"/>
                </a:lnTo>
                <a:lnTo>
                  <a:pt x="7775" y="1695"/>
                </a:lnTo>
                <a:lnTo>
                  <a:pt x="7696" y="1695"/>
                </a:lnTo>
                <a:cubicBezTo>
                  <a:pt x="7696" y="1727"/>
                  <a:pt x="7680" y="1758"/>
                  <a:pt x="7664" y="1790"/>
                </a:cubicBezTo>
                <a:lnTo>
                  <a:pt x="7427" y="1790"/>
                </a:lnTo>
                <a:cubicBezTo>
                  <a:pt x="7363" y="1917"/>
                  <a:pt x="7173" y="1838"/>
                  <a:pt x="7173" y="2012"/>
                </a:cubicBezTo>
                <a:lnTo>
                  <a:pt x="6967" y="2075"/>
                </a:lnTo>
                <a:lnTo>
                  <a:pt x="6730" y="2313"/>
                </a:lnTo>
                <a:cubicBezTo>
                  <a:pt x="6746" y="2344"/>
                  <a:pt x="6762" y="2392"/>
                  <a:pt x="6777" y="2455"/>
                </a:cubicBezTo>
                <a:cubicBezTo>
                  <a:pt x="6777" y="2455"/>
                  <a:pt x="6762" y="2471"/>
                  <a:pt x="6746" y="2487"/>
                </a:cubicBezTo>
                <a:lnTo>
                  <a:pt x="6603" y="2376"/>
                </a:lnTo>
                <a:cubicBezTo>
                  <a:pt x="6524" y="2423"/>
                  <a:pt x="6445" y="2471"/>
                  <a:pt x="6382" y="2518"/>
                </a:cubicBezTo>
                <a:cubicBezTo>
                  <a:pt x="6318" y="2582"/>
                  <a:pt x="6223" y="2629"/>
                  <a:pt x="6176" y="2724"/>
                </a:cubicBezTo>
                <a:lnTo>
                  <a:pt x="6081" y="2677"/>
                </a:lnTo>
                <a:lnTo>
                  <a:pt x="6049" y="2693"/>
                </a:lnTo>
                <a:lnTo>
                  <a:pt x="5907" y="2645"/>
                </a:lnTo>
                <a:cubicBezTo>
                  <a:pt x="5859" y="2756"/>
                  <a:pt x="5827" y="2835"/>
                  <a:pt x="5796" y="2930"/>
                </a:cubicBezTo>
                <a:cubicBezTo>
                  <a:pt x="5812" y="2946"/>
                  <a:pt x="5827" y="2946"/>
                  <a:pt x="5843" y="2978"/>
                </a:cubicBezTo>
                <a:cubicBezTo>
                  <a:pt x="5796" y="2993"/>
                  <a:pt x="5764" y="3009"/>
                  <a:pt x="5732" y="3041"/>
                </a:cubicBezTo>
                <a:cubicBezTo>
                  <a:pt x="5715" y="3063"/>
                  <a:pt x="5701" y="3071"/>
                  <a:pt x="5689" y="3071"/>
                </a:cubicBezTo>
                <a:cubicBezTo>
                  <a:pt x="5658" y="3071"/>
                  <a:pt x="5640" y="3012"/>
                  <a:pt x="5606" y="2978"/>
                </a:cubicBezTo>
                <a:cubicBezTo>
                  <a:pt x="5637" y="2978"/>
                  <a:pt x="5653" y="2993"/>
                  <a:pt x="5685" y="2993"/>
                </a:cubicBezTo>
                <a:cubicBezTo>
                  <a:pt x="5701" y="3009"/>
                  <a:pt x="5717" y="3041"/>
                  <a:pt x="5732" y="3041"/>
                </a:cubicBezTo>
                <a:lnTo>
                  <a:pt x="5732" y="2962"/>
                </a:lnTo>
                <a:lnTo>
                  <a:pt x="5590" y="2883"/>
                </a:lnTo>
                <a:cubicBezTo>
                  <a:pt x="5447" y="2946"/>
                  <a:pt x="5337" y="3057"/>
                  <a:pt x="5273" y="3199"/>
                </a:cubicBezTo>
                <a:cubicBezTo>
                  <a:pt x="5036" y="3231"/>
                  <a:pt x="4972" y="3278"/>
                  <a:pt x="4877" y="3516"/>
                </a:cubicBezTo>
                <a:lnTo>
                  <a:pt x="4640" y="3643"/>
                </a:lnTo>
                <a:lnTo>
                  <a:pt x="4687" y="3690"/>
                </a:lnTo>
                <a:cubicBezTo>
                  <a:pt x="4624" y="3785"/>
                  <a:pt x="4513" y="3864"/>
                  <a:pt x="4387" y="3864"/>
                </a:cubicBezTo>
                <a:cubicBezTo>
                  <a:pt x="4371" y="3912"/>
                  <a:pt x="4371" y="3928"/>
                  <a:pt x="4371" y="3943"/>
                </a:cubicBezTo>
                <a:lnTo>
                  <a:pt x="4260" y="3943"/>
                </a:lnTo>
                <a:lnTo>
                  <a:pt x="4117" y="4133"/>
                </a:lnTo>
                <a:lnTo>
                  <a:pt x="3991" y="4133"/>
                </a:lnTo>
                <a:cubicBezTo>
                  <a:pt x="3911" y="4355"/>
                  <a:pt x="3674" y="4434"/>
                  <a:pt x="3531" y="4640"/>
                </a:cubicBezTo>
                <a:lnTo>
                  <a:pt x="3421" y="4640"/>
                </a:lnTo>
                <a:lnTo>
                  <a:pt x="3421" y="4814"/>
                </a:lnTo>
                <a:lnTo>
                  <a:pt x="3246" y="4925"/>
                </a:lnTo>
                <a:cubicBezTo>
                  <a:pt x="3262" y="4988"/>
                  <a:pt x="3262" y="5036"/>
                  <a:pt x="3278" y="5099"/>
                </a:cubicBezTo>
                <a:lnTo>
                  <a:pt x="3183" y="5147"/>
                </a:lnTo>
                <a:lnTo>
                  <a:pt x="3009" y="5242"/>
                </a:lnTo>
                <a:cubicBezTo>
                  <a:pt x="2993" y="5242"/>
                  <a:pt x="2993" y="5258"/>
                  <a:pt x="2993" y="5258"/>
                </a:cubicBezTo>
                <a:lnTo>
                  <a:pt x="3120" y="5368"/>
                </a:lnTo>
                <a:lnTo>
                  <a:pt x="3072" y="5463"/>
                </a:lnTo>
                <a:cubicBezTo>
                  <a:pt x="3120" y="5479"/>
                  <a:pt x="3151" y="5511"/>
                  <a:pt x="3151" y="5574"/>
                </a:cubicBezTo>
                <a:cubicBezTo>
                  <a:pt x="3151" y="5638"/>
                  <a:pt x="3167" y="5685"/>
                  <a:pt x="3199" y="5748"/>
                </a:cubicBezTo>
                <a:cubicBezTo>
                  <a:pt x="3215" y="5748"/>
                  <a:pt x="3183" y="5764"/>
                  <a:pt x="3183" y="5796"/>
                </a:cubicBezTo>
                <a:cubicBezTo>
                  <a:pt x="3165" y="5760"/>
                  <a:pt x="3133" y="5740"/>
                  <a:pt x="3099" y="5740"/>
                </a:cubicBezTo>
                <a:cubicBezTo>
                  <a:pt x="3073" y="5740"/>
                  <a:pt x="3046" y="5752"/>
                  <a:pt x="3025" y="5780"/>
                </a:cubicBezTo>
                <a:cubicBezTo>
                  <a:pt x="3120" y="5812"/>
                  <a:pt x="3056" y="5859"/>
                  <a:pt x="3041" y="5891"/>
                </a:cubicBezTo>
                <a:cubicBezTo>
                  <a:pt x="3056" y="5938"/>
                  <a:pt x="3072" y="5986"/>
                  <a:pt x="3072" y="6018"/>
                </a:cubicBezTo>
                <a:lnTo>
                  <a:pt x="2898" y="6018"/>
                </a:lnTo>
                <a:lnTo>
                  <a:pt x="2946" y="6097"/>
                </a:lnTo>
                <a:cubicBezTo>
                  <a:pt x="2916" y="6141"/>
                  <a:pt x="2847" y="6171"/>
                  <a:pt x="2849" y="6238"/>
                </a:cubicBezTo>
                <a:lnTo>
                  <a:pt x="2849" y="6238"/>
                </a:lnTo>
                <a:lnTo>
                  <a:pt x="2661" y="6097"/>
                </a:lnTo>
                <a:cubicBezTo>
                  <a:pt x="2629" y="6144"/>
                  <a:pt x="2581" y="6192"/>
                  <a:pt x="2581" y="6223"/>
                </a:cubicBezTo>
                <a:cubicBezTo>
                  <a:pt x="2597" y="6318"/>
                  <a:pt x="2455" y="6255"/>
                  <a:pt x="2486" y="6350"/>
                </a:cubicBezTo>
                <a:lnTo>
                  <a:pt x="2629" y="6445"/>
                </a:lnTo>
                <a:lnTo>
                  <a:pt x="2550" y="6651"/>
                </a:lnTo>
                <a:lnTo>
                  <a:pt x="2486" y="6667"/>
                </a:lnTo>
                <a:lnTo>
                  <a:pt x="2550" y="6762"/>
                </a:lnTo>
                <a:lnTo>
                  <a:pt x="2391" y="6873"/>
                </a:lnTo>
                <a:cubicBezTo>
                  <a:pt x="2312" y="7015"/>
                  <a:pt x="2265" y="7158"/>
                  <a:pt x="2265" y="7316"/>
                </a:cubicBezTo>
                <a:lnTo>
                  <a:pt x="2518" y="7221"/>
                </a:lnTo>
                <a:lnTo>
                  <a:pt x="2550" y="7253"/>
                </a:lnTo>
                <a:cubicBezTo>
                  <a:pt x="2566" y="7221"/>
                  <a:pt x="2581" y="7189"/>
                  <a:pt x="2597" y="7158"/>
                </a:cubicBezTo>
                <a:cubicBezTo>
                  <a:pt x="2629" y="7173"/>
                  <a:pt x="2661" y="7173"/>
                  <a:pt x="2661" y="7189"/>
                </a:cubicBezTo>
                <a:cubicBezTo>
                  <a:pt x="2676" y="7205"/>
                  <a:pt x="2676" y="7237"/>
                  <a:pt x="2676" y="7253"/>
                </a:cubicBezTo>
                <a:lnTo>
                  <a:pt x="2708" y="7253"/>
                </a:lnTo>
                <a:lnTo>
                  <a:pt x="2708" y="7142"/>
                </a:lnTo>
                <a:lnTo>
                  <a:pt x="2930" y="7063"/>
                </a:lnTo>
                <a:lnTo>
                  <a:pt x="2930" y="6920"/>
                </a:lnTo>
                <a:lnTo>
                  <a:pt x="2866" y="6999"/>
                </a:lnTo>
                <a:cubicBezTo>
                  <a:pt x="2835" y="6873"/>
                  <a:pt x="2930" y="6857"/>
                  <a:pt x="2961" y="6793"/>
                </a:cubicBezTo>
                <a:lnTo>
                  <a:pt x="3167" y="7031"/>
                </a:lnTo>
                <a:cubicBezTo>
                  <a:pt x="3199" y="6968"/>
                  <a:pt x="3246" y="6904"/>
                  <a:pt x="3278" y="6857"/>
                </a:cubicBezTo>
                <a:lnTo>
                  <a:pt x="3405" y="6904"/>
                </a:lnTo>
                <a:cubicBezTo>
                  <a:pt x="3389" y="6857"/>
                  <a:pt x="3373" y="6841"/>
                  <a:pt x="3357" y="6793"/>
                </a:cubicBezTo>
                <a:lnTo>
                  <a:pt x="3531" y="6793"/>
                </a:lnTo>
                <a:cubicBezTo>
                  <a:pt x="3531" y="6714"/>
                  <a:pt x="3563" y="6651"/>
                  <a:pt x="3500" y="6603"/>
                </a:cubicBezTo>
                <a:lnTo>
                  <a:pt x="3595" y="6461"/>
                </a:lnTo>
                <a:lnTo>
                  <a:pt x="3484" y="6398"/>
                </a:lnTo>
                <a:lnTo>
                  <a:pt x="3690" y="6208"/>
                </a:lnTo>
                <a:lnTo>
                  <a:pt x="3690" y="6208"/>
                </a:lnTo>
                <a:lnTo>
                  <a:pt x="3642" y="6445"/>
                </a:lnTo>
                <a:lnTo>
                  <a:pt x="3785" y="6366"/>
                </a:lnTo>
                <a:lnTo>
                  <a:pt x="3927" y="6413"/>
                </a:lnTo>
                <a:lnTo>
                  <a:pt x="3690" y="6493"/>
                </a:lnTo>
                <a:cubicBezTo>
                  <a:pt x="3674" y="6540"/>
                  <a:pt x="3658" y="6572"/>
                  <a:pt x="3642" y="6619"/>
                </a:cubicBezTo>
                <a:lnTo>
                  <a:pt x="3753" y="6619"/>
                </a:lnTo>
                <a:cubicBezTo>
                  <a:pt x="3769" y="6588"/>
                  <a:pt x="3785" y="6556"/>
                  <a:pt x="3785" y="6524"/>
                </a:cubicBezTo>
                <a:cubicBezTo>
                  <a:pt x="3799" y="6527"/>
                  <a:pt x="3815" y="6528"/>
                  <a:pt x="3831" y="6528"/>
                </a:cubicBezTo>
                <a:cubicBezTo>
                  <a:pt x="3849" y="6528"/>
                  <a:pt x="3868" y="6527"/>
                  <a:pt x="3886" y="6527"/>
                </a:cubicBezTo>
                <a:cubicBezTo>
                  <a:pt x="3943" y="6527"/>
                  <a:pt x="3999" y="6535"/>
                  <a:pt x="4038" y="6603"/>
                </a:cubicBezTo>
                <a:cubicBezTo>
                  <a:pt x="4022" y="6730"/>
                  <a:pt x="4054" y="6841"/>
                  <a:pt x="4133" y="6936"/>
                </a:cubicBezTo>
                <a:cubicBezTo>
                  <a:pt x="4125" y="6938"/>
                  <a:pt x="4116" y="6939"/>
                  <a:pt x="4108" y="6939"/>
                </a:cubicBezTo>
                <a:cubicBezTo>
                  <a:pt x="4024" y="6939"/>
                  <a:pt x="3953" y="6840"/>
                  <a:pt x="3874" y="6840"/>
                </a:cubicBezTo>
                <a:cubicBezTo>
                  <a:pt x="3846" y="6840"/>
                  <a:pt x="3816" y="6853"/>
                  <a:pt x="3785" y="6888"/>
                </a:cubicBezTo>
                <a:lnTo>
                  <a:pt x="3721" y="6825"/>
                </a:lnTo>
                <a:cubicBezTo>
                  <a:pt x="3721" y="6793"/>
                  <a:pt x="3721" y="6762"/>
                  <a:pt x="3721" y="6746"/>
                </a:cubicBezTo>
                <a:cubicBezTo>
                  <a:pt x="3721" y="6714"/>
                  <a:pt x="3706" y="6683"/>
                  <a:pt x="3706" y="6635"/>
                </a:cubicBezTo>
                <a:cubicBezTo>
                  <a:pt x="3642" y="6683"/>
                  <a:pt x="3595" y="6746"/>
                  <a:pt x="3579" y="6825"/>
                </a:cubicBezTo>
                <a:lnTo>
                  <a:pt x="3421" y="6936"/>
                </a:lnTo>
                <a:cubicBezTo>
                  <a:pt x="3474" y="6936"/>
                  <a:pt x="3504" y="6936"/>
                  <a:pt x="3531" y="6927"/>
                </a:cubicBezTo>
                <a:lnTo>
                  <a:pt x="3531" y="6927"/>
                </a:lnTo>
                <a:lnTo>
                  <a:pt x="3531" y="6952"/>
                </a:lnTo>
                <a:lnTo>
                  <a:pt x="3553" y="6945"/>
                </a:lnTo>
                <a:lnTo>
                  <a:pt x="3553" y="6945"/>
                </a:lnTo>
                <a:cubicBezTo>
                  <a:pt x="3616" y="7034"/>
                  <a:pt x="3567" y="7135"/>
                  <a:pt x="3611" y="7237"/>
                </a:cubicBezTo>
                <a:cubicBezTo>
                  <a:pt x="3642" y="7205"/>
                  <a:pt x="3674" y="7189"/>
                  <a:pt x="3721" y="7173"/>
                </a:cubicBezTo>
                <a:lnTo>
                  <a:pt x="3753" y="7126"/>
                </a:lnTo>
                <a:lnTo>
                  <a:pt x="3769" y="7142"/>
                </a:lnTo>
                <a:lnTo>
                  <a:pt x="3721" y="7173"/>
                </a:lnTo>
                <a:cubicBezTo>
                  <a:pt x="3753" y="7189"/>
                  <a:pt x="3769" y="7221"/>
                  <a:pt x="3785" y="7221"/>
                </a:cubicBezTo>
                <a:cubicBezTo>
                  <a:pt x="3848" y="7205"/>
                  <a:pt x="3896" y="7189"/>
                  <a:pt x="3959" y="7158"/>
                </a:cubicBezTo>
                <a:cubicBezTo>
                  <a:pt x="3943" y="7094"/>
                  <a:pt x="3927" y="7047"/>
                  <a:pt x="3911" y="6983"/>
                </a:cubicBezTo>
                <a:lnTo>
                  <a:pt x="3911" y="6983"/>
                </a:lnTo>
                <a:cubicBezTo>
                  <a:pt x="3991" y="7031"/>
                  <a:pt x="4054" y="7126"/>
                  <a:pt x="4054" y="7237"/>
                </a:cubicBezTo>
                <a:lnTo>
                  <a:pt x="4133" y="7158"/>
                </a:lnTo>
                <a:cubicBezTo>
                  <a:pt x="4117" y="7126"/>
                  <a:pt x="4102" y="7094"/>
                  <a:pt x="4086" y="7063"/>
                </a:cubicBezTo>
                <a:lnTo>
                  <a:pt x="4181" y="7015"/>
                </a:lnTo>
                <a:lnTo>
                  <a:pt x="4181" y="6920"/>
                </a:lnTo>
                <a:lnTo>
                  <a:pt x="4307" y="6857"/>
                </a:lnTo>
                <a:lnTo>
                  <a:pt x="4339" y="6904"/>
                </a:lnTo>
                <a:lnTo>
                  <a:pt x="4482" y="6809"/>
                </a:lnTo>
                <a:cubicBezTo>
                  <a:pt x="4482" y="6809"/>
                  <a:pt x="4497" y="6825"/>
                  <a:pt x="4513" y="6841"/>
                </a:cubicBezTo>
                <a:lnTo>
                  <a:pt x="4402" y="6999"/>
                </a:lnTo>
                <a:cubicBezTo>
                  <a:pt x="4426" y="6991"/>
                  <a:pt x="4450" y="6987"/>
                  <a:pt x="4474" y="6987"/>
                </a:cubicBezTo>
                <a:cubicBezTo>
                  <a:pt x="4496" y="6987"/>
                  <a:pt x="4518" y="6991"/>
                  <a:pt x="4540" y="6998"/>
                </a:cubicBezTo>
                <a:lnTo>
                  <a:pt x="4540" y="6998"/>
                </a:lnTo>
                <a:cubicBezTo>
                  <a:pt x="4529" y="7037"/>
                  <a:pt x="4527" y="7064"/>
                  <a:pt x="4513" y="7078"/>
                </a:cubicBezTo>
                <a:cubicBezTo>
                  <a:pt x="4466" y="7142"/>
                  <a:pt x="4418" y="7173"/>
                  <a:pt x="4371" y="7237"/>
                </a:cubicBezTo>
                <a:cubicBezTo>
                  <a:pt x="4323" y="7300"/>
                  <a:pt x="4323" y="7395"/>
                  <a:pt x="4244" y="7427"/>
                </a:cubicBezTo>
                <a:cubicBezTo>
                  <a:pt x="4181" y="7474"/>
                  <a:pt x="4149" y="7538"/>
                  <a:pt x="4086" y="7569"/>
                </a:cubicBezTo>
                <a:cubicBezTo>
                  <a:pt x="3991" y="7633"/>
                  <a:pt x="3943" y="7728"/>
                  <a:pt x="3959" y="7838"/>
                </a:cubicBezTo>
                <a:cubicBezTo>
                  <a:pt x="3832" y="7902"/>
                  <a:pt x="3832" y="8076"/>
                  <a:pt x="3690" y="8123"/>
                </a:cubicBezTo>
                <a:lnTo>
                  <a:pt x="3690" y="8218"/>
                </a:lnTo>
                <a:cubicBezTo>
                  <a:pt x="3563" y="8266"/>
                  <a:pt x="3500" y="8408"/>
                  <a:pt x="3531" y="8535"/>
                </a:cubicBezTo>
                <a:lnTo>
                  <a:pt x="3595" y="8567"/>
                </a:lnTo>
                <a:lnTo>
                  <a:pt x="3421" y="8773"/>
                </a:lnTo>
                <a:cubicBezTo>
                  <a:pt x="3421" y="8725"/>
                  <a:pt x="3405" y="8693"/>
                  <a:pt x="3405" y="8646"/>
                </a:cubicBezTo>
                <a:lnTo>
                  <a:pt x="3151" y="8646"/>
                </a:lnTo>
                <a:cubicBezTo>
                  <a:pt x="3183" y="8741"/>
                  <a:pt x="3041" y="8709"/>
                  <a:pt x="3041" y="8804"/>
                </a:cubicBezTo>
                <a:cubicBezTo>
                  <a:pt x="3041" y="8883"/>
                  <a:pt x="2993" y="8931"/>
                  <a:pt x="2930" y="8947"/>
                </a:cubicBezTo>
                <a:cubicBezTo>
                  <a:pt x="2914" y="8947"/>
                  <a:pt x="2882" y="8978"/>
                  <a:pt x="2882" y="9010"/>
                </a:cubicBezTo>
                <a:cubicBezTo>
                  <a:pt x="2851" y="9089"/>
                  <a:pt x="2835" y="9153"/>
                  <a:pt x="2819" y="9232"/>
                </a:cubicBezTo>
                <a:cubicBezTo>
                  <a:pt x="2753" y="9298"/>
                  <a:pt x="2665" y="9331"/>
                  <a:pt x="2573" y="9331"/>
                </a:cubicBezTo>
                <a:cubicBezTo>
                  <a:pt x="2555" y="9331"/>
                  <a:pt x="2537" y="9329"/>
                  <a:pt x="2518" y="9327"/>
                </a:cubicBezTo>
                <a:cubicBezTo>
                  <a:pt x="2502" y="9390"/>
                  <a:pt x="2486" y="9438"/>
                  <a:pt x="2471" y="9485"/>
                </a:cubicBezTo>
                <a:cubicBezTo>
                  <a:pt x="2439" y="9533"/>
                  <a:pt x="2407" y="9564"/>
                  <a:pt x="2376" y="9612"/>
                </a:cubicBezTo>
                <a:lnTo>
                  <a:pt x="2550" y="9675"/>
                </a:lnTo>
                <a:lnTo>
                  <a:pt x="2550" y="9707"/>
                </a:lnTo>
                <a:lnTo>
                  <a:pt x="2391" y="9707"/>
                </a:lnTo>
                <a:lnTo>
                  <a:pt x="2391" y="9818"/>
                </a:lnTo>
                <a:lnTo>
                  <a:pt x="2471" y="9865"/>
                </a:lnTo>
                <a:cubicBezTo>
                  <a:pt x="2455" y="9992"/>
                  <a:pt x="2360" y="9960"/>
                  <a:pt x="2296" y="9992"/>
                </a:cubicBezTo>
                <a:lnTo>
                  <a:pt x="2328" y="10039"/>
                </a:lnTo>
                <a:lnTo>
                  <a:pt x="2217" y="10182"/>
                </a:lnTo>
                <a:cubicBezTo>
                  <a:pt x="2201" y="10103"/>
                  <a:pt x="2186" y="10039"/>
                  <a:pt x="2186" y="9976"/>
                </a:cubicBezTo>
                <a:cubicBezTo>
                  <a:pt x="2091" y="10008"/>
                  <a:pt x="2059" y="10134"/>
                  <a:pt x="1996" y="10182"/>
                </a:cubicBezTo>
                <a:cubicBezTo>
                  <a:pt x="1916" y="10213"/>
                  <a:pt x="1869" y="10308"/>
                  <a:pt x="1806" y="10372"/>
                </a:cubicBezTo>
                <a:lnTo>
                  <a:pt x="1932" y="10435"/>
                </a:lnTo>
                <a:cubicBezTo>
                  <a:pt x="1916" y="10277"/>
                  <a:pt x="2043" y="10324"/>
                  <a:pt x="2138" y="10277"/>
                </a:cubicBezTo>
                <a:lnTo>
                  <a:pt x="2138" y="10277"/>
                </a:lnTo>
                <a:lnTo>
                  <a:pt x="1980" y="10530"/>
                </a:lnTo>
                <a:cubicBezTo>
                  <a:pt x="1954" y="10534"/>
                  <a:pt x="1930" y="10536"/>
                  <a:pt x="1907" y="10536"/>
                </a:cubicBezTo>
                <a:cubicBezTo>
                  <a:pt x="1842" y="10536"/>
                  <a:pt x="1784" y="10522"/>
                  <a:pt x="1726" y="10498"/>
                </a:cubicBezTo>
                <a:lnTo>
                  <a:pt x="1726" y="10514"/>
                </a:lnTo>
                <a:lnTo>
                  <a:pt x="1821" y="10673"/>
                </a:lnTo>
                <a:lnTo>
                  <a:pt x="1600" y="10958"/>
                </a:lnTo>
                <a:cubicBezTo>
                  <a:pt x="1584" y="11053"/>
                  <a:pt x="1536" y="11116"/>
                  <a:pt x="1552" y="11164"/>
                </a:cubicBezTo>
                <a:cubicBezTo>
                  <a:pt x="1568" y="11211"/>
                  <a:pt x="1600" y="11243"/>
                  <a:pt x="1600" y="11259"/>
                </a:cubicBezTo>
                <a:lnTo>
                  <a:pt x="1790" y="11354"/>
                </a:lnTo>
                <a:lnTo>
                  <a:pt x="1679" y="11480"/>
                </a:lnTo>
                <a:cubicBezTo>
                  <a:pt x="1649" y="11431"/>
                  <a:pt x="1613" y="11406"/>
                  <a:pt x="1575" y="11406"/>
                </a:cubicBezTo>
                <a:cubicBezTo>
                  <a:pt x="1552" y="11406"/>
                  <a:pt x="1529" y="11415"/>
                  <a:pt x="1505" y="11433"/>
                </a:cubicBezTo>
                <a:lnTo>
                  <a:pt x="1600" y="11480"/>
                </a:lnTo>
                <a:lnTo>
                  <a:pt x="1536" y="11544"/>
                </a:lnTo>
                <a:lnTo>
                  <a:pt x="1457" y="11512"/>
                </a:lnTo>
                <a:cubicBezTo>
                  <a:pt x="1457" y="11528"/>
                  <a:pt x="1441" y="11528"/>
                  <a:pt x="1426" y="11544"/>
                </a:cubicBezTo>
                <a:lnTo>
                  <a:pt x="1426" y="11528"/>
                </a:lnTo>
                <a:lnTo>
                  <a:pt x="1457" y="11496"/>
                </a:lnTo>
                <a:lnTo>
                  <a:pt x="1457" y="11417"/>
                </a:lnTo>
                <a:cubicBezTo>
                  <a:pt x="1362" y="11385"/>
                  <a:pt x="1267" y="11433"/>
                  <a:pt x="1236" y="11338"/>
                </a:cubicBezTo>
                <a:lnTo>
                  <a:pt x="1299" y="11227"/>
                </a:lnTo>
                <a:lnTo>
                  <a:pt x="1362" y="11227"/>
                </a:lnTo>
                <a:cubicBezTo>
                  <a:pt x="1346" y="11164"/>
                  <a:pt x="1331" y="11100"/>
                  <a:pt x="1315" y="11037"/>
                </a:cubicBezTo>
                <a:lnTo>
                  <a:pt x="1220" y="11037"/>
                </a:lnTo>
                <a:lnTo>
                  <a:pt x="1030" y="11433"/>
                </a:lnTo>
                <a:lnTo>
                  <a:pt x="1172" y="11496"/>
                </a:lnTo>
                <a:lnTo>
                  <a:pt x="1172" y="11670"/>
                </a:lnTo>
                <a:lnTo>
                  <a:pt x="1077" y="11718"/>
                </a:lnTo>
                <a:lnTo>
                  <a:pt x="840" y="11623"/>
                </a:lnTo>
                <a:lnTo>
                  <a:pt x="776" y="11749"/>
                </a:lnTo>
                <a:cubicBezTo>
                  <a:pt x="761" y="11781"/>
                  <a:pt x="745" y="11813"/>
                  <a:pt x="729" y="11844"/>
                </a:cubicBezTo>
                <a:cubicBezTo>
                  <a:pt x="713" y="11876"/>
                  <a:pt x="634" y="11908"/>
                  <a:pt x="634" y="11908"/>
                </a:cubicBezTo>
                <a:lnTo>
                  <a:pt x="634" y="11955"/>
                </a:lnTo>
                <a:lnTo>
                  <a:pt x="681" y="11987"/>
                </a:lnTo>
                <a:lnTo>
                  <a:pt x="666" y="12003"/>
                </a:lnTo>
                <a:lnTo>
                  <a:pt x="634" y="11971"/>
                </a:lnTo>
                <a:lnTo>
                  <a:pt x="491" y="12034"/>
                </a:lnTo>
                <a:lnTo>
                  <a:pt x="586" y="12082"/>
                </a:lnTo>
                <a:lnTo>
                  <a:pt x="586" y="12256"/>
                </a:lnTo>
                <a:cubicBezTo>
                  <a:pt x="634" y="12240"/>
                  <a:pt x="681" y="12224"/>
                  <a:pt x="729" y="12209"/>
                </a:cubicBezTo>
                <a:cubicBezTo>
                  <a:pt x="729" y="12193"/>
                  <a:pt x="745" y="12193"/>
                  <a:pt x="745" y="12177"/>
                </a:cubicBezTo>
                <a:lnTo>
                  <a:pt x="761" y="12193"/>
                </a:lnTo>
                <a:lnTo>
                  <a:pt x="729" y="12224"/>
                </a:lnTo>
                <a:lnTo>
                  <a:pt x="840" y="12399"/>
                </a:lnTo>
                <a:cubicBezTo>
                  <a:pt x="856" y="12407"/>
                  <a:pt x="871" y="12410"/>
                  <a:pt x="885" y="12410"/>
                </a:cubicBezTo>
                <a:cubicBezTo>
                  <a:pt x="952" y="12410"/>
                  <a:pt x="996" y="12327"/>
                  <a:pt x="1061" y="12288"/>
                </a:cubicBezTo>
                <a:lnTo>
                  <a:pt x="1109" y="12399"/>
                </a:lnTo>
                <a:cubicBezTo>
                  <a:pt x="1204" y="12399"/>
                  <a:pt x="1283" y="12367"/>
                  <a:pt x="1346" y="12288"/>
                </a:cubicBezTo>
                <a:lnTo>
                  <a:pt x="1267" y="12209"/>
                </a:lnTo>
                <a:lnTo>
                  <a:pt x="1283" y="12177"/>
                </a:lnTo>
                <a:lnTo>
                  <a:pt x="1441" y="12224"/>
                </a:lnTo>
                <a:cubicBezTo>
                  <a:pt x="1441" y="12193"/>
                  <a:pt x="1457" y="12161"/>
                  <a:pt x="1457" y="12145"/>
                </a:cubicBezTo>
                <a:lnTo>
                  <a:pt x="1600" y="12145"/>
                </a:lnTo>
                <a:cubicBezTo>
                  <a:pt x="1568" y="12209"/>
                  <a:pt x="1568" y="12272"/>
                  <a:pt x="1505" y="12319"/>
                </a:cubicBezTo>
                <a:cubicBezTo>
                  <a:pt x="1505" y="12462"/>
                  <a:pt x="1394" y="12494"/>
                  <a:pt x="1267" y="12509"/>
                </a:cubicBezTo>
                <a:lnTo>
                  <a:pt x="1267" y="12715"/>
                </a:lnTo>
                <a:lnTo>
                  <a:pt x="1077" y="12779"/>
                </a:lnTo>
                <a:lnTo>
                  <a:pt x="966" y="12889"/>
                </a:lnTo>
                <a:lnTo>
                  <a:pt x="966" y="12747"/>
                </a:lnTo>
                <a:cubicBezTo>
                  <a:pt x="935" y="12731"/>
                  <a:pt x="919" y="12731"/>
                  <a:pt x="903" y="12731"/>
                </a:cubicBezTo>
                <a:cubicBezTo>
                  <a:pt x="824" y="12731"/>
                  <a:pt x="761" y="12763"/>
                  <a:pt x="697" y="12779"/>
                </a:cubicBezTo>
                <a:cubicBezTo>
                  <a:pt x="650" y="12668"/>
                  <a:pt x="729" y="12620"/>
                  <a:pt x="745" y="12541"/>
                </a:cubicBezTo>
                <a:cubicBezTo>
                  <a:pt x="776" y="12462"/>
                  <a:pt x="776" y="12462"/>
                  <a:pt x="713" y="12367"/>
                </a:cubicBezTo>
                <a:cubicBezTo>
                  <a:pt x="622" y="12382"/>
                  <a:pt x="647" y="12542"/>
                  <a:pt x="539" y="12542"/>
                </a:cubicBezTo>
                <a:cubicBezTo>
                  <a:pt x="534" y="12542"/>
                  <a:pt x="529" y="12542"/>
                  <a:pt x="523" y="12541"/>
                </a:cubicBezTo>
                <a:cubicBezTo>
                  <a:pt x="428" y="12494"/>
                  <a:pt x="602" y="12414"/>
                  <a:pt x="491" y="12383"/>
                </a:cubicBezTo>
                <a:lnTo>
                  <a:pt x="586" y="12335"/>
                </a:lnTo>
                <a:lnTo>
                  <a:pt x="586" y="12256"/>
                </a:lnTo>
                <a:cubicBezTo>
                  <a:pt x="460" y="12256"/>
                  <a:pt x="333" y="12335"/>
                  <a:pt x="286" y="12462"/>
                </a:cubicBezTo>
                <a:cubicBezTo>
                  <a:pt x="254" y="12509"/>
                  <a:pt x="238" y="12557"/>
                  <a:pt x="191" y="12620"/>
                </a:cubicBezTo>
                <a:cubicBezTo>
                  <a:pt x="175" y="12731"/>
                  <a:pt x="159" y="12842"/>
                  <a:pt x="143" y="12953"/>
                </a:cubicBezTo>
                <a:lnTo>
                  <a:pt x="206" y="12969"/>
                </a:lnTo>
                <a:cubicBezTo>
                  <a:pt x="222" y="13016"/>
                  <a:pt x="254" y="13079"/>
                  <a:pt x="270" y="13143"/>
                </a:cubicBezTo>
                <a:cubicBezTo>
                  <a:pt x="270" y="13159"/>
                  <a:pt x="254" y="13174"/>
                  <a:pt x="254" y="13190"/>
                </a:cubicBezTo>
                <a:lnTo>
                  <a:pt x="143" y="13159"/>
                </a:lnTo>
                <a:lnTo>
                  <a:pt x="143" y="13222"/>
                </a:lnTo>
                <a:cubicBezTo>
                  <a:pt x="170" y="13239"/>
                  <a:pt x="195" y="13246"/>
                  <a:pt x="219" y="13246"/>
                </a:cubicBezTo>
                <a:cubicBezTo>
                  <a:pt x="281" y="13246"/>
                  <a:pt x="335" y="13202"/>
                  <a:pt x="381" y="13190"/>
                </a:cubicBezTo>
                <a:lnTo>
                  <a:pt x="507" y="13254"/>
                </a:lnTo>
                <a:cubicBezTo>
                  <a:pt x="507" y="13269"/>
                  <a:pt x="491" y="13285"/>
                  <a:pt x="491" y="13285"/>
                </a:cubicBezTo>
                <a:lnTo>
                  <a:pt x="270" y="13285"/>
                </a:lnTo>
                <a:cubicBezTo>
                  <a:pt x="301" y="13396"/>
                  <a:pt x="381" y="13444"/>
                  <a:pt x="428" y="13507"/>
                </a:cubicBezTo>
                <a:lnTo>
                  <a:pt x="555" y="13507"/>
                </a:lnTo>
                <a:cubicBezTo>
                  <a:pt x="571" y="13444"/>
                  <a:pt x="618" y="13412"/>
                  <a:pt x="697" y="13412"/>
                </a:cubicBezTo>
                <a:cubicBezTo>
                  <a:pt x="666" y="13380"/>
                  <a:pt x="618" y="13380"/>
                  <a:pt x="602" y="13349"/>
                </a:cubicBezTo>
                <a:cubicBezTo>
                  <a:pt x="586" y="13317"/>
                  <a:pt x="571" y="13285"/>
                  <a:pt x="555" y="13254"/>
                </a:cubicBezTo>
                <a:lnTo>
                  <a:pt x="666" y="13159"/>
                </a:lnTo>
                <a:lnTo>
                  <a:pt x="697" y="13317"/>
                </a:lnTo>
                <a:lnTo>
                  <a:pt x="824" y="13333"/>
                </a:lnTo>
                <a:cubicBezTo>
                  <a:pt x="824" y="13364"/>
                  <a:pt x="824" y="13380"/>
                  <a:pt x="824" y="13444"/>
                </a:cubicBezTo>
                <a:lnTo>
                  <a:pt x="761" y="13380"/>
                </a:lnTo>
                <a:cubicBezTo>
                  <a:pt x="745" y="13396"/>
                  <a:pt x="713" y="13412"/>
                  <a:pt x="697" y="13412"/>
                </a:cubicBezTo>
                <a:cubicBezTo>
                  <a:pt x="681" y="13444"/>
                  <a:pt x="666" y="13459"/>
                  <a:pt x="650" y="13475"/>
                </a:cubicBezTo>
                <a:cubicBezTo>
                  <a:pt x="666" y="13539"/>
                  <a:pt x="681" y="13586"/>
                  <a:pt x="697" y="13634"/>
                </a:cubicBezTo>
                <a:lnTo>
                  <a:pt x="555" y="13744"/>
                </a:lnTo>
                <a:cubicBezTo>
                  <a:pt x="539" y="13824"/>
                  <a:pt x="523" y="13919"/>
                  <a:pt x="507" y="14014"/>
                </a:cubicBezTo>
                <a:lnTo>
                  <a:pt x="681" y="14061"/>
                </a:lnTo>
                <a:lnTo>
                  <a:pt x="729" y="14014"/>
                </a:lnTo>
                <a:lnTo>
                  <a:pt x="761" y="13982"/>
                </a:lnTo>
                <a:cubicBezTo>
                  <a:pt x="776" y="13998"/>
                  <a:pt x="776" y="14014"/>
                  <a:pt x="776" y="14014"/>
                </a:cubicBezTo>
                <a:cubicBezTo>
                  <a:pt x="821" y="13992"/>
                  <a:pt x="857" y="13962"/>
                  <a:pt x="896" y="13962"/>
                </a:cubicBezTo>
                <a:cubicBezTo>
                  <a:pt x="914" y="13962"/>
                  <a:pt x="931" y="13967"/>
                  <a:pt x="951" y="13982"/>
                </a:cubicBezTo>
                <a:lnTo>
                  <a:pt x="903" y="14077"/>
                </a:lnTo>
                <a:cubicBezTo>
                  <a:pt x="940" y="14114"/>
                  <a:pt x="967" y="14150"/>
                  <a:pt x="1000" y="14150"/>
                </a:cubicBezTo>
                <a:cubicBezTo>
                  <a:pt x="1009" y="14150"/>
                  <a:pt x="1019" y="14147"/>
                  <a:pt x="1030" y="14140"/>
                </a:cubicBezTo>
                <a:lnTo>
                  <a:pt x="1030" y="14140"/>
                </a:lnTo>
                <a:cubicBezTo>
                  <a:pt x="1014" y="14204"/>
                  <a:pt x="966" y="14251"/>
                  <a:pt x="935" y="14299"/>
                </a:cubicBezTo>
                <a:lnTo>
                  <a:pt x="808" y="14299"/>
                </a:lnTo>
                <a:cubicBezTo>
                  <a:pt x="761" y="14362"/>
                  <a:pt x="745" y="14394"/>
                  <a:pt x="713" y="14441"/>
                </a:cubicBezTo>
                <a:lnTo>
                  <a:pt x="539" y="14441"/>
                </a:lnTo>
                <a:cubicBezTo>
                  <a:pt x="491" y="14489"/>
                  <a:pt x="460" y="14520"/>
                  <a:pt x="412" y="14552"/>
                </a:cubicBezTo>
                <a:lnTo>
                  <a:pt x="444" y="14584"/>
                </a:lnTo>
                <a:lnTo>
                  <a:pt x="634" y="14584"/>
                </a:lnTo>
                <a:lnTo>
                  <a:pt x="776" y="14694"/>
                </a:lnTo>
                <a:lnTo>
                  <a:pt x="761" y="14758"/>
                </a:lnTo>
                <a:cubicBezTo>
                  <a:pt x="745" y="14726"/>
                  <a:pt x="729" y="14726"/>
                  <a:pt x="729" y="14726"/>
                </a:cubicBezTo>
                <a:lnTo>
                  <a:pt x="634" y="14774"/>
                </a:lnTo>
                <a:cubicBezTo>
                  <a:pt x="666" y="14853"/>
                  <a:pt x="681" y="14900"/>
                  <a:pt x="713" y="14979"/>
                </a:cubicBezTo>
                <a:lnTo>
                  <a:pt x="903" y="15201"/>
                </a:lnTo>
                <a:cubicBezTo>
                  <a:pt x="923" y="15174"/>
                  <a:pt x="943" y="15165"/>
                  <a:pt x="962" y="15165"/>
                </a:cubicBezTo>
                <a:cubicBezTo>
                  <a:pt x="988" y="15165"/>
                  <a:pt x="1011" y="15183"/>
                  <a:pt x="1030" y="15201"/>
                </a:cubicBezTo>
                <a:lnTo>
                  <a:pt x="1188" y="15074"/>
                </a:lnTo>
                <a:cubicBezTo>
                  <a:pt x="1188" y="15059"/>
                  <a:pt x="1188" y="15043"/>
                  <a:pt x="1188" y="15027"/>
                </a:cubicBezTo>
                <a:cubicBezTo>
                  <a:pt x="1156" y="15027"/>
                  <a:pt x="1109" y="15011"/>
                  <a:pt x="1077" y="15011"/>
                </a:cubicBezTo>
                <a:cubicBezTo>
                  <a:pt x="1141" y="14964"/>
                  <a:pt x="1109" y="14837"/>
                  <a:pt x="1236" y="14837"/>
                </a:cubicBezTo>
                <a:cubicBezTo>
                  <a:pt x="1236" y="14884"/>
                  <a:pt x="1204" y="14916"/>
                  <a:pt x="1204" y="14932"/>
                </a:cubicBezTo>
                <a:cubicBezTo>
                  <a:pt x="1204" y="14964"/>
                  <a:pt x="1188" y="14995"/>
                  <a:pt x="1188" y="15027"/>
                </a:cubicBezTo>
                <a:cubicBezTo>
                  <a:pt x="1204" y="15027"/>
                  <a:pt x="1220" y="15043"/>
                  <a:pt x="1236" y="15059"/>
                </a:cubicBezTo>
                <a:lnTo>
                  <a:pt x="1188" y="15074"/>
                </a:lnTo>
                <a:lnTo>
                  <a:pt x="1251" y="15201"/>
                </a:lnTo>
                <a:lnTo>
                  <a:pt x="1141" y="15264"/>
                </a:lnTo>
                <a:cubicBezTo>
                  <a:pt x="1186" y="15318"/>
                  <a:pt x="1225" y="15347"/>
                  <a:pt x="1266" y="15347"/>
                </a:cubicBezTo>
                <a:cubicBezTo>
                  <a:pt x="1297" y="15347"/>
                  <a:pt x="1328" y="15330"/>
                  <a:pt x="1362" y="15296"/>
                </a:cubicBezTo>
                <a:lnTo>
                  <a:pt x="1631" y="15502"/>
                </a:lnTo>
                <a:lnTo>
                  <a:pt x="1647" y="15391"/>
                </a:lnTo>
                <a:lnTo>
                  <a:pt x="1790" y="15344"/>
                </a:lnTo>
                <a:lnTo>
                  <a:pt x="1790" y="15676"/>
                </a:lnTo>
                <a:cubicBezTo>
                  <a:pt x="1853" y="15660"/>
                  <a:pt x="1869" y="15613"/>
                  <a:pt x="1916" y="15581"/>
                </a:cubicBezTo>
                <a:cubicBezTo>
                  <a:pt x="1948" y="15549"/>
                  <a:pt x="2011" y="15534"/>
                  <a:pt x="2059" y="15518"/>
                </a:cubicBezTo>
                <a:cubicBezTo>
                  <a:pt x="2043" y="15486"/>
                  <a:pt x="2027" y="15454"/>
                  <a:pt x="2011" y="15423"/>
                </a:cubicBezTo>
                <a:lnTo>
                  <a:pt x="2043" y="15391"/>
                </a:lnTo>
                <a:cubicBezTo>
                  <a:pt x="2027" y="15375"/>
                  <a:pt x="2027" y="15359"/>
                  <a:pt x="1980" y="15312"/>
                </a:cubicBezTo>
                <a:lnTo>
                  <a:pt x="1980" y="15312"/>
                </a:lnTo>
                <a:lnTo>
                  <a:pt x="2312" y="15375"/>
                </a:lnTo>
                <a:lnTo>
                  <a:pt x="2328" y="15280"/>
                </a:lnTo>
                <a:lnTo>
                  <a:pt x="2661" y="15217"/>
                </a:lnTo>
                <a:lnTo>
                  <a:pt x="2787" y="14995"/>
                </a:lnTo>
                <a:cubicBezTo>
                  <a:pt x="2819" y="15090"/>
                  <a:pt x="2835" y="15154"/>
                  <a:pt x="2851" y="15217"/>
                </a:cubicBezTo>
                <a:lnTo>
                  <a:pt x="2613" y="15391"/>
                </a:lnTo>
                <a:lnTo>
                  <a:pt x="2708" y="15439"/>
                </a:lnTo>
                <a:cubicBezTo>
                  <a:pt x="2636" y="15525"/>
                  <a:pt x="2590" y="15599"/>
                  <a:pt x="2486" y="15599"/>
                </a:cubicBezTo>
                <a:cubicBezTo>
                  <a:pt x="2476" y="15599"/>
                  <a:pt x="2466" y="15598"/>
                  <a:pt x="2455" y="15597"/>
                </a:cubicBezTo>
                <a:cubicBezTo>
                  <a:pt x="2407" y="15724"/>
                  <a:pt x="2249" y="15755"/>
                  <a:pt x="2233" y="15898"/>
                </a:cubicBezTo>
                <a:cubicBezTo>
                  <a:pt x="2138" y="15914"/>
                  <a:pt x="2154" y="16024"/>
                  <a:pt x="2059" y="16056"/>
                </a:cubicBezTo>
                <a:cubicBezTo>
                  <a:pt x="1980" y="16072"/>
                  <a:pt x="1996" y="16199"/>
                  <a:pt x="1885" y="16199"/>
                </a:cubicBezTo>
                <a:cubicBezTo>
                  <a:pt x="1853" y="16199"/>
                  <a:pt x="1806" y="16262"/>
                  <a:pt x="1790" y="16294"/>
                </a:cubicBezTo>
                <a:cubicBezTo>
                  <a:pt x="1774" y="16357"/>
                  <a:pt x="1726" y="16404"/>
                  <a:pt x="1663" y="16436"/>
                </a:cubicBezTo>
                <a:cubicBezTo>
                  <a:pt x="1616" y="16452"/>
                  <a:pt x="1584" y="16515"/>
                  <a:pt x="1552" y="16563"/>
                </a:cubicBezTo>
                <a:cubicBezTo>
                  <a:pt x="1473" y="16689"/>
                  <a:pt x="1410" y="16832"/>
                  <a:pt x="1251" y="16879"/>
                </a:cubicBezTo>
                <a:cubicBezTo>
                  <a:pt x="1236" y="16927"/>
                  <a:pt x="1236" y="16974"/>
                  <a:pt x="1236" y="17022"/>
                </a:cubicBezTo>
                <a:lnTo>
                  <a:pt x="1061" y="17117"/>
                </a:lnTo>
                <a:cubicBezTo>
                  <a:pt x="1061" y="17164"/>
                  <a:pt x="1046" y="17212"/>
                  <a:pt x="1046" y="17259"/>
                </a:cubicBezTo>
                <a:cubicBezTo>
                  <a:pt x="919" y="17291"/>
                  <a:pt x="856" y="17402"/>
                  <a:pt x="792" y="17497"/>
                </a:cubicBezTo>
                <a:cubicBezTo>
                  <a:pt x="697" y="17576"/>
                  <a:pt x="634" y="17687"/>
                  <a:pt x="586" y="17798"/>
                </a:cubicBezTo>
                <a:cubicBezTo>
                  <a:pt x="555" y="17798"/>
                  <a:pt x="523" y="17814"/>
                  <a:pt x="476" y="17814"/>
                </a:cubicBezTo>
                <a:cubicBezTo>
                  <a:pt x="460" y="17829"/>
                  <a:pt x="444" y="17845"/>
                  <a:pt x="428" y="17861"/>
                </a:cubicBezTo>
                <a:cubicBezTo>
                  <a:pt x="412" y="17956"/>
                  <a:pt x="381" y="18051"/>
                  <a:pt x="365" y="18178"/>
                </a:cubicBezTo>
                <a:lnTo>
                  <a:pt x="191" y="18304"/>
                </a:lnTo>
                <a:lnTo>
                  <a:pt x="191" y="18352"/>
                </a:lnTo>
                <a:cubicBezTo>
                  <a:pt x="286" y="18368"/>
                  <a:pt x="238" y="18431"/>
                  <a:pt x="238" y="18479"/>
                </a:cubicBezTo>
                <a:lnTo>
                  <a:pt x="64" y="18605"/>
                </a:lnTo>
                <a:lnTo>
                  <a:pt x="191" y="18874"/>
                </a:lnTo>
                <a:lnTo>
                  <a:pt x="1" y="19064"/>
                </a:lnTo>
                <a:cubicBezTo>
                  <a:pt x="80" y="19112"/>
                  <a:pt x="48" y="19191"/>
                  <a:pt x="80" y="19318"/>
                </a:cubicBezTo>
                <a:lnTo>
                  <a:pt x="238" y="19476"/>
                </a:lnTo>
                <a:lnTo>
                  <a:pt x="159" y="19587"/>
                </a:lnTo>
                <a:lnTo>
                  <a:pt x="222" y="19650"/>
                </a:lnTo>
                <a:cubicBezTo>
                  <a:pt x="243" y="19608"/>
                  <a:pt x="279" y="19601"/>
                  <a:pt x="314" y="19601"/>
                </a:cubicBezTo>
                <a:cubicBezTo>
                  <a:pt x="331" y="19601"/>
                  <a:pt x="349" y="19603"/>
                  <a:pt x="365" y="19603"/>
                </a:cubicBezTo>
                <a:cubicBezTo>
                  <a:pt x="366" y="19599"/>
                  <a:pt x="367" y="19595"/>
                  <a:pt x="369" y="19591"/>
                </a:cubicBezTo>
                <a:lnTo>
                  <a:pt x="369" y="19591"/>
                </a:lnTo>
                <a:cubicBezTo>
                  <a:pt x="398" y="19621"/>
                  <a:pt x="413" y="19652"/>
                  <a:pt x="428" y="19698"/>
                </a:cubicBezTo>
                <a:cubicBezTo>
                  <a:pt x="396" y="19745"/>
                  <a:pt x="349" y="19777"/>
                  <a:pt x="333" y="19824"/>
                </a:cubicBezTo>
                <a:cubicBezTo>
                  <a:pt x="349" y="20062"/>
                  <a:pt x="539" y="20109"/>
                  <a:pt x="729" y="20189"/>
                </a:cubicBezTo>
                <a:lnTo>
                  <a:pt x="507" y="20315"/>
                </a:lnTo>
                <a:lnTo>
                  <a:pt x="539" y="20379"/>
                </a:lnTo>
                <a:lnTo>
                  <a:pt x="571" y="20347"/>
                </a:lnTo>
                <a:lnTo>
                  <a:pt x="871" y="20489"/>
                </a:lnTo>
                <a:cubicBezTo>
                  <a:pt x="856" y="20521"/>
                  <a:pt x="840" y="20553"/>
                  <a:pt x="824" y="20569"/>
                </a:cubicBezTo>
                <a:cubicBezTo>
                  <a:pt x="824" y="20569"/>
                  <a:pt x="840" y="20584"/>
                  <a:pt x="840" y="20600"/>
                </a:cubicBezTo>
                <a:lnTo>
                  <a:pt x="887" y="20664"/>
                </a:lnTo>
                <a:cubicBezTo>
                  <a:pt x="947" y="20631"/>
                  <a:pt x="987" y="20614"/>
                  <a:pt x="1017" y="20614"/>
                </a:cubicBezTo>
                <a:cubicBezTo>
                  <a:pt x="1059" y="20614"/>
                  <a:pt x="1081" y="20647"/>
                  <a:pt x="1109" y="20711"/>
                </a:cubicBezTo>
                <a:cubicBezTo>
                  <a:pt x="1125" y="20759"/>
                  <a:pt x="1141" y="20822"/>
                  <a:pt x="1172" y="20901"/>
                </a:cubicBezTo>
                <a:cubicBezTo>
                  <a:pt x="1188" y="20854"/>
                  <a:pt x="1220" y="20806"/>
                  <a:pt x="1251" y="20759"/>
                </a:cubicBezTo>
                <a:cubicBezTo>
                  <a:pt x="1251" y="20727"/>
                  <a:pt x="1283" y="20727"/>
                  <a:pt x="1315" y="20727"/>
                </a:cubicBezTo>
                <a:lnTo>
                  <a:pt x="1315" y="20917"/>
                </a:lnTo>
                <a:lnTo>
                  <a:pt x="1236" y="20933"/>
                </a:lnTo>
                <a:cubicBezTo>
                  <a:pt x="1236" y="20980"/>
                  <a:pt x="1220" y="21012"/>
                  <a:pt x="1236" y="21028"/>
                </a:cubicBezTo>
                <a:cubicBezTo>
                  <a:pt x="1362" y="21154"/>
                  <a:pt x="1505" y="21265"/>
                  <a:pt x="1663" y="21344"/>
                </a:cubicBezTo>
                <a:cubicBezTo>
                  <a:pt x="1746" y="21273"/>
                  <a:pt x="1865" y="21238"/>
                  <a:pt x="1979" y="21238"/>
                </a:cubicBezTo>
                <a:cubicBezTo>
                  <a:pt x="2017" y="21238"/>
                  <a:pt x="2055" y="21242"/>
                  <a:pt x="2091" y="21249"/>
                </a:cubicBezTo>
                <a:cubicBezTo>
                  <a:pt x="2170" y="21249"/>
                  <a:pt x="2249" y="21234"/>
                  <a:pt x="2328" y="21202"/>
                </a:cubicBezTo>
                <a:cubicBezTo>
                  <a:pt x="2376" y="21166"/>
                  <a:pt x="2432" y="21149"/>
                  <a:pt x="2491" y="21149"/>
                </a:cubicBezTo>
                <a:cubicBezTo>
                  <a:pt x="2510" y="21149"/>
                  <a:pt x="2530" y="21151"/>
                  <a:pt x="2550" y="21154"/>
                </a:cubicBezTo>
                <a:cubicBezTo>
                  <a:pt x="2645" y="21186"/>
                  <a:pt x="2724" y="21202"/>
                  <a:pt x="2819" y="21202"/>
                </a:cubicBezTo>
                <a:cubicBezTo>
                  <a:pt x="2866" y="21202"/>
                  <a:pt x="2914" y="21218"/>
                  <a:pt x="2946" y="21234"/>
                </a:cubicBezTo>
                <a:lnTo>
                  <a:pt x="3009" y="21170"/>
                </a:lnTo>
                <a:lnTo>
                  <a:pt x="2866" y="21075"/>
                </a:lnTo>
                <a:lnTo>
                  <a:pt x="2866" y="20980"/>
                </a:lnTo>
                <a:cubicBezTo>
                  <a:pt x="2930" y="20964"/>
                  <a:pt x="2993" y="20933"/>
                  <a:pt x="3056" y="20933"/>
                </a:cubicBezTo>
                <a:cubicBezTo>
                  <a:pt x="3104" y="20933"/>
                  <a:pt x="3167" y="20933"/>
                  <a:pt x="3215" y="20949"/>
                </a:cubicBezTo>
                <a:cubicBezTo>
                  <a:pt x="3231" y="20996"/>
                  <a:pt x="3246" y="21059"/>
                  <a:pt x="3341" y="21059"/>
                </a:cubicBezTo>
                <a:lnTo>
                  <a:pt x="3516" y="20885"/>
                </a:lnTo>
                <a:lnTo>
                  <a:pt x="3658" y="20854"/>
                </a:lnTo>
                <a:lnTo>
                  <a:pt x="3531" y="20790"/>
                </a:lnTo>
                <a:lnTo>
                  <a:pt x="3611" y="20695"/>
                </a:lnTo>
                <a:lnTo>
                  <a:pt x="3674" y="20743"/>
                </a:lnTo>
                <a:cubicBezTo>
                  <a:pt x="3674" y="20695"/>
                  <a:pt x="3690" y="20648"/>
                  <a:pt x="3690" y="20616"/>
                </a:cubicBezTo>
                <a:lnTo>
                  <a:pt x="3927" y="20474"/>
                </a:lnTo>
                <a:lnTo>
                  <a:pt x="3991" y="20505"/>
                </a:lnTo>
                <a:cubicBezTo>
                  <a:pt x="4038" y="20379"/>
                  <a:pt x="4181" y="20442"/>
                  <a:pt x="4228" y="20347"/>
                </a:cubicBezTo>
                <a:cubicBezTo>
                  <a:pt x="4276" y="20426"/>
                  <a:pt x="4307" y="20474"/>
                  <a:pt x="4339" y="20553"/>
                </a:cubicBezTo>
                <a:lnTo>
                  <a:pt x="4402" y="20537"/>
                </a:lnTo>
                <a:lnTo>
                  <a:pt x="4371" y="20474"/>
                </a:lnTo>
                <a:cubicBezTo>
                  <a:pt x="4433" y="20442"/>
                  <a:pt x="4495" y="20404"/>
                  <a:pt x="4558" y="20404"/>
                </a:cubicBezTo>
                <a:cubicBezTo>
                  <a:pt x="4590" y="20404"/>
                  <a:pt x="4623" y="20415"/>
                  <a:pt x="4656" y="20442"/>
                </a:cubicBezTo>
                <a:lnTo>
                  <a:pt x="4719" y="20331"/>
                </a:lnTo>
                <a:lnTo>
                  <a:pt x="4624" y="20284"/>
                </a:lnTo>
                <a:lnTo>
                  <a:pt x="4640" y="20236"/>
                </a:lnTo>
                <a:lnTo>
                  <a:pt x="4862" y="20315"/>
                </a:lnTo>
                <a:cubicBezTo>
                  <a:pt x="4877" y="20268"/>
                  <a:pt x="4893" y="20220"/>
                  <a:pt x="4925" y="20173"/>
                </a:cubicBezTo>
                <a:lnTo>
                  <a:pt x="5115" y="20157"/>
                </a:lnTo>
                <a:lnTo>
                  <a:pt x="5004" y="20109"/>
                </a:lnTo>
                <a:lnTo>
                  <a:pt x="5162" y="19967"/>
                </a:lnTo>
                <a:lnTo>
                  <a:pt x="5052" y="19888"/>
                </a:lnTo>
                <a:lnTo>
                  <a:pt x="5115" y="19761"/>
                </a:lnTo>
                <a:lnTo>
                  <a:pt x="5178" y="19840"/>
                </a:lnTo>
                <a:lnTo>
                  <a:pt x="5178" y="19935"/>
                </a:lnTo>
                <a:lnTo>
                  <a:pt x="5289" y="19983"/>
                </a:lnTo>
                <a:cubicBezTo>
                  <a:pt x="5337" y="19951"/>
                  <a:pt x="5384" y="19919"/>
                  <a:pt x="5432" y="19904"/>
                </a:cubicBezTo>
                <a:cubicBezTo>
                  <a:pt x="5479" y="19888"/>
                  <a:pt x="5527" y="19904"/>
                  <a:pt x="5558" y="19856"/>
                </a:cubicBezTo>
                <a:cubicBezTo>
                  <a:pt x="5574" y="19840"/>
                  <a:pt x="5574" y="19824"/>
                  <a:pt x="5574" y="19824"/>
                </a:cubicBezTo>
                <a:lnTo>
                  <a:pt x="5495" y="19793"/>
                </a:lnTo>
                <a:lnTo>
                  <a:pt x="5542" y="19729"/>
                </a:lnTo>
                <a:lnTo>
                  <a:pt x="5400" y="19666"/>
                </a:lnTo>
                <a:cubicBezTo>
                  <a:pt x="5432" y="19650"/>
                  <a:pt x="5479" y="19634"/>
                  <a:pt x="5511" y="19619"/>
                </a:cubicBezTo>
                <a:cubicBezTo>
                  <a:pt x="5542" y="19603"/>
                  <a:pt x="5558" y="19587"/>
                  <a:pt x="5590" y="19571"/>
                </a:cubicBezTo>
                <a:lnTo>
                  <a:pt x="5590" y="19682"/>
                </a:lnTo>
                <a:cubicBezTo>
                  <a:pt x="5590" y="19714"/>
                  <a:pt x="5590" y="19745"/>
                  <a:pt x="5590" y="19761"/>
                </a:cubicBezTo>
                <a:cubicBezTo>
                  <a:pt x="5672" y="19706"/>
                  <a:pt x="5755" y="19663"/>
                  <a:pt x="5848" y="19663"/>
                </a:cubicBezTo>
                <a:cubicBezTo>
                  <a:pt x="5862" y="19663"/>
                  <a:pt x="5876" y="19664"/>
                  <a:pt x="5891" y="19666"/>
                </a:cubicBezTo>
                <a:lnTo>
                  <a:pt x="6049" y="19555"/>
                </a:lnTo>
                <a:lnTo>
                  <a:pt x="5970" y="19524"/>
                </a:lnTo>
                <a:cubicBezTo>
                  <a:pt x="5986" y="19492"/>
                  <a:pt x="6002" y="19460"/>
                  <a:pt x="6002" y="19444"/>
                </a:cubicBezTo>
                <a:lnTo>
                  <a:pt x="6160" y="19524"/>
                </a:lnTo>
                <a:cubicBezTo>
                  <a:pt x="6192" y="19492"/>
                  <a:pt x="6207" y="19444"/>
                  <a:pt x="6223" y="19413"/>
                </a:cubicBezTo>
                <a:lnTo>
                  <a:pt x="6128" y="19381"/>
                </a:lnTo>
                <a:cubicBezTo>
                  <a:pt x="6144" y="19349"/>
                  <a:pt x="6160" y="19318"/>
                  <a:pt x="6176" y="19286"/>
                </a:cubicBezTo>
                <a:lnTo>
                  <a:pt x="6128" y="19223"/>
                </a:lnTo>
                <a:cubicBezTo>
                  <a:pt x="6143" y="19217"/>
                  <a:pt x="6156" y="19215"/>
                  <a:pt x="6167" y="19215"/>
                </a:cubicBezTo>
                <a:cubicBezTo>
                  <a:pt x="6246" y="19215"/>
                  <a:pt x="6221" y="19349"/>
                  <a:pt x="6318" y="19349"/>
                </a:cubicBezTo>
                <a:lnTo>
                  <a:pt x="6445" y="19318"/>
                </a:lnTo>
                <a:lnTo>
                  <a:pt x="6287" y="19207"/>
                </a:lnTo>
                <a:lnTo>
                  <a:pt x="6366" y="19112"/>
                </a:lnTo>
                <a:lnTo>
                  <a:pt x="6540" y="19112"/>
                </a:lnTo>
                <a:lnTo>
                  <a:pt x="6540" y="18922"/>
                </a:lnTo>
                <a:lnTo>
                  <a:pt x="6698" y="19064"/>
                </a:lnTo>
                <a:cubicBezTo>
                  <a:pt x="6698" y="19049"/>
                  <a:pt x="6714" y="19049"/>
                  <a:pt x="6730" y="19033"/>
                </a:cubicBezTo>
                <a:cubicBezTo>
                  <a:pt x="6746" y="19017"/>
                  <a:pt x="6777" y="19017"/>
                  <a:pt x="6809" y="19001"/>
                </a:cubicBezTo>
                <a:lnTo>
                  <a:pt x="6730" y="18922"/>
                </a:lnTo>
                <a:lnTo>
                  <a:pt x="6730" y="18748"/>
                </a:lnTo>
                <a:cubicBezTo>
                  <a:pt x="6777" y="18811"/>
                  <a:pt x="6809" y="18843"/>
                  <a:pt x="6841" y="18874"/>
                </a:cubicBezTo>
                <a:lnTo>
                  <a:pt x="7031" y="18906"/>
                </a:lnTo>
                <a:lnTo>
                  <a:pt x="6888" y="19001"/>
                </a:lnTo>
                <a:lnTo>
                  <a:pt x="6888" y="19128"/>
                </a:lnTo>
                <a:cubicBezTo>
                  <a:pt x="6857" y="19239"/>
                  <a:pt x="6762" y="19191"/>
                  <a:pt x="6698" y="19223"/>
                </a:cubicBezTo>
                <a:cubicBezTo>
                  <a:pt x="6651" y="19318"/>
                  <a:pt x="6587" y="19397"/>
                  <a:pt x="6508" y="19460"/>
                </a:cubicBezTo>
                <a:cubicBezTo>
                  <a:pt x="6477" y="19476"/>
                  <a:pt x="6477" y="19524"/>
                  <a:pt x="6445" y="19539"/>
                </a:cubicBezTo>
                <a:cubicBezTo>
                  <a:pt x="6334" y="19714"/>
                  <a:pt x="6207" y="19888"/>
                  <a:pt x="6049" y="20094"/>
                </a:cubicBezTo>
                <a:lnTo>
                  <a:pt x="5922" y="20141"/>
                </a:lnTo>
                <a:lnTo>
                  <a:pt x="5922" y="20299"/>
                </a:lnTo>
                <a:lnTo>
                  <a:pt x="5827" y="20394"/>
                </a:lnTo>
                <a:lnTo>
                  <a:pt x="5827" y="20489"/>
                </a:lnTo>
                <a:cubicBezTo>
                  <a:pt x="5780" y="20600"/>
                  <a:pt x="5748" y="20664"/>
                  <a:pt x="5717" y="20743"/>
                </a:cubicBezTo>
                <a:lnTo>
                  <a:pt x="5653" y="20759"/>
                </a:lnTo>
                <a:cubicBezTo>
                  <a:pt x="5653" y="20949"/>
                  <a:pt x="5479" y="21107"/>
                  <a:pt x="5606" y="21313"/>
                </a:cubicBezTo>
                <a:lnTo>
                  <a:pt x="5511" y="21424"/>
                </a:lnTo>
                <a:lnTo>
                  <a:pt x="5511" y="21519"/>
                </a:lnTo>
                <a:lnTo>
                  <a:pt x="5416" y="21550"/>
                </a:lnTo>
                <a:lnTo>
                  <a:pt x="5479" y="21677"/>
                </a:lnTo>
                <a:cubicBezTo>
                  <a:pt x="5447" y="21709"/>
                  <a:pt x="5432" y="21740"/>
                  <a:pt x="5416" y="21772"/>
                </a:cubicBezTo>
                <a:lnTo>
                  <a:pt x="5590" y="21930"/>
                </a:lnTo>
                <a:cubicBezTo>
                  <a:pt x="5606" y="21867"/>
                  <a:pt x="5669" y="21788"/>
                  <a:pt x="5637" y="21756"/>
                </a:cubicBezTo>
                <a:cubicBezTo>
                  <a:pt x="5606" y="21693"/>
                  <a:pt x="5637" y="21645"/>
                  <a:pt x="5653" y="21598"/>
                </a:cubicBezTo>
                <a:cubicBezTo>
                  <a:pt x="5669" y="21550"/>
                  <a:pt x="5701" y="21487"/>
                  <a:pt x="5748" y="21439"/>
                </a:cubicBezTo>
                <a:cubicBezTo>
                  <a:pt x="5780" y="21376"/>
                  <a:pt x="5827" y="21329"/>
                  <a:pt x="5875" y="21281"/>
                </a:cubicBezTo>
                <a:cubicBezTo>
                  <a:pt x="5891" y="21408"/>
                  <a:pt x="5907" y="21503"/>
                  <a:pt x="5922" y="21582"/>
                </a:cubicBezTo>
                <a:lnTo>
                  <a:pt x="5843" y="21677"/>
                </a:lnTo>
                <a:lnTo>
                  <a:pt x="5922" y="21835"/>
                </a:lnTo>
                <a:lnTo>
                  <a:pt x="5812" y="21883"/>
                </a:lnTo>
                <a:cubicBezTo>
                  <a:pt x="5859" y="21930"/>
                  <a:pt x="5891" y="21978"/>
                  <a:pt x="5922" y="22025"/>
                </a:cubicBezTo>
                <a:lnTo>
                  <a:pt x="5827" y="22057"/>
                </a:lnTo>
                <a:lnTo>
                  <a:pt x="5827" y="22105"/>
                </a:lnTo>
                <a:lnTo>
                  <a:pt x="5938" y="22152"/>
                </a:lnTo>
                <a:lnTo>
                  <a:pt x="5764" y="22263"/>
                </a:lnTo>
                <a:lnTo>
                  <a:pt x="5970" y="22263"/>
                </a:lnTo>
                <a:lnTo>
                  <a:pt x="5970" y="22342"/>
                </a:lnTo>
                <a:lnTo>
                  <a:pt x="5796" y="22374"/>
                </a:lnTo>
                <a:lnTo>
                  <a:pt x="6081" y="22564"/>
                </a:lnTo>
                <a:lnTo>
                  <a:pt x="6128" y="22437"/>
                </a:lnTo>
                <a:cubicBezTo>
                  <a:pt x="6160" y="22485"/>
                  <a:pt x="6176" y="22516"/>
                  <a:pt x="6207" y="22564"/>
                </a:cubicBezTo>
                <a:lnTo>
                  <a:pt x="6112" y="22611"/>
                </a:lnTo>
                <a:cubicBezTo>
                  <a:pt x="6081" y="22690"/>
                  <a:pt x="6144" y="22754"/>
                  <a:pt x="6112" y="22833"/>
                </a:cubicBezTo>
                <a:cubicBezTo>
                  <a:pt x="6097" y="22928"/>
                  <a:pt x="6097" y="23023"/>
                  <a:pt x="6112" y="23118"/>
                </a:cubicBezTo>
                <a:cubicBezTo>
                  <a:pt x="6161" y="23069"/>
                  <a:pt x="6204" y="23054"/>
                  <a:pt x="6242" y="23054"/>
                </a:cubicBezTo>
                <a:cubicBezTo>
                  <a:pt x="6311" y="23054"/>
                  <a:pt x="6367" y="23103"/>
                  <a:pt x="6416" y="23103"/>
                </a:cubicBezTo>
                <a:cubicBezTo>
                  <a:pt x="6420" y="23103"/>
                  <a:pt x="6425" y="23103"/>
                  <a:pt x="6429" y="23102"/>
                </a:cubicBezTo>
                <a:cubicBezTo>
                  <a:pt x="6508" y="23213"/>
                  <a:pt x="6556" y="23276"/>
                  <a:pt x="6619" y="23355"/>
                </a:cubicBezTo>
                <a:cubicBezTo>
                  <a:pt x="6619" y="23371"/>
                  <a:pt x="6667" y="23371"/>
                  <a:pt x="6698" y="23371"/>
                </a:cubicBezTo>
                <a:cubicBezTo>
                  <a:pt x="6698" y="23355"/>
                  <a:pt x="6714" y="23340"/>
                  <a:pt x="6714" y="23324"/>
                </a:cubicBezTo>
                <a:lnTo>
                  <a:pt x="6730" y="23340"/>
                </a:lnTo>
                <a:lnTo>
                  <a:pt x="6698" y="23371"/>
                </a:lnTo>
                <a:lnTo>
                  <a:pt x="6746" y="23466"/>
                </a:lnTo>
                <a:lnTo>
                  <a:pt x="6920" y="23403"/>
                </a:lnTo>
                <a:lnTo>
                  <a:pt x="6920" y="23260"/>
                </a:lnTo>
                <a:lnTo>
                  <a:pt x="6936" y="23276"/>
                </a:lnTo>
                <a:lnTo>
                  <a:pt x="6983" y="23181"/>
                </a:lnTo>
                <a:lnTo>
                  <a:pt x="7015" y="23197"/>
                </a:lnTo>
                <a:lnTo>
                  <a:pt x="7015" y="23371"/>
                </a:lnTo>
                <a:lnTo>
                  <a:pt x="7157" y="23419"/>
                </a:lnTo>
                <a:lnTo>
                  <a:pt x="7458" y="23260"/>
                </a:lnTo>
                <a:lnTo>
                  <a:pt x="7363" y="23197"/>
                </a:lnTo>
                <a:cubicBezTo>
                  <a:pt x="7462" y="23131"/>
                  <a:pt x="7537" y="23096"/>
                  <a:pt x="7590" y="23096"/>
                </a:cubicBezTo>
                <a:cubicBezTo>
                  <a:pt x="7614" y="23096"/>
                  <a:pt x="7634" y="23103"/>
                  <a:pt x="7648" y="23118"/>
                </a:cubicBezTo>
                <a:cubicBezTo>
                  <a:pt x="7632" y="23165"/>
                  <a:pt x="7632" y="23197"/>
                  <a:pt x="7632" y="23245"/>
                </a:cubicBezTo>
                <a:lnTo>
                  <a:pt x="7585" y="23197"/>
                </a:lnTo>
                <a:lnTo>
                  <a:pt x="7506" y="23276"/>
                </a:lnTo>
                <a:lnTo>
                  <a:pt x="7601" y="23355"/>
                </a:lnTo>
                <a:cubicBezTo>
                  <a:pt x="7617" y="23403"/>
                  <a:pt x="7617" y="23435"/>
                  <a:pt x="7617" y="23482"/>
                </a:cubicBezTo>
                <a:cubicBezTo>
                  <a:pt x="7648" y="23419"/>
                  <a:pt x="7696" y="23371"/>
                  <a:pt x="7743" y="23308"/>
                </a:cubicBezTo>
                <a:cubicBezTo>
                  <a:pt x="7791" y="23260"/>
                  <a:pt x="7791" y="23181"/>
                  <a:pt x="7886" y="23181"/>
                </a:cubicBezTo>
                <a:lnTo>
                  <a:pt x="7822" y="23102"/>
                </a:lnTo>
                <a:cubicBezTo>
                  <a:pt x="7862" y="23102"/>
                  <a:pt x="7902" y="23094"/>
                  <a:pt x="7937" y="23094"/>
                </a:cubicBezTo>
                <a:cubicBezTo>
                  <a:pt x="7973" y="23094"/>
                  <a:pt x="8004" y="23102"/>
                  <a:pt x="8028" y="23134"/>
                </a:cubicBezTo>
                <a:lnTo>
                  <a:pt x="8139" y="23086"/>
                </a:lnTo>
                <a:lnTo>
                  <a:pt x="8202" y="22944"/>
                </a:lnTo>
                <a:lnTo>
                  <a:pt x="8614" y="22738"/>
                </a:lnTo>
                <a:lnTo>
                  <a:pt x="8820" y="22738"/>
                </a:lnTo>
                <a:lnTo>
                  <a:pt x="8994" y="22564"/>
                </a:lnTo>
                <a:lnTo>
                  <a:pt x="9073" y="22564"/>
                </a:lnTo>
                <a:lnTo>
                  <a:pt x="9105" y="22469"/>
                </a:lnTo>
                <a:cubicBezTo>
                  <a:pt x="9116" y="22471"/>
                  <a:pt x="9127" y="22472"/>
                  <a:pt x="9138" y="22472"/>
                </a:cubicBezTo>
                <a:cubicBezTo>
                  <a:pt x="9237" y="22472"/>
                  <a:pt x="9323" y="22378"/>
                  <a:pt x="9425" y="22378"/>
                </a:cubicBezTo>
                <a:cubicBezTo>
                  <a:pt x="9454" y="22378"/>
                  <a:pt x="9484" y="22386"/>
                  <a:pt x="9517" y="22405"/>
                </a:cubicBezTo>
                <a:cubicBezTo>
                  <a:pt x="9548" y="22358"/>
                  <a:pt x="9580" y="22326"/>
                  <a:pt x="9627" y="22279"/>
                </a:cubicBezTo>
                <a:cubicBezTo>
                  <a:pt x="9754" y="22200"/>
                  <a:pt x="9928" y="22152"/>
                  <a:pt x="10055" y="22057"/>
                </a:cubicBezTo>
                <a:cubicBezTo>
                  <a:pt x="10108" y="22017"/>
                  <a:pt x="10150" y="21955"/>
                  <a:pt x="10219" y="21955"/>
                </a:cubicBezTo>
                <a:cubicBezTo>
                  <a:pt x="10232" y="21955"/>
                  <a:pt x="10246" y="21957"/>
                  <a:pt x="10261" y="21962"/>
                </a:cubicBezTo>
                <a:cubicBezTo>
                  <a:pt x="10292" y="21962"/>
                  <a:pt x="10324" y="21915"/>
                  <a:pt x="10356" y="21899"/>
                </a:cubicBezTo>
                <a:cubicBezTo>
                  <a:pt x="10387" y="21883"/>
                  <a:pt x="10419" y="21883"/>
                  <a:pt x="10451" y="21867"/>
                </a:cubicBezTo>
                <a:lnTo>
                  <a:pt x="10672" y="21677"/>
                </a:lnTo>
                <a:cubicBezTo>
                  <a:pt x="10720" y="21693"/>
                  <a:pt x="10752" y="21709"/>
                  <a:pt x="10783" y="21725"/>
                </a:cubicBezTo>
                <a:cubicBezTo>
                  <a:pt x="10799" y="21725"/>
                  <a:pt x="10799" y="21709"/>
                  <a:pt x="10799" y="21709"/>
                </a:cubicBezTo>
                <a:lnTo>
                  <a:pt x="10815" y="21614"/>
                </a:lnTo>
                <a:lnTo>
                  <a:pt x="11037" y="21503"/>
                </a:lnTo>
                <a:lnTo>
                  <a:pt x="11037" y="21598"/>
                </a:lnTo>
                <a:lnTo>
                  <a:pt x="11163" y="21535"/>
                </a:lnTo>
                <a:lnTo>
                  <a:pt x="11021" y="21756"/>
                </a:lnTo>
                <a:cubicBezTo>
                  <a:pt x="11147" y="21693"/>
                  <a:pt x="11242" y="21693"/>
                  <a:pt x="11274" y="21566"/>
                </a:cubicBezTo>
                <a:lnTo>
                  <a:pt x="11179" y="21535"/>
                </a:lnTo>
                <a:cubicBezTo>
                  <a:pt x="11211" y="21471"/>
                  <a:pt x="11242" y="21424"/>
                  <a:pt x="11274" y="21376"/>
                </a:cubicBezTo>
                <a:cubicBezTo>
                  <a:pt x="11287" y="21337"/>
                  <a:pt x="11322" y="21309"/>
                  <a:pt x="11369" y="21309"/>
                </a:cubicBezTo>
                <a:cubicBezTo>
                  <a:pt x="11379" y="21309"/>
                  <a:pt x="11390" y="21310"/>
                  <a:pt x="11401" y="21313"/>
                </a:cubicBezTo>
                <a:cubicBezTo>
                  <a:pt x="11401" y="21297"/>
                  <a:pt x="11417" y="21281"/>
                  <a:pt x="11432" y="21265"/>
                </a:cubicBezTo>
                <a:lnTo>
                  <a:pt x="11432" y="21281"/>
                </a:lnTo>
                <a:lnTo>
                  <a:pt x="11401" y="21313"/>
                </a:lnTo>
                <a:lnTo>
                  <a:pt x="11464" y="21424"/>
                </a:lnTo>
                <a:lnTo>
                  <a:pt x="11385" y="21503"/>
                </a:lnTo>
                <a:lnTo>
                  <a:pt x="11527" y="21503"/>
                </a:lnTo>
                <a:lnTo>
                  <a:pt x="11638" y="21360"/>
                </a:lnTo>
                <a:lnTo>
                  <a:pt x="11527" y="21344"/>
                </a:lnTo>
                <a:cubicBezTo>
                  <a:pt x="11559" y="21265"/>
                  <a:pt x="11638" y="21202"/>
                  <a:pt x="11622" y="21186"/>
                </a:cubicBezTo>
                <a:cubicBezTo>
                  <a:pt x="11575" y="21059"/>
                  <a:pt x="11702" y="21091"/>
                  <a:pt x="11733" y="21044"/>
                </a:cubicBezTo>
                <a:cubicBezTo>
                  <a:pt x="11753" y="20975"/>
                  <a:pt x="11810" y="20936"/>
                  <a:pt x="11872" y="20936"/>
                </a:cubicBezTo>
                <a:cubicBezTo>
                  <a:pt x="11910" y="20936"/>
                  <a:pt x="11951" y="20950"/>
                  <a:pt x="11987" y="20980"/>
                </a:cubicBezTo>
                <a:cubicBezTo>
                  <a:pt x="12082" y="20838"/>
                  <a:pt x="12082" y="20854"/>
                  <a:pt x="12256" y="20743"/>
                </a:cubicBezTo>
                <a:cubicBezTo>
                  <a:pt x="12351" y="20695"/>
                  <a:pt x="12430" y="20648"/>
                  <a:pt x="12525" y="20584"/>
                </a:cubicBezTo>
                <a:cubicBezTo>
                  <a:pt x="12541" y="20600"/>
                  <a:pt x="12557" y="20616"/>
                  <a:pt x="12573" y="20632"/>
                </a:cubicBezTo>
                <a:cubicBezTo>
                  <a:pt x="12588" y="20505"/>
                  <a:pt x="12683" y="20458"/>
                  <a:pt x="12763" y="20410"/>
                </a:cubicBezTo>
                <a:cubicBezTo>
                  <a:pt x="12826" y="20379"/>
                  <a:pt x="12889" y="20363"/>
                  <a:pt x="12889" y="20284"/>
                </a:cubicBezTo>
                <a:cubicBezTo>
                  <a:pt x="12889" y="20268"/>
                  <a:pt x="12921" y="20268"/>
                  <a:pt x="12921" y="20268"/>
                </a:cubicBezTo>
                <a:lnTo>
                  <a:pt x="13048" y="20331"/>
                </a:lnTo>
                <a:lnTo>
                  <a:pt x="13190" y="20252"/>
                </a:lnTo>
                <a:lnTo>
                  <a:pt x="13301" y="20189"/>
                </a:lnTo>
                <a:lnTo>
                  <a:pt x="13238" y="20125"/>
                </a:lnTo>
                <a:cubicBezTo>
                  <a:pt x="13317" y="20094"/>
                  <a:pt x="13412" y="20094"/>
                  <a:pt x="13412" y="20062"/>
                </a:cubicBezTo>
                <a:cubicBezTo>
                  <a:pt x="13443" y="19967"/>
                  <a:pt x="13538" y="19951"/>
                  <a:pt x="13554" y="19935"/>
                </a:cubicBezTo>
                <a:cubicBezTo>
                  <a:pt x="13559" y="19930"/>
                  <a:pt x="13568" y="19928"/>
                  <a:pt x="13579" y="19928"/>
                </a:cubicBezTo>
                <a:cubicBezTo>
                  <a:pt x="13600" y="19928"/>
                  <a:pt x="13628" y="19935"/>
                  <a:pt x="13649" y="19935"/>
                </a:cubicBezTo>
                <a:lnTo>
                  <a:pt x="13554" y="20157"/>
                </a:lnTo>
                <a:lnTo>
                  <a:pt x="13459" y="20094"/>
                </a:lnTo>
                <a:cubicBezTo>
                  <a:pt x="13428" y="20125"/>
                  <a:pt x="13412" y="20157"/>
                  <a:pt x="13396" y="20173"/>
                </a:cubicBezTo>
                <a:cubicBezTo>
                  <a:pt x="13396" y="20204"/>
                  <a:pt x="13396" y="20220"/>
                  <a:pt x="13396" y="20236"/>
                </a:cubicBezTo>
                <a:cubicBezTo>
                  <a:pt x="13396" y="20268"/>
                  <a:pt x="13396" y="20284"/>
                  <a:pt x="13412" y="20299"/>
                </a:cubicBezTo>
                <a:lnTo>
                  <a:pt x="13538" y="20204"/>
                </a:lnTo>
                <a:lnTo>
                  <a:pt x="13538" y="20204"/>
                </a:lnTo>
                <a:cubicBezTo>
                  <a:pt x="13665" y="20347"/>
                  <a:pt x="13491" y="20379"/>
                  <a:pt x="13475" y="20474"/>
                </a:cubicBezTo>
                <a:cubicBezTo>
                  <a:pt x="13443" y="20569"/>
                  <a:pt x="13396" y="20664"/>
                  <a:pt x="13333" y="20743"/>
                </a:cubicBezTo>
                <a:cubicBezTo>
                  <a:pt x="13428" y="20743"/>
                  <a:pt x="13443" y="20822"/>
                  <a:pt x="13491" y="20885"/>
                </a:cubicBezTo>
                <a:lnTo>
                  <a:pt x="13380" y="20980"/>
                </a:lnTo>
                <a:cubicBezTo>
                  <a:pt x="13428" y="21044"/>
                  <a:pt x="13459" y="21107"/>
                  <a:pt x="13491" y="21170"/>
                </a:cubicBezTo>
                <a:lnTo>
                  <a:pt x="13633" y="21059"/>
                </a:lnTo>
                <a:lnTo>
                  <a:pt x="13728" y="21186"/>
                </a:lnTo>
                <a:lnTo>
                  <a:pt x="13871" y="20996"/>
                </a:lnTo>
                <a:cubicBezTo>
                  <a:pt x="13903" y="21012"/>
                  <a:pt x="13918" y="21028"/>
                  <a:pt x="13934" y="21028"/>
                </a:cubicBezTo>
                <a:lnTo>
                  <a:pt x="13998" y="21044"/>
                </a:lnTo>
                <a:lnTo>
                  <a:pt x="14061" y="20996"/>
                </a:lnTo>
                <a:cubicBezTo>
                  <a:pt x="14140" y="21139"/>
                  <a:pt x="14124" y="21297"/>
                  <a:pt x="14283" y="21392"/>
                </a:cubicBezTo>
                <a:cubicBezTo>
                  <a:pt x="14283" y="21297"/>
                  <a:pt x="14362" y="21249"/>
                  <a:pt x="14409" y="21202"/>
                </a:cubicBezTo>
                <a:cubicBezTo>
                  <a:pt x="14536" y="21265"/>
                  <a:pt x="14441" y="21392"/>
                  <a:pt x="14520" y="21487"/>
                </a:cubicBezTo>
                <a:lnTo>
                  <a:pt x="14773" y="21265"/>
                </a:lnTo>
                <a:lnTo>
                  <a:pt x="14853" y="21360"/>
                </a:lnTo>
                <a:lnTo>
                  <a:pt x="15122" y="21249"/>
                </a:lnTo>
                <a:lnTo>
                  <a:pt x="15027" y="21218"/>
                </a:lnTo>
                <a:lnTo>
                  <a:pt x="15058" y="21170"/>
                </a:lnTo>
                <a:cubicBezTo>
                  <a:pt x="15043" y="21139"/>
                  <a:pt x="15011" y="21107"/>
                  <a:pt x="15011" y="21075"/>
                </a:cubicBezTo>
                <a:lnTo>
                  <a:pt x="15122" y="21028"/>
                </a:lnTo>
                <a:cubicBezTo>
                  <a:pt x="15106" y="20980"/>
                  <a:pt x="15090" y="20917"/>
                  <a:pt x="15058" y="20869"/>
                </a:cubicBezTo>
                <a:cubicBezTo>
                  <a:pt x="15043" y="20869"/>
                  <a:pt x="15043" y="20854"/>
                  <a:pt x="15027" y="20838"/>
                </a:cubicBezTo>
                <a:lnTo>
                  <a:pt x="15043" y="20822"/>
                </a:lnTo>
                <a:lnTo>
                  <a:pt x="15074" y="20869"/>
                </a:lnTo>
                <a:lnTo>
                  <a:pt x="15185" y="20790"/>
                </a:lnTo>
                <a:lnTo>
                  <a:pt x="15027" y="20759"/>
                </a:lnTo>
                <a:lnTo>
                  <a:pt x="15027" y="20679"/>
                </a:lnTo>
                <a:lnTo>
                  <a:pt x="15090" y="20727"/>
                </a:lnTo>
                <a:cubicBezTo>
                  <a:pt x="15141" y="20704"/>
                  <a:pt x="15194" y="20693"/>
                  <a:pt x="15247" y="20693"/>
                </a:cubicBezTo>
                <a:cubicBezTo>
                  <a:pt x="15375" y="20693"/>
                  <a:pt x="15498" y="20757"/>
                  <a:pt x="15565" y="20869"/>
                </a:cubicBezTo>
                <a:lnTo>
                  <a:pt x="15407" y="21012"/>
                </a:lnTo>
                <a:lnTo>
                  <a:pt x="15549" y="21139"/>
                </a:lnTo>
                <a:lnTo>
                  <a:pt x="15577" y="21104"/>
                </a:lnTo>
                <a:lnTo>
                  <a:pt x="15533" y="21075"/>
                </a:lnTo>
                <a:lnTo>
                  <a:pt x="15549" y="21059"/>
                </a:lnTo>
                <a:lnTo>
                  <a:pt x="15581" y="21091"/>
                </a:lnTo>
                <a:cubicBezTo>
                  <a:pt x="15582" y="21092"/>
                  <a:pt x="15584" y="21093"/>
                  <a:pt x="15585" y="21093"/>
                </a:cubicBezTo>
                <a:lnTo>
                  <a:pt x="15585" y="21093"/>
                </a:lnTo>
                <a:lnTo>
                  <a:pt x="15613" y="21059"/>
                </a:lnTo>
                <a:lnTo>
                  <a:pt x="15589" y="21095"/>
                </a:lnTo>
                <a:lnTo>
                  <a:pt x="15589" y="21095"/>
                </a:lnTo>
                <a:cubicBezTo>
                  <a:pt x="15588" y="21095"/>
                  <a:pt x="15587" y="21094"/>
                  <a:pt x="15585" y="21093"/>
                </a:cubicBezTo>
                <a:lnTo>
                  <a:pt x="15585" y="21093"/>
                </a:lnTo>
                <a:lnTo>
                  <a:pt x="15577" y="21104"/>
                </a:lnTo>
                <a:lnTo>
                  <a:pt x="15581" y="21107"/>
                </a:lnTo>
                <a:lnTo>
                  <a:pt x="15589" y="21095"/>
                </a:lnTo>
                <a:lnTo>
                  <a:pt x="15589" y="21095"/>
                </a:lnTo>
                <a:cubicBezTo>
                  <a:pt x="15615" y="21110"/>
                  <a:pt x="15630" y="21123"/>
                  <a:pt x="15644" y="21123"/>
                </a:cubicBezTo>
                <a:cubicBezTo>
                  <a:pt x="15739" y="21091"/>
                  <a:pt x="15850" y="21075"/>
                  <a:pt x="15898" y="20964"/>
                </a:cubicBezTo>
                <a:lnTo>
                  <a:pt x="15771" y="20885"/>
                </a:lnTo>
                <a:lnTo>
                  <a:pt x="15581" y="20901"/>
                </a:lnTo>
                <a:cubicBezTo>
                  <a:pt x="15597" y="20774"/>
                  <a:pt x="15676" y="20759"/>
                  <a:pt x="15739" y="20759"/>
                </a:cubicBezTo>
                <a:lnTo>
                  <a:pt x="15834" y="20632"/>
                </a:lnTo>
                <a:lnTo>
                  <a:pt x="16088" y="20679"/>
                </a:lnTo>
                <a:cubicBezTo>
                  <a:pt x="16119" y="20616"/>
                  <a:pt x="16198" y="20584"/>
                  <a:pt x="16262" y="20584"/>
                </a:cubicBezTo>
                <a:cubicBezTo>
                  <a:pt x="16278" y="20537"/>
                  <a:pt x="16325" y="20505"/>
                  <a:pt x="16373" y="20489"/>
                </a:cubicBezTo>
                <a:cubicBezTo>
                  <a:pt x="16436" y="20458"/>
                  <a:pt x="16499" y="20410"/>
                  <a:pt x="16563" y="20347"/>
                </a:cubicBezTo>
                <a:lnTo>
                  <a:pt x="16753" y="20347"/>
                </a:lnTo>
                <a:cubicBezTo>
                  <a:pt x="16753" y="20305"/>
                  <a:pt x="16781" y="20298"/>
                  <a:pt x="16809" y="20298"/>
                </a:cubicBezTo>
                <a:cubicBezTo>
                  <a:pt x="16823" y="20298"/>
                  <a:pt x="16837" y="20299"/>
                  <a:pt x="16848" y="20299"/>
                </a:cubicBezTo>
                <a:cubicBezTo>
                  <a:pt x="16848" y="20284"/>
                  <a:pt x="16863" y="20284"/>
                  <a:pt x="16879" y="20268"/>
                </a:cubicBezTo>
                <a:lnTo>
                  <a:pt x="16879" y="20284"/>
                </a:lnTo>
                <a:lnTo>
                  <a:pt x="16848" y="20315"/>
                </a:lnTo>
                <a:cubicBezTo>
                  <a:pt x="16848" y="20358"/>
                  <a:pt x="16826" y="20365"/>
                  <a:pt x="16803" y="20365"/>
                </a:cubicBezTo>
                <a:cubicBezTo>
                  <a:pt x="16791" y="20365"/>
                  <a:pt x="16779" y="20363"/>
                  <a:pt x="16768" y="20363"/>
                </a:cubicBezTo>
                <a:cubicBezTo>
                  <a:pt x="16610" y="20489"/>
                  <a:pt x="16452" y="20569"/>
                  <a:pt x="16262" y="20584"/>
                </a:cubicBezTo>
                <a:cubicBezTo>
                  <a:pt x="16230" y="20679"/>
                  <a:pt x="16167" y="20679"/>
                  <a:pt x="16088" y="20679"/>
                </a:cubicBezTo>
                <a:lnTo>
                  <a:pt x="15882" y="20869"/>
                </a:lnTo>
                <a:lnTo>
                  <a:pt x="15977" y="20964"/>
                </a:lnTo>
                <a:cubicBezTo>
                  <a:pt x="16008" y="20917"/>
                  <a:pt x="16040" y="20869"/>
                  <a:pt x="16072" y="20806"/>
                </a:cubicBezTo>
                <a:lnTo>
                  <a:pt x="16198" y="20917"/>
                </a:lnTo>
                <a:cubicBezTo>
                  <a:pt x="16357" y="20822"/>
                  <a:pt x="16373" y="20806"/>
                  <a:pt x="16420" y="20743"/>
                </a:cubicBezTo>
                <a:lnTo>
                  <a:pt x="16468" y="20774"/>
                </a:lnTo>
                <a:lnTo>
                  <a:pt x="16610" y="20632"/>
                </a:lnTo>
                <a:lnTo>
                  <a:pt x="16737" y="20632"/>
                </a:lnTo>
                <a:lnTo>
                  <a:pt x="16848" y="20521"/>
                </a:lnTo>
                <a:cubicBezTo>
                  <a:pt x="16848" y="20537"/>
                  <a:pt x="16863" y="20537"/>
                  <a:pt x="16879" y="20553"/>
                </a:cubicBezTo>
                <a:cubicBezTo>
                  <a:pt x="16990" y="20489"/>
                  <a:pt x="17117" y="20505"/>
                  <a:pt x="17212" y="20410"/>
                </a:cubicBezTo>
                <a:cubicBezTo>
                  <a:pt x="17357" y="20410"/>
                  <a:pt x="17462" y="20264"/>
                  <a:pt x="17601" y="20264"/>
                </a:cubicBezTo>
                <a:cubicBezTo>
                  <a:pt x="17613" y="20264"/>
                  <a:pt x="17626" y="20265"/>
                  <a:pt x="17639" y="20268"/>
                </a:cubicBezTo>
                <a:cubicBezTo>
                  <a:pt x="17639" y="20268"/>
                  <a:pt x="17671" y="20252"/>
                  <a:pt x="17671" y="20236"/>
                </a:cubicBezTo>
                <a:cubicBezTo>
                  <a:pt x="17703" y="20173"/>
                  <a:pt x="17766" y="20173"/>
                  <a:pt x="17829" y="20173"/>
                </a:cubicBezTo>
                <a:cubicBezTo>
                  <a:pt x="17908" y="20173"/>
                  <a:pt x="17972" y="20125"/>
                  <a:pt x="18003" y="20046"/>
                </a:cubicBezTo>
                <a:lnTo>
                  <a:pt x="18225" y="20046"/>
                </a:lnTo>
                <a:lnTo>
                  <a:pt x="18304" y="19904"/>
                </a:lnTo>
                <a:lnTo>
                  <a:pt x="18558" y="19904"/>
                </a:lnTo>
                <a:lnTo>
                  <a:pt x="18605" y="19967"/>
                </a:lnTo>
                <a:cubicBezTo>
                  <a:pt x="18542" y="20062"/>
                  <a:pt x="18573" y="20157"/>
                  <a:pt x="18573" y="20284"/>
                </a:cubicBezTo>
                <a:cubicBezTo>
                  <a:pt x="18558" y="20410"/>
                  <a:pt x="18684" y="20442"/>
                  <a:pt x="18716" y="20537"/>
                </a:cubicBezTo>
                <a:lnTo>
                  <a:pt x="18827" y="20537"/>
                </a:lnTo>
                <a:cubicBezTo>
                  <a:pt x="18827" y="20537"/>
                  <a:pt x="18811" y="20521"/>
                  <a:pt x="18811" y="20521"/>
                </a:cubicBezTo>
                <a:lnTo>
                  <a:pt x="18985" y="20379"/>
                </a:lnTo>
                <a:cubicBezTo>
                  <a:pt x="18969" y="20299"/>
                  <a:pt x="18953" y="20236"/>
                  <a:pt x="18938" y="20173"/>
                </a:cubicBezTo>
                <a:lnTo>
                  <a:pt x="19064" y="20109"/>
                </a:lnTo>
                <a:lnTo>
                  <a:pt x="19064" y="20109"/>
                </a:lnTo>
                <a:cubicBezTo>
                  <a:pt x="19064" y="20252"/>
                  <a:pt x="19048" y="20363"/>
                  <a:pt x="19159" y="20458"/>
                </a:cubicBezTo>
                <a:cubicBezTo>
                  <a:pt x="19175" y="20442"/>
                  <a:pt x="19191" y="20426"/>
                  <a:pt x="19207" y="20410"/>
                </a:cubicBezTo>
                <a:lnTo>
                  <a:pt x="19143" y="20315"/>
                </a:lnTo>
                <a:lnTo>
                  <a:pt x="19223" y="20189"/>
                </a:lnTo>
                <a:lnTo>
                  <a:pt x="19318" y="20236"/>
                </a:lnTo>
                <a:lnTo>
                  <a:pt x="19397" y="20109"/>
                </a:lnTo>
                <a:lnTo>
                  <a:pt x="19302" y="20062"/>
                </a:lnTo>
                <a:lnTo>
                  <a:pt x="19397" y="19824"/>
                </a:lnTo>
                <a:lnTo>
                  <a:pt x="19492" y="19888"/>
                </a:lnTo>
                <a:cubicBezTo>
                  <a:pt x="19539" y="19809"/>
                  <a:pt x="19745" y="19919"/>
                  <a:pt x="19745" y="19729"/>
                </a:cubicBezTo>
                <a:cubicBezTo>
                  <a:pt x="19724" y="19729"/>
                  <a:pt x="19704" y="19724"/>
                  <a:pt x="19684" y="19716"/>
                </a:cubicBezTo>
                <a:lnTo>
                  <a:pt x="19684" y="19716"/>
                </a:lnTo>
                <a:lnTo>
                  <a:pt x="19698" y="19729"/>
                </a:lnTo>
                <a:lnTo>
                  <a:pt x="19650" y="19729"/>
                </a:lnTo>
                <a:lnTo>
                  <a:pt x="19650" y="19714"/>
                </a:lnTo>
                <a:lnTo>
                  <a:pt x="19679" y="19714"/>
                </a:lnTo>
                <a:cubicBezTo>
                  <a:pt x="19641" y="19696"/>
                  <a:pt x="19607" y="19665"/>
                  <a:pt x="19587" y="19634"/>
                </a:cubicBezTo>
                <a:cubicBezTo>
                  <a:pt x="19587" y="19619"/>
                  <a:pt x="19603" y="19603"/>
                  <a:pt x="19603" y="19587"/>
                </a:cubicBezTo>
                <a:cubicBezTo>
                  <a:pt x="19571" y="19555"/>
                  <a:pt x="19539" y="19524"/>
                  <a:pt x="19523" y="19492"/>
                </a:cubicBezTo>
                <a:lnTo>
                  <a:pt x="19603" y="19492"/>
                </a:lnTo>
                <a:cubicBezTo>
                  <a:pt x="19603" y="19524"/>
                  <a:pt x="19618" y="19571"/>
                  <a:pt x="19603" y="19587"/>
                </a:cubicBezTo>
                <a:lnTo>
                  <a:pt x="19729" y="19587"/>
                </a:lnTo>
                <a:cubicBezTo>
                  <a:pt x="19745" y="19413"/>
                  <a:pt x="19872" y="19286"/>
                  <a:pt x="20046" y="19270"/>
                </a:cubicBezTo>
                <a:lnTo>
                  <a:pt x="20046" y="19270"/>
                </a:lnTo>
                <a:cubicBezTo>
                  <a:pt x="20014" y="19365"/>
                  <a:pt x="20014" y="19365"/>
                  <a:pt x="19903" y="19476"/>
                </a:cubicBezTo>
                <a:lnTo>
                  <a:pt x="19903" y="19619"/>
                </a:lnTo>
                <a:lnTo>
                  <a:pt x="19777" y="19698"/>
                </a:lnTo>
                <a:lnTo>
                  <a:pt x="19903" y="19698"/>
                </a:lnTo>
                <a:cubicBezTo>
                  <a:pt x="20014" y="19603"/>
                  <a:pt x="20093" y="19460"/>
                  <a:pt x="20236" y="19381"/>
                </a:cubicBezTo>
                <a:cubicBezTo>
                  <a:pt x="20173" y="19239"/>
                  <a:pt x="20173" y="19175"/>
                  <a:pt x="20252" y="19175"/>
                </a:cubicBezTo>
                <a:cubicBezTo>
                  <a:pt x="20379" y="19159"/>
                  <a:pt x="20426" y="19064"/>
                  <a:pt x="20489" y="18969"/>
                </a:cubicBezTo>
                <a:cubicBezTo>
                  <a:pt x="20505" y="18938"/>
                  <a:pt x="20553" y="18922"/>
                  <a:pt x="20569" y="18922"/>
                </a:cubicBezTo>
                <a:cubicBezTo>
                  <a:pt x="20600" y="18859"/>
                  <a:pt x="20616" y="18811"/>
                  <a:pt x="20648" y="18748"/>
                </a:cubicBezTo>
                <a:cubicBezTo>
                  <a:pt x="20679" y="18716"/>
                  <a:pt x="20711" y="18669"/>
                  <a:pt x="20743" y="18605"/>
                </a:cubicBezTo>
                <a:cubicBezTo>
                  <a:pt x="20774" y="18558"/>
                  <a:pt x="20790" y="18494"/>
                  <a:pt x="20790" y="18431"/>
                </a:cubicBezTo>
                <a:cubicBezTo>
                  <a:pt x="20854" y="18415"/>
                  <a:pt x="20901" y="18399"/>
                  <a:pt x="20854" y="18336"/>
                </a:cubicBezTo>
                <a:lnTo>
                  <a:pt x="20854" y="18336"/>
                </a:lnTo>
                <a:cubicBezTo>
                  <a:pt x="20822" y="18352"/>
                  <a:pt x="20806" y="18368"/>
                  <a:pt x="20774" y="18368"/>
                </a:cubicBezTo>
                <a:lnTo>
                  <a:pt x="20711" y="18368"/>
                </a:lnTo>
                <a:cubicBezTo>
                  <a:pt x="20689" y="18379"/>
                  <a:pt x="20683" y="18404"/>
                  <a:pt x="20665" y="18404"/>
                </a:cubicBezTo>
                <a:cubicBezTo>
                  <a:pt x="20657" y="18404"/>
                  <a:pt x="20647" y="18399"/>
                  <a:pt x="20632" y="18384"/>
                </a:cubicBezTo>
                <a:cubicBezTo>
                  <a:pt x="20679" y="18304"/>
                  <a:pt x="20711" y="18209"/>
                  <a:pt x="20679" y="18130"/>
                </a:cubicBezTo>
                <a:lnTo>
                  <a:pt x="20537" y="18019"/>
                </a:lnTo>
                <a:lnTo>
                  <a:pt x="20632" y="17988"/>
                </a:lnTo>
                <a:lnTo>
                  <a:pt x="20537" y="17766"/>
                </a:lnTo>
                <a:cubicBezTo>
                  <a:pt x="20648" y="17687"/>
                  <a:pt x="20759" y="17639"/>
                  <a:pt x="20822" y="17497"/>
                </a:cubicBezTo>
                <a:lnTo>
                  <a:pt x="20664" y="17481"/>
                </a:lnTo>
                <a:lnTo>
                  <a:pt x="20774" y="17434"/>
                </a:lnTo>
                <a:lnTo>
                  <a:pt x="20774" y="17307"/>
                </a:lnTo>
                <a:lnTo>
                  <a:pt x="20711" y="17354"/>
                </a:lnTo>
                <a:cubicBezTo>
                  <a:pt x="20600" y="17323"/>
                  <a:pt x="20616" y="17164"/>
                  <a:pt x="20505" y="17117"/>
                </a:cubicBezTo>
                <a:cubicBezTo>
                  <a:pt x="20424" y="17094"/>
                  <a:pt x="20343" y="17079"/>
                  <a:pt x="20262" y="17079"/>
                </a:cubicBezTo>
                <a:cubicBezTo>
                  <a:pt x="20232" y="17079"/>
                  <a:pt x="20202" y="17081"/>
                  <a:pt x="20173" y="17085"/>
                </a:cubicBezTo>
                <a:cubicBezTo>
                  <a:pt x="20141" y="17101"/>
                  <a:pt x="20125" y="17117"/>
                  <a:pt x="20109" y="17133"/>
                </a:cubicBezTo>
                <a:cubicBezTo>
                  <a:pt x="19983" y="17180"/>
                  <a:pt x="19856" y="17196"/>
                  <a:pt x="19745" y="17244"/>
                </a:cubicBezTo>
                <a:cubicBezTo>
                  <a:pt x="19587" y="17291"/>
                  <a:pt x="19444" y="17386"/>
                  <a:pt x="19286" y="17449"/>
                </a:cubicBezTo>
                <a:cubicBezTo>
                  <a:pt x="19175" y="17513"/>
                  <a:pt x="19033" y="17544"/>
                  <a:pt x="18906" y="17544"/>
                </a:cubicBezTo>
                <a:cubicBezTo>
                  <a:pt x="18779" y="17671"/>
                  <a:pt x="18558" y="17624"/>
                  <a:pt x="18447" y="17766"/>
                </a:cubicBezTo>
                <a:lnTo>
                  <a:pt x="18336" y="17766"/>
                </a:lnTo>
                <a:cubicBezTo>
                  <a:pt x="18256" y="17793"/>
                  <a:pt x="18210" y="17853"/>
                  <a:pt x="18141" y="17853"/>
                </a:cubicBezTo>
                <a:cubicBezTo>
                  <a:pt x="18128" y="17853"/>
                  <a:pt x="18114" y="17850"/>
                  <a:pt x="18098" y="17845"/>
                </a:cubicBezTo>
                <a:lnTo>
                  <a:pt x="18399" y="17576"/>
                </a:lnTo>
                <a:cubicBezTo>
                  <a:pt x="18478" y="17576"/>
                  <a:pt x="18542" y="17449"/>
                  <a:pt x="18621" y="17418"/>
                </a:cubicBezTo>
                <a:cubicBezTo>
                  <a:pt x="18716" y="17354"/>
                  <a:pt x="18811" y="17291"/>
                  <a:pt x="18890" y="17212"/>
                </a:cubicBezTo>
                <a:cubicBezTo>
                  <a:pt x="18953" y="17149"/>
                  <a:pt x="19033" y="17085"/>
                  <a:pt x="19128" y="17022"/>
                </a:cubicBezTo>
                <a:cubicBezTo>
                  <a:pt x="19223" y="16959"/>
                  <a:pt x="19302" y="16895"/>
                  <a:pt x="19381" y="16800"/>
                </a:cubicBezTo>
                <a:cubicBezTo>
                  <a:pt x="19413" y="16800"/>
                  <a:pt x="19444" y="16784"/>
                  <a:pt x="19476" y="16769"/>
                </a:cubicBezTo>
                <a:cubicBezTo>
                  <a:pt x="19634" y="16658"/>
                  <a:pt x="19808" y="16531"/>
                  <a:pt x="19951" y="16420"/>
                </a:cubicBezTo>
                <a:cubicBezTo>
                  <a:pt x="20109" y="16294"/>
                  <a:pt x="20252" y="16167"/>
                  <a:pt x="20394" y="16040"/>
                </a:cubicBezTo>
                <a:cubicBezTo>
                  <a:pt x="20426" y="15961"/>
                  <a:pt x="20458" y="15882"/>
                  <a:pt x="20474" y="15803"/>
                </a:cubicBezTo>
                <a:lnTo>
                  <a:pt x="20632" y="15724"/>
                </a:lnTo>
                <a:cubicBezTo>
                  <a:pt x="20648" y="15692"/>
                  <a:pt x="20648" y="15644"/>
                  <a:pt x="20648" y="15597"/>
                </a:cubicBezTo>
                <a:lnTo>
                  <a:pt x="20774" y="15771"/>
                </a:lnTo>
                <a:lnTo>
                  <a:pt x="20774" y="15502"/>
                </a:lnTo>
                <a:lnTo>
                  <a:pt x="20711" y="15549"/>
                </a:lnTo>
                <a:lnTo>
                  <a:pt x="20648" y="15518"/>
                </a:lnTo>
                <a:cubicBezTo>
                  <a:pt x="20632" y="15534"/>
                  <a:pt x="20632" y="15549"/>
                  <a:pt x="20616" y="15549"/>
                </a:cubicBezTo>
                <a:lnTo>
                  <a:pt x="20602" y="15536"/>
                </a:lnTo>
                <a:lnTo>
                  <a:pt x="20602" y="15536"/>
                </a:lnTo>
                <a:cubicBezTo>
                  <a:pt x="20565" y="15557"/>
                  <a:pt x="20527" y="15572"/>
                  <a:pt x="20489" y="15597"/>
                </a:cubicBezTo>
                <a:cubicBezTo>
                  <a:pt x="20458" y="15629"/>
                  <a:pt x="20426" y="15660"/>
                  <a:pt x="20379" y="15692"/>
                </a:cubicBezTo>
                <a:cubicBezTo>
                  <a:pt x="20331" y="15565"/>
                  <a:pt x="20347" y="15407"/>
                  <a:pt x="20220" y="15328"/>
                </a:cubicBezTo>
                <a:cubicBezTo>
                  <a:pt x="20243" y="15281"/>
                  <a:pt x="20267" y="15252"/>
                  <a:pt x="20308" y="15252"/>
                </a:cubicBezTo>
                <a:cubicBezTo>
                  <a:pt x="20324" y="15252"/>
                  <a:pt x="20341" y="15256"/>
                  <a:pt x="20363" y="15264"/>
                </a:cubicBezTo>
                <a:cubicBezTo>
                  <a:pt x="20442" y="15280"/>
                  <a:pt x="20458" y="15344"/>
                  <a:pt x="20442" y="15423"/>
                </a:cubicBezTo>
                <a:lnTo>
                  <a:pt x="20363" y="15454"/>
                </a:lnTo>
                <a:lnTo>
                  <a:pt x="20426" y="15534"/>
                </a:lnTo>
                <a:lnTo>
                  <a:pt x="20505" y="15454"/>
                </a:lnTo>
                <a:lnTo>
                  <a:pt x="20621" y="15512"/>
                </a:lnTo>
                <a:lnTo>
                  <a:pt x="20621" y="15512"/>
                </a:lnTo>
                <a:lnTo>
                  <a:pt x="20632" y="15502"/>
                </a:lnTo>
                <a:cubicBezTo>
                  <a:pt x="20632" y="15454"/>
                  <a:pt x="20632" y="15391"/>
                  <a:pt x="20679" y="15344"/>
                </a:cubicBezTo>
                <a:cubicBezTo>
                  <a:pt x="20711" y="15312"/>
                  <a:pt x="20711" y="15233"/>
                  <a:pt x="20727" y="15185"/>
                </a:cubicBezTo>
                <a:cubicBezTo>
                  <a:pt x="20664" y="15169"/>
                  <a:pt x="20679" y="15122"/>
                  <a:pt x="20695" y="15090"/>
                </a:cubicBezTo>
                <a:cubicBezTo>
                  <a:pt x="20703" y="15086"/>
                  <a:pt x="20712" y="15084"/>
                  <a:pt x="20721" y="15084"/>
                </a:cubicBezTo>
                <a:cubicBezTo>
                  <a:pt x="20748" y="15084"/>
                  <a:pt x="20774" y="15102"/>
                  <a:pt x="20774" y="15138"/>
                </a:cubicBezTo>
                <a:cubicBezTo>
                  <a:pt x="20854" y="15074"/>
                  <a:pt x="20949" y="15027"/>
                  <a:pt x="21059" y="15011"/>
                </a:cubicBezTo>
                <a:lnTo>
                  <a:pt x="21059" y="15011"/>
                </a:lnTo>
                <a:cubicBezTo>
                  <a:pt x="21012" y="15106"/>
                  <a:pt x="20964" y="15185"/>
                  <a:pt x="20933" y="15264"/>
                </a:cubicBezTo>
                <a:cubicBezTo>
                  <a:pt x="20917" y="15312"/>
                  <a:pt x="20901" y="15359"/>
                  <a:pt x="20901" y="15391"/>
                </a:cubicBezTo>
                <a:lnTo>
                  <a:pt x="21139" y="15154"/>
                </a:lnTo>
                <a:lnTo>
                  <a:pt x="21139" y="14995"/>
                </a:lnTo>
                <a:cubicBezTo>
                  <a:pt x="21059" y="14979"/>
                  <a:pt x="20996" y="14900"/>
                  <a:pt x="20901" y="14900"/>
                </a:cubicBezTo>
                <a:cubicBezTo>
                  <a:pt x="20838" y="14900"/>
                  <a:pt x="20790" y="14837"/>
                  <a:pt x="20806" y="14774"/>
                </a:cubicBezTo>
                <a:cubicBezTo>
                  <a:pt x="20838" y="14710"/>
                  <a:pt x="20885" y="14694"/>
                  <a:pt x="20901" y="14631"/>
                </a:cubicBezTo>
                <a:lnTo>
                  <a:pt x="20743" y="14631"/>
                </a:lnTo>
                <a:lnTo>
                  <a:pt x="20664" y="14552"/>
                </a:lnTo>
                <a:lnTo>
                  <a:pt x="20569" y="14615"/>
                </a:lnTo>
                <a:lnTo>
                  <a:pt x="20505" y="14520"/>
                </a:lnTo>
                <a:lnTo>
                  <a:pt x="20584" y="14489"/>
                </a:lnTo>
                <a:cubicBezTo>
                  <a:pt x="20578" y="14459"/>
                  <a:pt x="20559" y="14454"/>
                  <a:pt x="20538" y="14454"/>
                </a:cubicBezTo>
                <a:cubicBezTo>
                  <a:pt x="20526" y="14454"/>
                  <a:pt x="20512" y="14456"/>
                  <a:pt x="20500" y="14456"/>
                </a:cubicBezTo>
                <a:cubicBezTo>
                  <a:pt x="20477" y="14456"/>
                  <a:pt x="20458" y="14449"/>
                  <a:pt x="20458" y="14409"/>
                </a:cubicBezTo>
                <a:cubicBezTo>
                  <a:pt x="20448" y="14408"/>
                  <a:pt x="20439" y="14407"/>
                  <a:pt x="20431" y="14407"/>
                </a:cubicBezTo>
                <a:cubicBezTo>
                  <a:pt x="20344" y="14407"/>
                  <a:pt x="20328" y="14480"/>
                  <a:pt x="20299" y="14552"/>
                </a:cubicBezTo>
                <a:lnTo>
                  <a:pt x="20236" y="14552"/>
                </a:lnTo>
                <a:lnTo>
                  <a:pt x="20236" y="14473"/>
                </a:lnTo>
                <a:lnTo>
                  <a:pt x="19889" y="14394"/>
                </a:lnTo>
                <a:lnTo>
                  <a:pt x="19889" y="14394"/>
                </a:lnTo>
                <a:cubicBezTo>
                  <a:pt x="19888" y="14398"/>
                  <a:pt x="19888" y="14404"/>
                  <a:pt x="19888" y="14409"/>
                </a:cubicBezTo>
                <a:cubicBezTo>
                  <a:pt x="19888" y="14405"/>
                  <a:pt x="19887" y="14400"/>
                  <a:pt x="19885" y="14395"/>
                </a:cubicBezTo>
                <a:lnTo>
                  <a:pt x="19885" y="14395"/>
                </a:lnTo>
                <a:cubicBezTo>
                  <a:pt x="19872" y="14436"/>
                  <a:pt x="19872" y="14447"/>
                  <a:pt x="19872" y="14457"/>
                </a:cubicBezTo>
                <a:cubicBezTo>
                  <a:pt x="19888" y="14457"/>
                  <a:pt x="19903" y="14473"/>
                  <a:pt x="19903" y="14489"/>
                </a:cubicBezTo>
                <a:lnTo>
                  <a:pt x="19903" y="14504"/>
                </a:lnTo>
                <a:cubicBezTo>
                  <a:pt x="19888" y="14489"/>
                  <a:pt x="19872" y="14473"/>
                  <a:pt x="19872" y="14457"/>
                </a:cubicBezTo>
                <a:cubicBezTo>
                  <a:pt x="19840" y="14473"/>
                  <a:pt x="19824" y="14489"/>
                  <a:pt x="19793" y="14489"/>
                </a:cubicBezTo>
                <a:lnTo>
                  <a:pt x="19698" y="14441"/>
                </a:lnTo>
                <a:cubicBezTo>
                  <a:pt x="19682" y="14504"/>
                  <a:pt x="19666" y="14536"/>
                  <a:pt x="19666" y="14584"/>
                </a:cubicBezTo>
                <a:lnTo>
                  <a:pt x="19555" y="14584"/>
                </a:lnTo>
                <a:lnTo>
                  <a:pt x="19508" y="14536"/>
                </a:lnTo>
                <a:cubicBezTo>
                  <a:pt x="19571" y="14489"/>
                  <a:pt x="19571" y="14378"/>
                  <a:pt x="19508" y="14330"/>
                </a:cubicBezTo>
                <a:lnTo>
                  <a:pt x="19682" y="14219"/>
                </a:lnTo>
                <a:cubicBezTo>
                  <a:pt x="19682" y="14267"/>
                  <a:pt x="19698" y="14299"/>
                  <a:pt x="19698" y="14346"/>
                </a:cubicBezTo>
                <a:lnTo>
                  <a:pt x="19872" y="14409"/>
                </a:lnTo>
                <a:cubicBezTo>
                  <a:pt x="19877" y="14402"/>
                  <a:pt x="19881" y="14395"/>
                  <a:pt x="19884" y="14391"/>
                </a:cubicBezTo>
                <a:lnTo>
                  <a:pt x="19884" y="14391"/>
                </a:lnTo>
                <a:cubicBezTo>
                  <a:pt x="19884" y="14392"/>
                  <a:pt x="19885" y="14393"/>
                  <a:pt x="19885" y="14395"/>
                </a:cubicBezTo>
                <a:lnTo>
                  <a:pt x="19885" y="14395"/>
                </a:lnTo>
                <a:cubicBezTo>
                  <a:pt x="19886" y="14391"/>
                  <a:pt x="19888" y="14387"/>
                  <a:pt x="19889" y="14383"/>
                </a:cubicBezTo>
                <a:lnTo>
                  <a:pt x="19889" y="14383"/>
                </a:lnTo>
                <a:cubicBezTo>
                  <a:pt x="19888" y="14384"/>
                  <a:pt x="19886" y="14387"/>
                  <a:pt x="19884" y="14391"/>
                </a:cubicBezTo>
                <a:lnTo>
                  <a:pt x="19884" y="14391"/>
                </a:lnTo>
                <a:cubicBezTo>
                  <a:pt x="19879" y="14375"/>
                  <a:pt x="19872" y="14357"/>
                  <a:pt x="19872" y="14346"/>
                </a:cubicBezTo>
                <a:cubicBezTo>
                  <a:pt x="19872" y="14346"/>
                  <a:pt x="19888" y="14330"/>
                  <a:pt x="19919" y="14299"/>
                </a:cubicBezTo>
                <a:lnTo>
                  <a:pt x="19919" y="14299"/>
                </a:lnTo>
                <a:cubicBezTo>
                  <a:pt x="19906" y="14335"/>
                  <a:pt x="19896" y="14362"/>
                  <a:pt x="19889" y="14383"/>
                </a:cubicBezTo>
                <a:lnTo>
                  <a:pt x="19889" y="14383"/>
                </a:lnTo>
                <a:cubicBezTo>
                  <a:pt x="19891" y="14380"/>
                  <a:pt x="19891" y="14379"/>
                  <a:pt x="19891" y="14379"/>
                </a:cubicBezTo>
                <a:lnTo>
                  <a:pt x="19891" y="14379"/>
                </a:lnTo>
                <a:cubicBezTo>
                  <a:pt x="19892" y="14379"/>
                  <a:pt x="19891" y="14383"/>
                  <a:pt x="19890" y="14388"/>
                </a:cubicBezTo>
                <a:lnTo>
                  <a:pt x="19890" y="14388"/>
                </a:lnTo>
                <a:lnTo>
                  <a:pt x="19967" y="14204"/>
                </a:lnTo>
                <a:lnTo>
                  <a:pt x="20299" y="14283"/>
                </a:lnTo>
                <a:cubicBezTo>
                  <a:pt x="20331" y="14204"/>
                  <a:pt x="20347" y="14140"/>
                  <a:pt x="20379" y="14093"/>
                </a:cubicBezTo>
                <a:lnTo>
                  <a:pt x="20268" y="13919"/>
                </a:lnTo>
                <a:lnTo>
                  <a:pt x="20664" y="13776"/>
                </a:lnTo>
                <a:cubicBezTo>
                  <a:pt x="20638" y="13730"/>
                  <a:pt x="20613" y="13716"/>
                  <a:pt x="20587" y="13716"/>
                </a:cubicBezTo>
                <a:cubicBezTo>
                  <a:pt x="20541" y="13716"/>
                  <a:pt x="20495" y="13765"/>
                  <a:pt x="20449" y="13765"/>
                </a:cubicBezTo>
                <a:cubicBezTo>
                  <a:pt x="20441" y="13765"/>
                  <a:pt x="20434" y="13763"/>
                  <a:pt x="20426" y="13760"/>
                </a:cubicBezTo>
                <a:lnTo>
                  <a:pt x="20426" y="13586"/>
                </a:lnTo>
                <a:lnTo>
                  <a:pt x="20521" y="13554"/>
                </a:lnTo>
                <a:cubicBezTo>
                  <a:pt x="20479" y="13535"/>
                  <a:pt x="20438" y="13528"/>
                  <a:pt x="20397" y="13528"/>
                </a:cubicBezTo>
                <a:cubicBezTo>
                  <a:pt x="20280" y="13528"/>
                  <a:pt x="20169" y="13587"/>
                  <a:pt x="20059" y="13587"/>
                </a:cubicBezTo>
                <a:cubicBezTo>
                  <a:pt x="20049" y="13587"/>
                  <a:pt x="20040" y="13587"/>
                  <a:pt x="20030" y="13586"/>
                </a:cubicBezTo>
                <a:cubicBezTo>
                  <a:pt x="19983" y="13586"/>
                  <a:pt x="19935" y="13602"/>
                  <a:pt x="19888" y="13618"/>
                </a:cubicBezTo>
                <a:cubicBezTo>
                  <a:pt x="19761" y="13681"/>
                  <a:pt x="19634" y="13744"/>
                  <a:pt x="19508" y="13808"/>
                </a:cubicBezTo>
                <a:lnTo>
                  <a:pt x="19492" y="13808"/>
                </a:lnTo>
                <a:lnTo>
                  <a:pt x="19365" y="13982"/>
                </a:lnTo>
                <a:lnTo>
                  <a:pt x="19365" y="14109"/>
                </a:lnTo>
                <a:lnTo>
                  <a:pt x="19048" y="14235"/>
                </a:lnTo>
                <a:cubicBezTo>
                  <a:pt x="19064" y="14140"/>
                  <a:pt x="19080" y="14093"/>
                  <a:pt x="19096" y="14045"/>
                </a:cubicBezTo>
                <a:lnTo>
                  <a:pt x="18985" y="13998"/>
                </a:lnTo>
                <a:lnTo>
                  <a:pt x="18906" y="14124"/>
                </a:lnTo>
                <a:cubicBezTo>
                  <a:pt x="18881" y="14122"/>
                  <a:pt x="18856" y="14121"/>
                  <a:pt x="18831" y="14121"/>
                </a:cubicBezTo>
                <a:cubicBezTo>
                  <a:pt x="18698" y="14121"/>
                  <a:pt x="18569" y="14158"/>
                  <a:pt x="18463" y="14251"/>
                </a:cubicBezTo>
                <a:cubicBezTo>
                  <a:pt x="18431" y="14283"/>
                  <a:pt x="18383" y="14299"/>
                  <a:pt x="18336" y="14299"/>
                </a:cubicBezTo>
                <a:cubicBezTo>
                  <a:pt x="18225" y="14314"/>
                  <a:pt x="18130" y="14346"/>
                  <a:pt x="18067" y="14425"/>
                </a:cubicBezTo>
                <a:cubicBezTo>
                  <a:pt x="18003" y="14473"/>
                  <a:pt x="17893" y="14457"/>
                  <a:pt x="17877" y="14568"/>
                </a:cubicBezTo>
                <a:cubicBezTo>
                  <a:pt x="17792" y="14582"/>
                  <a:pt x="17720" y="14634"/>
                  <a:pt x="17638" y="14634"/>
                </a:cubicBezTo>
                <a:cubicBezTo>
                  <a:pt x="17628" y="14634"/>
                  <a:pt x="17618" y="14633"/>
                  <a:pt x="17608" y="14631"/>
                </a:cubicBezTo>
                <a:cubicBezTo>
                  <a:pt x="17576" y="14631"/>
                  <a:pt x="17544" y="14647"/>
                  <a:pt x="17513" y="14679"/>
                </a:cubicBezTo>
                <a:cubicBezTo>
                  <a:pt x="17414" y="14763"/>
                  <a:pt x="17327" y="14874"/>
                  <a:pt x="17186" y="14874"/>
                </a:cubicBezTo>
                <a:cubicBezTo>
                  <a:pt x="17169" y="14874"/>
                  <a:pt x="17151" y="14872"/>
                  <a:pt x="17133" y="14869"/>
                </a:cubicBezTo>
                <a:cubicBezTo>
                  <a:pt x="17117" y="14869"/>
                  <a:pt x="17101" y="14900"/>
                  <a:pt x="17085" y="14916"/>
                </a:cubicBezTo>
                <a:cubicBezTo>
                  <a:pt x="16958" y="15011"/>
                  <a:pt x="16816" y="15106"/>
                  <a:pt x="16673" y="15185"/>
                </a:cubicBezTo>
                <a:cubicBezTo>
                  <a:pt x="16662" y="15181"/>
                  <a:pt x="16651" y="15180"/>
                  <a:pt x="16641" y="15180"/>
                </a:cubicBezTo>
                <a:cubicBezTo>
                  <a:pt x="16570" y="15180"/>
                  <a:pt x="16537" y="15268"/>
                  <a:pt x="16468" y="15296"/>
                </a:cubicBezTo>
                <a:cubicBezTo>
                  <a:pt x="16388" y="15312"/>
                  <a:pt x="16309" y="15359"/>
                  <a:pt x="16246" y="15407"/>
                </a:cubicBezTo>
                <a:cubicBezTo>
                  <a:pt x="16183" y="15454"/>
                  <a:pt x="16119" y="15534"/>
                  <a:pt x="16056" y="15549"/>
                </a:cubicBezTo>
                <a:cubicBezTo>
                  <a:pt x="15961" y="15565"/>
                  <a:pt x="15913" y="15644"/>
                  <a:pt x="15834" y="15676"/>
                </a:cubicBezTo>
                <a:cubicBezTo>
                  <a:pt x="15708" y="15739"/>
                  <a:pt x="15597" y="15819"/>
                  <a:pt x="15518" y="15929"/>
                </a:cubicBezTo>
                <a:cubicBezTo>
                  <a:pt x="15486" y="15929"/>
                  <a:pt x="15454" y="15922"/>
                  <a:pt x="15427" y="15922"/>
                </a:cubicBezTo>
                <a:cubicBezTo>
                  <a:pt x="15414" y="15922"/>
                  <a:pt x="15401" y="15924"/>
                  <a:pt x="15391" y="15929"/>
                </a:cubicBezTo>
                <a:cubicBezTo>
                  <a:pt x="15280" y="15993"/>
                  <a:pt x="15153" y="16056"/>
                  <a:pt x="15043" y="16135"/>
                </a:cubicBezTo>
                <a:cubicBezTo>
                  <a:pt x="14900" y="16214"/>
                  <a:pt x="14758" y="16309"/>
                  <a:pt x="14631" y="16420"/>
                </a:cubicBezTo>
                <a:cubicBezTo>
                  <a:pt x="14552" y="16484"/>
                  <a:pt x="14473" y="16499"/>
                  <a:pt x="14409" y="16547"/>
                </a:cubicBezTo>
                <a:cubicBezTo>
                  <a:pt x="14330" y="16610"/>
                  <a:pt x="14267" y="16674"/>
                  <a:pt x="14203" y="16721"/>
                </a:cubicBezTo>
                <a:cubicBezTo>
                  <a:pt x="14150" y="16748"/>
                  <a:pt x="14108" y="16808"/>
                  <a:pt x="14049" y="16808"/>
                </a:cubicBezTo>
                <a:cubicBezTo>
                  <a:pt x="14038" y="16808"/>
                  <a:pt x="14026" y="16805"/>
                  <a:pt x="14013" y="16800"/>
                </a:cubicBezTo>
                <a:cubicBezTo>
                  <a:pt x="13934" y="16895"/>
                  <a:pt x="13760" y="16864"/>
                  <a:pt x="13744" y="17038"/>
                </a:cubicBezTo>
                <a:cubicBezTo>
                  <a:pt x="13724" y="17033"/>
                  <a:pt x="13705" y="17030"/>
                  <a:pt x="13687" y="17030"/>
                </a:cubicBezTo>
                <a:cubicBezTo>
                  <a:pt x="13598" y="17030"/>
                  <a:pt x="13533" y="17085"/>
                  <a:pt x="13459" y="17125"/>
                </a:cubicBezTo>
                <a:lnTo>
                  <a:pt x="13459" y="17125"/>
                </a:lnTo>
                <a:cubicBezTo>
                  <a:pt x="13459" y="17096"/>
                  <a:pt x="13458" y="17068"/>
                  <a:pt x="13443" y="17054"/>
                </a:cubicBezTo>
                <a:cubicBezTo>
                  <a:pt x="13428" y="17022"/>
                  <a:pt x="13412" y="16990"/>
                  <a:pt x="13412" y="16959"/>
                </a:cubicBezTo>
                <a:lnTo>
                  <a:pt x="13443" y="16959"/>
                </a:lnTo>
                <a:cubicBezTo>
                  <a:pt x="13458" y="16989"/>
                  <a:pt x="13459" y="17019"/>
                  <a:pt x="13459" y="17049"/>
                </a:cubicBezTo>
                <a:lnTo>
                  <a:pt x="13459" y="17049"/>
                </a:lnTo>
                <a:cubicBezTo>
                  <a:pt x="13563" y="17013"/>
                  <a:pt x="13651" y="16922"/>
                  <a:pt x="13697" y="16832"/>
                </a:cubicBezTo>
                <a:lnTo>
                  <a:pt x="13823" y="16800"/>
                </a:lnTo>
                <a:cubicBezTo>
                  <a:pt x="13808" y="16769"/>
                  <a:pt x="13792" y="16753"/>
                  <a:pt x="13760" y="16737"/>
                </a:cubicBezTo>
                <a:lnTo>
                  <a:pt x="13871" y="16737"/>
                </a:lnTo>
                <a:lnTo>
                  <a:pt x="14045" y="16563"/>
                </a:lnTo>
                <a:lnTo>
                  <a:pt x="13966" y="16436"/>
                </a:lnTo>
                <a:cubicBezTo>
                  <a:pt x="13855" y="16515"/>
                  <a:pt x="13855" y="16515"/>
                  <a:pt x="13760" y="16515"/>
                </a:cubicBezTo>
                <a:lnTo>
                  <a:pt x="13760" y="16531"/>
                </a:lnTo>
                <a:lnTo>
                  <a:pt x="13713" y="16531"/>
                </a:lnTo>
                <a:lnTo>
                  <a:pt x="13713" y="16515"/>
                </a:lnTo>
                <a:lnTo>
                  <a:pt x="13760" y="16515"/>
                </a:lnTo>
                <a:cubicBezTo>
                  <a:pt x="13871" y="16452"/>
                  <a:pt x="13903" y="16294"/>
                  <a:pt x="14029" y="16278"/>
                </a:cubicBezTo>
                <a:lnTo>
                  <a:pt x="14029" y="16278"/>
                </a:lnTo>
                <a:cubicBezTo>
                  <a:pt x="14140" y="16341"/>
                  <a:pt x="13982" y="16420"/>
                  <a:pt x="14061" y="16484"/>
                </a:cubicBezTo>
                <a:lnTo>
                  <a:pt x="14124" y="16484"/>
                </a:lnTo>
                <a:lnTo>
                  <a:pt x="14172" y="16294"/>
                </a:lnTo>
                <a:lnTo>
                  <a:pt x="14140" y="16230"/>
                </a:lnTo>
                <a:cubicBezTo>
                  <a:pt x="14188" y="16072"/>
                  <a:pt x="14314" y="16040"/>
                  <a:pt x="14378" y="15945"/>
                </a:cubicBezTo>
                <a:lnTo>
                  <a:pt x="14488" y="16072"/>
                </a:lnTo>
                <a:cubicBezTo>
                  <a:pt x="14504" y="16056"/>
                  <a:pt x="14520" y="16056"/>
                  <a:pt x="14520" y="16040"/>
                </a:cubicBezTo>
                <a:lnTo>
                  <a:pt x="14536" y="16056"/>
                </a:lnTo>
                <a:lnTo>
                  <a:pt x="14504" y="16088"/>
                </a:lnTo>
                <a:cubicBezTo>
                  <a:pt x="14488" y="16119"/>
                  <a:pt x="14473" y="16151"/>
                  <a:pt x="14457" y="16183"/>
                </a:cubicBezTo>
                <a:cubicBezTo>
                  <a:pt x="14568" y="16151"/>
                  <a:pt x="14678" y="16135"/>
                  <a:pt x="14678" y="15977"/>
                </a:cubicBezTo>
                <a:lnTo>
                  <a:pt x="14678" y="15977"/>
                </a:lnTo>
                <a:cubicBezTo>
                  <a:pt x="14663" y="15993"/>
                  <a:pt x="14631" y="16024"/>
                  <a:pt x="14599" y="16040"/>
                </a:cubicBezTo>
                <a:lnTo>
                  <a:pt x="14599" y="15819"/>
                </a:lnTo>
                <a:lnTo>
                  <a:pt x="14615" y="15803"/>
                </a:lnTo>
                <a:lnTo>
                  <a:pt x="14647" y="15914"/>
                </a:lnTo>
                <a:lnTo>
                  <a:pt x="14678" y="15866"/>
                </a:lnTo>
                <a:lnTo>
                  <a:pt x="14678" y="15977"/>
                </a:lnTo>
                <a:cubicBezTo>
                  <a:pt x="14702" y="15985"/>
                  <a:pt x="14722" y="15989"/>
                  <a:pt x="14740" y="15989"/>
                </a:cubicBezTo>
                <a:cubicBezTo>
                  <a:pt x="14758" y="15989"/>
                  <a:pt x="14773" y="15985"/>
                  <a:pt x="14789" y="15977"/>
                </a:cubicBezTo>
                <a:lnTo>
                  <a:pt x="14995" y="15755"/>
                </a:lnTo>
                <a:cubicBezTo>
                  <a:pt x="14979" y="15739"/>
                  <a:pt x="14979" y="15739"/>
                  <a:pt x="14963" y="15724"/>
                </a:cubicBezTo>
                <a:lnTo>
                  <a:pt x="14979" y="15708"/>
                </a:lnTo>
                <a:lnTo>
                  <a:pt x="15011" y="15739"/>
                </a:lnTo>
                <a:lnTo>
                  <a:pt x="15185" y="15581"/>
                </a:lnTo>
                <a:cubicBezTo>
                  <a:pt x="15138" y="15534"/>
                  <a:pt x="15122" y="15502"/>
                  <a:pt x="15185" y="15470"/>
                </a:cubicBezTo>
                <a:cubicBezTo>
                  <a:pt x="15201" y="15454"/>
                  <a:pt x="15217" y="15423"/>
                  <a:pt x="15217" y="15423"/>
                </a:cubicBezTo>
                <a:cubicBezTo>
                  <a:pt x="15233" y="15439"/>
                  <a:pt x="15233" y="15454"/>
                  <a:pt x="15233" y="15470"/>
                </a:cubicBezTo>
                <a:lnTo>
                  <a:pt x="15454" y="15423"/>
                </a:lnTo>
                <a:cubicBezTo>
                  <a:pt x="15470" y="15359"/>
                  <a:pt x="15486" y="15296"/>
                  <a:pt x="15502" y="15233"/>
                </a:cubicBezTo>
                <a:lnTo>
                  <a:pt x="15470" y="15217"/>
                </a:lnTo>
                <a:lnTo>
                  <a:pt x="15486" y="15201"/>
                </a:lnTo>
                <a:cubicBezTo>
                  <a:pt x="15486" y="15201"/>
                  <a:pt x="15502" y="15217"/>
                  <a:pt x="15518" y="15233"/>
                </a:cubicBezTo>
                <a:lnTo>
                  <a:pt x="15613" y="15233"/>
                </a:lnTo>
                <a:lnTo>
                  <a:pt x="16008" y="14900"/>
                </a:lnTo>
                <a:cubicBezTo>
                  <a:pt x="15961" y="14774"/>
                  <a:pt x="15961" y="14647"/>
                  <a:pt x="15977" y="14504"/>
                </a:cubicBezTo>
                <a:cubicBezTo>
                  <a:pt x="15977" y="14504"/>
                  <a:pt x="15993" y="14489"/>
                  <a:pt x="15993" y="14489"/>
                </a:cubicBezTo>
                <a:lnTo>
                  <a:pt x="16040" y="14536"/>
                </a:lnTo>
                <a:cubicBezTo>
                  <a:pt x="16103" y="14457"/>
                  <a:pt x="16198" y="14409"/>
                  <a:pt x="16293" y="14409"/>
                </a:cubicBezTo>
                <a:lnTo>
                  <a:pt x="16293" y="14584"/>
                </a:lnTo>
                <a:lnTo>
                  <a:pt x="16404" y="14584"/>
                </a:lnTo>
                <a:lnTo>
                  <a:pt x="16499" y="14409"/>
                </a:lnTo>
                <a:cubicBezTo>
                  <a:pt x="16520" y="14409"/>
                  <a:pt x="16549" y="14416"/>
                  <a:pt x="16565" y="14416"/>
                </a:cubicBezTo>
                <a:cubicBezTo>
                  <a:pt x="16573" y="14416"/>
                  <a:pt x="16578" y="14415"/>
                  <a:pt x="16578" y="14409"/>
                </a:cubicBezTo>
                <a:cubicBezTo>
                  <a:pt x="16658" y="14314"/>
                  <a:pt x="16784" y="14267"/>
                  <a:pt x="16816" y="14172"/>
                </a:cubicBezTo>
                <a:lnTo>
                  <a:pt x="16784" y="14045"/>
                </a:lnTo>
                <a:lnTo>
                  <a:pt x="16895" y="14093"/>
                </a:lnTo>
                <a:cubicBezTo>
                  <a:pt x="16943" y="14014"/>
                  <a:pt x="16974" y="13934"/>
                  <a:pt x="17022" y="13855"/>
                </a:cubicBezTo>
                <a:lnTo>
                  <a:pt x="17022" y="13855"/>
                </a:lnTo>
                <a:cubicBezTo>
                  <a:pt x="16958" y="13871"/>
                  <a:pt x="16895" y="13887"/>
                  <a:pt x="16848" y="13919"/>
                </a:cubicBezTo>
                <a:cubicBezTo>
                  <a:pt x="16816" y="13934"/>
                  <a:pt x="16832" y="13998"/>
                  <a:pt x="16768" y="13998"/>
                </a:cubicBezTo>
                <a:cubicBezTo>
                  <a:pt x="16737" y="13998"/>
                  <a:pt x="16705" y="14014"/>
                  <a:pt x="16673" y="14045"/>
                </a:cubicBezTo>
                <a:cubicBezTo>
                  <a:pt x="16658" y="14077"/>
                  <a:pt x="16626" y="14109"/>
                  <a:pt x="16610" y="14124"/>
                </a:cubicBezTo>
                <a:lnTo>
                  <a:pt x="16563" y="14124"/>
                </a:lnTo>
                <a:cubicBezTo>
                  <a:pt x="16594" y="14014"/>
                  <a:pt x="16626" y="13903"/>
                  <a:pt x="16658" y="13824"/>
                </a:cubicBezTo>
                <a:lnTo>
                  <a:pt x="16848" y="13855"/>
                </a:lnTo>
                <a:cubicBezTo>
                  <a:pt x="16879" y="13760"/>
                  <a:pt x="16911" y="13681"/>
                  <a:pt x="16943" y="13586"/>
                </a:cubicBezTo>
                <a:lnTo>
                  <a:pt x="17022" y="13649"/>
                </a:lnTo>
                <a:lnTo>
                  <a:pt x="17148" y="13618"/>
                </a:lnTo>
                <a:cubicBezTo>
                  <a:pt x="17212" y="13380"/>
                  <a:pt x="17402" y="13206"/>
                  <a:pt x="17639" y="13159"/>
                </a:cubicBezTo>
                <a:cubicBezTo>
                  <a:pt x="17639" y="13206"/>
                  <a:pt x="17655" y="13254"/>
                  <a:pt x="17655" y="13301"/>
                </a:cubicBezTo>
                <a:lnTo>
                  <a:pt x="17766" y="13190"/>
                </a:lnTo>
                <a:lnTo>
                  <a:pt x="17893" y="13254"/>
                </a:lnTo>
                <a:lnTo>
                  <a:pt x="17956" y="13174"/>
                </a:lnTo>
                <a:lnTo>
                  <a:pt x="17893" y="13095"/>
                </a:lnTo>
                <a:lnTo>
                  <a:pt x="18067" y="12969"/>
                </a:lnTo>
                <a:lnTo>
                  <a:pt x="18114" y="13016"/>
                </a:lnTo>
                <a:cubicBezTo>
                  <a:pt x="18146" y="13000"/>
                  <a:pt x="18162" y="12969"/>
                  <a:pt x="18178" y="12953"/>
                </a:cubicBezTo>
                <a:lnTo>
                  <a:pt x="18178" y="12794"/>
                </a:lnTo>
                <a:lnTo>
                  <a:pt x="18019" y="12763"/>
                </a:lnTo>
                <a:lnTo>
                  <a:pt x="18225" y="12509"/>
                </a:lnTo>
                <a:lnTo>
                  <a:pt x="18019" y="12541"/>
                </a:lnTo>
                <a:lnTo>
                  <a:pt x="18225" y="12319"/>
                </a:lnTo>
                <a:lnTo>
                  <a:pt x="18383" y="12367"/>
                </a:lnTo>
                <a:cubicBezTo>
                  <a:pt x="18399" y="12304"/>
                  <a:pt x="18431" y="12240"/>
                  <a:pt x="18447" y="12177"/>
                </a:cubicBezTo>
                <a:cubicBezTo>
                  <a:pt x="18415" y="12114"/>
                  <a:pt x="18368" y="12066"/>
                  <a:pt x="18447" y="11987"/>
                </a:cubicBezTo>
                <a:lnTo>
                  <a:pt x="18526" y="12082"/>
                </a:lnTo>
                <a:lnTo>
                  <a:pt x="18573" y="12050"/>
                </a:lnTo>
                <a:cubicBezTo>
                  <a:pt x="18589" y="12082"/>
                  <a:pt x="18589" y="12098"/>
                  <a:pt x="18589" y="12114"/>
                </a:cubicBezTo>
                <a:lnTo>
                  <a:pt x="18494" y="12161"/>
                </a:lnTo>
                <a:lnTo>
                  <a:pt x="18589" y="12193"/>
                </a:lnTo>
                <a:lnTo>
                  <a:pt x="18684" y="12224"/>
                </a:lnTo>
                <a:cubicBezTo>
                  <a:pt x="18732" y="12161"/>
                  <a:pt x="18748" y="12082"/>
                  <a:pt x="18716" y="12003"/>
                </a:cubicBezTo>
                <a:lnTo>
                  <a:pt x="18716" y="12003"/>
                </a:lnTo>
                <a:cubicBezTo>
                  <a:pt x="18700" y="12019"/>
                  <a:pt x="18684" y="12019"/>
                  <a:pt x="18684" y="12034"/>
                </a:cubicBezTo>
                <a:cubicBezTo>
                  <a:pt x="18668" y="12034"/>
                  <a:pt x="18668" y="12034"/>
                  <a:pt x="18653" y="12050"/>
                </a:cubicBezTo>
                <a:lnTo>
                  <a:pt x="18653" y="11797"/>
                </a:lnTo>
                <a:lnTo>
                  <a:pt x="18795" y="11908"/>
                </a:lnTo>
                <a:lnTo>
                  <a:pt x="18827" y="11876"/>
                </a:lnTo>
                <a:cubicBezTo>
                  <a:pt x="18922" y="11892"/>
                  <a:pt x="18985" y="11908"/>
                  <a:pt x="19048" y="11924"/>
                </a:cubicBezTo>
                <a:cubicBezTo>
                  <a:pt x="19064" y="11924"/>
                  <a:pt x="19080" y="11939"/>
                  <a:pt x="19096" y="11955"/>
                </a:cubicBezTo>
                <a:lnTo>
                  <a:pt x="19096" y="12098"/>
                </a:lnTo>
                <a:lnTo>
                  <a:pt x="19270" y="12098"/>
                </a:lnTo>
                <a:lnTo>
                  <a:pt x="19270" y="11908"/>
                </a:lnTo>
                <a:lnTo>
                  <a:pt x="19428" y="11908"/>
                </a:lnTo>
                <a:cubicBezTo>
                  <a:pt x="19492" y="11829"/>
                  <a:pt x="19555" y="11781"/>
                  <a:pt x="19618" y="11718"/>
                </a:cubicBezTo>
                <a:cubicBezTo>
                  <a:pt x="19634" y="11702"/>
                  <a:pt x="19634" y="11654"/>
                  <a:pt x="19634" y="11623"/>
                </a:cubicBezTo>
                <a:lnTo>
                  <a:pt x="19508" y="11623"/>
                </a:lnTo>
                <a:lnTo>
                  <a:pt x="19508" y="11464"/>
                </a:lnTo>
                <a:cubicBezTo>
                  <a:pt x="19539" y="11528"/>
                  <a:pt x="19555" y="11559"/>
                  <a:pt x="19555" y="11575"/>
                </a:cubicBezTo>
                <a:lnTo>
                  <a:pt x="19682" y="11544"/>
                </a:lnTo>
                <a:cubicBezTo>
                  <a:pt x="19682" y="11528"/>
                  <a:pt x="19682" y="11512"/>
                  <a:pt x="19682" y="11496"/>
                </a:cubicBezTo>
                <a:cubicBezTo>
                  <a:pt x="19666" y="11480"/>
                  <a:pt x="19650" y="11480"/>
                  <a:pt x="19634" y="11464"/>
                </a:cubicBezTo>
                <a:lnTo>
                  <a:pt x="19650" y="11449"/>
                </a:lnTo>
                <a:lnTo>
                  <a:pt x="19682" y="11480"/>
                </a:lnTo>
                <a:cubicBezTo>
                  <a:pt x="19713" y="11464"/>
                  <a:pt x="19761" y="11449"/>
                  <a:pt x="19793" y="11433"/>
                </a:cubicBezTo>
                <a:cubicBezTo>
                  <a:pt x="19808" y="11449"/>
                  <a:pt x="19824" y="11464"/>
                  <a:pt x="19840" y="11480"/>
                </a:cubicBezTo>
                <a:cubicBezTo>
                  <a:pt x="19998" y="11369"/>
                  <a:pt x="20125" y="11227"/>
                  <a:pt x="20236" y="11069"/>
                </a:cubicBezTo>
                <a:lnTo>
                  <a:pt x="20157" y="11069"/>
                </a:lnTo>
                <a:lnTo>
                  <a:pt x="20109" y="10894"/>
                </a:lnTo>
                <a:lnTo>
                  <a:pt x="20188" y="10799"/>
                </a:lnTo>
                <a:cubicBezTo>
                  <a:pt x="20188" y="10863"/>
                  <a:pt x="20188" y="10926"/>
                  <a:pt x="20188" y="10974"/>
                </a:cubicBezTo>
                <a:cubicBezTo>
                  <a:pt x="20204" y="11005"/>
                  <a:pt x="20220" y="11037"/>
                  <a:pt x="20236" y="11069"/>
                </a:cubicBezTo>
                <a:cubicBezTo>
                  <a:pt x="20363" y="11053"/>
                  <a:pt x="20394" y="10926"/>
                  <a:pt x="20474" y="10847"/>
                </a:cubicBezTo>
                <a:lnTo>
                  <a:pt x="20426" y="10689"/>
                </a:lnTo>
                <a:lnTo>
                  <a:pt x="20505" y="10641"/>
                </a:lnTo>
                <a:cubicBezTo>
                  <a:pt x="20489" y="10609"/>
                  <a:pt x="20474" y="10578"/>
                  <a:pt x="20458" y="10546"/>
                </a:cubicBezTo>
                <a:cubicBezTo>
                  <a:pt x="20458" y="10546"/>
                  <a:pt x="20489" y="10530"/>
                  <a:pt x="20489" y="10514"/>
                </a:cubicBezTo>
                <a:lnTo>
                  <a:pt x="20521" y="10514"/>
                </a:lnTo>
                <a:cubicBezTo>
                  <a:pt x="20600" y="10546"/>
                  <a:pt x="20505" y="10657"/>
                  <a:pt x="20600" y="10657"/>
                </a:cubicBezTo>
                <a:lnTo>
                  <a:pt x="20632" y="10609"/>
                </a:lnTo>
                <a:cubicBezTo>
                  <a:pt x="20648" y="10625"/>
                  <a:pt x="20648" y="10641"/>
                  <a:pt x="20648" y="10657"/>
                </a:cubicBezTo>
                <a:lnTo>
                  <a:pt x="20743" y="10578"/>
                </a:lnTo>
                <a:lnTo>
                  <a:pt x="20648" y="10546"/>
                </a:lnTo>
                <a:lnTo>
                  <a:pt x="20679" y="10498"/>
                </a:lnTo>
                <a:lnTo>
                  <a:pt x="20569" y="10372"/>
                </a:lnTo>
                <a:lnTo>
                  <a:pt x="20679" y="10293"/>
                </a:lnTo>
                <a:lnTo>
                  <a:pt x="20774" y="10356"/>
                </a:lnTo>
                <a:cubicBezTo>
                  <a:pt x="20759" y="10372"/>
                  <a:pt x="20743" y="10388"/>
                  <a:pt x="20743" y="10403"/>
                </a:cubicBezTo>
                <a:cubicBezTo>
                  <a:pt x="20759" y="10435"/>
                  <a:pt x="20774" y="10467"/>
                  <a:pt x="20806" y="10514"/>
                </a:cubicBezTo>
                <a:cubicBezTo>
                  <a:pt x="20933" y="10419"/>
                  <a:pt x="21075" y="10356"/>
                  <a:pt x="21139" y="10198"/>
                </a:cubicBezTo>
                <a:lnTo>
                  <a:pt x="21012" y="10166"/>
                </a:lnTo>
                <a:lnTo>
                  <a:pt x="21123" y="10055"/>
                </a:lnTo>
                <a:lnTo>
                  <a:pt x="21297" y="10055"/>
                </a:lnTo>
                <a:lnTo>
                  <a:pt x="21360" y="9992"/>
                </a:lnTo>
                <a:cubicBezTo>
                  <a:pt x="21297" y="9960"/>
                  <a:pt x="21249" y="9897"/>
                  <a:pt x="21234" y="9833"/>
                </a:cubicBezTo>
                <a:lnTo>
                  <a:pt x="21234" y="9833"/>
                </a:lnTo>
                <a:lnTo>
                  <a:pt x="21408" y="9913"/>
                </a:lnTo>
                <a:cubicBezTo>
                  <a:pt x="21408" y="9897"/>
                  <a:pt x="21439" y="9865"/>
                  <a:pt x="21455" y="9849"/>
                </a:cubicBezTo>
                <a:lnTo>
                  <a:pt x="21329" y="9659"/>
                </a:lnTo>
                <a:lnTo>
                  <a:pt x="21408" y="9628"/>
                </a:lnTo>
                <a:lnTo>
                  <a:pt x="21424" y="9453"/>
                </a:lnTo>
                <a:lnTo>
                  <a:pt x="21519" y="9453"/>
                </a:lnTo>
                <a:cubicBezTo>
                  <a:pt x="21533" y="9368"/>
                  <a:pt x="21623" y="9309"/>
                  <a:pt x="21710" y="9309"/>
                </a:cubicBezTo>
                <a:cubicBezTo>
                  <a:pt x="21720" y="9309"/>
                  <a:pt x="21730" y="9309"/>
                  <a:pt x="21740" y="9311"/>
                </a:cubicBezTo>
                <a:lnTo>
                  <a:pt x="21677" y="9248"/>
                </a:lnTo>
                <a:lnTo>
                  <a:pt x="21788" y="9168"/>
                </a:lnTo>
                <a:lnTo>
                  <a:pt x="21835" y="9216"/>
                </a:lnTo>
                <a:lnTo>
                  <a:pt x="21978" y="9153"/>
                </a:lnTo>
                <a:lnTo>
                  <a:pt x="22057" y="9184"/>
                </a:lnTo>
                <a:cubicBezTo>
                  <a:pt x="22120" y="9137"/>
                  <a:pt x="22168" y="9089"/>
                  <a:pt x="22104" y="8994"/>
                </a:cubicBezTo>
                <a:lnTo>
                  <a:pt x="22104" y="8994"/>
                </a:lnTo>
                <a:lnTo>
                  <a:pt x="22041" y="9089"/>
                </a:lnTo>
                <a:lnTo>
                  <a:pt x="21867" y="9089"/>
                </a:lnTo>
                <a:lnTo>
                  <a:pt x="21867" y="8899"/>
                </a:lnTo>
                <a:lnTo>
                  <a:pt x="21772" y="8836"/>
                </a:lnTo>
                <a:cubicBezTo>
                  <a:pt x="21788" y="8741"/>
                  <a:pt x="21804" y="8662"/>
                  <a:pt x="21819" y="8583"/>
                </a:cubicBezTo>
                <a:cubicBezTo>
                  <a:pt x="21835" y="8503"/>
                  <a:pt x="21851" y="8424"/>
                  <a:pt x="21867" y="8361"/>
                </a:cubicBezTo>
                <a:lnTo>
                  <a:pt x="21819" y="8329"/>
                </a:lnTo>
                <a:lnTo>
                  <a:pt x="21835" y="8313"/>
                </a:lnTo>
                <a:lnTo>
                  <a:pt x="21867" y="8345"/>
                </a:lnTo>
                <a:lnTo>
                  <a:pt x="21946" y="8250"/>
                </a:lnTo>
                <a:lnTo>
                  <a:pt x="22057" y="8250"/>
                </a:lnTo>
                <a:cubicBezTo>
                  <a:pt x="22041" y="8218"/>
                  <a:pt x="22041" y="8187"/>
                  <a:pt x="22057" y="8171"/>
                </a:cubicBezTo>
                <a:cubicBezTo>
                  <a:pt x="22073" y="8123"/>
                  <a:pt x="22104" y="8076"/>
                  <a:pt x="22136" y="8044"/>
                </a:cubicBezTo>
                <a:lnTo>
                  <a:pt x="22089" y="7981"/>
                </a:lnTo>
                <a:lnTo>
                  <a:pt x="22199" y="7918"/>
                </a:lnTo>
                <a:cubicBezTo>
                  <a:pt x="22168" y="7870"/>
                  <a:pt x="22136" y="7854"/>
                  <a:pt x="22120" y="7838"/>
                </a:cubicBezTo>
                <a:lnTo>
                  <a:pt x="22057" y="7886"/>
                </a:lnTo>
                <a:lnTo>
                  <a:pt x="21962" y="7838"/>
                </a:lnTo>
                <a:cubicBezTo>
                  <a:pt x="21909" y="7881"/>
                  <a:pt x="21842" y="7888"/>
                  <a:pt x="21780" y="7888"/>
                </a:cubicBezTo>
                <a:cubicBezTo>
                  <a:pt x="21749" y="7888"/>
                  <a:pt x="21719" y="7886"/>
                  <a:pt x="21693" y="7886"/>
                </a:cubicBezTo>
                <a:cubicBezTo>
                  <a:pt x="21534" y="7997"/>
                  <a:pt x="21344" y="8076"/>
                  <a:pt x="21154" y="8123"/>
                </a:cubicBezTo>
                <a:cubicBezTo>
                  <a:pt x="21154" y="8155"/>
                  <a:pt x="21139" y="8171"/>
                  <a:pt x="21123" y="8218"/>
                </a:cubicBezTo>
                <a:lnTo>
                  <a:pt x="21028" y="8171"/>
                </a:lnTo>
                <a:lnTo>
                  <a:pt x="21265" y="7854"/>
                </a:lnTo>
                <a:lnTo>
                  <a:pt x="21218" y="7775"/>
                </a:lnTo>
                <a:lnTo>
                  <a:pt x="21424" y="7633"/>
                </a:lnTo>
                <a:cubicBezTo>
                  <a:pt x="21408" y="7585"/>
                  <a:pt x="21392" y="7538"/>
                  <a:pt x="21392" y="7506"/>
                </a:cubicBezTo>
                <a:cubicBezTo>
                  <a:pt x="21392" y="7427"/>
                  <a:pt x="21408" y="7379"/>
                  <a:pt x="21408" y="7316"/>
                </a:cubicBezTo>
                <a:lnTo>
                  <a:pt x="21408" y="7316"/>
                </a:lnTo>
                <a:lnTo>
                  <a:pt x="21154" y="7474"/>
                </a:lnTo>
                <a:lnTo>
                  <a:pt x="21154" y="7348"/>
                </a:lnTo>
                <a:lnTo>
                  <a:pt x="21329" y="7268"/>
                </a:lnTo>
                <a:lnTo>
                  <a:pt x="21234" y="7173"/>
                </a:lnTo>
                <a:lnTo>
                  <a:pt x="20964" y="7253"/>
                </a:lnTo>
                <a:cubicBezTo>
                  <a:pt x="20980" y="7189"/>
                  <a:pt x="20996" y="7126"/>
                  <a:pt x="21012" y="7063"/>
                </a:cubicBezTo>
                <a:lnTo>
                  <a:pt x="20822" y="6999"/>
                </a:lnTo>
                <a:cubicBezTo>
                  <a:pt x="20727" y="7031"/>
                  <a:pt x="20679" y="7126"/>
                  <a:pt x="20679" y="7221"/>
                </a:cubicBezTo>
                <a:lnTo>
                  <a:pt x="20584" y="7158"/>
                </a:lnTo>
                <a:lnTo>
                  <a:pt x="20410" y="7395"/>
                </a:lnTo>
                <a:lnTo>
                  <a:pt x="20283" y="7284"/>
                </a:lnTo>
                <a:lnTo>
                  <a:pt x="20283" y="7142"/>
                </a:lnTo>
                <a:lnTo>
                  <a:pt x="20458" y="7063"/>
                </a:lnTo>
                <a:cubicBezTo>
                  <a:pt x="20474" y="7015"/>
                  <a:pt x="20489" y="6983"/>
                  <a:pt x="20505" y="6920"/>
                </a:cubicBezTo>
                <a:lnTo>
                  <a:pt x="20505" y="6920"/>
                </a:lnTo>
                <a:lnTo>
                  <a:pt x="20363" y="6999"/>
                </a:lnTo>
                <a:cubicBezTo>
                  <a:pt x="20343" y="6961"/>
                  <a:pt x="20301" y="6940"/>
                  <a:pt x="20260" y="6940"/>
                </a:cubicBezTo>
                <a:cubicBezTo>
                  <a:pt x="20233" y="6940"/>
                  <a:pt x="20207" y="6949"/>
                  <a:pt x="20188" y="6968"/>
                </a:cubicBezTo>
                <a:lnTo>
                  <a:pt x="20188" y="7173"/>
                </a:lnTo>
                <a:lnTo>
                  <a:pt x="20014" y="7173"/>
                </a:lnTo>
                <a:lnTo>
                  <a:pt x="19888" y="7411"/>
                </a:lnTo>
                <a:cubicBezTo>
                  <a:pt x="19840" y="7237"/>
                  <a:pt x="19998" y="7142"/>
                  <a:pt x="19998" y="6999"/>
                </a:cubicBezTo>
                <a:lnTo>
                  <a:pt x="19983" y="6968"/>
                </a:lnTo>
                <a:lnTo>
                  <a:pt x="20157" y="6825"/>
                </a:lnTo>
                <a:cubicBezTo>
                  <a:pt x="20125" y="6762"/>
                  <a:pt x="20109" y="6730"/>
                  <a:pt x="20093" y="6698"/>
                </a:cubicBezTo>
                <a:lnTo>
                  <a:pt x="20141" y="6651"/>
                </a:lnTo>
                <a:lnTo>
                  <a:pt x="20062" y="6508"/>
                </a:lnTo>
                <a:cubicBezTo>
                  <a:pt x="20046" y="6572"/>
                  <a:pt x="20046" y="6619"/>
                  <a:pt x="20046" y="6651"/>
                </a:cubicBezTo>
                <a:cubicBezTo>
                  <a:pt x="20014" y="6651"/>
                  <a:pt x="19967" y="6667"/>
                  <a:pt x="19935" y="6683"/>
                </a:cubicBezTo>
                <a:cubicBezTo>
                  <a:pt x="19888" y="6698"/>
                  <a:pt x="19872" y="6730"/>
                  <a:pt x="19840" y="6762"/>
                </a:cubicBezTo>
                <a:cubicBezTo>
                  <a:pt x="19740" y="6733"/>
                  <a:pt x="19718" y="6615"/>
                  <a:pt x="19645" y="6615"/>
                </a:cubicBezTo>
                <a:cubicBezTo>
                  <a:pt x="19637" y="6615"/>
                  <a:pt x="19628" y="6616"/>
                  <a:pt x="19618" y="6619"/>
                </a:cubicBezTo>
                <a:cubicBezTo>
                  <a:pt x="19523" y="6714"/>
                  <a:pt x="19460" y="6778"/>
                  <a:pt x="19413" y="6825"/>
                </a:cubicBezTo>
                <a:lnTo>
                  <a:pt x="19223" y="6888"/>
                </a:lnTo>
                <a:lnTo>
                  <a:pt x="19175" y="6841"/>
                </a:lnTo>
                <a:lnTo>
                  <a:pt x="19080" y="6999"/>
                </a:lnTo>
                <a:lnTo>
                  <a:pt x="18858" y="7047"/>
                </a:lnTo>
                <a:cubicBezTo>
                  <a:pt x="18763" y="7173"/>
                  <a:pt x="18653" y="7221"/>
                  <a:pt x="18573" y="7332"/>
                </a:cubicBezTo>
                <a:cubicBezTo>
                  <a:pt x="18542" y="7300"/>
                  <a:pt x="18510" y="7284"/>
                  <a:pt x="18494" y="7268"/>
                </a:cubicBezTo>
                <a:lnTo>
                  <a:pt x="18336" y="7379"/>
                </a:lnTo>
                <a:lnTo>
                  <a:pt x="18336" y="7569"/>
                </a:lnTo>
                <a:lnTo>
                  <a:pt x="18304" y="7538"/>
                </a:lnTo>
                <a:cubicBezTo>
                  <a:pt x="18304" y="7569"/>
                  <a:pt x="18288" y="7601"/>
                  <a:pt x="18273" y="7633"/>
                </a:cubicBezTo>
                <a:lnTo>
                  <a:pt x="18241" y="7617"/>
                </a:lnTo>
                <a:lnTo>
                  <a:pt x="18288" y="7379"/>
                </a:lnTo>
                <a:lnTo>
                  <a:pt x="18288" y="7379"/>
                </a:lnTo>
                <a:cubicBezTo>
                  <a:pt x="18146" y="7538"/>
                  <a:pt x="17956" y="7553"/>
                  <a:pt x="17861" y="7728"/>
                </a:cubicBezTo>
                <a:lnTo>
                  <a:pt x="17829" y="7696"/>
                </a:lnTo>
                <a:cubicBezTo>
                  <a:pt x="17750" y="7712"/>
                  <a:pt x="17718" y="7791"/>
                  <a:pt x="17671" y="7807"/>
                </a:cubicBezTo>
                <a:cubicBezTo>
                  <a:pt x="17544" y="7870"/>
                  <a:pt x="17465" y="8013"/>
                  <a:pt x="17307" y="8013"/>
                </a:cubicBezTo>
                <a:cubicBezTo>
                  <a:pt x="17212" y="8155"/>
                  <a:pt x="17038" y="8187"/>
                  <a:pt x="16895" y="8282"/>
                </a:cubicBezTo>
                <a:cubicBezTo>
                  <a:pt x="16800" y="8377"/>
                  <a:pt x="16689" y="8440"/>
                  <a:pt x="16578" y="8472"/>
                </a:cubicBezTo>
                <a:cubicBezTo>
                  <a:pt x="16568" y="8514"/>
                  <a:pt x="16543" y="8521"/>
                  <a:pt x="16519" y="8521"/>
                </a:cubicBezTo>
                <a:cubicBezTo>
                  <a:pt x="16506" y="8521"/>
                  <a:pt x="16494" y="8519"/>
                  <a:pt x="16483" y="8519"/>
                </a:cubicBezTo>
                <a:lnTo>
                  <a:pt x="16483" y="8583"/>
                </a:lnTo>
                <a:lnTo>
                  <a:pt x="15945" y="8915"/>
                </a:lnTo>
                <a:lnTo>
                  <a:pt x="15945" y="9010"/>
                </a:lnTo>
                <a:cubicBezTo>
                  <a:pt x="15882" y="9010"/>
                  <a:pt x="15818" y="9042"/>
                  <a:pt x="15755" y="9073"/>
                </a:cubicBezTo>
                <a:cubicBezTo>
                  <a:pt x="15676" y="9105"/>
                  <a:pt x="15549" y="9121"/>
                  <a:pt x="15565" y="9263"/>
                </a:cubicBezTo>
                <a:cubicBezTo>
                  <a:pt x="15565" y="9327"/>
                  <a:pt x="15518" y="9390"/>
                  <a:pt x="15486" y="9469"/>
                </a:cubicBezTo>
                <a:lnTo>
                  <a:pt x="15375" y="9295"/>
                </a:lnTo>
                <a:cubicBezTo>
                  <a:pt x="15217" y="9438"/>
                  <a:pt x="15043" y="9533"/>
                  <a:pt x="14853" y="9580"/>
                </a:cubicBezTo>
                <a:lnTo>
                  <a:pt x="14742" y="9723"/>
                </a:lnTo>
                <a:lnTo>
                  <a:pt x="14615" y="9723"/>
                </a:lnTo>
                <a:cubicBezTo>
                  <a:pt x="14615" y="9738"/>
                  <a:pt x="14599" y="9754"/>
                  <a:pt x="14599" y="9786"/>
                </a:cubicBezTo>
                <a:cubicBezTo>
                  <a:pt x="14314" y="9944"/>
                  <a:pt x="14029" y="10118"/>
                  <a:pt x="13760" y="10324"/>
                </a:cubicBezTo>
                <a:cubicBezTo>
                  <a:pt x="13713" y="10435"/>
                  <a:pt x="13586" y="10467"/>
                  <a:pt x="13507" y="10546"/>
                </a:cubicBezTo>
                <a:lnTo>
                  <a:pt x="13428" y="10498"/>
                </a:lnTo>
                <a:cubicBezTo>
                  <a:pt x="13396" y="10578"/>
                  <a:pt x="13348" y="10641"/>
                  <a:pt x="13253" y="10641"/>
                </a:cubicBezTo>
                <a:cubicBezTo>
                  <a:pt x="13238" y="10689"/>
                  <a:pt x="13222" y="10736"/>
                  <a:pt x="13206" y="10784"/>
                </a:cubicBezTo>
                <a:lnTo>
                  <a:pt x="13253" y="10863"/>
                </a:lnTo>
                <a:lnTo>
                  <a:pt x="12937" y="10894"/>
                </a:lnTo>
                <a:lnTo>
                  <a:pt x="12937" y="10784"/>
                </a:lnTo>
                <a:lnTo>
                  <a:pt x="13253" y="10625"/>
                </a:lnTo>
                <a:cubicBezTo>
                  <a:pt x="13285" y="10562"/>
                  <a:pt x="13333" y="10498"/>
                  <a:pt x="13428" y="10498"/>
                </a:cubicBezTo>
                <a:lnTo>
                  <a:pt x="13428" y="10435"/>
                </a:lnTo>
                <a:cubicBezTo>
                  <a:pt x="13523" y="10356"/>
                  <a:pt x="13602" y="10293"/>
                  <a:pt x="13681" y="10213"/>
                </a:cubicBezTo>
                <a:lnTo>
                  <a:pt x="13823" y="10213"/>
                </a:lnTo>
                <a:cubicBezTo>
                  <a:pt x="13823" y="10118"/>
                  <a:pt x="13982" y="10118"/>
                  <a:pt x="13982" y="9992"/>
                </a:cubicBezTo>
                <a:cubicBezTo>
                  <a:pt x="13988" y="9993"/>
                  <a:pt x="13995" y="9993"/>
                  <a:pt x="14002" y="9993"/>
                </a:cubicBezTo>
                <a:cubicBezTo>
                  <a:pt x="14136" y="9993"/>
                  <a:pt x="14257" y="9848"/>
                  <a:pt x="14378" y="9818"/>
                </a:cubicBezTo>
                <a:cubicBezTo>
                  <a:pt x="14488" y="9786"/>
                  <a:pt x="14583" y="9643"/>
                  <a:pt x="14694" y="9580"/>
                </a:cubicBezTo>
                <a:cubicBezTo>
                  <a:pt x="14821" y="9501"/>
                  <a:pt x="14948" y="9406"/>
                  <a:pt x="15058" y="9295"/>
                </a:cubicBezTo>
                <a:lnTo>
                  <a:pt x="15185" y="9295"/>
                </a:lnTo>
                <a:lnTo>
                  <a:pt x="15296" y="9153"/>
                </a:lnTo>
                <a:cubicBezTo>
                  <a:pt x="15308" y="9155"/>
                  <a:pt x="15320" y="9156"/>
                  <a:pt x="15332" y="9156"/>
                </a:cubicBezTo>
                <a:cubicBezTo>
                  <a:pt x="15411" y="9156"/>
                  <a:pt x="15476" y="9111"/>
                  <a:pt x="15518" y="9042"/>
                </a:cubicBezTo>
                <a:cubicBezTo>
                  <a:pt x="15549" y="8994"/>
                  <a:pt x="15628" y="8978"/>
                  <a:pt x="15708" y="8978"/>
                </a:cubicBezTo>
                <a:cubicBezTo>
                  <a:pt x="15803" y="8963"/>
                  <a:pt x="15818" y="8915"/>
                  <a:pt x="15834" y="8852"/>
                </a:cubicBezTo>
                <a:cubicBezTo>
                  <a:pt x="16008" y="8773"/>
                  <a:pt x="16167" y="8662"/>
                  <a:pt x="16293" y="8503"/>
                </a:cubicBezTo>
                <a:lnTo>
                  <a:pt x="16468" y="8503"/>
                </a:lnTo>
                <a:cubicBezTo>
                  <a:pt x="16468" y="8461"/>
                  <a:pt x="16496" y="8454"/>
                  <a:pt x="16524" y="8454"/>
                </a:cubicBezTo>
                <a:cubicBezTo>
                  <a:pt x="16538" y="8454"/>
                  <a:pt x="16552" y="8456"/>
                  <a:pt x="16563" y="8456"/>
                </a:cubicBezTo>
                <a:cubicBezTo>
                  <a:pt x="16578" y="8424"/>
                  <a:pt x="16594" y="8377"/>
                  <a:pt x="16626" y="8329"/>
                </a:cubicBezTo>
                <a:lnTo>
                  <a:pt x="16721" y="8329"/>
                </a:lnTo>
                <a:lnTo>
                  <a:pt x="16895" y="8092"/>
                </a:lnTo>
                <a:lnTo>
                  <a:pt x="16974" y="8171"/>
                </a:lnTo>
                <a:lnTo>
                  <a:pt x="17259" y="7933"/>
                </a:lnTo>
                <a:lnTo>
                  <a:pt x="17544" y="7823"/>
                </a:lnTo>
                <a:cubicBezTo>
                  <a:pt x="17560" y="7775"/>
                  <a:pt x="17560" y="7743"/>
                  <a:pt x="17592" y="7728"/>
                </a:cubicBezTo>
                <a:cubicBezTo>
                  <a:pt x="17798" y="7585"/>
                  <a:pt x="18019" y="7458"/>
                  <a:pt x="18241" y="7348"/>
                </a:cubicBezTo>
                <a:lnTo>
                  <a:pt x="18241" y="7316"/>
                </a:lnTo>
                <a:cubicBezTo>
                  <a:pt x="18320" y="7237"/>
                  <a:pt x="18415" y="7173"/>
                  <a:pt x="18510" y="7142"/>
                </a:cubicBezTo>
                <a:cubicBezTo>
                  <a:pt x="18589" y="7110"/>
                  <a:pt x="18684" y="7110"/>
                  <a:pt x="18700" y="6983"/>
                </a:cubicBezTo>
                <a:cubicBezTo>
                  <a:pt x="18716" y="6952"/>
                  <a:pt x="18779" y="6936"/>
                  <a:pt x="18827" y="6904"/>
                </a:cubicBezTo>
                <a:cubicBezTo>
                  <a:pt x="18858" y="6888"/>
                  <a:pt x="18953" y="6888"/>
                  <a:pt x="18953" y="6857"/>
                </a:cubicBezTo>
                <a:cubicBezTo>
                  <a:pt x="18969" y="6793"/>
                  <a:pt x="19017" y="6778"/>
                  <a:pt x="19064" y="6746"/>
                </a:cubicBezTo>
                <a:cubicBezTo>
                  <a:pt x="19021" y="6742"/>
                  <a:pt x="18989" y="6738"/>
                  <a:pt x="18964" y="6738"/>
                </a:cubicBezTo>
                <a:cubicBezTo>
                  <a:pt x="18898" y="6738"/>
                  <a:pt x="18876" y="6761"/>
                  <a:pt x="18795" y="6841"/>
                </a:cubicBezTo>
                <a:cubicBezTo>
                  <a:pt x="18779" y="6857"/>
                  <a:pt x="18748" y="6857"/>
                  <a:pt x="18732" y="6873"/>
                </a:cubicBezTo>
                <a:cubicBezTo>
                  <a:pt x="18589" y="6936"/>
                  <a:pt x="18463" y="6999"/>
                  <a:pt x="18336" y="7094"/>
                </a:cubicBezTo>
                <a:cubicBezTo>
                  <a:pt x="18162" y="7205"/>
                  <a:pt x="17972" y="7316"/>
                  <a:pt x="17798" y="7427"/>
                </a:cubicBezTo>
                <a:cubicBezTo>
                  <a:pt x="17608" y="7522"/>
                  <a:pt x="17433" y="7648"/>
                  <a:pt x="17259" y="7791"/>
                </a:cubicBezTo>
                <a:lnTo>
                  <a:pt x="17180" y="7791"/>
                </a:lnTo>
                <a:cubicBezTo>
                  <a:pt x="16911" y="8044"/>
                  <a:pt x="16578" y="8187"/>
                  <a:pt x="16293" y="8440"/>
                </a:cubicBezTo>
                <a:cubicBezTo>
                  <a:pt x="16293" y="8440"/>
                  <a:pt x="16279" y="8433"/>
                  <a:pt x="16265" y="8433"/>
                </a:cubicBezTo>
                <a:cubicBezTo>
                  <a:pt x="16258" y="8433"/>
                  <a:pt x="16251" y="8435"/>
                  <a:pt x="16246" y="8440"/>
                </a:cubicBezTo>
                <a:lnTo>
                  <a:pt x="15803" y="8741"/>
                </a:lnTo>
                <a:cubicBezTo>
                  <a:pt x="15670" y="8770"/>
                  <a:pt x="15592" y="8950"/>
                  <a:pt x="15442" y="8950"/>
                </a:cubicBezTo>
                <a:cubicBezTo>
                  <a:pt x="15431" y="8950"/>
                  <a:pt x="15419" y="8949"/>
                  <a:pt x="15407" y="8947"/>
                </a:cubicBezTo>
                <a:lnTo>
                  <a:pt x="15233" y="9121"/>
                </a:lnTo>
                <a:cubicBezTo>
                  <a:pt x="15106" y="9137"/>
                  <a:pt x="15106" y="9137"/>
                  <a:pt x="15043" y="9263"/>
                </a:cubicBezTo>
                <a:cubicBezTo>
                  <a:pt x="15021" y="9263"/>
                  <a:pt x="14993" y="9256"/>
                  <a:pt x="14972" y="9256"/>
                </a:cubicBezTo>
                <a:cubicBezTo>
                  <a:pt x="14962" y="9256"/>
                  <a:pt x="14953" y="9258"/>
                  <a:pt x="14948" y="9263"/>
                </a:cubicBezTo>
                <a:cubicBezTo>
                  <a:pt x="14821" y="9374"/>
                  <a:pt x="14663" y="9453"/>
                  <a:pt x="14520" y="9517"/>
                </a:cubicBezTo>
                <a:cubicBezTo>
                  <a:pt x="14504" y="9533"/>
                  <a:pt x="14488" y="9548"/>
                  <a:pt x="14473" y="9548"/>
                </a:cubicBezTo>
                <a:cubicBezTo>
                  <a:pt x="14425" y="9596"/>
                  <a:pt x="14378" y="9643"/>
                  <a:pt x="14314" y="9675"/>
                </a:cubicBezTo>
                <a:cubicBezTo>
                  <a:pt x="14172" y="9723"/>
                  <a:pt x="14045" y="9802"/>
                  <a:pt x="13950" y="9913"/>
                </a:cubicBezTo>
                <a:cubicBezTo>
                  <a:pt x="13934" y="9928"/>
                  <a:pt x="13918" y="9944"/>
                  <a:pt x="13903" y="9960"/>
                </a:cubicBezTo>
                <a:cubicBezTo>
                  <a:pt x="13776" y="10008"/>
                  <a:pt x="13665" y="10071"/>
                  <a:pt x="13570" y="10150"/>
                </a:cubicBezTo>
                <a:cubicBezTo>
                  <a:pt x="13475" y="10229"/>
                  <a:pt x="13396" y="10293"/>
                  <a:pt x="13301" y="10356"/>
                </a:cubicBezTo>
                <a:cubicBezTo>
                  <a:pt x="13000" y="10546"/>
                  <a:pt x="12683" y="10736"/>
                  <a:pt x="12414" y="10958"/>
                </a:cubicBezTo>
                <a:cubicBezTo>
                  <a:pt x="12404" y="10958"/>
                  <a:pt x="12379" y="10965"/>
                  <a:pt x="12364" y="10965"/>
                </a:cubicBezTo>
                <a:cubicBezTo>
                  <a:pt x="12356" y="10965"/>
                  <a:pt x="12351" y="10963"/>
                  <a:pt x="12351" y="10958"/>
                </a:cubicBezTo>
                <a:lnTo>
                  <a:pt x="12351" y="10879"/>
                </a:lnTo>
                <a:lnTo>
                  <a:pt x="12493" y="10831"/>
                </a:lnTo>
                <a:lnTo>
                  <a:pt x="12272" y="10831"/>
                </a:lnTo>
                <a:cubicBezTo>
                  <a:pt x="12256" y="10847"/>
                  <a:pt x="12224" y="10894"/>
                  <a:pt x="12224" y="10894"/>
                </a:cubicBezTo>
                <a:lnTo>
                  <a:pt x="12224" y="10942"/>
                </a:lnTo>
                <a:lnTo>
                  <a:pt x="12303" y="10974"/>
                </a:lnTo>
                <a:cubicBezTo>
                  <a:pt x="12129" y="11164"/>
                  <a:pt x="11907" y="11306"/>
                  <a:pt x="11686" y="11417"/>
                </a:cubicBezTo>
                <a:lnTo>
                  <a:pt x="11654" y="11322"/>
                </a:lnTo>
                <a:lnTo>
                  <a:pt x="11543" y="11369"/>
                </a:lnTo>
                <a:lnTo>
                  <a:pt x="11496" y="11306"/>
                </a:lnTo>
                <a:lnTo>
                  <a:pt x="11559" y="11195"/>
                </a:lnTo>
                <a:lnTo>
                  <a:pt x="11622" y="11243"/>
                </a:lnTo>
                <a:lnTo>
                  <a:pt x="11765" y="11148"/>
                </a:lnTo>
                <a:cubicBezTo>
                  <a:pt x="11781" y="11100"/>
                  <a:pt x="11797" y="11053"/>
                  <a:pt x="11828" y="11005"/>
                </a:cubicBezTo>
                <a:lnTo>
                  <a:pt x="11892" y="11069"/>
                </a:lnTo>
                <a:lnTo>
                  <a:pt x="11955" y="10894"/>
                </a:lnTo>
                <a:lnTo>
                  <a:pt x="12414" y="10593"/>
                </a:lnTo>
                <a:lnTo>
                  <a:pt x="12430" y="10609"/>
                </a:lnTo>
                <a:lnTo>
                  <a:pt x="12398" y="10720"/>
                </a:lnTo>
                <a:lnTo>
                  <a:pt x="12541" y="10784"/>
                </a:lnTo>
                <a:lnTo>
                  <a:pt x="12573" y="10736"/>
                </a:lnTo>
                <a:cubicBezTo>
                  <a:pt x="12478" y="10704"/>
                  <a:pt x="12541" y="10641"/>
                  <a:pt x="12509" y="10593"/>
                </a:cubicBezTo>
                <a:lnTo>
                  <a:pt x="12509" y="10593"/>
                </a:lnTo>
                <a:cubicBezTo>
                  <a:pt x="12604" y="10609"/>
                  <a:pt x="12557" y="10689"/>
                  <a:pt x="12573" y="10736"/>
                </a:cubicBezTo>
                <a:cubicBezTo>
                  <a:pt x="12668" y="10673"/>
                  <a:pt x="12763" y="10593"/>
                  <a:pt x="12842" y="10514"/>
                </a:cubicBezTo>
                <a:cubicBezTo>
                  <a:pt x="12826" y="10467"/>
                  <a:pt x="12810" y="10419"/>
                  <a:pt x="12778" y="10356"/>
                </a:cubicBezTo>
                <a:lnTo>
                  <a:pt x="12778" y="10356"/>
                </a:lnTo>
                <a:cubicBezTo>
                  <a:pt x="12817" y="10394"/>
                  <a:pt x="12867" y="10415"/>
                  <a:pt x="12918" y="10415"/>
                </a:cubicBezTo>
                <a:cubicBezTo>
                  <a:pt x="12951" y="10415"/>
                  <a:pt x="12985" y="10406"/>
                  <a:pt x="13016" y="10388"/>
                </a:cubicBezTo>
                <a:cubicBezTo>
                  <a:pt x="13016" y="10360"/>
                  <a:pt x="13016" y="10344"/>
                  <a:pt x="12983" y="10308"/>
                </a:cubicBezTo>
                <a:lnTo>
                  <a:pt x="12983" y="10308"/>
                </a:lnTo>
                <a:cubicBezTo>
                  <a:pt x="12974" y="10308"/>
                  <a:pt x="12965" y="10308"/>
                  <a:pt x="12953" y="10308"/>
                </a:cubicBezTo>
                <a:cubicBezTo>
                  <a:pt x="12937" y="10308"/>
                  <a:pt x="12937" y="10293"/>
                  <a:pt x="12953" y="10293"/>
                </a:cubicBezTo>
                <a:cubicBezTo>
                  <a:pt x="12958" y="10293"/>
                  <a:pt x="12963" y="10293"/>
                  <a:pt x="12968" y="10292"/>
                </a:cubicBezTo>
                <a:lnTo>
                  <a:pt x="12968" y="10292"/>
                </a:lnTo>
                <a:cubicBezTo>
                  <a:pt x="12968" y="10293"/>
                  <a:pt x="12968" y="10293"/>
                  <a:pt x="12968" y="10293"/>
                </a:cubicBezTo>
                <a:cubicBezTo>
                  <a:pt x="12974" y="10298"/>
                  <a:pt x="12978" y="10303"/>
                  <a:pt x="12983" y="10308"/>
                </a:cubicBezTo>
                <a:lnTo>
                  <a:pt x="12983" y="10308"/>
                </a:lnTo>
                <a:cubicBezTo>
                  <a:pt x="12996" y="10306"/>
                  <a:pt x="13006" y="10302"/>
                  <a:pt x="13016" y="10293"/>
                </a:cubicBezTo>
                <a:cubicBezTo>
                  <a:pt x="13012" y="10293"/>
                  <a:pt x="13006" y="10291"/>
                  <a:pt x="13000" y="10290"/>
                </a:cubicBezTo>
                <a:lnTo>
                  <a:pt x="13000" y="10290"/>
                </a:lnTo>
                <a:cubicBezTo>
                  <a:pt x="12991" y="10291"/>
                  <a:pt x="12981" y="10292"/>
                  <a:pt x="12968" y="10292"/>
                </a:cubicBezTo>
                <a:lnTo>
                  <a:pt x="12968" y="10292"/>
                </a:lnTo>
                <a:cubicBezTo>
                  <a:pt x="12968" y="10287"/>
                  <a:pt x="12972" y="10286"/>
                  <a:pt x="12977" y="10286"/>
                </a:cubicBezTo>
                <a:cubicBezTo>
                  <a:pt x="12983" y="10286"/>
                  <a:pt x="12992" y="10288"/>
                  <a:pt x="13000" y="10290"/>
                </a:cubicBezTo>
                <a:lnTo>
                  <a:pt x="13000" y="10290"/>
                </a:lnTo>
                <a:cubicBezTo>
                  <a:pt x="13040" y="10285"/>
                  <a:pt x="13055" y="10273"/>
                  <a:pt x="13079" y="10261"/>
                </a:cubicBezTo>
                <a:lnTo>
                  <a:pt x="12968" y="10166"/>
                </a:lnTo>
                <a:lnTo>
                  <a:pt x="12873" y="10229"/>
                </a:lnTo>
                <a:cubicBezTo>
                  <a:pt x="12889" y="10118"/>
                  <a:pt x="12921" y="10039"/>
                  <a:pt x="12937" y="9944"/>
                </a:cubicBezTo>
                <a:lnTo>
                  <a:pt x="13048" y="9944"/>
                </a:lnTo>
                <a:cubicBezTo>
                  <a:pt x="13063" y="9913"/>
                  <a:pt x="13063" y="9897"/>
                  <a:pt x="13063" y="9881"/>
                </a:cubicBezTo>
                <a:lnTo>
                  <a:pt x="13143" y="9928"/>
                </a:lnTo>
                <a:cubicBezTo>
                  <a:pt x="13127" y="10008"/>
                  <a:pt x="13111" y="10071"/>
                  <a:pt x="13095" y="10118"/>
                </a:cubicBezTo>
                <a:lnTo>
                  <a:pt x="13222" y="10182"/>
                </a:lnTo>
                <a:cubicBezTo>
                  <a:pt x="13333" y="10087"/>
                  <a:pt x="13459" y="10039"/>
                  <a:pt x="13475" y="9865"/>
                </a:cubicBezTo>
                <a:lnTo>
                  <a:pt x="13538" y="9913"/>
                </a:lnTo>
                <a:cubicBezTo>
                  <a:pt x="13570" y="9865"/>
                  <a:pt x="13602" y="9818"/>
                  <a:pt x="13649" y="9770"/>
                </a:cubicBezTo>
                <a:cubicBezTo>
                  <a:pt x="13681" y="9723"/>
                  <a:pt x="13744" y="9691"/>
                  <a:pt x="13776" y="9643"/>
                </a:cubicBezTo>
                <a:cubicBezTo>
                  <a:pt x="13823" y="9596"/>
                  <a:pt x="13871" y="9548"/>
                  <a:pt x="13903" y="9501"/>
                </a:cubicBezTo>
                <a:cubicBezTo>
                  <a:pt x="13887" y="9469"/>
                  <a:pt x="13871" y="9438"/>
                  <a:pt x="13871" y="9406"/>
                </a:cubicBezTo>
                <a:lnTo>
                  <a:pt x="13903" y="9406"/>
                </a:lnTo>
                <a:lnTo>
                  <a:pt x="13917" y="9496"/>
                </a:lnTo>
                <a:lnTo>
                  <a:pt x="13917" y="9496"/>
                </a:lnTo>
                <a:cubicBezTo>
                  <a:pt x="13963" y="9479"/>
                  <a:pt x="14018" y="9452"/>
                  <a:pt x="14061" y="9438"/>
                </a:cubicBezTo>
                <a:lnTo>
                  <a:pt x="13887" y="9327"/>
                </a:lnTo>
                <a:lnTo>
                  <a:pt x="13808" y="9390"/>
                </a:lnTo>
                <a:cubicBezTo>
                  <a:pt x="13808" y="9469"/>
                  <a:pt x="13713" y="9485"/>
                  <a:pt x="13681" y="9564"/>
                </a:cubicBezTo>
                <a:cubicBezTo>
                  <a:pt x="13689" y="9570"/>
                  <a:pt x="13696" y="9574"/>
                  <a:pt x="13700" y="9577"/>
                </a:cubicBezTo>
                <a:lnTo>
                  <a:pt x="13700" y="9577"/>
                </a:lnTo>
                <a:cubicBezTo>
                  <a:pt x="13720" y="9572"/>
                  <a:pt x="13744" y="9564"/>
                  <a:pt x="13744" y="9564"/>
                </a:cubicBezTo>
                <a:cubicBezTo>
                  <a:pt x="13744" y="9564"/>
                  <a:pt x="13760" y="9580"/>
                  <a:pt x="13792" y="9612"/>
                </a:cubicBezTo>
                <a:cubicBezTo>
                  <a:pt x="13761" y="9597"/>
                  <a:pt x="13731" y="9585"/>
                  <a:pt x="13701" y="9577"/>
                </a:cubicBezTo>
                <a:lnTo>
                  <a:pt x="13701" y="9577"/>
                </a:lnTo>
                <a:cubicBezTo>
                  <a:pt x="13709" y="9582"/>
                  <a:pt x="13712" y="9584"/>
                  <a:pt x="13711" y="9584"/>
                </a:cubicBezTo>
                <a:cubicBezTo>
                  <a:pt x="13709" y="9584"/>
                  <a:pt x="13697" y="9580"/>
                  <a:pt x="13681" y="9580"/>
                </a:cubicBezTo>
                <a:cubicBezTo>
                  <a:pt x="13685" y="9580"/>
                  <a:pt x="13692" y="9579"/>
                  <a:pt x="13700" y="9577"/>
                </a:cubicBezTo>
                <a:lnTo>
                  <a:pt x="13700" y="9577"/>
                </a:lnTo>
                <a:cubicBezTo>
                  <a:pt x="13700" y="9577"/>
                  <a:pt x="13701" y="9577"/>
                  <a:pt x="13701" y="9577"/>
                </a:cubicBezTo>
                <a:lnTo>
                  <a:pt x="13701" y="9577"/>
                </a:lnTo>
                <a:cubicBezTo>
                  <a:pt x="13701" y="9577"/>
                  <a:pt x="13700" y="9577"/>
                  <a:pt x="13700" y="9577"/>
                </a:cubicBezTo>
                <a:lnTo>
                  <a:pt x="13700" y="9577"/>
                </a:lnTo>
                <a:cubicBezTo>
                  <a:pt x="13700" y="9577"/>
                  <a:pt x="13700" y="9577"/>
                  <a:pt x="13700" y="9577"/>
                </a:cubicBezTo>
                <a:lnTo>
                  <a:pt x="13700" y="9577"/>
                </a:lnTo>
                <a:cubicBezTo>
                  <a:pt x="13667" y="9569"/>
                  <a:pt x="13635" y="9564"/>
                  <a:pt x="13602" y="9564"/>
                </a:cubicBezTo>
                <a:lnTo>
                  <a:pt x="13554" y="9612"/>
                </a:lnTo>
                <a:cubicBezTo>
                  <a:pt x="13538" y="9612"/>
                  <a:pt x="13538" y="9628"/>
                  <a:pt x="13523" y="9643"/>
                </a:cubicBezTo>
                <a:lnTo>
                  <a:pt x="13507" y="9628"/>
                </a:lnTo>
                <a:lnTo>
                  <a:pt x="13538" y="9596"/>
                </a:lnTo>
                <a:lnTo>
                  <a:pt x="13554" y="9612"/>
                </a:lnTo>
                <a:cubicBezTo>
                  <a:pt x="13554" y="9596"/>
                  <a:pt x="13570" y="9580"/>
                  <a:pt x="13586" y="9564"/>
                </a:cubicBezTo>
                <a:cubicBezTo>
                  <a:pt x="13554" y="9453"/>
                  <a:pt x="13523" y="9358"/>
                  <a:pt x="13491" y="9263"/>
                </a:cubicBezTo>
                <a:lnTo>
                  <a:pt x="13570" y="9232"/>
                </a:lnTo>
                <a:cubicBezTo>
                  <a:pt x="13586" y="9311"/>
                  <a:pt x="13618" y="9390"/>
                  <a:pt x="13649" y="9501"/>
                </a:cubicBezTo>
                <a:lnTo>
                  <a:pt x="13744" y="9327"/>
                </a:lnTo>
                <a:lnTo>
                  <a:pt x="13808" y="9390"/>
                </a:lnTo>
                <a:lnTo>
                  <a:pt x="13871" y="9137"/>
                </a:lnTo>
                <a:cubicBezTo>
                  <a:pt x="13823" y="9137"/>
                  <a:pt x="13792" y="9137"/>
                  <a:pt x="13744" y="9153"/>
                </a:cubicBezTo>
                <a:cubicBezTo>
                  <a:pt x="13716" y="9167"/>
                  <a:pt x="13713" y="9218"/>
                  <a:pt x="13668" y="9218"/>
                </a:cubicBezTo>
                <a:cubicBezTo>
                  <a:pt x="13662" y="9218"/>
                  <a:pt x="13656" y="9218"/>
                  <a:pt x="13649" y="9216"/>
                </a:cubicBezTo>
                <a:cubicBezTo>
                  <a:pt x="13618" y="9073"/>
                  <a:pt x="13808" y="9105"/>
                  <a:pt x="13808" y="9010"/>
                </a:cubicBezTo>
                <a:lnTo>
                  <a:pt x="13918" y="9089"/>
                </a:lnTo>
                <a:lnTo>
                  <a:pt x="13950" y="9058"/>
                </a:lnTo>
                <a:lnTo>
                  <a:pt x="13966" y="9089"/>
                </a:lnTo>
                <a:cubicBezTo>
                  <a:pt x="13998" y="9089"/>
                  <a:pt x="14029" y="9073"/>
                  <a:pt x="14061" y="9058"/>
                </a:cubicBezTo>
                <a:cubicBezTo>
                  <a:pt x="14124" y="9010"/>
                  <a:pt x="14172" y="8947"/>
                  <a:pt x="14235" y="8883"/>
                </a:cubicBezTo>
                <a:lnTo>
                  <a:pt x="14203" y="8725"/>
                </a:lnTo>
                <a:lnTo>
                  <a:pt x="14251" y="8678"/>
                </a:lnTo>
                <a:lnTo>
                  <a:pt x="14346" y="8757"/>
                </a:lnTo>
                <a:lnTo>
                  <a:pt x="14409" y="8709"/>
                </a:lnTo>
                <a:cubicBezTo>
                  <a:pt x="14441" y="8773"/>
                  <a:pt x="14441" y="8820"/>
                  <a:pt x="14457" y="8852"/>
                </a:cubicBezTo>
                <a:cubicBezTo>
                  <a:pt x="14473" y="8852"/>
                  <a:pt x="14504" y="8836"/>
                  <a:pt x="14504" y="8820"/>
                </a:cubicBezTo>
                <a:cubicBezTo>
                  <a:pt x="14504" y="8773"/>
                  <a:pt x="14504" y="8709"/>
                  <a:pt x="14504" y="8662"/>
                </a:cubicBezTo>
                <a:cubicBezTo>
                  <a:pt x="14488" y="8598"/>
                  <a:pt x="14473" y="8551"/>
                  <a:pt x="14457" y="8503"/>
                </a:cubicBezTo>
                <a:cubicBezTo>
                  <a:pt x="14457" y="8488"/>
                  <a:pt x="14473" y="8456"/>
                  <a:pt x="14488" y="8408"/>
                </a:cubicBezTo>
                <a:lnTo>
                  <a:pt x="14568" y="8551"/>
                </a:lnTo>
                <a:lnTo>
                  <a:pt x="14647" y="8456"/>
                </a:lnTo>
                <a:lnTo>
                  <a:pt x="14615" y="8377"/>
                </a:lnTo>
                <a:lnTo>
                  <a:pt x="14694" y="8266"/>
                </a:lnTo>
                <a:lnTo>
                  <a:pt x="15011" y="8313"/>
                </a:lnTo>
                <a:lnTo>
                  <a:pt x="15011" y="8076"/>
                </a:lnTo>
                <a:lnTo>
                  <a:pt x="15201" y="8076"/>
                </a:lnTo>
                <a:lnTo>
                  <a:pt x="15296" y="7933"/>
                </a:lnTo>
                <a:lnTo>
                  <a:pt x="15328" y="7965"/>
                </a:lnTo>
                <a:lnTo>
                  <a:pt x="15454" y="7933"/>
                </a:lnTo>
                <a:lnTo>
                  <a:pt x="15454" y="8028"/>
                </a:lnTo>
                <a:cubicBezTo>
                  <a:pt x="15480" y="8028"/>
                  <a:pt x="15505" y="8026"/>
                  <a:pt x="15528" y="8026"/>
                </a:cubicBezTo>
                <a:cubicBezTo>
                  <a:pt x="15563" y="8026"/>
                  <a:pt x="15594" y="8032"/>
                  <a:pt x="15613" y="8060"/>
                </a:cubicBezTo>
                <a:lnTo>
                  <a:pt x="15771" y="7965"/>
                </a:lnTo>
                <a:cubicBezTo>
                  <a:pt x="15739" y="7933"/>
                  <a:pt x="15708" y="7902"/>
                  <a:pt x="15660" y="7838"/>
                </a:cubicBezTo>
                <a:lnTo>
                  <a:pt x="15660" y="7838"/>
                </a:lnTo>
                <a:cubicBezTo>
                  <a:pt x="15682" y="7843"/>
                  <a:pt x="15703" y="7845"/>
                  <a:pt x="15723" y="7845"/>
                </a:cubicBezTo>
                <a:cubicBezTo>
                  <a:pt x="15846" y="7845"/>
                  <a:pt x="15931" y="7771"/>
                  <a:pt x="16040" y="7743"/>
                </a:cubicBezTo>
                <a:cubicBezTo>
                  <a:pt x="16040" y="7696"/>
                  <a:pt x="16056" y="7648"/>
                  <a:pt x="16056" y="7617"/>
                </a:cubicBezTo>
                <a:lnTo>
                  <a:pt x="16167" y="7617"/>
                </a:lnTo>
                <a:lnTo>
                  <a:pt x="16214" y="7490"/>
                </a:lnTo>
                <a:cubicBezTo>
                  <a:pt x="16119" y="7427"/>
                  <a:pt x="16214" y="7395"/>
                  <a:pt x="16214" y="7332"/>
                </a:cubicBezTo>
                <a:cubicBezTo>
                  <a:pt x="16214" y="7332"/>
                  <a:pt x="16183" y="7316"/>
                  <a:pt x="16183" y="7316"/>
                </a:cubicBezTo>
                <a:cubicBezTo>
                  <a:pt x="16198" y="7237"/>
                  <a:pt x="16214" y="7126"/>
                  <a:pt x="16230" y="7031"/>
                </a:cubicBezTo>
                <a:cubicBezTo>
                  <a:pt x="16230" y="7027"/>
                  <a:pt x="16231" y="7024"/>
                  <a:pt x="16232" y="7022"/>
                </a:cubicBezTo>
                <a:lnTo>
                  <a:pt x="16232" y="7022"/>
                </a:lnTo>
                <a:lnTo>
                  <a:pt x="16341" y="6968"/>
                </a:lnTo>
                <a:cubicBezTo>
                  <a:pt x="16357" y="6999"/>
                  <a:pt x="16381" y="7007"/>
                  <a:pt x="16406" y="7007"/>
                </a:cubicBezTo>
                <a:cubicBezTo>
                  <a:pt x="16432" y="7007"/>
                  <a:pt x="16460" y="6999"/>
                  <a:pt x="16483" y="6999"/>
                </a:cubicBezTo>
                <a:cubicBezTo>
                  <a:pt x="16499" y="6983"/>
                  <a:pt x="16515" y="6983"/>
                  <a:pt x="16515" y="6968"/>
                </a:cubicBezTo>
                <a:lnTo>
                  <a:pt x="16531" y="6983"/>
                </a:lnTo>
                <a:lnTo>
                  <a:pt x="16499" y="7015"/>
                </a:lnTo>
                <a:cubicBezTo>
                  <a:pt x="16483" y="7047"/>
                  <a:pt x="16468" y="7094"/>
                  <a:pt x="16436" y="7126"/>
                </a:cubicBezTo>
                <a:cubicBezTo>
                  <a:pt x="16468" y="7142"/>
                  <a:pt x="16483" y="7142"/>
                  <a:pt x="16515" y="7158"/>
                </a:cubicBezTo>
                <a:cubicBezTo>
                  <a:pt x="16531" y="7158"/>
                  <a:pt x="16563" y="7189"/>
                  <a:pt x="16578" y="7205"/>
                </a:cubicBezTo>
                <a:lnTo>
                  <a:pt x="16721" y="7126"/>
                </a:lnTo>
                <a:cubicBezTo>
                  <a:pt x="16737" y="7094"/>
                  <a:pt x="16737" y="7063"/>
                  <a:pt x="16737" y="7031"/>
                </a:cubicBezTo>
                <a:lnTo>
                  <a:pt x="16911" y="6904"/>
                </a:lnTo>
                <a:cubicBezTo>
                  <a:pt x="16879" y="6873"/>
                  <a:pt x="16879" y="6841"/>
                  <a:pt x="16863" y="6825"/>
                </a:cubicBezTo>
                <a:cubicBezTo>
                  <a:pt x="16848" y="6825"/>
                  <a:pt x="16832" y="6809"/>
                  <a:pt x="16816" y="6793"/>
                </a:cubicBezTo>
                <a:lnTo>
                  <a:pt x="16832" y="6793"/>
                </a:lnTo>
                <a:lnTo>
                  <a:pt x="16863" y="6825"/>
                </a:lnTo>
                <a:lnTo>
                  <a:pt x="16990" y="6825"/>
                </a:lnTo>
                <a:cubicBezTo>
                  <a:pt x="17006" y="6762"/>
                  <a:pt x="17006" y="6698"/>
                  <a:pt x="17006" y="6651"/>
                </a:cubicBezTo>
                <a:cubicBezTo>
                  <a:pt x="17022" y="6635"/>
                  <a:pt x="17038" y="6635"/>
                  <a:pt x="17053" y="6635"/>
                </a:cubicBezTo>
                <a:lnTo>
                  <a:pt x="17101" y="6588"/>
                </a:lnTo>
                <a:cubicBezTo>
                  <a:pt x="17094" y="6548"/>
                  <a:pt x="17074" y="6541"/>
                  <a:pt x="17050" y="6541"/>
                </a:cubicBezTo>
                <a:cubicBezTo>
                  <a:pt x="17038" y="6541"/>
                  <a:pt x="17025" y="6543"/>
                  <a:pt x="17013" y="6543"/>
                </a:cubicBezTo>
                <a:cubicBezTo>
                  <a:pt x="16991" y="6543"/>
                  <a:pt x="16970" y="6538"/>
                  <a:pt x="16958" y="6508"/>
                </a:cubicBezTo>
                <a:lnTo>
                  <a:pt x="17022" y="6366"/>
                </a:lnTo>
                <a:lnTo>
                  <a:pt x="17228" y="6303"/>
                </a:lnTo>
                <a:lnTo>
                  <a:pt x="17148" y="6176"/>
                </a:lnTo>
                <a:lnTo>
                  <a:pt x="17053" y="6192"/>
                </a:lnTo>
                <a:lnTo>
                  <a:pt x="16927" y="6223"/>
                </a:lnTo>
                <a:cubicBezTo>
                  <a:pt x="17101" y="6049"/>
                  <a:pt x="17101" y="6049"/>
                  <a:pt x="17243" y="6002"/>
                </a:cubicBezTo>
                <a:cubicBezTo>
                  <a:pt x="17275" y="6065"/>
                  <a:pt x="17307" y="6113"/>
                  <a:pt x="17323" y="6176"/>
                </a:cubicBezTo>
                <a:lnTo>
                  <a:pt x="17402" y="6223"/>
                </a:lnTo>
                <a:cubicBezTo>
                  <a:pt x="17402" y="6176"/>
                  <a:pt x="17418" y="6128"/>
                  <a:pt x="17418" y="6065"/>
                </a:cubicBezTo>
                <a:cubicBezTo>
                  <a:pt x="17449" y="6144"/>
                  <a:pt x="17465" y="6192"/>
                  <a:pt x="17497" y="6239"/>
                </a:cubicBezTo>
                <a:cubicBezTo>
                  <a:pt x="17528" y="6271"/>
                  <a:pt x="17576" y="6255"/>
                  <a:pt x="17623" y="6271"/>
                </a:cubicBezTo>
                <a:lnTo>
                  <a:pt x="17513" y="6033"/>
                </a:lnTo>
                <a:cubicBezTo>
                  <a:pt x="17528" y="5970"/>
                  <a:pt x="17544" y="5907"/>
                  <a:pt x="17560" y="5859"/>
                </a:cubicBezTo>
                <a:lnTo>
                  <a:pt x="17718" y="5859"/>
                </a:lnTo>
                <a:cubicBezTo>
                  <a:pt x="17718" y="5907"/>
                  <a:pt x="17734" y="5954"/>
                  <a:pt x="17734" y="6002"/>
                </a:cubicBezTo>
                <a:lnTo>
                  <a:pt x="17813" y="5923"/>
                </a:lnTo>
                <a:lnTo>
                  <a:pt x="17813" y="5748"/>
                </a:lnTo>
                <a:cubicBezTo>
                  <a:pt x="17861" y="5701"/>
                  <a:pt x="17877" y="5669"/>
                  <a:pt x="17908" y="5622"/>
                </a:cubicBezTo>
                <a:lnTo>
                  <a:pt x="17861" y="5606"/>
                </a:lnTo>
                <a:lnTo>
                  <a:pt x="17877" y="5590"/>
                </a:lnTo>
                <a:cubicBezTo>
                  <a:pt x="17893" y="5590"/>
                  <a:pt x="17893" y="5606"/>
                  <a:pt x="17908" y="5622"/>
                </a:cubicBezTo>
                <a:cubicBezTo>
                  <a:pt x="17972" y="5558"/>
                  <a:pt x="18067" y="5574"/>
                  <a:pt x="18146" y="5558"/>
                </a:cubicBezTo>
                <a:cubicBezTo>
                  <a:pt x="18130" y="5495"/>
                  <a:pt x="18114" y="5448"/>
                  <a:pt x="18098" y="5384"/>
                </a:cubicBezTo>
                <a:cubicBezTo>
                  <a:pt x="18130" y="5305"/>
                  <a:pt x="18162" y="5242"/>
                  <a:pt x="18225" y="5194"/>
                </a:cubicBezTo>
                <a:cubicBezTo>
                  <a:pt x="18304" y="5131"/>
                  <a:pt x="18257" y="5036"/>
                  <a:pt x="18273" y="4941"/>
                </a:cubicBezTo>
                <a:cubicBezTo>
                  <a:pt x="18447" y="4909"/>
                  <a:pt x="18431" y="4672"/>
                  <a:pt x="18589" y="4624"/>
                </a:cubicBezTo>
                <a:lnTo>
                  <a:pt x="18589" y="4545"/>
                </a:lnTo>
                <a:lnTo>
                  <a:pt x="18858" y="4276"/>
                </a:lnTo>
                <a:lnTo>
                  <a:pt x="18858" y="4197"/>
                </a:lnTo>
                <a:lnTo>
                  <a:pt x="18700" y="4244"/>
                </a:lnTo>
                <a:lnTo>
                  <a:pt x="18700" y="4244"/>
                </a:lnTo>
                <a:lnTo>
                  <a:pt x="18716" y="4213"/>
                </a:lnTo>
                <a:lnTo>
                  <a:pt x="18589" y="4133"/>
                </a:lnTo>
                <a:cubicBezTo>
                  <a:pt x="18621" y="4070"/>
                  <a:pt x="18653" y="4023"/>
                  <a:pt x="18668" y="3991"/>
                </a:cubicBezTo>
                <a:lnTo>
                  <a:pt x="18542" y="3864"/>
                </a:lnTo>
                <a:lnTo>
                  <a:pt x="18415" y="3864"/>
                </a:lnTo>
                <a:lnTo>
                  <a:pt x="18415" y="3975"/>
                </a:lnTo>
                <a:lnTo>
                  <a:pt x="18304" y="4038"/>
                </a:lnTo>
                <a:lnTo>
                  <a:pt x="18146" y="3928"/>
                </a:lnTo>
                <a:cubicBezTo>
                  <a:pt x="18241" y="3833"/>
                  <a:pt x="18162" y="3738"/>
                  <a:pt x="18130" y="3658"/>
                </a:cubicBezTo>
                <a:lnTo>
                  <a:pt x="18193" y="3595"/>
                </a:lnTo>
                <a:lnTo>
                  <a:pt x="18083" y="3516"/>
                </a:lnTo>
                <a:cubicBezTo>
                  <a:pt x="18146" y="3421"/>
                  <a:pt x="18130" y="3326"/>
                  <a:pt x="18209" y="3247"/>
                </a:cubicBezTo>
                <a:cubicBezTo>
                  <a:pt x="18273" y="3168"/>
                  <a:pt x="18320" y="3073"/>
                  <a:pt x="18352" y="2978"/>
                </a:cubicBezTo>
                <a:cubicBezTo>
                  <a:pt x="18372" y="2974"/>
                  <a:pt x="18392" y="2972"/>
                  <a:pt x="18413" y="2972"/>
                </a:cubicBezTo>
                <a:cubicBezTo>
                  <a:pt x="18476" y="2972"/>
                  <a:pt x="18542" y="2989"/>
                  <a:pt x="18589" y="3025"/>
                </a:cubicBezTo>
                <a:lnTo>
                  <a:pt x="18716" y="2898"/>
                </a:lnTo>
                <a:lnTo>
                  <a:pt x="18542" y="2851"/>
                </a:lnTo>
                <a:lnTo>
                  <a:pt x="18352" y="2946"/>
                </a:lnTo>
                <a:lnTo>
                  <a:pt x="18225" y="2851"/>
                </a:lnTo>
                <a:lnTo>
                  <a:pt x="18019" y="2788"/>
                </a:lnTo>
                <a:cubicBezTo>
                  <a:pt x="18003" y="2740"/>
                  <a:pt x="17972" y="2693"/>
                  <a:pt x="17924" y="2598"/>
                </a:cubicBezTo>
                <a:lnTo>
                  <a:pt x="17924" y="2598"/>
                </a:lnTo>
                <a:lnTo>
                  <a:pt x="18035" y="2645"/>
                </a:lnTo>
                <a:lnTo>
                  <a:pt x="18083" y="2598"/>
                </a:lnTo>
                <a:lnTo>
                  <a:pt x="18114" y="2693"/>
                </a:lnTo>
                <a:lnTo>
                  <a:pt x="18193" y="2693"/>
                </a:lnTo>
                <a:lnTo>
                  <a:pt x="18193" y="2550"/>
                </a:lnTo>
                <a:lnTo>
                  <a:pt x="18463" y="2423"/>
                </a:lnTo>
                <a:cubicBezTo>
                  <a:pt x="18463" y="2360"/>
                  <a:pt x="18463" y="2328"/>
                  <a:pt x="18463" y="2265"/>
                </a:cubicBezTo>
                <a:lnTo>
                  <a:pt x="18352" y="2423"/>
                </a:lnTo>
                <a:lnTo>
                  <a:pt x="18304" y="2376"/>
                </a:lnTo>
                <a:lnTo>
                  <a:pt x="18273" y="2471"/>
                </a:lnTo>
                <a:cubicBezTo>
                  <a:pt x="18255" y="2465"/>
                  <a:pt x="18237" y="2463"/>
                  <a:pt x="18220" y="2463"/>
                </a:cubicBezTo>
                <a:cubicBezTo>
                  <a:pt x="18110" y="2463"/>
                  <a:pt x="18019" y="2563"/>
                  <a:pt x="17902" y="2563"/>
                </a:cubicBezTo>
                <a:cubicBezTo>
                  <a:pt x="17879" y="2563"/>
                  <a:pt x="17855" y="2559"/>
                  <a:pt x="17829" y="2550"/>
                </a:cubicBezTo>
                <a:cubicBezTo>
                  <a:pt x="17845" y="2471"/>
                  <a:pt x="17861" y="2392"/>
                  <a:pt x="17877" y="2313"/>
                </a:cubicBezTo>
                <a:lnTo>
                  <a:pt x="17734" y="2233"/>
                </a:lnTo>
                <a:lnTo>
                  <a:pt x="17655" y="2281"/>
                </a:lnTo>
                <a:lnTo>
                  <a:pt x="17560" y="2059"/>
                </a:lnTo>
                <a:lnTo>
                  <a:pt x="17734" y="2043"/>
                </a:lnTo>
                <a:cubicBezTo>
                  <a:pt x="17750" y="2012"/>
                  <a:pt x="17766" y="1964"/>
                  <a:pt x="17813" y="1885"/>
                </a:cubicBezTo>
                <a:lnTo>
                  <a:pt x="17813" y="1885"/>
                </a:lnTo>
                <a:lnTo>
                  <a:pt x="17718" y="1964"/>
                </a:lnTo>
                <a:lnTo>
                  <a:pt x="17449" y="1727"/>
                </a:lnTo>
                <a:lnTo>
                  <a:pt x="17275" y="1822"/>
                </a:lnTo>
                <a:lnTo>
                  <a:pt x="17212" y="1774"/>
                </a:lnTo>
                <a:lnTo>
                  <a:pt x="17133" y="1996"/>
                </a:lnTo>
                <a:lnTo>
                  <a:pt x="16974" y="2075"/>
                </a:lnTo>
                <a:lnTo>
                  <a:pt x="16974" y="2265"/>
                </a:lnTo>
                <a:lnTo>
                  <a:pt x="16927" y="2218"/>
                </a:lnTo>
                <a:cubicBezTo>
                  <a:pt x="16911" y="2265"/>
                  <a:pt x="16911" y="2297"/>
                  <a:pt x="16911" y="2344"/>
                </a:cubicBezTo>
                <a:lnTo>
                  <a:pt x="16879" y="2313"/>
                </a:lnTo>
                <a:cubicBezTo>
                  <a:pt x="16895" y="2249"/>
                  <a:pt x="16911" y="2170"/>
                  <a:pt x="16911" y="2091"/>
                </a:cubicBezTo>
                <a:lnTo>
                  <a:pt x="16863" y="2012"/>
                </a:lnTo>
                <a:cubicBezTo>
                  <a:pt x="16768" y="2075"/>
                  <a:pt x="16689" y="2186"/>
                  <a:pt x="16578" y="2186"/>
                </a:cubicBezTo>
                <a:lnTo>
                  <a:pt x="16531" y="2154"/>
                </a:lnTo>
                <a:lnTo>
                  <a:pt x="16198" y="2328"/>
                </a:lnTo>
                <a:lnTo>
                  <a:pt x="16198" y="2455"/>
                </a:lnTo>
                <a:lnTo>
                  <a:pt x="16151" y="2503"/>
                </a:lnTo>
                <a:lnTo>
                  <a:pt x="15708" y="2582"/>
                </a:lnTo>
                <a:lnTo>
                  <a:pt x="15454" y="2851"/>
                </a:lnTo>
                <a:lnTo>
                  <a:pt x="15312" y="2851"/>
                </a:lnTo>
                <a:lnTo>
                  <a:pt x="15138" y="3057"/>
                </a:lnTo>
                <a:lnTo>
                  <a:pt x="15011" y="3025"/>
                </a:lnTo>
                <a:lnTo>
                  <a:pt x="14837" y="3199"/>
                </a:lnTo>
                <a:lnTo>
                  <a:pt x="14837" y="3421"/>
                </a:lnTo>
                <a:lnTo>
                  <a:pt x="14773" y="3294"/>
                </a:lnTo>
                <a:cubicBezTo>
                  <a:pt x="14536" y="3310"/>
                  <a:pt x="14362" y="3516"/>
                  <a:pt x="14156" y="3579"/>
                </a:cubicBezTo>
                <a:cubicBezTo>
                  <a:pt x="14108" y="3595"/>
                  <a:pt x="14077" y="3674"/>
                  <a:pt x="14077" y="3674"/>
                </a:cubicBezTo>
                <a:lnTo>
                  <a:pt x="13665" y="3943"/>
                </a:lnTo>
                <a:cubicBezTo>
                  <a:pt x="13507" y="3991"/>
                  <a:pt x="13364" y="4086"/>
                  <a:pt x="13253" y="4213"/>
                </a:cubicBezTo>
                <a:cubicBezTo>
                  <a:pt x="13079" y="4260"/>
                  <a:pt x="12937" y="4371"/>
                  <a:pt x="12826" y="4498"/>
                </a:cubicBezTo>
                <a:lnTo>
                  <a:pt x="12747" y="4498"/>
                </a:lnTo>
                <a:cubicBezTo>
                  <a:pt x="12668" y="4577"/>
                  <a:pt x="12557" y="4624"/>
                  <a:pt x="12525" y="4735"/>
                </a:cubicBezTo>
                <a:cubicBezTo>
                  <a:pt x="12497" y="4707"/>
                  <a:pt x="12459" y="4691"/>
                  <a:pt x="12423" y="4691"/>
                </a:cubicBezTo>
                <a:cubicBezTo>
                  <a:pt x="12396" y="4691"/>
                  <a:pt x="12371" y="4699"/>
                  <a:pt x="12351" y="4719"/>
                </a:cubicBezTo>
                <a:cubicBezTo>
                  <a:pt x="12161" y="4814"/>
                  <a:pt x="11971" y="4941"/>
                  <a:pt x="11812" y="5068"/>
                </a:cubicBezTo>
                <a:cubicBezTo>
                  <a:pt x="11716" y="5151"/>
                  <a:pt x="11643" y="5282"/>
                  <a:pt x="11499" y="5282"/>
                </a:cubicBezTo>
                <a:cubicBezTo>
                  <a:pt x="11479" y="5282"/>
                  <a:pt x="11456" y="5279"/>
                  <a:pt x="11432" y="5273"/>
                </a:cubicBezTo>
                <a:cubicBezTo>
                  <a:pt x="11322" y="5400"/>
                  <a:pt x="11195" y="5495"/>
                  <a:pt x="11052" y="5558"/>
                </a:cubicBezTo>
                <a:cubicBezTo>
                  <a:pt x="10989" y="5574"/>
                  <a:pt x="10926" y="5622"/>
                  <a:pt x="10878" y="5653"/>
                </a:cubicBezTo>
                <a:cubicBezTo>
                  <a:pt x="10736" y="5796"/>
                  <a:pt x="10530" y="5843"/>
                  <a:pt x="10387" y="6018"/>
                </a:cubicBezTo>
                <a:cubicBezTo>
                  <a:pt x="10229" y="6049"/>
                  <a:pt x="10087" y="6144"/>
                  <a:pt x="9992" y="6287"/>
                </a:cubicBezTo>
                <a:lnTo>
                  <a:pt x="9912" y="6287"/>
                </a:lnTo>
                <a:lnTo>
                  <a:pt x="9342" y="6746"/>
                </a:lnTo>
                <a:lnTo>
                  <a:pt x="9279" y="6746"/>
                </a:lnTo>
                <a:lnTo>
                  <a:pt x="8820" y="7094"/>
                </a:lnTo>
                <a:lnTo>
                  <a:pt x="8693" y="7063"/>
                </a:lnTo>
                <a:lnTo>
                  <a:pt x="8693" y="7063"/>
                </a:lnTo>
                <a:cubicBezTo>
                  <a:pt x="8709" y="7094"/>
                  <a:pt x="8725" y="7110"/>
                  <a:pt x="8725" y="7126"/>
                </a:cubicBezTo>
                <a:lnTo>
                  <a:pt x="8487" y="7332"/>
                </a:lnTo>
                <a:cubicBezTo>
                  <a:pt x="8472" y="7268"/>
                  <a:pt x="8472" y="7237"/>
                  <a:pt x="8472" y="7205"/>
                </a:cubicBezTo>
                <a:lnTo>
                  <a:pt x="8297" y="7268"/>
                </a:lnTo>
                <a:lnTo>
                  <a:pt x="8424" y="7316"/>
                </a:lnTo>
                <a:cubicBezTo>
                  <a:pt x="8392" y="7348"/>
                  <a:pt x="8377" y="7363"/>
                  <a:pt x="8361" y="7379"/>
                </a:cubicBezTo>
                <a:lnTo>
                  <a:pt x="8266" y="7332"/>
                </a:lnTo>
                <a:lnTo>
                  <a:pt x="8171" y="7490"/>
                </a:lnTo>
                <a:cubicBezTo>
                  <a:pt x="8155" y="7474"/>
                  <a:pt x="8155" y="7443"/>
                  <a:pt x="8155" y="7427"/>
                </a:cubicBezTo>
                <a:cubicBezTo>
                  <a:pt x="8123" y="7332"/>
                  <a:pt x="8250" y="7316"/>
                  <a:pt x="8250" y="7237"/>
                </a:cubicBezTo>
                <a:lnTo>
                  <a:pt x="8202" y="7205"/>
                </a:lnTo>
                <a:cubicBezTo>
                  <a:pt x="8187" y="7221"/>
                  <a:pt x="8171" y="7237"/>
                  <a:pt x="8171" y="7253"/>
                </a:cubicBezTo>
                <a:lnTo>
                  <a:pt x="8155" y="7237"/>
                </a:lnTo>
                <a:lnTo>
                  <a:pt x="8187" y="7205"/>
                </a:lnTo>
                <a:cubicBezTo>
                  <a:pt x="8202" y="7189"/>
                  <a:pt x="8218" y="7173"/>
                  <a:pt x="8250" y="7158"/>
                </a:cubicBezTo>
                <a:cubicBezTo>
                  <a:pt x="8260" y="7152"/>
                  <a:pt x="8271" y="7152"/>
                  <a:pt x="8280" y="7152"/>
                </a:cubicBezTo>
                <a:lnTo>
                  <a:pt x="8280" y="7152"/>
                </a:lnTo>
                <a:cubicBezTo>
                  <a:pt x="8299" y="7152"/>
                  <a:pt x="8313" y="7152"/>
                  <a:pt x="8313" y="7110"/>
                </a:cubicBezTo>
                <a:cubicBezTo>
                  <a:pt x="8297" y="7094"/>
                  <a:pt x="8297" y="7094"/>
                  <a:pt x="8282" y="7078"/>
                </a:cubicBezTo>
                <a:lnTo>
                  <a:pt x="8297" y="7063"/>
                </a:lnTo>
                <a:cubicBezTo>
                  <a:pt x="8297" y="7078"/>
                  <a:pt x="8313" y="7094"/>
                  <a:pt x="8329" y="7110"/>
                </a:cubicBezTo>
                <a:cubicBezTo>
                  <a:pt x="8361" y="7094"/>
                  <a:pt x="8408" y="7078"/>
                  <a:pt x="8456" y="7063"/>
                </a:cubicBezTo>
                <a:cubicBezTo>
                  <a:pt x="8456" y="7094"/>
                  <a:pt x="8456" y="7142"/>
                  <a:pt x="8456" y="7189"/>
                </a:cubicBezTo>
                <a:cubicBezTo>
                  <a:pt x="8535" y="7158"/>
                  <a:pt x="8598" y="7142"/>
                  <a:pt x="8630" y="7047"/>
                </a:cubicBezTo>
                <a:lnTo>
                  <a:pt x="8693" y="7047"/>
                </a:lnTo>
                <a:lnTo>
                  <a:pt x="8741" y="6968"/>
                </a:lnTo>
                <a:lnTo>
                  <a:pt x="8614" y="6825"/>
                </a:lnTo>
                <a:lnTo>
                  <a:pt x="8725" y="6762"/>
                </a:lnTo>
                <a:cubicBezTo>
                  <a:pt x="8725" y="6825"/>
                  <a:pt x="8741" y="6857"/>
                  <a:pt x="8741" y="6904"/>
                </a:cubicBezTo>
                <a:lnTo>
                  <a:pt x="8899" y="6968"/>
                </a:lnTo>
                <a:cubicBezTo>
                  <a:pt x="8899" y="6920"/>
                  <a:pt x="8867" y="6904"/>
                  <a:pt x="8867" y="6888"/>
                </a:cubicBezTo>
                <a:cubicBezTo>
                  <a:pt x="8867" y="6857"/>
                  <a:pt x="8867" y="6809"/>
                  <a:pt x="8867" y="6778"/>
                </a:cubicBezTo>
                <a:lnTo>
                  <a:pt x="8772" y="6698"/>
                </a:lnTo>
                <a:cubicBezTo>
                  <a:pt x="8883" y="6556"/>
                  <a:pt x="8883" y="6556"/>
                  <a:pt x="9042" y="6508"/>
                </a:cubicBezTo>
                <a:lnTo>
                  <a:pt x="9042" y="6508"/>
                </a:lnTo>
                <a:cubicBezTo>
                  <a:pt x="9089" y="6572"/>
                  <a:pt x="9026" y="6635"/>
                  <a:pt x="9010" y="6683"/>
                </a:cubicBezTo>
                <a:lnTo>
                  <a:pt x="9184" y="6683"/>
                </a:lnTo>
                <a:lnTo>
                  <a:pt x="9152" y="6603"/>
                </a:lnTo>
                <a:lnTo>
                  <a:pt x="9184" y="6572"/>
                </a:lnTo>
                <a:cubicBezTo>
                  <a:pt x="9168" y="6556"/>
                  <a:pt x="9152" y="6524"/>
                  <a:pt x="9152" y="6524"/>
                </a:cubicBezTo>
                <a:cubicBezTo>
                  <a:pt x="9105" y="6493"/>
                  <a:pt x="9073" y="6445"/>
                  <a:pt x="9026" y="6398"/>
                </a:cubicBezTo>
                <a:lnTo>
                  <a:pt x="9137" y="6350"/>
                </a:lnTo>
                <a:cubicBezTo>
                  <a:pt x="9137" y="6413"/>
                  <a:pt x="9152" y="6461"/>
                  <a:pt x="9152" y="6524"/>
                </a:cubicBezTo>
                <a:cubicBezTo>
                  <a:pt x="9186" y="6513"/>
                  <a:pt x="9228" y="6502"/>
                  <a:pt x="9266" y="6502"/>
                </a:cubicBezTo>
                <a:cubicBezTo>
                  <a:pt x="9282" y="6502"/>
                  <a:pt x="9297" y="6504"/>
                  <a:pt x="9311" y="6508"/>
                </a:cubicBezTo>
                <a:cubicBezTo>
                  <a:pt x="9327" y="6461"/>
                  <a:pt x="9342" y="6429"/>
                  <a:pt x="9342" y="6413"/>
                </a:cubicBezTo>
                <a:lnTo>
                  <a:pt x="9485" y="6461"/>
                </a:lnTo>
                <a:cubicBezTo>
                  <a:pt x="9453" y="6382"/>
                  <a:pt x="9422" y="6350"/>
                  <a:pt x="9406" y="6287"/>
                </a:cubicBezTo>
                <a:cubicBezTo>
                  <a:pt x="9612" y="6287"/>
                  <a:pt x="9659" y="6113"/>
                  <a:pt x="9802" y="6002"/>
                </a:cubicBezTo>
                <a:lnTo>
                  <a:pt x="9548" y="6002"/>
                </a:lnTo>
                <a:lnTo>
                  <a:pt x="9691" y="5812"/>
                </a:lnTo>
                <a:cubicBezTo>
                  <a:pt x="9675" y="5812"/>
                  <a:pt x="9659" y="5796"/>
                  <a:pt x="9643" y="5780"/>
                </a:cubicBezTo>
                <a:lnTo>
                  <a:pt x="9659" y="5764"/>
                </a:lnTo>
                <a:cubicBezTo>
                  <a:pt x="9675" y="5780"/>
                  <a:pt x="9675" y="5796"/>
                  <a:pt x="9691" y="5812"/>
                </a:cubicBezTo>
                <a:lnTo>
                  <a:pt x="9817" y="5812"/>
                </a:lnTo>
                <a:cubicBezTo>
                  <a:pt x="9833" y="5859"/>
                  <a:pt x="9849" y="5907"/>
                  <a:pt x="9849" y="5954"/>
                </a:cubicBezTo>
                <a:cubicBezTo>
                  <a:pt x="9897" y="5891"/>
                  <a:pt x="9960" y="5859"/>
                  <a:pt x="10007" y="5796"/>
                </a:cubicBezTo>
                <a:cubicBezTo>
                  <a:pt x="10023" y="5733"/>
                  <a:pt x="10087" y="5669"/>
                  <a:pt x="10150" y="5638"/>
                </a:cubicBezTo>
                <a:cubicBezTo>
                  <a:pt x="10197" y="5606"/>
                  <a:pt x="10229" y="5543"/>
                  <a:pt x="10277" y="5479"/>
                </a:cubicBezTo>
                <a:lnTo>
                  <a:pt x="10245" y="5416"/>
                </a:lnTo>
                <a:lnTo>
                  <a:pt x="10245" y="5416"/>
                </a:lnTo>
                <a:cubicBezTo>
                  <a:pt x="10182" y="5511"/>
                  <a:pt x="10118" y="5574"/>
                  <a:pt x="10039" y="5638"/>
                </a:cubicBezTo>
                <a:cubicBezTo>
                  <a:pt x="9976" y="5558"/>
                  <a:pt x="10007" y="5495"/>
                  <a:pt x="10007" y="5448"/>
                </a:cubicBezTo>
                <a:lnTo>
                  <a:pt x="10023" y="5448"/>
                </a:lnTo>
                <a:cubicBezTo>
                  <a:pt x="10039" y="5448"/>
                  <a:pt x="10039" y="5463"/>
                  <a:pt x="10039" y="5463"/>
                </a:cubicBezTo>
                <a:lnTo>
                  <a:pt x="10178" y="5402"/>
                </a:lnTo>
                <a:lnTo>
                  <a:pt x="10178" y="5402"/>
                </a:lnTo>
                <a:cubicBezTo>
                  <a:pt x="10199" y="5404"/>
                  <a:pt x="10220" y="5408"/>
                  <a:pt x="10245" y="5416"/>
                </a:cubicBezTo>
                <a:lnTo>
                  <a:pt x="10197" y="5321"/>
                </a:lnTo>
                <a:lnTo>
                  <a:pt x="10340" y="5242"/>
                </a:lnTo>
                <a:lnTo>
                  <a:pt x="10340" y="5242"/>
                </a:lnTo>
                <a:cubicBezTo>
                  <a:pt x="10324" y="5305"/>
                  <a:pt x="10308" y="5337"/>
                  <a:pt x="10292" y="5384"/>
                </a:cubicBezTo>
                <a:cubicBezTo>
                  <a:pt x="10351" y="5384"/>
                  <a:pt x="10392" y="5444"/>
                  <a:pt x="10448" y="5444"/>
                </a:cubicBezTo>
                <a:cubicBezTo>
                  <a:pt x="10467" y="5444"/>
                  <a:pt x="10489" y="5437"/>
                  <a:pt x="10514" y="5416"/>
                </a:cubicBezTo>
                <a:lnTo>
                  <a:pt x="10403" y="5353"/>
                </a:lnTo>
                <a:cubicBezTo>
                  <a:pt x="10467" y="5273"/>
                  <a:pt x="10546" y="5210"/>
                  <a:pt x="10641" y="5163"/>
                </a:cubicBezTo>
                <a:cubicBezTo>
                  <a:pt x="10641" y="5083"/>
                  <a:pt x="10783" y="5068"/>
                  <a:pt x="10720" y="4973"/>
                </a:cubicBezTo>
                <a:lnTo>
                  <a:pt x="10720" y="4973"/>
                </a:lnTo>
                <a:lnTo>
                  <a:pt x="10657" y="5020"/>
                </a:lnTo>
                <a:lnTo>
                  <a:pt x="10593" y="4909"/>
                </a:lnTo>
                <a:lnTo>
                  <a:pt x="10641" y="4862"/>
                </a:lnTo>
                <a:lnTo>
                  <a:pt x="10562" y="4767"/>
                </a:lnTo>
                <a:cubicBezTo>
                  <a:pt x="10584" y="4749"/>
                  <a:pt x="10604" y="4743"/>
                  <a:pt x="10624" y="4743"/>
                </a:cubicBezTo>
                <a:cubicBezTo>
                  <a:pt x="10676" y="4743"/>
                  <a:pt x="10722" y="4787"/>
                  <a:pt x="10767" y="4798"/>
                </a:cubicBezTo>
                <a:cubicBezTo>
                  <a:pt x="10783" y="4846"/>
                  <a:pt x="10783" y="4878"/>
                  <a:pt x="10783" y="4909"/>
                </a:cubicBezTo>
                <a:lnTo>
                  <a:pt x="10973" y="4909"/>
                </a:lnTo>
                <a:lnTo>
                  <a:pt x="10910" y="4862"/>
                </a:lnTo>
                <a:cubicBezTo>
                  <a:pt x="10973" y="4783"/>
                  <a:pt x="11052" y="4735"/>
                  <a:pt x="11132" y="4672"/>
                </a:cubicBezTo>
                <a:cubicBezTo>
                  <a:pt x="11195" y="4624"/>
                  <a:pt x="11242" y="4529"/>
                  <a:pt x="11322" y="4498"/>
                </a:cubicBezTo>
                <a:lnTo>
                  <a:pt x="11211" y="4434"/>
                </a:lnTo>
                <a:lnTo>
                  <a:pt x="11052" y="4513"/>
                </a:lnTo>
                <a:lnTo>
                  <a:pt x="11052" y="4640"/>
                </a:lnTo>
                <a:lnTo>
                  <a:pt x="10973" y="4608"/>
                </a:lnTo>
                <a:lnTo>
                  <a:pt x="10973" y="4735"/>
                </a:lnTo>
                <a:lnTo>
                  <a:pt x="10799" y="4735"/>
                </a:lnTo>
                <a:cubicBezTo>
                  <a:pt x="10767" y="4703"/>
                  <a:pt x="10878" y="4608"/>
                  <a:pt x="11052" y="4513"/>
                </a:cubicBezTo>
                <a:cubicBezTo>
                  <a:pt x="11037" y="4466"/>
                  <a:pt x="11021" y="4418"/>
                  <a:pt x="10989" y="4339"/>
                </a:cubicBezTo>
                <a:lnTo>
                  <a:pt x="10989" y="4339"/>
                </a:lnTo>
                <a:lnTo>
                  <a:pt x="11084" y="4418"/>
                </a:lnTo>
                <a:lnTo>
                  <a:pt x="11274" y="4197"/>
                </a:lnTo>
                <a:lnTo>
                  <a:pt x="11195" y="4165"/>
                </a:lnTo>
                <a:lnTo>
                  <a:pt x="11195" y="4118"/>
                </a:lnTo>
                <a:lnTo>
                  <a:pt x="11353" y="4054"/>
                </a:lnTo>
                <a:lnTo>
                  <a:pt x="11496" y="4133"/>
                </a:lnTo>
                <a:lnTo>
                  <a:pt x="11559" y="4102"/>
                </a:lnTo>
                <a:lnTo>
                  <a:pt x="11512" y="3991"/>
                </a:lnTo>
                <a:lnTo>
                  <a:pt x="11575" y="3912"/>
                </a:lnTo>
                <a:lnTo>
                  <a:pt x="11432" y="3912"/>
                </a:lnTo>
                <a:lnTo>
                  <a:pt x="11432" y="4007"/>
                </a:lnTo>
                <a:lnTo>
                  <a:pt x="11337" y="4007"/>
                </a:lnTo>
                <a:lnTo>
                  <a:pt x="11417" y="3896"/>
                </a:lnTo>
                <a:lnTo>
                  <a:pt x="11432" y="3912"/>
                </a:lnTo>
                <a:lnTo>
                  <a:pt x="11496" y="3833"/>
                </a:lnTo>
                <a:lnTo>
                  <a:pt x="11622" y="3912"/>
                </a:lnTo>
                <a:cubicBezTo>
                  <a:pt x="11591" y="3769"/>
                  <a:pt x="11638" y="3690"/>
                  <a:pt x="11749" y="3674"/>
                </a:cubicBezTo>
                <a:cubicBezTo>
                  <a:pt x="11781" y="3532"/>
                  <a:pt x="11876" y="3421"/>
                  <a:pt x="12002" y="3358"/>
                </a:cubicBezTo>
                <a:lnTo>
                  <a:pt x="12002" y="3358"/>
                </a:lnTo>
                <a:cubicBezTo>
                  <a:pt x="11987" y="3437"/>
                  <a:pt x="11987" y="3516"/>
                  <a:pt x="12002" y="3595"/>
                </a:cubicBezTo>
                <a:lnTo>
                  <a:pt x="12097" y="3595"/>
                </a:lnTo>
                <a:lnTo>
                  <a:pt x="12097" y="3405"/>
                </a:lnTo>
                <a:cubicBezTo>
                  <a:pt x="12066" y="3342"/>
                  <a:pt x="12034" y="3294"/>
                  <a:pt x="12002" y="3247"/>
                </a:cubicBezTo>
                <a:cubicBezTo>
                  <a:pt x="12029" y="3231"/>
                  <a:pt x="12061" y="3229"/>
                  <a:pt x="12092" y="3229"/>
                </a:cubicBezTo>
                <a:cubicBezTo>
                  <a:pt x="12101" y="3229"/>
                  <a:pt x="12110" y="3229"/>
                  <a:pt x="12119" y="3229"/>
                </a:cubicBezTo>
                <a:cubicBezTo>
                  <a:pt x="12173" y="3229"/>
                  <a:pt x="12222" y="3224"/>
                  <a:pt x="12240" y="3152"/>
                </a:cubicBezTo>
                <a:lnTo>
                  <a:pt x="12161" y="3120"/>
                </a:lnTo>
                <a:cubicBezTo>
                  <a:pt x="12193" y="3073"/>
                  <a:pt x="12208" y="2993"/>
                  <a:pt x="12288" y="2978"/>
                </a:cubicBezTo>
                <a:cubicBezTo>
                  <a:pt x="12335" y="2962"/>
                  <a:pt x="12335" y="2914"/>
                  <a:pt x="12335" y="2867"/>
                </a:cubicBezTo>
                <a:cubicBezTo>
                  <a:pt x="12319" y="2851"/>
                  <a:pt x="12303" y="2851"/>
                  <a:pt x="12288" y="2835"/>
                </a:cubicBezTo>
                <a:lnTo>
                  <a:pt x="12303" y="2819"/>
                </a:lnTo>
                <a:lnTo>
                  <a:pt x="12335" y="2851"/>
                </a:lnTo>
                <a:lnTo>
                  <a:pt x="12573" y="2740"/>
                </a:lnTo>
                <a:lnTo>
                  <a:pt x="12525" y="2693"/>
                </a:lnTo>
                <a:cubicBezTo>
                  <a:pt x="12541" y="2629"/>
                  <a:pt x="12573" y="2566"/>
                  <a:pt x="12588" y="2487"/>
                </a:cubicBezTo>
                <a:lnTo>
                  <a:pt x="12763" y="2471"/>
                </a:lnTo>
                <a:lnTo>
                  <a:pt x="12715" y="2423"/>
                </a:lnTo>
                <a:lnTo>
                  <a:pt x="12873" y="2233"/>
                </a:lnTo>
                <a:lnTo>
                  <a:pt x="12842" y="2154"/>
                </a:lnTo>
                <a:lnTo>
                  <a:pt x="12778" y="2107"/>
                </a:lnTo>
                <a:lnTo>
                  <a:pt x="12889" y="1996"/>
                </a:lnTo>
                <a:cubicBezTo>
                  <a:pt x="12905" y="2043"/>
                  <a:pt x="12921" y="2075"/>
                  <a:pt x="12953" y="2123"/>
                </a:cubicBezTo>
                <a:lnTo>
                  <a:pt x="13016" y="2043"/>
                </a:lnTo>
                <a:lnTo>
                  <a:pt x="12937" y="1996"/>
                </a:lnTo>
                <a:cubicBezTo>
                  <a:pt x="12937" y="1980"/>
                  <a:pt x="12921" y="1948"/>
                  <a:pt x="12921" y="1933"/>
                </a:cubicBezTo>
                <a:cubicBezTo>
                  <a:pt x="12824" y="1946"/>
                  <a:pt x="12776" y="2068"/>
                  <a:pt x="12681" y="2068"/>
                </a:cubicBezTo>
                <a:cubicBezTo>
                  <a:pt x="12667" y="2068"/>
                  <a:pt x="12652" y="2065"/>
                  <a:pt x="12636" y="2059"/>
                </a:cubicBezTo>
                <a:cubicBezTo>
                  <a:pt x="12620" y="2028"/>
                  <a:pt x="12604" y="1996"/>
                  <a:pt x="12588" y="1964"/>
                </a:cubicBezTo>
                <a:cubicBezTo>
                  <a:pt x="12573" y="2012"/>
                  <a:pt x="12557" y="2043"/>
                  <a:pt x="12557" y="2043"/>
                </a:cubicBezTo>
                <a:lnTo>
                  <a:pt x="12430" y="2012"/>
                </a:lnTo>
                <a:cubicBezTo>
                  <a:pt x="12430" y="2056"/>
                  <a:pt x="12415" y="2065"/>
                  <a:pt x="12394" y="2065"/>
                </a:cubicBezTo>
                <a:cubicBezTo>
                  <a:pt x="12379" y="2065"/>
                  <a:pt x="12361" y="2061"/>
                  <a:pt x="12342" y="2059"/>
                </a:cubicBezTo>
                <a:lnTo>
                  <a:pt x="12342" y="2059"/>
                </a:lnTo>
                <a:cubicBezTo>
                  <a:pt x="12345" y="2059"/>
                  <a:pt x="12348" y="2059"/>
                  <a:pt x="12351" y="2059"/>
                </a:cubicBezTo>
                <a:cubicBezTo>
                  <a:pt x="12351" y="2015"/>
                  <a:pt x="12365" y="2005"/>
                  <a:pt x="12384" y="2005"/>
                </a:cubicBezTo>
                <a:cubicBezTo>
                  <a:pt x="12399" y="2005"/>
                  <a:pt x="12416" y="2012"/>
                  <a:pt x="12430" y="2012"/>
                </a:cubicBezTo>
                <a:cubicBezTo>
                  <a:pt x="12446" y="1964"/>
                  <a:pt x="12430" y="1917"/>
                  <a:pt x="12462" y="1853"/>
                </a:cubicBezTo>
                <a:cubicBezTo>
                  <a:pt x="12509" y="1806"/>
                  <a:pt x="12541" y="1743"/>
                  <a:pt x="12557" y="1679"/>
                </a:cubicBezTo>
                <a:lnTo>
                  <a:pt x="12620" y="1711"/>
                </a:lnTo>
                <a:lnTo>
                  <a:pt x="12573" y="1774"/>
                </a:lnTo>
                <a:lnTo>
                  <a:pt x="12810" y="1774"/>
                </a:lnTo>
                <a:lnTo>
                  <a:pt x="12889" y="1679"/>
                </a:lnTo>
                <a:cubicBezTo>
                  <a:pt x="12913" y="1715"/>
                  <a:pt x="12954" y="1733"/>
                  <a:pt x="13001" y="1733"/>
                </a:cubicBezTo>
                <a:cubicBezTo>
                  <a:pt x="13016" y="1733"/>
                  <a:pt x="13032" y="1731"/>
                  <a:pt x="13048" y="1727"/>
                </a:cubicBezTo>
                <a:lnTo>
                  <a:pt x="12968" y="1600"/>
                </a:lnTo>
                <a:lnTo>
                  <a:pt x="12937" y="1648"/>
                </a:lnTo>
                <a:lnTo>
                  <a:pt x="12889" y="1600"/>
                </a:lnTo>
                <a:lnTo>
                  <a:pt x="12842" y="1632"/>
                </a:lnTo>
                <a:lnTo>
                  <a:pt x="12652" y="1568"/>
                </a:lnTo>
                <a:cubicBezTo>
                  <a:pt x="12620" y="1584"/>
                  <a:pt x="12588" y="1584"/>
                  <a:pt x="12573" y="1600"/>
                </a:cubicBezTo>
                <a:cubicBezTo>
                  <a:pt x="12541" y="1600"/>
                  <a:pt x="12509" y="1584"/>
                  <a:pt x="12493" y="1584"/>
                </a:cubicBezTo>
                <a:lnTo>
                  <a:pt x="12493" y="1505"/>
                </a:lnTo>
                <a:lnTo>
                  <a:pt x="12351" y="1426"/>
                </a:lnTo>
                <a:cubicBezTo>
                  <a:pt x="12446" y="1394"/>
                  <a:pt x="12478" y="1331"/>
                  <a:pt x="12509" y="1220"/>
                </a:cubicBezTo>
                <a:lnTo>
                  <a:pt x="12509" y="1220"/>
                </a:lnTo>
                <a:lnTo>
                  <a:pt x="12208" y="1268"/>
                </a:lnTo>
                <a:cubicBezTo>
                  <a:pt x="12224" y="1204"/>
                  <a:pt x="12240" y="1157"/>
                  <a:pt x="12240" y="1093"/>
                </a:cubicBezTo>
                <a:cubicBezTo>
                  <a:pt x="12177" y="1078"/>
                  <a:pt x="12129" y="998"/>
                  <a:pt x="12113" y="951"/>
                </a:cubicBezTo>
                <a:cubicBezTo>
                  <a:pt x="12094" y="931"/>
                  <a:pt x="12056" y="918"/>
                  <a:pt x="12015" y="918"/>
                </a:cubicBezTo>
                <a:cubicBezTo>
                  <a:pt x="11990" y="918"/>
                  <a:pt x="11963" y="923"/>
                  <a:pt x="11939" y="935"/>
                </a:cubicBezTo>
                <a:cubicBezTo>
                  <a:pt x="11955" y="872"/>
                  <a:pt x="11971" y="824"/>
                  <a:pt x="12002" y="777"/>
                </a:cubicBezTo>
                <a:cubicBezTo>
                  <a:pt x="11981" y="777"/>
                  <a:pt x="11967" y="770"/>
                  <a:pt x="11960" y="770"/>
                </a:cubicBezTo>
                <a:cubicBezTo>
                  <a:pt x="11957" y="770"/>
                  <a:pt x="11955" y="771"/>
                  <a:pt x="11955" y="777"/>
                </a:cubicBezTo>
                <a:cubicBezTo>
                  <a:pt x="11860" y="824"/>
                  <a:pt x="11765" y="872"/>
                  <a:pt x="11654" y="903"/>
                </a:cubicBezTo>
                <a:cubicBezTo>
                  <a:pt x="11686" y="856"/>
                  <a:pt x="11702" y="824"/>
                  <a:pt x="11717" y="808"/>
                </a:cubicBezTo>
                <a:cubicBezTo>
                  <a:pt x="11765" y="777"/>
                  <a:pt x="11828" y="745"/>
                  <a:pt x="11892" y="729"/>
                </a:cubicBezTo>
                <a:cubicBezTo>
                  <a:pt x="11907" y="745"/>
                  <a:pt x="11939" y="761"/>
                  <a:pt x="11955" y="777"/>
                </a:cubicBezTo>
                <a:cubicBezTo>
                  <a:pt x="11939" y="713"/>
                  <a:pt x="11939" y="650"/>
                  <a:pt x="11923" y="587"/>
                </a:cubicBezTo>
                <a:cubicBezTo>
                  <a:pt x="11923" y="492"/>
                  <a:pt x="12082" y="444"/>
                  <a:pt x="12018" y="302"/>
                </a:cubicBezTo>
                <a:lnTo>
                  <a:pt x="12018" y="302"/>
                </a:lnTo>
                <a:cubicBezTo>
                  <a:pt x="11987" y="349"/>
                  <a:pt x="11955" y="428"/>
                  <a:pt x="11923" y="428"/>
                </a:cubicBezTo>
                <a:cubicBezTo>
                  <a:pt x="11917" y="427"/>
                  <a:pt x="11911" y="427"/>
                  <a:pt x="11905" y="427"/>
                </a:cubicBezTo>
                <a:cubicBezTo>
                  <a:pt x="11807" y="427"/>
                  <a:pt x="11760" y="542"/>
                  <a:pt x="11686" y="587"/>
                </a:cubicBezTo>
                <a:lnTo>
                  <a:pt x="11591" y="587"/>
                </a:lnTo>
                <a:cubicBezTo>
                  <a:pt x="11607" y="508"/>
                  <a:pt x="11702" y="492"/>
                  <a:pt x="11670" y="397"/>
                </a:cubicBezTo>
                <a:lnTo>
                  <a:pt x="11670" y="397"/>
                </a:lnTo>
                <a:lnTo>
                  <a:pt x="11464" y="460"/>
                </a:lnTo>
                <a:cubicBezTo>
                  <a:pt x="11448" y="523"/>
                  <a:pt x="11432" y="571"/>
                  <a:pt x="11401" y="618"/>
                </a:cubicBezTo>
                <a:lnTo>
                  <a:pt x="11242" y="634"/>
                </a:lnTo>
                <a:lnTo>
                  <a:pt x="11021" y="919"/>
                </a:lnTo>
                <a:cubicBezTo>
                  <a:pt x="11005" y="872"/>
                  <a:pt x="10989" y="840"/>
                  <a:pt x="10973" y="808"/>
                </a:cubicBezTo>
                <a:lnTo>
                  <a:pt x="10799" y="903"/>
                </a:lnTo>
                <a:lnTo>
                  <a:pt x="10514" y="856"/>
                </a:lnTo>
                <a:cubicBezTo>
                  <a:pt x="10435" y="729"/>
                  <a:pt x="10435" y="729"/>
                  <a:pt x="10498" y="634"/>
                </a:cubicBezTo>
                <a:cubicBezTo>
                  <a:pt x="10530" y="539"/>
                  <a:pt x="10577" y="444"/>
                  <a:pt x="10657" y="365"/>
                </a:cubicBezTo>
                <a:lnTo>
                  <a:pt x="10799" y="476"/>
                </a:lnTo>
                <a:lnTo>
                  <a:pt x="10799" y="318"/>
                </a:lnTo>
                <a:lnTo>
                  <a:pt x="10720" y="286"/>
                </a:lnTo>
                <a:cubicBezTo>
                  <a:pt x="10799" y="223"/>
                  <a:pt x="10831" y="96"/>
                  <a:pt x="10799" y="1"/>
                </a:cubicBezTo>
                <a:close/>
              </a:path>
            </a:pathLst>
          </a:custGeom>
          <a:solidFill>
            <a:srgbClr val="FFC13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2060"/>
              </a:buClr>
              <a:buSzPts val="4000"/>
              <a:buFont typeface="Arial"/>
              <a:buNone/>
            </a:pPr>
            <a:r>
              <a:rPr b="1" lang="en-US" sz="4000">
                <a:solidFill>
                  <a:srgbClr val="002060"/>
                </a:solidFill>
                <a:latin typeface="Arial"/>
                <a:ea typeface="Arial"/>
                <a:cs typeface="Arial"/>
                <a:sym typeface="Arial"/>
              </a:rPr>
              <a:t>Ví dụ</a:t>
            </a:r>
            <a:endParaRPr b="0" i="0" sz="4000" u="none" cap="none" strike="noStrike">
              <a:solidFill>
                <a:srgbClr val="002060"/>
              </a:solidFill>
              <a:latin typeface="Arial"/>
              <a:ea typeface="Arial"/>
              <a:cs typeface="Arial"/>
              <a:sym typeface="Arial"/>
            </a:endParaRPr>
          </a:p>
        </p:txBody>
      </p:sp>
      <p:sp>
        <p:nvSpPr>
          <p:cNvPr id="2215" name="Google Shape;2215;p60"/>
          <p:cNvSpPr txBox="1"/>
          <p:nvPr/>
        </p:nvSpPr>
        <p:spPr>
          <a:xfrm>
            <a:off x="2552700" y="5630609"/>
            <a:ext cx="7086600" cy="658835"/>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B050"/>
              </a:buClr>
              <a:buSzPts val="2800"/>
              <a:buFont typeface="Arial"/>
              <a:buNone/>
            </a:pPr>
            <a:r>
              <a:rPr b="1" i="1" lang="en-US" sz="2800" u="none" cap="none" strike="noStrike">
                <a:solidFill>
                  <a:srgbClr val="00B050"/>
                </a:solidFill>
                <a:latin typeface="Arial"/>
                <a:ea typeface="Arial"/>
                <a:cs typeface="Arial"/>
                <a:sym typeface="Arial"/>
              </a:rPr>
              <a:t>Tạo đột biến cải thiện giống cây trồng</a:t>
            </a:r>
            <a:endParaRPr b="1" i="1" sz="2800" u="none" cap="none" strike="noStrike">
              <a:solidFill>
                <a:srgbClr val="00B05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9" name="Shape 2219"/>
        <p:cNvGrpSpPr/>
        <p:nvPr/>
      </p:nvGrpSpPr>
      <p:grpSpPr>
        <a:xfrm>
          <a:off x="0" y="0"/>
          <a:ext cx="0" cy="0"/>
          <a:chOff x="0" y="0"/>
          <a:chExt cx="0" cy="0"/>
        </a:xfrm>
      </p:grpSpPr>
      <p:pic>
        <p:nvPicPr>
          <p:cNvPr descr="A picture containing text, doll, toy, vector graphics&#10;&#10;Description automatically generated" id="2220" name="Google Shape;2220;p61"/>
          <p:cNvPicPr preferRelativeResize="0"/>
          <p:nvPr/>
        </p:nvPicPr>
        <p:blipFill rotWithShape="1">
          <a:blip r:embed="rId3">
            <a:alphaModFix/>
          </a:blip>
          <a:srcRect b="0" l="0" r="0" t="0"/>
          <a:stretch/>
        </p:blipFill>
        <p:spPr>
          <a:xfrm>
            <a:off x="199389" y="2752726"/>
            <a:ext cx="3490641" cy="2614612"/>
          </a:xfrm>
          <a:prstGeom prst="rect">
            <a:avLst/>
          </a:prstGeom>
          <a:noFill/>
          <a:ln>
            <a:noFill/>
          </a:ln>
        </p:spPr>
      </p:pic>
      <p:sp>
        <p:nvSpPr>
          <p:cNvPr id="2221" name="Google Shape;2221;p61"/>
          <p:cNvSpPr/>
          <p:nvPr/>
        </p:nvSpPr>
        <p:spPr>
          <a:xfrm>
            <a:off x="4857750" y="895993"/>
            <a:ext cx="5067300" cy="996041"/>
          </a:xfrm>
          <a:custGeom>
            <a:rect b="b" l="l" r="r" t="t"/>
            <a:pathLst>
              <a:path extrusionOk="0" fill="none" h="996041" w="5067300">
                <a:moveTo>
                  <a:pt x="0" y="166010"/>
                </a:moveTo>
                <a:cubicBezTo>
                  <a:pt x="-22033" y="89924"/>
                  <a:pt x="61744" y="3336"/>
                  <a:pt x="166010" y="0"/>
                </a:cubicBezTo>
                <a:cubicBezTo>
                  <a:pt x="366540" y="-19204"/>
                  <a:pt x="524442" y="34926"/>
                  <a:pt x="615862" y="0"/>
                </a:cubicBezTo>
                <a:cubicBezTo>
                  <a:pt x="707282" y="-34926"/>
                  <a:pt x="1029651" y="57772"/>
                  <a:pt x="1160419" y="0"/>
                </a:cubicBezTo>
                <a:cubicBezTo>
                  <a:pt x="1291187" y="-57772"/>
                  <a:pt x="1518241" y="59456"/>
                  <a:pt x="1752329" y="0"/>
                </a:cubicBezTo>
                <a:cubicBezTo>
                  <a:pt x="1986417" y="-59456"/>
                  <a:pt x="2134457" y="5882"/>
                  <a:pt x="2344239" y="0"/>
                </a:cubicBezTo>
                <a:cubicBezTo>
                  <a:pt x="2554021" y="-5882"/>
                  <a:pt x="2705362" y="55510"/>
                  <a:pt x="2841443" y="0"/>
                </a:cubicBezTo>
                <a:cubicBezTo>
                  <a:pt x="2977524" y="-55510"/>
                  <a:pt x="3248861" y="39528"/>
                  <a:pt x="3480706" y="0"/>
                </a:cubicBezTo>
                <a:cubicBezTo>
                  <a:pt x="3712551" y="-39528"/>
                  <a:pt x="3742202" y="13838"/>
                  <a:pt x="3930558" y="0"/>
                </a:cubicBezTo>
                <a:cubicBezTo>
                  <a:pt x="4118914" y="-13838"/>
                  <a:pt x="4536845" y="65799"/>
                  <a:pt x="4901290" y="0"/>
                </a:cubicBezTo>
                <a:cubicBezTo>
                  <a:pt x="5002226" y="141"/>
                  <a:pt x="5046442" y="83653"/>
                  <a:pt x="5067300" y="166010"/>
                </a:cubicBezTo>
                <a:cubicBezTo>
                  <a:pt x="5081584" y="332910"/>
                  <a:pt x="5035238" y="376025"/>
                  <a:pt x="5067300" y="504661"/>
                </a:cubicBezTo>
                <a:cubicBezTo>
                  <a:pt x="5099362" y="633297"/>
                  <a:pt x="5042706" y="671280"/>
                  <a:pt x="5067300" y="830031"/>
                </a:cubicBezTo>
                <a:cubicBezTo>
                  <a:pt x="5062701" y="930817"/>
                  <a:pt x="5009300" y="986892"/>
                  <a:pt x="4901290" y="996041"/>
                </a:cubicBezTo>
                <a:cubicBezTo>
                  <a:pt x="4746410" y="1070594"/>
                  <a:pt x="4428818" y="961007"/>
                  <a:pt x="4214674" y="996041"/>
                </a:cubicBezTo>
                <a:cubicBezTo>
                  <a:pt x="4000530" y="1031075"/>
                  <a:pt x="3933233" y="942925"/>
                  <a:pt x="3764823" y="996041"/>
                </a:cubicBezTo>
                <a:cubicBezTo>
                  <a:pt x="3596413" y="1049157"/>
                  <a:pt x="3515603" y="961879"/>
                  <a:pt x="3314971" y="996041"/>
                </a:cubicBezTo>
                <a:cubicBezTo>
                  <a:pt x="3114339" y="1030203"/>
                  <a:pt x="2821772" y="967341"/>
                  <a:pt x="2675708" y="996041"/>
                </a:cubicBezTo>
                <a:cubicBezTo>
                  <a:pt x="2529644" y="1024741"/>
                  <a:pt x="2396003" y="981284"/>
                  <a:pt x="2225857" y="996041"/>
                </a:cubicBezTo>
                <a:cubicBezTo>
                  <a:pt x="2055711" y="1010798"/>
                  <a:pt x="1841092" y="937479"/>
                  <a:pt x="1539241" y="996041"/>
                </a:cubicBezTo>
                <a:cubicBezTo>
                  <a:pt x="1237390" y="1054603"/>
                  <a:pt x="1133761" y="985743"/>
                  <a:pt x="994684" y="996041"/>
                </a:cubicBezTo>
                <a:cubicBezTo>
                  <a:pt x="855607" y="1006339"/>
                  <a:pt x="491250" y="983632"/>
                  <a:pt x="166010" y="996041"/>
                </a:cubicBezTo>
                <a:cubicBezTo>
                  <a:pt x="75208" y="978351"/>
                  <a:pt x="-6360" y="899113"/>
                  <a:pt x="0" y="830031"/>
                </a:cubicBezTo>
                <a:cubicBezTo>
                  <a:pt x="-14962" y="714532"/>
                  <a:pt x="3477" y="599592"/>
                  <a:pt x="0" y="504661"/>
                </a:cubicBezTo>
                <a:cubicBezTo>
                  <a:pt x="-3477" y="409730"/>
                  <a:pt x="15299" y="334794"/>
                  <a:pt x="0" y="166010"/>
                </a:cubicBezTo>
                <a:close/>
              </a:path>
              <a:path extrusionOk="0" h="996041" w="5067300">
                <a:moveTo>
                  <a:pt x="0" y="166010"/>
                </a:moveTo>
                <a:cubicBezTo>
                  <a:pt x="-1646" y="82325"/>
                  <a:pt x="92038" y="-3832"/>
                  <a:pt x="166010" y="0"/>
                </a:cubicBezTo>
                <a:cubicBezTo>
                  <a:pt x="318905" y="-12700"/>
                  <a:pt x="633201" y="15400"/>
                  <a:pt x="757920" y="0"/>
                </a:cubicBezTo>
                <a:cubicBezTo>
                  <a:pt x="882639" y="-15400"/>
                  <a:pt x="1128328" y="3439"/>
                  <a:pt x="1444536" y="0"/>
                </a:cubicBezTo>
                <a:cubicBezTo>
                  <a:pt x="1760744" y="-3439"/>
                  <a:pt x="1915172" y="49050"/>
                  <a:pt x="2131151" y="0"/>
                </a:cubicBezTo>
                <a:cubicBezTo>
                  <a:pt x="2347131" y="-49050"/>
                  <a:pt x="2585928" y="55674"/>
                  <a:pt x="2723061" y="0"/>
                </a:cubicBezTo>
                <a:cubicBezTo>
                  <a:pt x="2860194" y="-55674"/>
                  <a:pt x="3028555" y="54906"/>
                  <a:pt x="3220266" y="0"/>
                </a:cubicBezTo>
                <a:cubicBezTo>
                  <a:pt x="3411977" y="-54906"/>
                  <a:pt x="3652842" y="44203"/>
                  <a:pt x="3906881" y="0"/>
                </a:cubicBezTo>
                <a:cubicBezTo>
                  <a:pt x="4160920" y="-44203"/>
                  <a:pt x="4580240" y="94886"/>
                  <a:pt x="4901290" y="0"/>
                </a:cubicBezTo>
                <a:cubicBezTo>
                  <a:pt x="5008311" y="-12126"/>
                  <a:pt x="5058770" y="90568"/>
                  <a:pt x="5067300" y="166010"/>
                </a:cubicBezTo>
                <a:cubicBezTo>
                  <a:pt x="5100653" y="264527"/>
                  <a:pt x="5032781" y="409816"/>
                  <a:pt x="5067300" y="511301"/>
                </a:cubicBezTo>
                <a:cubicBezTo>
                  <a:pt x="5101819" y="612786"/>
                  <a:pt x="5065780" y="720613"/>
                  <a:pt x="5067300" y="830031"/>
                </a:cubicBezTo>
                <a:cubicBezTo>
                  <a:pt x="5075021" y="921654"/>
                  <a:pt x="4996316" y="994056"/>
                  <a:pt x="4901290" y="996041"/>
                </a:cubicBezTo>
                <a:cubicBezTo>
                  <a:pt x="4756490" y="999936"/>
                  <a:pt x="4539432" y="981201"/>
                  <a:pt x="4404086" y="996041"/>
                </a:cubicBezTo>
                <a:cubicBezTo>
                  <a:pt x="4268740" y="1010881"/>
                  <a:pt x="3944355" y="986880"/>
                  <a:pt x="3717470" y="996041"/>
                </a:cubicBezTo>
                <a:cubicBezTo>
                  <a:pt x="3490585" y="1005202"/>
                  <a:pt x="3354507" y="957541"/>
                  <a:pt x="3030854" y="996041"/>
                </a:cubicBezTo>
                <a:cubicBezTo>
                  <a:pt x="2707201" y="1034541"/>
                  <a:pt x="2617876" y="935683"/>
                  <a:pt x="2438944" y="996041"/>
                </a:cubicBezTo>
                <a:cubicBezTo>
                  <a:pt x="2260012" y="1056399"/>
                  <a:pt x="1984533" y="968842"/>
                  <a:pt x="1799682" y="996041"/>
                </a:cubicBezTo>
                <a:cubicBezTo>
                  <a:pt x="1614831" y="1023240"/>
                  <a:pt x="1458711" y="973836"/>
                  <a:pt x="1207772" y="996041"/>
                </a:cubicBezTo>
                <a:cubicBezTo>
                  <a:pt x="956833" y="1018246"/>
                  <a:pt x="539443" y="910822"/>
                  <a:pt x="166010" y="996041"/>
                </a:cubicBezTo>
                <a:cubicBezTo>
                  <a:pt x="73803" y="973412"/>
                  <a:pt x="-2273" y="922784"/>
                  <a:pt x="0" y="830031"/>
                </a:cubicBezTo>
                <a:cubicBezTo>
                  <a:pt x="-30012" y="742312"/>
                  <a:pt x="16299" y="586660"/>
                  <a:pt x="0" y="517941"/>
                </a:cubicBezTo>
                <a:cubicBezTo>
                  <a:pt x="-16299" y="449222"/>
                  <a:pt x="32066" y="302374"/>
                  <a:pt x="0" y="166010"/>
                </a:cubicBezTo>
                <a:close/>
              </a:path>
            </a:pathLst>
          </a:custGeom>
          <a:solidFill>
            <a:srgbClr val="00B050"/>
          </a:solidFill>
          <a:ln cap="flat" cmpd="sng" w="28575">
            <a:solidFill>
              <a:srgbClr val="BA772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AE6E0"/>
              </a:buClr>
              <a:buSzPts val="3200"/>
              <a:buFont typeface="Arima Madurai Black"/>
              <a:buNone/>
            </a:pPr>
            <a:r>
              <a:rPr b="1" i="0" lang="en-US" sz="3200" u="none" cap="none" strike="noStrike">
                <a:solidFill>
                  <a:srgbClr val="FAE6E0"/>
                </a:solidFill>
                <a:latin typeface="Arima Madurai Black"/>
                <a:ea typeface="Arima Madurai Black"/>
                <a:cs typeface="Arima Madurai Black"/>
                <a:sym typeface="Arima Madurai Black"/>
              </a:rPr>
              <a:t>NHIỆM VỤ VỀ NHÀ</a:t>
            </a:r>
            <a:endParaRPr/>
          </a:p>
        </p:txBody>
      </p:sp>
      <p:sp>
        <p:nvSpPr>
          <p:cNvPr id="2222" name="Google Shape;2222;p61"/>
          <p:cNvSpPr/>
          <p:nvPr/>
        </p:nvSpPr>
        <p:spPr>
          <a:xfrm>
            <a:off x="4010439" y="2586037"/>
            <a:ext cx="7530742" cy="2909888"/>
          </a:xfrm>
          <a:prstGeom prst="roundRect">
            <a:avLst>
              <a:gd fmla="val 16667" name="adj"/>
            </a:avLst>
          </a:prstGeom>
          <a:solidFill>
            <a:srgbClr val="E9F6F4"/>
          </a:solidFill>
          <a:ln cap="flat" cmpd="sng" w="19050">
            <a:solidFill>
              <a:srgbClr val="3F669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2060"/>
              </a:buClr>
              <a:buSzPts val="2400"/>
              <a:buFont typeface="Arima Madurai Black"/>
              <a:buNone/>
            </a:pPr>
            <a:r>
              <a:rPr b="1" i="0" lang="en-US" sz="2400" u="none" cap="none" strike="noStrike">
                <a:solidFill>
                  <a:srgbClr val="002060"/>
                </a:solidFill>
                <a:latin typeface="Arima Madurai Black"/>
                <a:ea typeface="Arima Madurai Black"/>
                <a:cs typeface="Arima Madurai Black"/>
                <a:sym typeface="Arima Madurai Black"/>
              </a:rPr>
              <a:t>Em hãy:</a:t>
            </a:r>
            <a:endParaRPr/>
          </a:p>
          <a:p>
            <a:pPr indent="0" lvl="0" marL="0" marR="0" rtl="0" algn="l">
              <a:lnSpc>
                <a:spcPct val="100000"/>
              </a:lnSpc>
              <a:spcBef>
                <a:spcPts val="0"/>
              </a:spcBef>
              <a:spcAft>
                <a:spcPts val="0"/>
              </a:spcAft>
              <a:buClr>
                <a:srgbClr val="002060"/>
              </a:buClr>
              <a:buSzPts val="2400"/>
              <a:buFont typeface="Arima Madurai Black"/>
              <a:buNone/>
            </a:pPr>
            <a:r>
              <a:rPr b="1" i="0" lang="en-US" sz="2400" u="none" cap="none" strike="noStrike">
                <a:solidFill>
                  <a:srgbClr val="002060"/>
                </a:solidFill>
                <a:latin typeface="Arima Madurai Black"/>
                <a:ea typeface="Arima Madurai Black"/>
                <a:cs typeface="Arima Madurai Black"/>
                <a:sym typeface="Arima Madurai Black"/>
              </a:rPr>
              <a:t>- Tìm</a:t>
            </a:r>
            <a:r>
              <a:rPr b="1" i="0" lang="en-US" sz="2400" u="none" cap="none" strike="noStrike">
                <a:solidFill>
                  <a:srgbClr val="002060"/>
                </a:solidFill>
                <a:latin typeface="Arima Madurai Black"/>
                <a:ea typeface="Arima Madurai Black"/>
                <a:cs typeface="Arima Madurai Black"/>
                <a:sym typeface="Arima Madurai Black"/>
              </a:rPr>
              <a:t> hiểu trên internet về các công nghệ mới trong vật lý bán dẫn</a:t>
            </a:r>
            <a:endParaRPr b="1" i="0" sz="2400" u="none" cap="none" strike="noStrike">
              <a:solidFill>
                <a:srgbClr val="002060"/>
              </a:solidFill>
              <a:latin typeface="Arima Madurai Black"/>
              <a:ea typeface="Arima Madurai Black"/>
              <a:cs typeface="Arima Madurai Black"/>
              <a:sym typeface="Arima Madurai Black"/>
            </a:endParaRPr>
          </a:p>
          <a:p>
            <a:pPr indent="0" lvl="0" marL="0" marR="0" rtl="0" algn="l">
              <a:spcBef>
                <a:spcPts val="0"/>
              </a:spcBef>
              <a:spcAft>
                <a:spcPts val="0"/>
              </a:spcAft>
              <a:buNone/>
            </a:pPr>
            <a:r>
              <a:rPr b="1" i="0" lang="en-US" sz="2400" u="none" cap="none" strike="noStrike">
                <a:solidFill>
                  <a:srgbClr val="002060"/>
                </a:solidFill>
                <a:latin typeface="Arima Madurai Black"/>
                <a:ea typeface="Arima Madurai Black"/>
                <a:cs typeface="Arima Madurai Black"/>
                <a:sym typeface="Arima Madurai Black"/>
              </a:rPr>
              <a:t>- </a:t>
            </a:r>
            <a:r>
              <a:rPr b="1" lang="en-US" sz="2400">
                <a:solidFill>
                  <a:srgbClr val="002060"/>
                </a:solidFill>
                <a:latin typeface="Arima Madurai Black"/>
                <a:ea typeface="Arima Madurai Black"/>
                <a:cs typeface="Arima Madurai Black"/>
                <a:sym typeface="Arima Madurai Black"/>
              </a:rPr>
              <a:t>Tìm hiểu trên internet về các công nghệ mới trong vật lý y sinh</a:t>
            </a:r>
            <a:endParaRPr b="1" sz="2400">
              <a:solidFill>
                <a:srgbClr val="002060"/>
              </a:solidFill>
              <a:latin typeface="Arima Madurai Black"/>
              <a:ea typeface="Arima Madurai Black"/>
              <a:cs typeface="Arima Madurai Black"/>
              <a:sym typeface="Arima Madurai Black"/>
            </a:endParaRPr>
          </a:p>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206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2"/>
                                        </p:tgtEl>
                                        <p:attrNameLst>
                                          <p:attrName>style.visibility</p:attrName>
                                        </p:attrNameLst>
                                      </p:cBhvr>
                                      <p:to>
                                        <p:strVal val="visible"/>
                                      </p:to>
                                    </p:set>
                                    <p:animEffect filter="fade" transition="in">
                                      <p:cBhvr>
                                        <p:cTn dur="500"/>
                                        <p:tgtEl>
                                          <p:spTgt spid="2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6" name="Shape 2226"/>
        <p:cNvGrpSpPr/>
        <p:nvPr/>
      </p:nvGrpSpPr>
      <p:grpSpPr>
        <a:xfrm>
          <a:off x="0" y="0"/>
          <a:ext cx="0" cy="0"/>
          <a:chOff x="0" y="0"/>
          <a:chExt cx="0" cy="0"/>
        </a:xfrm>
      </p:grpSpPr>
      <p:pic>
        <p:nvPicPr>
          <p:cNvPr descr="537026" id="2227" name="Google Shape;2227;p62"/>
          <p:cNvPicPr preferRelativeResize="0"/>
          <p:nvPr/>
        </p:nvPicPr>
        <p:blipFill rotWithShape="1">
          <a:blip r:embed="rId3">
            <a:alphaModFix/>
          </a:blip>
          <a:srcRect b="0" l="0" r="0" t="0"/>
          <a:stretch/>
        </p:blipFill>
        <p:spPr>
          <a:xfrm>
            <a:off x="182880" y="121076"/>
            <a:ext cx="12009120" cy="6734281"/>
          </a:xfrm>
          <a:prstGeom prst="rect">
            <a:avLst/>
          </a:prstGeom>
          <a:noFill/>
          <a:ln>
            <a:noFill/>
          </a:ln>
        </p:spPr>
      </p:pic>
      <p:sp>
        <p:nvSpPr>
          <p:cNvPr id="2228" name="Google Shape;2228;p62"/>
          <p:cNvSpPr txBox="1"/>
          <p:nvPr/>
        </p:nvSpPr>
        <p:spPr>
          <a:xfrm rot="219488">
            <a:off x="3011806" y="2406029"/>
            <a:ext cx="6870700" cy="249299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91603"/>
              </a:buClr>
              <a:buSzPts val="5400"/>
              <a:buFont typeface="Times New Roman"/>
              <a:buNone/>
            </a:pPr>
            <a:r>
              <a:rPr b="1" i="0" lang="en-US" sz="5400" u="none" cap="none" strike="noStrike">
                <a:solidFill>
                  <a:srgbClr val="C91603"/>
                </a:solidFill>
                <a:latin typeface="Times New Roman"/>
                <a:ea typeface="Times New Roman"/>
                <a:cs typeface="Times New Roman"/>
                <a:sym typeface="Times New Roman"/>
              </a:rPr>
              <a:t>Cảm ơn quý thầy cô và các em! </a:t>
            </a:r>
            <a:endParaRPr/>
          </a:p>
          <a:p>
            <a:pPr indent="0" lvl="0" marL="0" marR="0" rtl="0" algn="ctr">
              <a:lnSpc>
                <a:spcPct val="100000"/>
              </a:lnSpc>
              <a:spcBef>
                <a:spcPts val="1600"/>
              </a:spcBef>
              <a:spcAft>
                <a:spcPts val="0"/>
              </a:spcAft>
              <a:buClr>
                <a:schemeClr val="dk1"/>
              </a:buClr>
              <a:buSzPts val="3200"/>
              <a:buFont typeface="Arial"/>
              <a:buNone/>
            </a:pPr>
            <a:r>
              <a:t/>
            </a:r>
            <a:endParaRPr b="1" i="0" sz="3200" u="none" cap="none" strike="noStrike">
              <a:solidFill>
                <a:srgbClr val="C91603"/>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2" name="Shape 1702"/>
        <p:cNvGrpSpPr/>
        <p:nvPr/>
      </p:nvGrpSpPr>
      <p:grpSpPr>
        <a:xfrm>
          <a:off x="0" y="0"/>
          <a:ext cx="0" cy="0"/>
          <a:chOff x="0" y="0"/>
          <a:chExt cx="0" cy="0"/>
        </a:xfrm>
      </p:grpSpPr>
      <p:pic>
        <p:nvPicPr>
          <p:cNvPr descr="Isaac Newton 84 năm trai tân và những phát minh để đời - VnExpress" id="1703" name="Google Shape;1703;p7"/>
          <p:cNvPicPr preferRelativeResize="0"/>
          <p:nvPr/>
        </p:nvPicPr>
        <p:blipFill rotWithShape="1">
          <a:blip r:embed="rId3">
            <a:alphaModFix/>
          </a:blip>
          <a:srcRect b="0" l="0" r="0" t="0"/>
          <a:stretch/>
        </p:blipFill>
        <p:spPr>
          <a:xfrm>
            <a:off x="400319" y="2105024"/>
            <a:ext cx="4097889" cy="3895726"/>
          </a:xfrm>
          <a:prstGeom prst="rect">
            <a:avLst/>
          </a:prstGeom>
          <a:noFill/>
          <a:ln>
            <a:noFill/>
          </a:ln>
        </p:spPr>
      </p:pic>
      <p:sp>
        <p:nvSpPr>
          <p:cNvPr id="1704" name="Google Shape;1704;p7"/>
          <p:cNvSpPr/>
          <p:nvPr/>
        </p:nvSpPr>
        <p:spPr>
          <a:xfrm>
            <a:off x="4752908" y="1400623"/>
            <a:ext cx="7037053" cy="5048190"/>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Clr>
                <a:srgbClr val="0070C0"/>
              </a:buClr>
              <a:buSzPts val="2800"/>
              <a:buFont typeface="Arima Madurai Black"/>
              <a:buNone/>
            </a:pPr>
            <a:r>
              <a:rPr b="0" i="0" lang="en-US" sz="2800" u="none" cap="none" strike="noStrike">
                <a:solidFill>
                  <a:srgbClr val="0070C0"/>
                </a:solidFill>
                <a:latin typeface="Arima Madurai Black"/>
                <a:ea typeface="Arima Madurai Black"/>
                <a:cs typeface="Arima Madurai Black"/>
                <a:sym typeface="Arima Madurai Black"/>
              </a:rPr>
              <a:t>Từ</a:t>
            </a:r>
            <a:r>
              <a:rPr b="0" i="0" lang="en-US" sz="2800" u="none" cap="none" strike="noStrike">
                <a:solidFill>
                  <a:srgbClr val="0070C0"/>
                </a:solidFill>
                <a:latin typeface="Arima Madurai Black"/>
                <a:ea typeface="Arima Madurai Black"/>
                <a:cs typeface="Arima Madurai Black"/>
                <a:sym typeface="Arima Madurai Black"/>
              </a:rPr>
              <a:t> thế kỉ XVI, </a:t>
            </a:r>
            <a:r>
              <a:rPr lang="en-US" sz="2800">
                <a:solidFill>
                  <a:srgbClr val="0070C0"/>
                </a:solidFill>
                <a:latin typeface="Arima Madurai Black"/>
                <a:ea typeface="Arima Madurai Black"/>
                <a:cs typeface="Arima Madurai Black"/>
                <a:sym typeface="Arima Madurai Black"/>
              </a:rPr>
              <a:t>sáng chế kính thiên văn phản xạ của Newton, cùng với nghiên cứu phân tích ánh sáng thành một chuỗi các vạch quang phổ của ông đã đặt nền móng cho quang phổ học, một phương pháp quan trọng để nghiên cứu các thiên thể.</a:t>
            </a:r>
            <a:endParaRPr b="0" i="0" sz="2800" u="none" cap="none" strike="noStrike">
              <a:solidFill>
                <a:srgbClr val="0070C0"/>
              </a:solidFill>
              <a:latin typeface="Arima Madurai Black"/>
              <a:ea typeface="Arima Madurai Black"/>
              <a:cs typeface="Arima Madurai Black"/>
              <a:sym typeface="Arima Madurai Black"/>
            </a:endParaRPr>
          </a:p>
        </p:txBody>
      </p:sp>
      <p:sp>
        <p:nvSpPr>
          <p:cNvPr id="1705" name="Google Shape;1705;p7"/>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lang="en-US" sz="3200">
                <a:solidFill>
                  <a:srgbClr val="FFFF00"/>
                </a:solidFill>
                <a:latin typeface="Arial"/>
                <a:ea typeface="Arial"/>
                <a:cs typeface="Arial"/>
                <a:sym typeface="Arial"/>
              </a:rPr>
              <a:t>        </a:t>
            </a:r>
            <a:r>
              <a:rPr b="1" lang="en-US" sz="3600">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06" name="Google Shape;1706;p7"/>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lang="en-US" sz="4400">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3"/>
                                        </p:tgtEl>
                                        <p:attrNameLst>
                                          <p:attrName>style.visibility</p:attrName>
                                        </p:attrNameLst>
                                      </p:cBhvr>
                                      <p:to>
                                        <p:strVal val="visible"/>
                                      </p:to>
                                    </p:set>
                                    <p:animEffect filter="fade" transition="in">
                                      <p:cBhvr>
                                        <p:cTn dur="500"/>
                                        <p:tgtEl>
                                          <p:spTgt spid="1703"/>
                                        </p:tgtEl>
                                      </p:cBhvr>
                                    </p:animEffect>
                                  </p:childTnLst>
                                </p:cTn>
                              </p:par>
                              <p:par>
                                <p:cTn fill="hold" nodeType="withEffect" presetClass="entr" presetID="10" presetSubtype="0">
                                  <p:stCondLst>
                                    <p:cond delay="0"/>
                                  </p:stCondLst>
                                  <p:childTnLst>
                                    <p:set>
                                      <p:cBhvr>
                                        <p:cTn dur="1" fill="hold">
                                          <p:stCondLst>
                                            <p:cond delay="0"/>
                                          </p:stCondLst>
                                        </p:cTn>
                                        <p:tgtEl>
                                          <p:spTgt spid="1704"/>
                                        </p:tgtEl>
                                        <p:attrNameLst>
                                          <p:attrName>style.visibility</p:attrName>
                                        </p:attrNameLst>
                                      </p:cBhvr>
                                      <p:to>
                                        <p:strVal val="visible"/>
                                      </p:to>
                                    </p:set>
                                    <p:animEffect filter="fade" transition="in">
                                      <p:cBhvr>
                                        <p:cTn dur="500"/>
                                        <p:tgtEl>
                                          <p:spTgt spid="17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sp>
        <p:nvSpPr>
          <p:cNvPr id="1711" name="Google Shape;1711;p8"/>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12" name="Google Shape;1712;p8"/>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pic>
        <p:nvPicPr>
          <p:cNvPr descr="1001 thắc mắc: Tại sao phòng quan trắc thiên văn thường có mái tròn?" id="1713" name="Google Shape;1713;p8"/>
          <p:cNvPicPr preferRelativeResize="0"/>
          <p:nvPr/>
        </p:nvPicPr>
        <p:blipFill rotWithShape="1">
          <a:blip r:embed="rId3">
            <a:alphaModFix/>
          </a:blip>
          <a:srcRect b="0" l="0" r="0" t="0"/>
          <a:stretch/>
        </p:blipFill>
        <p:spPr>
          <a:xfrm>
            <a:off x="6181725" y="2247900"/>
            <a:ext cx="5572125" cy="3343275"/>
          </a:xfrm>
          <a:prstGeom prst="rect">
            <a:avLst/>
          </a:prstGeom>
          <a:noFill/>
          <a:ln>
            <a:noFill/>
          </a:ln>
        </p:spPr>
      </p:pic>
      <p:sp>
        <p:nvSpPr>
          <p:cNvPr id="1714" name="Google Shape;1714;p8"/>
          <p:cNvSpPr/>
          <p:nvPr/>
        </p:nvSpPr>
        <p:spPr>
          <a:xfrm>
            <a:off x="190366" y="2429323"/>
            <a:ext cx="5734185" cy="2902922"/>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Clr>
                <a:srgbClr val="0070C0"/>
              </a:buClr>
              <a:buSzPts val="2800"/>
              <a:buFont typeface="Arima Madurai Black"/>
              <a:buNone/>
            </a:pPr>
            <a:r>
              <a:rPr b="0" i="0" lang="en-US" sz="2800" u="none" cap="none" strike="noStrike">
                <a:solidFill>
                  <a:srgbClr val="0070C0"/>
                </a:solidFill>
                <a:latin typeface="Arima Madurai Black"/>
                <a:ea typeface="Arima Madurai Black"/>
                <a:cs typeface="Arima Madurai Black"/>
                <a:sym typeface="Arima Madurai Black"/>
              </a:rPr>
              <a:t>Ngày</a:t>
            </a:r>
            <a:r>
              <a:rPr b="0" i="0" lang="en-US" sz="2800" u="none" cap="none" strike="noStrike">
                <a:solidFill>
                  <a:srgbClr val="0070C0"/>
                </a:solidFill>
                <a:latin typeface="Arima Madurai Black"/>
                <a:ea typeface="Arima Madurai Black"/>
                <a:cs typeface="Arima Madurai Black"/>
                <a:sym typeface="Arima Madurai Black"/>
              </a:rPr>
              <a:t> nay, thiên văn học là một phần của vật lí học. Mục tiêu của nó là tìm hiểu quá trình hình thành và phát triển của vũ trụ.</a:t>
            </a:r>
            <a:endParaRPr b="0" i="0" sz="2800" u="none" cap="none" strike="noStrike">
              <a:solidFill>
                <a:srgbClr val="0070C0"/>
              </a:solidFill>
              <a:latin typeface="Arima Madurai Black"/>
              <a:ea typeface="Arima Madurai Black"/>
              <a:cs typeface="Arima Madurai Black"/>
              <a:sym typeface="Arima Madurai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4"/>
                                        </p:tgtEl>
                                        <p:attrNameLst>
                                          <p:attrName>style.visibility</p:attrName>
                                        </p:attrNameLst>
                                      </p:cBhvr>
                                      <p:to>
                                        <p:strVal val="visible"/>
                                      </p:to>
                                    </p:set>
                                    <p:animEffect filter="fade" transition="in">
                                      <p:cBhvr>
                                        <p:cTn dur="500"/>
                                        <p:tgtEl>
                                          <p:spTgt spid="1714"/>
                                        </p:tgtEl>
                                      </p:cBhvr>
                                    </p:animEffect>
                                  </p:childTnLst>
                                </p:cTn>
                              </p:par>
                              <p:par>
                                <p:cTn fill="hold" nodeType="withEffect" presetClass="entr" presetID="10" presetSubtype="0">
                                  <p:stCondLst>
                                    <p:cond delay="0"/>
                                  </p:stCondLst>
                                  <p:childTnLst>
                                    <p:set>
                                      <p:cBhvr>
                                        <p:cTn dur="1" fill="hold">
                                          <p:stCondLst>
                                            <p:cond delay="0"/>
                                          </p:stCondLst>
                                        </p:cTn>
                                        <p:tgtEl>
                                          <p:spTgt spid="1713"/>
                                        </p:tgtEl>
                                        <p:attrNameLst>
                                          <p:attrName>style.visibility</p:attrName>
                                        </p:attrNameLst>
                                      </p:cBhvr>
                                      <p:to>
                                        <p:strVal val="visible"/>
                                      </p:to>
                                    </p:set>
                                    <p:animEffect filter="fade" transition="in">
                                      <p:cBhvr>
                                        <p:cTn dur="500"/>
                                        <p:tgtEl>
                                          <p:spTgt spid="17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8" name="Shape 1718"/>
        <p:cNvGrpSpPr/>
        <p:nvPr/>
      </p:nvGrpSpPr>
      <p:grpSpPr>
        <a:xfrm>
          <a:off x="0" y="0"/>
          <a:ext cx="0" cy="0"/>
          <a:chOff x="0" y="0"/>
          <a:chExt cx="0" cy="0"/>
        </a:xfrm>
      </p:grpSpPr>
      <p:sp>
        <p:nvSpPr>
          <p:cNvPr id="1719" name="Google Shape;1719;p9"/>
          <p:cNvSpPr/>
          <p:nvPr/>
        </p:nvSpPr>
        <p:spPr>
          <a:xfrm>
            <a:off x="400319" y="1902114"/>
            <a:ext cx="6559187" cy="4145816"/>
          </a:xfrm>
          <a:prstGeom prst="roundRect">
            <a:avLst>
              <a:gd fmla="val 16667" name="adj"/>
            </a:avLst>
          </a:prstGeom>
          <a:solidFill>
            <a:srgbClr val="FFFFFF"/>
          </a:solidFill>
          <a:ln cap="flat" cmpd="sng" w="19050">
            <a:solidFill>
              <a:srgbClr val="578C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70C0"/>
              </a:buClr>
              <a:buSzPts val="2000"/>
              <a:buFont typeface="Arima Madurai Black"/>
              <a:buNone/>
            </a:pPr>
            <a:r>
              <a:rPr b="0" i="0" lang="en-US" sz="2000" u="none" cap="none" strike="noStrike">
                <a:solidFill>
                  <a:srgbClr val="0070C0"/>
                </a:solidFill>
                <a:latin typeface="Arima Madurai Black"/>
                <a:ea typeface="Arima Madurai Black"/>
                <a:cs typeface="Arima Madurai Black"/>
                <a:sym typeface="Arima Madurai Black"/>
              </a:rPr>
              <a:t>Lí</a:t>
            </a:r>
            <a:r>
              <a:rPr b="0" i="0" lang="en-US" sz="2000" u="none" cap="none" strike="noStrike">
                <a:solidFill>
                  <a:srgbClr val="0070C0"/>
                </a:solidFill>
                <a:latin typeface="Arima Madurai Black"/>
                <a:ea typeface="Arima Madurai Black"/>
                <a:cs typeface="Arima Madurai Black"/>
                <a:sym typeface="Arima Madurai Black"/>
              </a:rPr>
              <a:t> thuyết vụ nổ lớn (Vụ nổ nguyên thủy) là một trong các lí thuyết của vật lí hiện đại về giai đoạn sơ khai của sự hình thành vũ trụ. Theo lí thuyết này thì vũ trụ của chúng ta khởi thủy nhỏ, đặc và nóng. Vũ nổ lớn xảy ra, vũ trụ không ngừng dãn nở. Căn cứ vào các số đo về vận tốc bay của các thiên hà và các chuẩn tinh, có thể suy ra vũ trụ đã hình thành cách đây 14 tỉ năm.</a:t>
            </a:r>
            <a:endParaRPr b="0" i="0" sz="2000" u="none" cap="none" strike="noStrike">
              <a:solidFill>
                <a:srgbClr val="0070C0"/>
              </a:solidFill>
              <a:latin typeface="Arima Madurai Black"/>
              <a:ea typeface="Arima Madurai Black"/>
              <a:cs typeface="Arima Madurai Black"/>
              <a:sym typeface="Arima Madurai Black"/>
            </a:endParaRPr>
          </a:p>
        </p:txBody>
      </p:sp>
      <p:pic>
        <p:nvPicPr>
          <p:cNvPr id="1720" name="Google Shape;1720;p9"/>
          <p:cNvPicPr preferRelativeResize="0"/>
          <p:nvPr/>
        </p:nvPicPr>
        <p:blipFill rotWithShape="1">
          <a:blip r:embed="rId3">
            <a:alphaModFix/>
          </a:blip>
          <a:srcRect b="0" l="0" r="0" t="0"/>
          <a:stretch/>
        </p:blipFill>
        <p:spPr>
          <a:xfrm>
            <a:off x="7392059" y="1598122"/>
            <a:ext cx="4399622" cy="4449808"/>
          </a:xfrm>
          <a:prstGeom prst="rect">
            <a:avLst/>
          </a:prstGeom>
          <a:noFill/>
          <a:ln>
            <a:noFill/>
          </a:ln>
        </p:spPr>
      </p:pic>
      <p:sp>
        <p:nvSpPr>
          <p:cNvPr id="1721" name="Google Shape;1721;p9"/>
          <p:cNvSpPr/>
          <p:nvPr/>
        </p:nvSpPr>
        <p:spPr>
          <a:xfrm>
            <a:off x="190366" y="286629"/>
            <a:ext cx="9125084" cy="689236"/>
          </a:xfrm>
          <a:prstGeom prst="roundRect">
            <a:avLst>
              <a:gd fmla="val 16667" name="adj"/>
            </a:avLst>
          </a:prstGeom>
          <a:solidFill>
            <a:srgbClr val="0070C0"/>
          </a:solid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00"/>
              </a:buClr>
              <a:buSzPts val="3200"/>
              <a:buFont typeface="Arial"/>
              <a:buNone/>
            </a:pPr>
            <a:r>
              <a:rPr b="1" i="0" lang="en-US" sz="3200" u="none" cap="none" strike="noStrike">
                <a:solidFill>
                  <a:srgbClr val="FFFF00"/>
                </a:solidFill>
                <a:latin typeface="Arial"/>
                <a:ea typeface="Arial"/>
                <a:cs typeface="Arial"/>
                <a:sym typeface="Arial"/>
              </a:rPr>
              <a:t>        </a:t>
            </a:r>
            <a:r>
              <a:rPr b="1" i="0" lang="en-US" sz="3600" u="none" cap="none" strike="noStrike">
                <a:solidFill>
                  <a:srgbClr val="FFFF00"/>
                </a:solidFill>
                <a:latin typeface="Arial"/>
                <a:ea typeface="Arial"/>
                <a:cs typeface="Arial"/>
                <a:sym typeface="Arial"/>
              </a:rPr>
              <a:t>VẬT LÝ THIÊN VĂN VÀ VỤ TRỤ HỌC</a:t>
            </a:r>
            <a:endParaRPr b="1" i="0" sz="3600" u="none" cap="none" strike="noStrike">
              <a:solidFill>
                <a:srgbClr val="FFFF00"/>
              </a:solidFill>
              <a:latin typeface="Arima Madurai Black"/>
              <a:ea typeface="Arima Madurai Black"/>
              <a:cs typeface="Arima Madurai Black"/>
              <a:sym typeface="Arima Madurai Black"/>
            </a:endParaRPr>
          </a:p>
        </p:txBody>
      </p:sp>
      <p:sp>
        <p:nvSpPr>
          <p:cNvPr id="1722" name="Google Shape;1722;p9"/>
          <p:cNvSpPr/>
          <p:nvPr/>
        </p:nvSpPr>
        <p:spPr>
          <a:xfrm>
            <a:off x="400319" y="225394"/>
            <a:ext cx="829150" cy="787952"/>
          </a:xfrm>
          <a:prstGeom prst="roundRect">
            <a:avLst>
              <a:gd fmla="val 50000" name="adj"/>
            </a:avLst>
          </a:prstGeom>
          <a:solidFill>
            <a:srgbClr val="FF0000"/>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I</a:t>
            </a:r>
            <a:endParaRPr b="1" i="0" sz="44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9"/>
                                        </p:tgtEl>
                                        <p:attrNameLst>
                                          <p:attrName>style.visibility</p:attrName>
                                        </p:attrNameLst>
                                      </p:cBhvr>
                                      <p:to>
                                        <p:strVal val="visible"/>
                                      </p:to>
                                    </p:set>
                                    <p:animEffect filter="fade" transition="in">
                                      <p:cBhvr>
                                        <p:cTn dur="500"/>
                                        <p:tgtEl>
                                          <p:spTgt spid="1719"/>
                                        </p:tgtEl>
                                      </p:cBhvr>
                                    </p:animEffect>
                                  </p:childTnLst>
                                </p:cTn>
                              </p:par>
                              <p:par>
                                <p:cTn fill="hold" nodeType="withEffect" presetClass="entr" presetID="10" presetSubtype="0">
                                  <p:stCondLst>
                                    <p:cond delay="0"/>
                                  </p:stCondLst>
                                  <p:childTnLst>
                                    <p:set>
                                      <p:cBhvr>
                                        <p:cTn dur="1" fill="hold">
                                          <p:stCondLst>
                                            <p:cond delay="0"/>
                                          </p:stCondLst>
                                        </p:cTn>
                                        <p:tgtEl>
                                          <p:spTgt spid="1720"/>
                                        </p:tgtEl>
                                        <p:attrNameLst>
                                          <p:attrName>style.visibility</p:attrName>
                                        </p:attrNameLst>
                                      </p:cBhvr>
                                      <p:to>
                                        <p:strVal val="visible"/>
                                      </p:to>
                                    </p:set>
                                    <p:animEffect filter="fade" transition="in">
                                      <p:cBhvr>
                                        <p:cTn dur="500"/>
                                        <p:tgtEl>
                                          <p:spTgt spid="17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Estival Flowers by Slidesgo">
  <a:themeElements>
    <a:clrScheme name="Simple Light">
      <a:dk1>
        <a:srgbClr val="000000"/>
      </a:dk1>
      <a:lt1>
        <a:srgbClr val="EA8C6D"/>
      </a:lt1>
      <a:dk2>
        <a:srgbClr val="FAF2DD"/>
      </a:dk2>
      <a:lt2>
        <a:srgbClr val="FFD692"/>
      </a:lt2>
      <a:accent1>
        <a:srgbClr val="FFA43C"/>
      </a:accent1>
      <a:accent2>
        <a:srgbClr val="EA3F28"/>
      </a:accent2>
      <a:accent3>
        <a:srgbClr val="2EA19D"/>
      </a:accent3>
      <a:accent4>
        <a:srgbClr val="0A7C7F"/>
      </a:accent4>
      <a:accent5>
        <a:srgbClr val="095E72"/>
      </a:accent5>
      <a:accent6>
        <a:srgbClr val="05435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Estival Flowers by Slidesgo">
  <a:themeElements>
    <a:clrScheme name="Simple Light">
      <a:dk1>
        <a:srgbClr val="000000"/>
      </a:dk1>
      <a:lt1>
        <a:srgbClr val="EA8C6D"/>
      </a:lt1>
      <a:dk2>
        <a:srgbClr val="FAF2DD"/>
      </a:dk2>
      <a:lt2>
        <a:srgbClr val="FFD692"/>
      </a:lt2>
      <a:accent1>
        <a:srgbClr val="FFA43C"/>
      </a:accent1>
      <a:accent2>
        <a:srgbClr val="EA3F28"/>
      </a:accent2>
      <a:accent3>
        <a:srgbClr val="2EA19D"/>
      </a:accent3>
      <a:accent4>
        <a:srgbClr val="0A7C7F"/>
      </a:accent4>
      <a:accent5>
        <a:srgbClr val="095E72"/>
      </a:accent5>
      <a:accent6>
        <a:srgbClr val="05435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2022-03-24T13:10:16Z</dcterms:created>
  <dc:creator>pc</dc:creator>
</cp:coreProperties>
</file>