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63" r:id="rId2"/>
    <p:sldMasterId id="2147483775" r:id="rId3"/>
    <p:sldMasterId id="2147483787" r:id="rId4"/>
  </p:sldMasterIdLst>
  <p:notesMasterIdLst>
    <p:notesMasterId r:id="rId73"/>
  </p:notesMasterIdLst>
  <p:sldIdLst>
    <p:sldId id="338" r:id="rId5"/>
    <p:sldId id="6166" r:id="rId6"/>
    <p:sldId id="6170" r:id="rId7"/>
    <p:sldId id="6171" r:id="rId8"/>
    <p:sldId id="6175" r:id="rId9"/>
    <p:sldId id="6174" r:id="rId10"/>
    <p:sldId id="6173" r:id="rId11"/>
    <p:sldId id="6226" r:id="rId12"/>
    <p:sldId id="6135" r:id="rId13"/>
    <p:sldId id="6233" r:id="rId14"/>
    <p:sldId id="6141" r:id="rId15"/>
    <p:sldId id="6234" r:id="rId16"/>
    <p:sldId id="6183" r:id="rId17"/>
    <p:sldId id="6235" r:id="rId18"/>
    <p:sldId id="6236" r:id="rId19"/>
    <p:sldId id="6237" r:id="rId20"/>
    <p:sldId id="6213" r:id="rId21"/>
    <p:sldId id="6214" r:id="rId22"/>
    <p:sldId id="6184" r:id="rId23"/>
    <p:sldId id="6215" r:id="rId24"/>
    <p:sldId id="6216" r:id="rId25"/>
    <p:sldId id="6238" r:id="rId26"/>
    <p:sldId id="6217" r:id="rId27"/>
    <p:sldId id="6218" r:id="rId28"/>
    <p:sldId id="6211" r:id="rId29"/>
    <p:sldId id="6247" r:id="rId30"/>
    <p:sldId id="6248" r:id="rId31"/>
    <p:sldId id="6250" r:id="rId32"/>
    <p:sldId id="6251" r:id="rId33"/>
    <p:sldId id="6252" r:id="rId34"/>
    <p:sldId id="6240" r:id="rId35"/>
    <p:sldId id="6219" r:id="rId36"/>
    <p:sldId id="6189" r:id="rId37"/>
    <p:sldId id="6190" r:id="rId38"/>
    <p:sldId id="6220" r:id="rId39"/>
    <p:sldId id="6191" r:id="rId40"/>
    <p:sldId id="6192" r:id="rId41"/>
    <p:sldId id="6193" r:id="rId42"/>
    <p:sldId id="6254" r:id="rId43"/>
    <p:sldId id="6255" r:id="rId44"/>
    <p:sldId id="6256" r:id="rId45"/>
    <p:sldId id="6257" r:id="rId46"/>
    <p:sldId id="6243" r:id="rId47"/>
    <p:sldId id="6258" r:id="rId48"/>
    <p:sldId id="6221" r:id="rId49"/>
    <p:sldId id="6196" r:id="rId50"/>
    <p:sldId id="6259" r:id="rId51"/>
    <p:sldId id="6197" r:id="rId52"/>
    <p:sldId id="6202" r:id="rId53"/>
    <p:sldId id="6222" r:id="rId54"/>
    <p:sldId id="6223" r:id="rId55"/>
    <p:sldId id="6224" r:id="rId56"/>
    <p:sldId id="6260" r:id="rId57"/>
    <p:sldId id="6261" r:id="rId58"/>
    <p:sldId id="6263" r:id="rId59"/>
    <p:sldId id="6269" r:id="rId60"/>
    <p:sldId id="6270" r:id="rId61"/>
    <p:sldId id="6271" r:id="rId62"/>
    <p:sldId id="6272" r:id="rId63"/>
    <p:sldId id="6273" r:id="rId64"/>
    <p:sldId id="312" r:id="rId65"/>
    <p:sldId id="313" r:id="rId66"/>
    <p:sldId id="314" r:id="rId67"/>
    <p:sldId id="271" r:id="rId68"/>
    <p:sldId id="273" r:id="rId69"/>
    <p:sldId id="315" r:id="rId70"/>
    <p:sldId id="316" r:id="rId71"/>
    <p:sldId id="317" r:id="rId72"/>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66" d="100"/>
          <a:sy n="66" d="100"/>
        </p:scale>
        <p:origin x="648" y="72"/>
      </p:cViewPr>
      <p:guideLst/>
    </p:cSldViewPr>
  </p:slideViewPr>
  <p:notesTextViewPr>
    <p:cViewPr>
      <p:scale>
        <a:sx n="1" d="1"/>
        <a:sy n="1" d="1"/>
      </p:scale>
      <p:origin x="0" y="0"/>
    </p:cViewPr>
  </p:notesTextViewPr>
  <p:sorterViewPr>
    <p:cViewPr>
      <p:scale>
        <a:sx n="152" d="100"/>
        <a:sy n="152" d="100"/>
      </p:scale>
      <p:origin x="0" y="-187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416E0-8B46-4DA1-9AD4-4E6EED59E695}" type="datetimeFigureOut">
              <a:rPr lang="vi-VN" smtClean="0"/>
              <a:t>16/12/2022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F6E87-2526-4A65-8507-44C3FFAD14C9}" type="slidenum">
              <a:rPr lang="vi-VN" smtClean="0"/>
              <a:t>‹#›</a:t>
            </a:fld>
            <a:endParaRPr lang="vi-VN"/>
          </a:p>
        </p:txBody>
      </p:sp>
    </p:spTree>
    <p:extLst>
      <p:ext uri="{BB962C8B-B14F-4D97-AF65-F5344CB8AC3E}">
        <p14:creationId xmlns:p14="http://schemas.microsoft.com/office/powerpoint/2010/main" val="2223444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86048673d8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86048673d8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4" y="-9"/>
            <a:ext cx="12192244" cy="6852024"/>
            <a:chOff x="-11" y="-7"/>
            <a:chExt cx="9144183" cy="5139018"/>
          </a:xfrm>
        </p:grpSpPr>
        <p:grpSp>
          <p:nvGrpSpPr>
            <p:cNvPr id="10" name="Google Shape;10;p2"/>
            <p:cNvGrpSpPr/>
            <p:nvPr/>
          </p:nvGrpSpPr>
          <p:grpSpPr>
            <a:xfrm>
              <a:off x="146748" y="2541651"/>
              <a:ext cx="8997424" cy="2597361"/>
              <a:chOff x="1213475" y="1281350"/>
              <a:chExt cx="3125625" cy="902300"/>
            </a:xfrm>
          </p:grpSpPr>
          <p:sp>
            <p:nvSpPr>
              <p:cNvPr id="11" name="Google Shape;11;p2"/>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 name="Google Shape;13;p2"/>
            <p:cNvGrpSpPr/>
            <p:nvPr/>
          </p:nvGrpSpPr>
          <p:grpSpPr>
            <a:xfrm>
              <a:off x="-11" y="-7"/>
              <a:ext cx="3516067" cy="2211940"/>
              <a:chOff x="5223150" y="2771850"/>
              <a:chExt cx="1210350" cy="761425"/>
            </a:xfrm>
          </p:grpSpPr>
          <p:sp>
            <p:nvSpPr>
              <p:cNvPr id="14" name="Google Shape;14;p2"/>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16" name="Google Shape;16;p2"/>
          <p:cNvPicPr preferRelativeResize="0"/>
          <p:nvPr/>
        </p:nvPicPr>
        <p:blipFill>
          <a:blip r:embed="rId2">
            <a:alphaModFix/>
          </a:blip>
          <a:stretch>
            <a:fillRect/>
          </a:stretch>
        </p:blipFill>
        <p:spPr>
          <a:xfrm>
            <a:off x="0" y="127"/>
            <a:ext cx="12192003" cy="6857748"/>
          </a:xfrm>
          <a:prstGeom prst="rect">
            <a:avLst/>
          </a:prstGeom>
          <a:noFill/>
          <a:ln>
            <a:noFill/>
          </a:ln>
        </p:spPr>
      </p:pic>
      <p:sp>
        <p:nvSpPr>
          <p:cNvPr id="17" name="Google Shape;17;p2"/>
          <p:cNvSpPr/>
          <p:nvPr/>
        </p:nvSpPr>
        <p:spPr>
          <a:xfrm>
            <a:off x="3042000" y="2042600"/>
            <a:ext cx="6108000" cy="2772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txBox="1">
            <a:spLocks noGrp="1"/>
          </p:cNvSpPr>
          <p:nvPr>
            <p:ph type="ctrTitle"/>
          </p:nvPr>
        </p:nvSpPr>
        <p:spPr>
          <a:xfrm>
            <a:off x="3600000" y="2389417"/>
            <a:ext cx="4992000" cy="13692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FAF2DD"/>
              </a:buClr>
              <a:buSzPts val="5000"/>
              <a:buFont typeface="Amatic SC"/>
              <a:buNone/>
              <a:defRPr sz="7066" b="1">
                <a:solidFill>
                  <a:srgbClr val="FAF2D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9" name="Google Shape;19;p2"/>
          <p:cNvSpPr txBox="1">
            <a:spLocks noGrp="1"/>
          </p:cNvSpPr>
          <p:nvPr>
            <p:ph type="subTitle" idx="1"/>
          </p:nvPr>
        </p:nvSpPr>
        <p:spPr>
          <a:xfrm>
            <a:off x="3600000" y="3758617"/>
            <a:ext cx="4992000" cy="776800"/>
          </a:xfrm>
          <a:prstGeom prst="rect">
            <a:avLst/>
          </a:prstGeom>
        </p:spPr>
        <p:txBody>
          <a:bodyPr spcFirstLastPara="1" wrap="square" lIns="91425" tIns="0" rIns="91425" bIns="91425" anchor="t" anchorCtr="0">
            <a:noAutofit/>
          </a:bodyPr>
          <a:lstStyle>
            <a:lvl1pPr lvl="0" algn="ctr" rtl="0">
              <a:lnSpc>
                <a:spcPct val="100000"/>
              </a:lnSpc>
              <a:spcBef>
                <a:spcPts val="0"/>
              </a:spcBef>
              <a:spcAft>
                <a:spcPts val="0"/>
              </a:spcAft>
              <a:buClr>
                <a:srgbClr val="FAF2DD"/>
              </a:buClr>
              <a:buSzPts val="1100"/>
              <a:buFont typeface="Happy Monkey"/>
              <a:buNone/>
              <a:defRPr sz="2133">
                <a:solidFill>
                  <a:srgbClr val="FAF2DD"/>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77544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design 1">
  <p:cSld name="Title design 1">
    <p:spTree>
      <p:nvGrpSpPr>
        <p:cNvPr id="1" name="Shape 132"/>
        <p:cNvGrpSpPr/>
        <p:nvPr/>
      </p:nvGrpSpPr>
      <p:grpSpPr>
        <a:xfrm>
          <a:off x="0" y="0"/>
          <a:ext cx="0" cy="0"/>
          <a:chOff x="0" y="0"/>
          <a:chExt cx="0" cy="0"/>
        </a:xfrm>
      </p:grpSpPr>
      <p:sp>
        <p:nvSpPr>
          <p:cNvPr id="133" name="Google Shape;133;p12"/>
          <p:cNvSpPr txBox="1">
            <a:spLocks noGrp="1"/>
          </p:cNvSpPr>
          <p:nvPr>
            <p:ph type="title"/>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grpSp>
        <p:nvGrpSpPr>
          <p:cNvPr id="134" name="Google Shape;134;p12"/>
          <p:cNvGrpSpPr/>
          <p:nvPr/>
        </p:nvGrpSpPr>
        <p:grpSpPr>
          <a:xfrm>
            <a:off x="-409833" y="-304800"/>
            <a:ext cx="12601833" cy="7164933"/>
            <a:chOff x="-307375" y="-228600"/>
            <a:chExt cx="9451375" cy="5373700"/>
          </a:xfrm>
        </p:grpSpPr>
        <p:sp>
          <p:nvSpPr>
            <p:cNvPr id="135" name="Google Shape;135;p12"/>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6" name="Google Shape;136;p12"/>
            <p:cNvGrpSpPr/>
            <p:nvPr/>
          </p:nvGrpSpPr>
          <p:grpSpPr>
            <a:xfrm>
              <a:off x="-307375" y="-228600"/>
              <a:ext cx="2868133" cy="1881076"/>
              <a:chOff x="5116918" y="2692176"/>
              <a:chExt cx="999628" cy="655587"/>
            </a:xfrm>
          </p:grpSpPr>
          <p:sp>
            <p:nvSpPr>
              <p:cNvPr id="137" name="Google Shape;137;p12"/>
              <p:cNvSpPr/>
              <p:nvPr/>
            </p:nvSpPr>
            <p:spPr>
              <a:xfrm>
                <a:off x="5116918" y="2692176"/>
                <a:ext cx="822658" cy="398428"/>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12"/>
              <p:cNvSpPr/>
              <p:nvPr/>
            </p:nvSpPr>
            <p:spPr>
              <a:xfrm>
                <a:off x="5116918" y="2692176"/>
                <a:ext cx="999628" cy="655587"/>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62124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design 2">
  <p:cSld name="Title design 2">
    <p:spTree>
      <p:nvGrpSpPr>
        <p:cNvPr id="1" name="Shape 158"/>
        <p:cNvGrpSpPr/>
        <p:nvPr/>
      </p:nvGrpSpPr>
      <p:grpSpPr>
        <a:xfrm>
          <a:off x="0" y="0"/>
          <a:ext cx="0" cy="0"/>
          <a:chOff x="0" y="0"/>
          <a:chExt cx="0" cy="0"/>
        </a:xfrm>
      </p:grpSpPr>
      <p:grpSp>
        <p:nvGrpSpPr>
          <p:cNvPr id="159" name="Google Shape;159;p14"/>
          <p:cNvGrpSpPr/>
          <p:nvPr/>
        </p:nvGrpSpPr>
        <p:grpSpPr>
          <a:xfrm flipH="1">
            <a:off x="-3433" y="-203200"/>
            <a:ext cx="12805033" cy="7063333"/>
            <a:chOff x="-459775" y="-152400"/>
            <a:chExt cx="9603775" cy="5297500"/>
          </a:xfrm>
        </p:grpSpPr>
        <p:grpSp>
          <p:nvGrpSpPr>
            <p:cNvPr id="160" name="Google Shape;160;p14"/>
            <p:cNvGrpSpPr/>
            <p:nvPr/>
          </p:nvGrpSpPr>
          <p:grpSpPr>
            <a:xfrm>
              <a:off x="-459775" y="-152400"/>
              <a:ext cx="2665672" cy="2184757"/>
              <a:chOff x="5063802" y="2718733"/>
              <a:chExt cx="929065" cy="761425"/>
            </a:xfrm>
          </p:grpSpPr>
          <p:sp>
            <p:nvSpPr>
              <p:cNvPr id="161" name="Google Shape;161;p14"/>
              <p:cNvSpPr/>
              <p:nvPr/>
            </p:nvSpPr>
            <p:spPr>
              <a:xfrm>
                <a:off x="5063802" y="2718733"/>
                <a:ext cx="929065"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4"/>
              <p:cNvSpPr/>
              <p:nvPr/>
            </p:nvSpPr>
            <p:spPr>
              <a:xfrm>
                <a:off x="5063802" y="2718733"/>
                <a:ext cx="764587"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3" name="Google Shape;163;p14"/>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4" name="Google Shape;164;p14"/>
          <p:cNvSpPr txBox="1">
            <a:spLocks noGrp="1"/>
          </p:cNvSpPr>
          <p:nvPr>
            <p:ph type="title"/>
          </p:nvPr>
        </p:nvSpPr>
        <p:spPr>
          <a:xfrm>
            <a:off x="2687800" y="725400"/>
            <a:ext cx="6816400" cy="5672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spTree>
    <p:extLst>
      <p:ext uri="{BB962C8B-B14F-4D97-AF65-F5344CB8AC3E}">
        <p14:creationId xmlns:p14="http://schemas.microsoft.com/office/powerpoint/2010/main" val="1005902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65"/>
        <p:cNvGrpSpPr/>
        <p:nvPr/>
      </p:nvGrpSpPr>
      <p:grpSpPr>
        <a:xfrm>
          <a:off x="0" y="0"/>
          <a:ext cx="0" cy="0"/>
          <a:chOff x="0" y="0"/>
          <a:chExt cx="0" cy="0"/>
        </a:xfrm>
      </p:grpSpPr>
      <p:grpSp>
        <p:nvGrpSpPr>
          <p:cNvPr id="166" name="Google Shape;166;p15"/>
          <p:cNvGrpSpPr/>
          <p:nvPr/>
        </p:nvGrpSpPr>
        <p:grpSpPr>
          <a:xfrm>
            <a:off x="-19545" y="-8244"/>
            <a:ext cx="12211545" cy="6890280"/>
            <a:chOff x="-14659" y="-6183"/>
            <a:chExt cx="9158659" cy="5167710"/>
          </a:xfrm>
        </p:grpSpPr>
        <p:sp>
          <p:nvSpPr>
            <p:cNvPr id="167" name="Google Shape;167;p15"/>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8" name="Google Shape;168;p15"/>
            <p:cNvGrpSpPr/>
            <p:nvPr/>
          </p:nvGrpSpPr>
          <p:grpSpPr>
            <a:xfrm>
              <a:off x="-14659" y="2815576"/>
              <a:ext cx="3410268" cy="2345952"/>
              <a:chOff x="529875" y="3526025"/>
              <a:chExt cx="1175225" cy="808475"/>
            </a:xfrm>
          </p:grpSpPr>
          <p:sp>
            <p:nvSpPr>
              <p:cNvPr id="169" name="Google Shape;169;p15"/>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5"/>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5"/>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5"/>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5"/>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74" name="Google Shape;174;p15"/>
          <p:cNvSpPr txBox="1">
            <a:spLocks noGrp="1"/>
          </p:cNvSpPr>
          <p:nvPr>
            <p:ph type="ctrTitle"/>
          </p:nvPr>
        </p:nvSpPr>
        <p:spPr>
          <a:xfrm>
            <a:off x="950967" y="719333"/>
            <a:ext cx="4010400" cy="18660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6533" b="1">
                <a:solidFill>
                  <a:srgbClr val="EA8C6D"/>
                </a:solidFill>
                <a:latin typeface="Amatic SC"/>
                <a:ea typeface="Amatic SC"/>
                <a:cs typeface="Amatic SC"/>
                <a:sym typeface="Amatic SC"/>
              </a:defRPr>
            </a:lvl1pPr>
            <a:lvl2pPr lvl="1" rtl="0">
              <a:spcBef>
                <a:spcPts val="0"/>
              </a:spcBef>
              <a:spcAft>
                <a:spcPts val="0"/>
              </a:spcAft>
              <a:buSzPts val="5200"/>
              <a:buNone/>
              <a:defRPr sz="6933"/>
            </a:lvl2pPr>
            <a:lvl3pPr lvl="2" rtl="0">
              <a:spcBef>
                <a:spcPts val="0"/>
              </a:spcBef>
              <a:spcAft>
                <a:spcPts val="0"/>
              </a:spcAft>
              <a:buSzPts val="5200"/>
              <a:buNone/>
              <a:defRPr sz="6933"/>
            </a:lvl3pPr>
            <a:lvl4pPr lvl="3" rtl="0">
              <a:spcBef>
                <a:spcPts val="0"/>
              </a:spcBef>
              <a:spcAft>
                <a:spcPts val="0"/>
              </a:spcAft>
              <a:buSzPts val="5200"/>
              <a:buNone/>
              <a:defRPr sz="6933"/>
            </a:lvl4pPr>
            <a:lvl5pPr lvl="4" rtl="0">
              <a:spcBef>
                <a:spcPts val="0"/>
              </a:spcBef>
              <a:spcAft>
                <a:spcPts val="0"/>
              </a:spcAft>
              <a:buSzPts val="5200"/>
              <a:buNone/>
              <a:defRPr sz="6933"/>
            </a:lvl5pPr>
            <a:lvl6pPr lvl="5" rtl="0">
              <a:spcBef>
                <a:spcPts val="0"/>
              </a:spcBef>
              <a:spcAft>
                <a:spcPts val="0"/>
              </a:spcAft>
              <a:buSzPts val="5200"/>
              <a:buNone/>
              <a:defRPr sz="6933"/>
            </a:lvl6pPr>
            <a:lvl7pPr lvl="6" rtl="0">
              <a:spcBef>
                <a:spcPts val="0"/>
              </a:spcBef>
              <a:spcAft>
                <a:spcPts val="0"/>
              </a:spcAft>
              <a:buSzPts val="5200"/>
              <a:buNone/>
              <a:defRPr sz="6933"/>
            </a:lvl7pPr>
            <a:lvl8pPr lvl="7" rtl="0">
              <a:spcBef>
                <a:spcPts val="0"/>
              </a:spcBef>
              <a:spcAft>
                <a:spcPts val="0"/>
              </a:spcAft>
              <a:buSzPts val="5200"/>
              <a:buNone/>
              <a:defRPr sz="6933"/>
            </a:lvl8pPr>
            <a:lvl9pPr lvl="8" rtl="0">
              <a:spcBef>
                <a:spcPts val="0"/>
              </a:spcBef>
              <a:spcAft>
                <a:spcPts val="0"/>
              </a:spcAft>
              <a:buSzPts val="5200"/>
              <a:buNone/>
              <a:defRPr sz="6933"/>
            </a:lvl9pPr>
          </a:lstStyle>
          <a:p>
            <a:endParaRPr/>
          </a:p>
        </p:txBody>
      </p:sp>
      <p:sp>
        <p:nvSpPr>
          <p:cNvPr id="175" name="Google Shape;175;p15"/>
          <p:cNvSpPr txBox="1">
            <a:spLocks noGrp="1"/>
          </p:cNvSpPr>
          <p:nvPr>
            <p:ph type="body" idx="1"/>
          </p:nvPr>
        </p:nvSpPr>
        <p:spPr>
          <a:xfrm>
            <a:off x="5197067" y="2640000"/>
            <a:ext cx="6044000" cy="3492400"/>
          </a:xfrm>
          <a:prstGeom prst="rect">
            <a:avLst/>
          </a:prstGeom>
        </p:spPr>
        <p:txBody>
          <a:bodyPr spcFirstLastPara="1" wrap="square" lIns="0" tIns="0" rIns="0" bIns="0" anchor="t" anchorCtr="0">
            <a:noAutofit/>
          </a:bodyPr>
          <a:lstStyle>
            <a:lvl1pPr marL="609585" lvl="0" indent="-431789" rtl="0">
              <a:lnSpc>
                <a:spcPct val="100000"/>
              </a:lnSpc>
              <a:spcBef>
                <a:spcPts val="0"/>
              </a:spcBef>
              <a:spcAft>
                <a:spcPts val="0"/>
              </a:spcAft>
              <a:buClr>
                <a:srgbClr val="EA8C6D"/>
              </a:buClr>
              <a:buSzPts val="1500"/>
              <a:buChar char="●"/>
              <a:defRPr sz="2267"/>
            </a:lvl1pPr>
            <a:lvl2pPr marL="1219170" lvl="1" indent="-431789" rtl="0">
              <a:lnSpc>
                <a:spcPct val="100000"/>
              </a:lnSpc>
              <a:spcBef>
                <a:spcPts val="0"/>
              </a:spcBef>
              <a:spcAft>
                <a:spcPts val="0"/>
              </a:spcAft>
              <a:buClr>
                <a:srgbClr val="999999"/>
              </a:buClr>
              <a:buSzPts val="1500"/>
              <a:buChar char="○"/>
              <a:defRPr sz="2000"/>
            </a:lvl2pPr>
            <a:lvl3pPr marL="1828754" lvl="2" indent="-431789" rtl="0">
              <a:lnSpc>
                <a:spcPct val="100000"/>
              </a:lnSpc>
              <a:spcBef>
                <a:spcPts val="2133"/>
              </a:spcBef>
              <a:spcAft>
                <a:spcPts val="0"/>
              </a:spcAft>
              <a:buClr>
                <a:srgbClr val="999999"/>
              </a:buClr>
              <a:buSzPts val="1500"/>
              <a:buChar char="■"/>
              <a:defRPr sz="2000"/>
            </a:lvl3pPr>
            <a:lvl4pPr marL="2438339" lvl="3" indent="-431789" rtl="0">
              <a:lnSpc>
                <a:spcPct val="100000"/>
              </a:lnSpc>
              <a:spcBef>
                <a:spcPts val="2133"/>
              </a:spcBef>
              <a:spcAft>
                <a:spcPts val="0"/>
              </a:spcAft>
              <a:buClr>
                <a:srgbClr val="999999"/>
              </a:buClr>
              <a:buSzPts val="1500"/>
              <a:buChar char="●"/>
              <a:defRPr sz="2000"/>
            </a:lvl4pPr>
            <a:lvl5pPr marL="3047924" lvl="4" indent="-431789" rtl="0">
              <a:lnSpc>
                <a:spcPct val="100000"/>
              </a:lnSpc>
              <a:spcBef>
                <a:spcPts val="2133"/>
              </a:spcBef>
              <a:spcAft>
                <a:spcPts val="0"/>
              </a:spcAft>
              <a:buClr>
                <a:srgbClr val="999999"/>
              </a:buClr>
              <a:buSzPts val="1500"/>
              <a:buChar char="○"/>
              <a:defRPr sz="2000"/>
            </a:lvl5pPr>
            <a:lvl6pPr marL="3657509" lvl="5" indent="-431789" rtl="0">
              <a:lnSpc>
                <a:spcPct val="100000"/>
              </a:lnSpc>
              <a:spcBef>
                <a:spcPts val="2133"/>
              </a:spcBef>
              <a:spcAft>
                <a:spcPts val="0"/>
              </a:spcAft>
              <a:buClr>
                <a:srgbClr val="999999"/>
              </a:buClr>
              <a:buSzPts val="1500"/>
              <a:buChar char="■"/>
              <a:defRPr sz="2000"/>
            </a:lvl6pPr>
            <a:lvl7pPr marL="4267093" lvl="6" indent="-431789" rtl="0">
              <a:lnSpc>
                <a:spcPct val="100000"/>
              </a:lnSpc>
              <a:spcBef>
                <a:spcPts val="2133"/>
              </a:spcBef>
              <a:spcAft>
                <a:spcPts val="0"/>
              </a:spcAft>
              <a:buClr>
                <a:srgbClr val="999999"/>
              </a:buClr>
              <a:buSzPts val="1500"/>
              <a:buChar char="●"/>
              <a:defRPr sz="2000"/>
            </a:lvl7pPr>
            <a:lvl8pPr marL="4876678" lvl="7" indent="-431789" rtl="0">
              <a:lnSpc>
                <a:spcPct val="100000"/>
              </a:lnSpc>
              <a:spcBef>
                <a:spcPts val="2133"/>
              </a:spcBef>
              <a:spcAft>
                <a:spcPts val="0"/>
              </a:spcAft>
              <a:buClr>
                <a:srgbClr val="999999"/>
              </a:buClr>
              <a:buSzPts val="1500"/>
              <a:buChar char="○"/>
              <a:defRPr sz="2000"/>
            </a:lvl8pPr>
            <a:lvl9pPr marL="5486263" lvl="8" indent="-431789" rtl="0">
              <a:lnSpc>
                <a:spcPct val="100000"/>
              </a:lnSpc>
              <a:spcBef>
                <a:spcPts val="2133"/>
              </a:spcBef>
              <a:spcAft>
                <a:spcPts val="2133"/>
              </a:spcAft>
              <a:buClr>
                <a:srgbClr val="999999"/>
              </a:buClr>
              <a:buSzPts val="1500"/>
              <a:buChar char="■"/>
              <a:defRPr sz="2000"/>
            </a:lvl9pPr>
          </a:lstStyle>
          <a:p>
            <a:endParaRPr/>
          </a:p>
        </p:txBody>
      </p:sp>
    </p:spTree>
    <p:extLst>
      <p:ext uri="{BB962C8B-B14F-4D97-AF65-F5344CB8AC3E}">
        <p14:creationId xmlns:p14="http://schemas.microsoft.com/office/powerpoint/2010/main" val="2699713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76"/>
        <p:cNvGrpSpPr/>
        <p:nvPr/>
      </p:nvGrpSpPr>
      <p:grpSpPr>
        <a:xfrm>
          <a:off x="0" y="0"/>
          <a:ext cx="0" cy="0"/>
          <a:chOff x="0" y="0"/>
          <a:chExt cx="0" cy="0"/>
        </a:xfrm>
      </p:grpSpPr>
      <p:sp>
        <p:nvSpPr>
          <p:cNvPr id="177" name="Google Shape;177;p16"/>
          <p:cNvSpPr/>
          <p:nvPr/>
        </p:nvSpPr>
        <p:spPr>
          <a:xfrm rot="10800000" flipH="1">
            <a:off x="9441194" y="5404989"/>
            <a:ext cx="2750807" cy="1455144"/>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16"/>
          <p:cNvSpPr txBox="1">
            <a:spLocks noGrp="1"/>
          </p:cNvSpPr>
          <p:nvPr>
            <p:ph type="title"/>
          </p:nvPr>
        </p:nvSpPr>
        <p:spPr>
          <a:xfrm>
            <a:off x="6096000" y="1295400"/>
            <a:ext cx="5145200" cy="4436400"/>
          </a:xfrm>
          <a:prstGeom prst="rect">
            <a:avLst/>
          </a:prstGeom>
        </p:spPr>
        <p:txBody>
          <a:bodyPr spcFirstLastPara="1" wrap="square" lIns="0" tIns="0" rIns="0" bIns="0" anchor="t" anchorCtr="0">
            <a:noAutofit/>
          </a:bodyPr>
          <a:lstStyle>
            <a:lvl1pPr lvl="0" algn="r" rtl="0">
              <a:spcBef>
                <a:spcPts val="0"/>
              </a:spcBef>
              <a:spcAft>
                <a:spcPts val="0"/>
              </a:spcAft>
              <a:buNone/>
              <a:defRPr sz="7333" b="1"/>
            </a:lvl1pPr>
            <a:lvl2pPr lvl="1" algn="r" rtl="0">
              <a:spcBef>
                <a:spcPts val="0"/>
              </a:spcBef>
              <a:spcAft>
                <a:spcPts val="0"/>
              </a:spcAft>
              <a:buNone/>
              <a:defRPr sz="7333" b="1"/>
            </a:lvl2pPr>
            <a:lvl3pPr lvl="2" algn="r" rtl="0">
              <a:spcBef>
                <a:spcPts val="0"/>
              </a:spcBef>
              <a:spcAft>
                <a:spcPts val="0"/>
              </a:spcAft>
              <a:buNone/>
              <a:defRPr sz="7333" b="1"/>
            </a:lvl3pPr>
            <a:lvl4pPr lvl="3" algn="r" rtl="0">
              <a:spcBef>
                <a:spcPts val="0"/>
              </a:spcBef>
              <a:spcAft>
                <a:spcPts val="0"/>
              </a:spcAft>
              <a:buNone/>
              <a:defRPr sz="7333" b="1"/>
            </a:lvl4pPr>
            <a:lvl5pPr lvl="4" algn="r" rtl="0">
              <a:spcBef>
                <a:spcPts val="0"/>
              </a:spcBef>
              <a:spcAft>
                <a:spcPts val="0"/>
              </a:spcAft>
              <a:buNone/>
              <a:defRPr sz="7333" b="1"/>
            </a:lvl5pPr>
            <a:lvl6pPr lvl="5" algn="r" rtl="0">
              <a:spcBef>
                <a:spcPts val="0"/>
              </a:spcBef>
              <a:spcAft>
                <a:spcPts val="0"/>
              </a:spcAft>
              <a:buNone/>
              <a:defRPr sz="7333" b="1"/>
            </a:lvl6pPr>
            <a:lvl7pPr lvl="6" algn="r" rtl="0">
              <a:spcBef>
                <a:spcPts val="0"/>
              </a:spcBef>
              <a:spcAft>
                <a:spcPts val="0"/>
              </a:spcAft>
              <a:buNone/>
              <a:defRPr sz="7333" b="1"/>
            </a:lvl7pPr>
            <a:lvl8pPr lvl="7" algn="r" rtl="0">
              <a:spcBef>
                <a:spcPts val="0"/>
              </a:spcBef>
              <a:spcAft>
                <a:spcPts val="0"/>
              </a:spcAft>
              <a:buNone/>
              <a:defRPr sz="7333" b="1"/>
            </a:lvl8pPr>
            <a:lvl9pPr lvl="8" algn="r" rtl="0">
              <a:spcBef>
                <a:spcPts val="0"/>
              </a:spcBef>
              <a:spcAft>
                <a:spcPts val="0"/>
              </a:spcAft>
              <a:buNone/>
              <a:defRPr sz="7333" b="1"/>
            </a:lvl9pPr>
          </a:lstStyle>
          <a:p>
            <a:endParaRPr/>
          </a:p>
        </p:txBody>
      </p:sp>
    </p:spTree>
    <p:extLst>
      <p:ext uri="{BB962C8B-B14F-4D97-AF65-F5344CB8AC3E}">
        <p14:creationId xmlns:p14="http://schemas.microsoft.com/office/powerpoint/2010/main" val="3528271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79"/>
        <p:cNvGrpSpPr/>
        <p:nvPr/>
      </p:nvGrpSpPr>
      <p:grpSpPr>
        <a:xfrm>
          <a:off x="0" y="0"/>
          <a:ext cx="0" cy="0"/>
          <a:chOff x="0" y="0"/>
          <a:chExt cx="0" cy="0"/>
        </a:xfrm>
      </p:grpSpPr>
      <p:grpSp>
        <p:nvGrpSpPr>
          <p:cNvPr id="180" name="Google Shape;180;p17"/>
          <p:cNvGrpSpPr/>
          <p:nvPr/>
        </p:nvGrpSpPr>
        <p:grpSpPr>
          <a:xfrm rot="10800000" flipH="1">
            <a:off x="-320148" y="5413953"/>
            <a:ext cx="3295541" cy="1437875"/>
            <a:chOff x="5223150" y="2771850"/>
            <a:chExt cx="1210350" cy="761425"/>
          </a:xfrm>
        </p:grpSpPr>
        <p:sp>
          <p:nvSpPr>
            <p:cNvPr id="181" name="Google Shape;181;p17"/>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7"/>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 name="Google Shape;183;p17"/>
          <p:cNvSpPr txBox="1">
            <a:spLocks noGrp="1"/>
          </p:cNvSpPr>
          <p:nvPr>
            <p:ph type="title"/>
          </p:nvPr>
        </p:nvSpPr>
        <p:spPr>
          <a:xfrm>
            <a:off x="950967" y="720000"/>
            <a:ext cx="3828400" cy="2703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None/>
              <a:defRPr sz="4667" b="1"/>
            </a:lvl1pPr>
            <a:lvl2pPr lvl="1" rtl="0">
              <a:lnSpc>
                <a:spcPct val="115000"/>
              </a:lnSpc>
              <a:spcBef>
                <a:spcPts val="0"/>
              </a:spcBef>
              <a:spcAft>
                <a:spcPts val="0"/>
              </a:spcAft>
              <a:buNone/>
              <a:defRPr sz="4667">
                <a:latin typeface="Mallanna"/>
                <a:ea typeface="Mallanna"/>
                <a:cs typeface="Mallanna"/>
                <a:sym typeface="Mallanna"/>
              </a:defRPr>
            </a:lvl2pPr>
            <a:lvl3pPr lvl="2" rtl="0">
              <a:lnSpc>
                <a:spcPct val="115000"/>
              </a:lnSpc>
              <a:spcBef>
                <a:spcPts val="0"/>
              </a:spcBef>
              <a:spcAft>
                <a:spcPts val="0"/>
              </a:spcAft>
              <a:buNone/>
              <a:defRPr sz="4667">
                <a:latin typeface="Mallanna"/>
                <a:ea typeface="Mallanna"/>
                <a:cs typeface="Mallanna"/>
                <a:sym typeface="Mallanna"/>
              </a:defRPr>
            </a:lvl3pPr>
            <a:lvl4pPr lvl="3" rtl="0">
              <a:lnSpc>
                <a:spcPct val="115000"/>
              </a:lnSpc>
              <a:spcBef>
                <a:spcPts val="0"/>
              </a:spcBef>
              <a:spcAft>
                <a:spcPts val="0"/>
              </a:spcAft>
              <a:buNone/>
              <a:defRPr sz="4667">
                <a:latin typeface="Mallanna"/>
                <a:ea typeface="Mallanna"/>
                <a:cs typeface="Mallanna"/>
                <a:sym typeface="Mallanna"/>
              </a:defRPr>
            </a:lvl4pPr>
            <a:lvl5pPr lvl="4" rtl="0">
              <a:lnSpc>
                <a:spcPct val="115000"/>
              </a:lnSpc>
              <a:spcBef>
                <a:spcPts val="0"/>
              </a:spcBef>
              <a:spcAft>
                <a:spcPts val="0"/>
              </a:spcAft>
              <a:buNone/>
              <a:defRPr sz="4667">
                <a:latin typeface="Mallanna"/>
                <a:ea typeface="Mallanna"/>
                <a:cs typeface="Mallanna"/>
                <a:sym typeface="Mallanna"/>
              </a:defRPr>
            </a:lvl5pPr>
            <a:lvl6pPr lvl="5" rtl="0">
              <a:lnSpc>
                <a:spcPct val="115000"/>
              </a:lnSpc>
              <a:spcBef>
                <a:spcPts val="0"/>
              </a:spcBef>
              <a:spcAft>
                <a:spcPts val="0"/>
              </a:spcAft>
              <a:buNone/>
              <a:defRPr sz="4667">
                <a:latin typeface="Mallanna"/>
                <a:ea typeface="Mallanna"/>
                <a:cs typeface="Mallanna"/>
                <a:sym typeface="Mallanna"/>
              </a:defRPr>
            </a:lvl6pPr>
            <a:lvl7pPr lvl="6" rtl="0">
              <a:lnSpc>
                <a:spcPct val="115000"/>
              </a:lnSpc>
              <a:spcBef>
                <a:spcPts val="0"/>
              </a:spcBef>
              <a:spcAft>
                <a:spcPts val="0"/>
              </a:spcAft>
              <a:buNone/>
              <a:defRPr sz="4667">
                <a:latin typeface="Mallanna"/>
                <a:ea typeface="Mallanna"/>
                <a:cs typeface="Mallanna"/>
                <a:sym typeface="Mallanna"/>
              </a:defRPr>
            </a:lvl7pPr>
            <a:lvl8pPr lvl="7" rtl="0">
              <a:lnSpc>
                <a:spcPct val="115000"/>
              </a:lnSpc>
              <a:spcBef>
                <a:spcPts val="0"/>
              </a:spcBef>
              <a:spcAft>
                <a:spcPts val="0"/>
              </a:spcAft>
              <a:buNone/>
              <a:defRPr sz="4667">
                <a:latin typeface="Mallanna"/>
                <a:ea typeface="Mallanna"/>
                <a:cs typeface="Mallanna"/>
                <a:sym typeface="Mallanna"/>
              </a:defRPr>
            </a:lvl8pPr>
            <a:lvl9pPr lvl="8"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184" name="Google Shape;184;p17"/>
          <p:cNvSpPr txBox="1">
            <a:spLocks noGrp="1"/>
          </p:cNvSpPr>
          <p:nvPr>
            <p:ph type="subTitle" idx="1"/>
          </p:nvPr>
        </p:nvSpPr>
        <p:spPr>
          <a:xfrm>
            <a:off x="950967" y="3429000"/>
            <a:ext cx="5145200" cy="27036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5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98881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85"/>
        <p:cNvGrpSpPr/>
        <p:nvPr/>
      </p:nvGrpSpPr>
      <p:grpSpPr>
        <a:xfrm>
          <a:off x="0" y="0"/>
          <a:ext cx="0" cy="0"/>
          <a:chOff x="0" y="0"/>
          <a:chExt cx="0" cy="0"/>
        </a:xfrm>
      </p:grpSpPr>
      <p:grpSp>
        <p:nvGrpSpPr>
          <p:cNvPr id="186" name="Google Shape;186;p18"/>
          <p:cNvGrpSpPr/>
          <p:nvPr/>
        </p:nvGrpSpPr>
        <p:grpSpPr>
          <a:xfrm>
            <a:off x="-7" y="-8244"/>
            <a:ext cx="12192005" cy="6860143"/>
            <a:chOff x="-5" y="-6183"/>
            <a:chExt cx="9144004" cy="5145107"/>
          </a:xfrm>
        </p:grpSpPr>
        <p:sp>
          <p:nvSpPr>
            <p:cNvPr id="187" name="Google Shape;187;p18"/>
            <p:cNvSpPr/>
            <p:nvPr/>
          </p:nvSpPr>
          <p:spPr>
            <a:xfrm flipH="1">
              <a:off x="-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8" name="Google Shape;188;p18"/>
            <p:cNvGrpSpPr/>
            <p:nvPr/>
          </p:nvGrpSpPr>
          <p:grpSpPr>
            <a:xfrm rot="5400000" flipH="1">
              <a:off x="-525343" y="2297373"/>
              <a:ext cx="3366902" cy="2316200"/>
              <a:chOff x="529875" y="3526025"/>
              <a:chExt cx="1175225" cy="808475"/>
            </a:xfrm>
          </p:grpSpPr>
          <p:sp>
            <p:nvSpPr>
              <p:cNvPr id="189" name="Google Shape;189;p18"/>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8"/>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8"/>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8"/>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8"/>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 name="Google Shape;194;p18"/>
            <p:cNvGrpSpPr/>
            <p:nvPr/>
          </p:nvGrpSpPr>
          <p:grpSpPr>
            <a:xfrm rot="5400000">
              <a:off x="6289362" y="643764"/>
              <a:ext cx="3504568" cy="2204706"/>
              <a:chOff x="5223150" y="2771850"/>
              <a:chExt cx="1210350" cy="761425"/>
            </a:xfrm>
          </p:grpSpPr>
          <p:sp>
            <p:nvSpPr>
              <p:cNvPr id="195" name="Google Shape;195;p1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7" name="Google Shape;197;p18"/>
          <p:cNvSpPr txBox="1">
            <a:spLocks noGrp="1"/>
          </p:cNvSpPr>
          <p:nvPr>
            <p:ph type="title"/>
          </p:nvPr>
        </p:nvSpPr>
        <p:spPr>
          <a:xfrm>
            <a:off x="2687800" y="3917200"/>
            <a:ext cx="6816400" cy="776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EA8C6D"/>
              </a:buClr>
              <a:buSzPts val="5800"/>
              <a:buFont typeface="Amatic SC"/>
              <a:buNone/>
              <a:defRPr sz="7733" b="1">
                <a:solidFill>
                  <a:srgbClr val="EA8C6D"/>
                </a:solidFill>
                <a:latin typeface="Amatic SC"/>
                <a:ea typeface="Amatic SC"/>
                <a:cs typeface="Amatic SC"/>
                <a:sym typeface="Amatic SC"/>
              </a:defRPr>
            </a:lvl1pPr>
            <a:lvl2pPr lvl="1" algn="ctr" rtl="0">
              <a:spcBef>
                <a:spcPts val="0"/>
              </a:spcBef>
              <a:spcAft>
                <a:spcPts val="0"/>
              </a:spcAft>
              <a:buSzPts val="4800"/>
              <a:buFont typeface="Amatic SC"/>
              <a:buNone/>
              <a:defRPr sz="6400">
                <a:latin typeface="Amatic SC"/>
                <a:ea typeface="Amatic SC"/>
                <a:cs typeface="Amatic SC"/>
                <a:sym typeface="Amatic SC"/>
              </a:defRPr>
            </a:lvl2pPr>
            <a:lvl3pPr lvl="2" algn="ctr" rtl="0">
              <a:spcBef>
                <a:spcPts val="0"/>
              </a:spcBef>
              <a:spcAft>
                <a:spcPts val="0"/>
              </a:spcAft>
              <a:buSzPts val="4800"/>
              <a:buFont typeface="Amatic SC"/>
              <a:buNone/>
              <a:defRPr sz="6400">
                <a:latin typeface="Amatic SC"/>
                <a:ea typeface="Amatic SC"/>
                <a:cs typeface="Amatic SC"/>
                <a:sym typeface="Amatic SC"/>
              </a:defRPr>
            </a:lvl3pPr>
            <a:lvl4pPr lvl="3" algn="ctr" rtl="0">
              <a:spcBef>
                <a:spcPts val="0"/>
              </a:spcBef>
              <a:spcAft>
                <a:spcPts val="0"/>
              </a:spcAft>
              <a:buSzPts val="4800"/>
              <a:buFont typeface="Amatic SC"/>
              <a:buNone/>
              <a:defRPr sz="6400">
                <a:latin typeface="Amatic SC"/>
                <a:ea typeface="Amatic SC"/>
                <a:cs typeface="Amatic SC"/>
                <a:sym typeface="Amatic SC"/>
              </a:defRPr>
            </a:lvl4pPr>
            <a:lvl5pPr lvl="4" algn="ctr" rtl="0">
              <a:spcBef>
                <a:spcPts val="0"/>
              </a:spcBef>
              <a:spcAft>
                <a:spcPts val="0"/>
              </a:spcAft>
              <a:buSzPts val="4800"/>
              <a:buFont typeface="Amatic SC"/>
              <a:buNone/>
              <a:defRPr sz="6400">
                <a:latin typeface="Amatic SC"/>
                <a:ea typeface="Amatic SC"/>
                <a:cs typeface="Amatic SC"/>
                <a:sym typeface="Amatic SC"/>
              </a:defRPr>
            </a:lvl5pPr>
            <a:lvl6pPr lvl="5" algn="ctr" rtl="0">
              <a:spcBef>
                <a:spcPts val="0"/>
              </a:spcBef>
              <a:spcAft>
                <a:spcPts val="0"/>
              </a:spcAft>
              <a:buSzPts val="4800"/>
              <a:buFont typeface="Amatic SC"/>
              <a:buNone/>
              <a:defRPr sz="6400">
                <a:latin typeface="Amatic SC"/>
                <a:ea typeface="Amatic SC"/>
                <a:cs typeface="Amatic SC"/>
                <a:sym typeface="Amatic SC"/>
              </a:defRPr>
            </a:lvl6pPr>
            <a:lvl7pPr lvl="6" algn="ctr" rtl="0">
              <a:spcBef>
                <a:spcPts val="0"/>
              </a:spcBef>
              <a:spcAft>
                <a:spcPts val="0"/>
              </a:spcAft>
              <a:buSzPts val="4800"/>
              <a:buFont typeface="Amatic SC"/>
              <a:buNone/>
              <a:defRPr sz="6400">
                <a:latin typeface="Amatic SC"/>
                <a:ea typeface="Amatic SC"/>
                <a:cs typeface="Amatic SC"/>
                <a:sym typeface="Amatic SC"/>
              </a:defRPr>
            </a:lvl7pPr>
            <a:lvl8pPr lvl="7" algn="ctr" rtl="0">
              <a:spcBef>
                <a:spcPts val="0"/>
              </a:spcBef>
              <a:spcAft>
                <a:spcPts val="0"/>
              </a:spcAft>
              <a:buSzPts val="4800"/>
              <a:buFont typeface="Amatic SC"/>
              <a:buNone/>
              <a:defRPr sz="6400">
                <a:latin typeface="Amatic SC"/>
                <a:ea typeface="Amatic SC"/>
                <a:cs typeface="Amatic SC"/>
                <a:sym typeface="Amatic SC"/>
              </a:defRPr>
            </a:lvl8pPr>
            <a:lvl9pPr lvl="8" algn="ctr" rtl="0">
              <a:spcBef>
                <a:spcPts val="0"/>
              </a:spcBef>
              <a:spcAft>
                <a:spcPts val="0"/>
              </a:spcAft>
              <a:buSzPts val="4800"/>
              <a:buFont typeface="Amatic SC"/>
              <a:buNone/>
              <a:defRPr sz="6400">
                <a:latin typeface="Amatic SC"/>
                <a:ea typeface="Amatic SC"/>
                <a:cs typeface="Amatic SC"/>
                <a:sym typeface="Amatic SC"/>
              </a:defRPr>
            </a:lvl9pPr>
          </a:lstStyle>
          <a:p>
            <a:endParaRPr/>
          </a:p>
        </p:txBody>
      </p:sp>
      <p:sp>
        <p:nvSpPr>
          <p:cNvPr id="198" name="Google Shape;198;p18"/>
          <p:cNvSpPr txBox="1">
            <a:spLocks noGrp="1"/>
          </p:cNvSpPr>
          <p:nvPr>
            <p:ph type="title" idx="2" hasCustomPrompt="1"/>
          </p:nvPr>
        </p:nvSpPr>
        <p:spPr>
          <a:xfrm>
            <a:off x="4669200" y="984800"/>
            <a:ext cx="2853600" cy="29324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EA8C6D"/>
              </a:buClr>
              <a:buSzPts val="14100"/>
              <a:buFont typeface="Amatic SC"/>
              <a:buNone/>
              <a:defRPr sz="18800" b="1">
                <a:solidFill>
                  <a:srgbClr val="EA8C6D"/>
                </a:solidFill>
                <a:latin typeface="Amatic SC"/>
                <a:ea typeface="Amatic SC"/>
                <a:cs typeface="Amatic SC"/>
                <a:sym typeface="Amatic SC"/>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99" name="Google Shape;199;p18"/>
          <p:cNvSpPr txBox="1">
            <a:spLocks noGrp="1"/>
          </p:cNvSpPr>
          <p:nvPr>
            <p:ph type="subTitle" idx="1"/>
          </p:nvPr>
        </p:nvSpPr>
        <p:spPr>
          <a:xfrm>
            <a:off x="2687800" y="4915033"/>
            <a:ext cx="6816400" cy="121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999753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00"/>
        <p:cNvGrpSpPr/>
        <p:nvPr/>
      </p:nvGrpSpPr>
      <p:grpSpPr>
        <a:xfrm>
          <a:off x="0" y="0"/>
          <a:ext cx="0" cy="0"/>
          <a:chOff x="0" y="0"/>
          <a:chExt cx="0" cy="0"/>
        </a:xfrm>
      </p:grpSpPr>
      <p:sp>
        <p:nvSpPr>
          <p:cNvPr id="201" name="Google Shape;201;p19"/>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3947447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02"/>
        <p:cNvGrpSpPr/>
        <p:nvPr/>
      </p:nvGrpSpPr>
      <p:grpSpPr>
        <a:xfrm>
          <a:off x="0" y="0"/>
          <a:ext cx="0" cy="0"/>
          <a:chOff x="0" y="0"/>
          <a:chExt cx="0" cy="0"/>
        </a:xfrm>
      </p:grpSpPr>
      <p:grpSp>
        <p:nvGrpSpPr>
          <p:cNvPr id="203" name="Google Shape;203;p20"/>
          <p:cNvGrpSpPr/>
          <p:nvPr/>
        </p:nvGrpSpPr>
        <p:grpSpPr>
          <a:xfrm flipH="1">
            <a:off x="-19545" y="-8244"/>
            <a:ext cx="12211545" cy="6890280"/>
            <a:chOff x="-14659" y="-6183"/>
            <a:chExt cx="9158659" cy="5167710"/>
          </a:xfrm>
        </p:grpSpPr>
        <p:sp>
          <p:nvSpPr>
            <p:cNvPr id="204" name="Google Shape;204;p20"/>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05" name="Google Shape;205;p20"/>
            <p:cNvGrpSpPr/>
            <p:nvPr/>
          </p:nvGrpSpPr>
          <p:grpSpPr>
            <a:xfrm>
              <a:off x="-14659" y="2815576"/>
              <a:ext cx="3410268" cy="2345952"/>
              <a:chOff x="529875" y="3526025"/>
              <a:chExt cx="1175225" cy="808475"/>
            </a:xfrm>
          </p:grpSpPr>
          <p:sp>
            <p:nvSpPr>
              <p:cNvPr id="206" name="Google Shape;206;p20"/>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0"/>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0"/>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0"/>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0"/>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11" name="Google Shape;211;p20"/>
          <p:cNvSpPr txBox="1">
            <a:spLocks noGrp="1"/>
          </p:cNvSpPr>
          <p:nvPr>
            <p:ph type="subTitle" idx="1"/>
          </p:nvPr>
        </p:nvSpPr>
        <p:spPr>
          <a:xfrm>
            <a:off x="1297004" y="3833767"/>
            <a:ext cx="6241600" cy="2298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933">
                <a:solidFill>
                  <a:schemeClr val="dk1"/>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212" name="Google Shape;212;p20"/>
          <p:cNvSpPr txBox="1">
            <a:spLocks noGrp="1"/>
          </p:cNvSpPr>
          <p:nvPr>
            <p:ph type="title" hasCustomPrompt="1"/>
          </p:nvPr>
        </p:nvSpPr>
        <p:spPr>
          <a:xfrm>
            <a:off x="1069237" y="1818633"/>
            <a:ext cx="7717600" cy="20152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0900"/>
              <a:buFont typeface="Amatic SC"/>
              <a:buNone/>
              <a:defRPr sz="12533" b="1">
                <a:solidFill>
                  <a:srgbClr val="EA8C6D"/>
                </a:solidFill>
                <a:latin typeface="Amatic SC"/>
                <a:ea typeface="Amatic SC"/>
                <a:cs typeface="Amatic SC"/>
                <a:sym typeface="Amatic SC"/>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3297626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13"/>
        <p:cNvGrpSpPr/>
        <p:nvPr/>
      </p:nvGrpSpPr>
      <p:grpSpPr>
        <a:xfrm>
          <a:off x="0" y="0"/>
          <a:ext cx="0" cy="0"/>
          <a:chOff x="0" y="0"/>
          <a:chExt cx="0" cy="0"/>
        </a:xfrm>
      </p:grpSpPr>
      <p:grpSp>
        <p:nvGrpSpPr>
          <p:cNvPr id="214" name="Google Shape;214;p21"/>
          <p:cNvGrpSpPr/>
          <p:nvPr/>
        </p:nvGrpSpPr>
        <p:grpSpPr>
          <a:xfrm>
            <a:off x="-19545" y="-8244"/>
            <a:ext cx="12211545" cy="6890280"/>
            <a:chOff x="-14659" y="-6183"/>
            <a:chExt cx="9158659" cy="5167710"/>
          </a:xfrm>
        </p:grpSpPr>
        <p:sp>
          <p:nvSpPr>
            <p:cNvPr id="215" name="Google Shape;215;p21"/>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6" name="Google Shape;216;p21"/>
            <p:cNvGrpSpPr/>
            <p:nvPr/>
          </p:nvGrpSpPr>
          <p:grpSpPr>
            <a:xfrm>
              <a:off x="-14659" y="2815576"/>
              <a:ext cx="3410268" cy="2345952"/>
              <a:chOff x="529875" y="3526025"/>
              <a:chExt cx="1175225" cy="808475"/>
            </a:xfrm>
          </p:grpSpPr>
          <p:sp>
            <p:nvSpPr>
              <p:cNvPr id="217" name="Google Shape;217;p21"/>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1"/>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21"/>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21"/>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1"/>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22" name="Google Shape;222;p21"/>
          <p:cNvSpPr txBox="1">
            <a:spLocks noGrp="1"/>
          </p:cNvSpPr>
          <p:nvPr>
            <p:ph type="subTitle" idx="1"/>
          </p:nvPr>
        </p:nvSpPr>
        <p:spPr>
          <a:xfrm>
            <a:off x="6556316" y="2435433"/>
            <a:ext cx="4073600" cy="944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3" name="Google Shape;223;p21"/>
          <p:cNvSpPr txBox="1">
            <a:spLocks noGrp="1"/>
          </p:cNvSpPr>
          <p:nvPr>
            <p:ph type="title" hasCustomPrompt="1"/>
          </p:nvPr>
        </p:nvSpPr>
        <p:spPr>
          <a:xfrm>
            <a:off x="6556244" y="861933"/>
            <a:ext cx="4241600" cy="1471600"/>
          </a:xfrm>
          <a:prstGeom prst="rect">
            <a:avLst/>
          </a:prstGeom>
        </p:spPr>
        <p:txBody>
          <a:bodyPr spcFirstLastPara="1" wrap="square" lIns="91425" tIns="0" rIns="91425" bIns="0" anchor="b" anchorCtr="0">
            <a:noAutofit/>
          </a:bodyPr>
          <a:lstStyle>
            <a:lvl1pPr lvl="0" algn="r"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
        <p:nvSpPr>
          <p:cNvPr id="224" name="Google Shape;224;p21"/>
          <p:cNvSpPr txBox="1">
            <a:spLocks noGrp="1"/>
          </p:cNvSpPr>
          <p:nvPr>
            <p:ph type="subTitle" idx="2"/>
          </p:nvPr>
        </p:nvSpPr>
        <p:spPr>
          <a:xfrm>
            <a:off x="1367249" y="2422033"/>
            <a:ext cx="4241600" cy="944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5" name="Google Shape;225;p21"/>
          <p:cNvSpPr txBox="1">
            <a:spLocks noGrp="1"/>
          </p:cNvSpPr>
          <p:nvPr>
            <p:ph type="title" idx="3" hasCustomPrompt="1"/>
          </p:nvPr>
        </p:nvSpPr>
        <p:spPr>
          <a:xfrm>
            <a:off x="1233449" y="861933"/>
            <a:ext cx="4584800" cy="14716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
        <p:nvSpPr>
          <p:cNvPr id="226" name="Google Shape;226;p21"/>
          <p:cNvSpPr txBox="1">
            <a:spLocks noGrp="1"/>
          </p:cNvSpPr>
          <p:nvPr>
            <p:ph type="subTitle" idx="4"/>
          </p:nvPr>
        </p:nvSpPr>
        <p:spPr>
          <a:xfrm>
            <a:off x="6556516" y="5187667"/>
            <a:ext cx="4241600" cy="944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7" name="Google Shape;227;p21"/>
          <p:cNvSpPr txBox="1">
            <a:spLocks noGrp="1"/>
          </p:cNvSpPr>
          <p:nvPr>
            <p:ph type="title" idx="5" hasCustomPrompt="1"/>
          </p:nvPr>
        </p:nvSpPr>
        <p:spPr>
          <a:xfrm>
            <a:off x="6534551" y="3716067"/>
            <a:ext cx="4424000" cy="1471600"/>
          </a:xfrm>
          <a:prstGeom prst="rect">
            <a:avLst/>
          </a:prstGeom>
        </p:spPr>
        <p:txBody>
          <a:bodyPr spcFirstLastPara="1" wrap="square" lIns="91425" tIns="0" rIns="91425" bIns="0" anchor="b" anchorCtr="0">
            <a:noAutofit/>
          </a:bodyPr>
          <a:lstStyle>
            <a:lvl1pPr lvl="0" algn="r"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371469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eadline">
  <p:cSld name="Headline">
    <p:spTree>
      <p:nvGrpSpPr>
        <p:cNvPr id="1" name="Shape 228"/>
        <p:cNvGrpSpPr/>
        <p:nvPr/>
      </p:nvGrpSpPr>
      <p:grpSpPr>
        <a:xfrm>
          <a:off x="0" y="0"/>
          <a:ext cx="0" cy="0"/>
          <a:chOff x="0" y="0"/>
          <a:chExt cx="0" cy="0"/>
        </a:xfrm>
      </p:grpSpPr>
      <p:grpSp>
        <p:nvGrpSpPr>
          <p:cNvPr id="229" name="Google Shape;229;p22"/>
          <p:cNvGrpSpPr/>
          <p:nvPr/>
        </p:nvGrpSpPr>
        <p:grpSpPr>
          <a:xfrm flipH="1">
            <a:off x="-508007" y="-414622"/>
            <a:ext cx="12700005" cy="7266521"/>
            <a:chOff x="-5" y="-310967"/>
            <a:chExt cx="9525004" cy="5449891"/>
          </a:xfrm>
        </p:grpSpPr>
        <p:sp>
          <p:nvSpPr>
            <p:cNvPr id="230" name="Google Shape;230;p22"/>
            <p:cNvSpPr/>
            <p:nvPr/>
          </p:nvSpPr>
          <p:spPr>
            <a:xfrm flipH="1">
              <a:off x="-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31" name="Google Shape;231;p22"/>
            <p:cNvGrpSpPr/>
            <p:nvPr/>
          </p:nvGrpSpPr>
          <p:grpSpPr>
            <a:xfrm rot="5400000" flipH="1">
              <a:off x="-525343" y="2297373"/>
              <a:ext cx="3366902" cy="2316200"/>
              <a:chOff x="529875" y="3526025"/>
              <a:chExt cx="1175225" cy="808475"/>
            </a:xfrm>
          </p:grpSpPr>
          <p:sp>
            <p:nvSpPr>
              <p:cNvPr id="232" name="Google Shape;232;p22"/>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2"/>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2"/>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2"/>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2"/>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7" name="Google Shape;237;p22"/>
            <p:cNvGrpSpPr/>
            <p:nvPr/>
          </p:nvGrpSpPr>
          <p:grpSpPr>
            <a:xfrm rot="5400000">
              <a:off x="6670362" y="338964"/>
              <a:ext cx="3504568" cy="2204706"/>
              <a:chOff x="5117883" y="2640267"/>
              <a:chExt cx="1210350" cy="761425"/>
            </a:xfrm>
          </p:grpSpPr>
          <p:sp>
            <p:nvSpPr>
              <p:cNvPr id="238" name="Google Shape;238;p22"/>
              <p:cNvSpPr/>
              <p:nvPr/>
            </p:nvSpPr>
            <p:spPr>
              <a:xfrm>
                <a:off x="5117883" y="2640267"/>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2"/>
              <p:cNvSpPr/>
              <p:nvPr/>
            </p:nvSpPr>
            <p:spPr>
              <a:xfrm>
                <a:off x="5117883" y="2640267"/>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40" name="Google Shape;240;p22"/>
          <p:cNvSpPr txBox="1">
            <a:spLocks noGrp="1"/>
          </p:cNvSpPr>
          <p:nvPr>
            <p:ph type="title"/>
          </p:nvPr>
        </p:nvSpPr>
        <p:spPr>
          <a:xfrm>
            <a:off x="1776400" y="4045133"/>
            <a:ext cx="7728000" cy="6164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rgbClr val="EA8C6D"/>
              </a:buClr>
              <a:buSzPts val="5800"/>
              <a:buFont typeface="Amatic SC"/>
              <a:buNone/>
              <a:defRPr sz="7733" b="1">
                <a:solidFill>
                  <a:srgbClr val="EA8C6D"/>
                </a:solidFill>
                <a:latin typeface="Amatic SC"/>
                <a:ea typeface="Amatic SC"/>
                <a:cs typeface="Amatic SC"/>
                <a:sym typeface="Amatic SC"/>
              </a:defRPr>
            </a:lvl1pPr>
            <a:lvl2pPr lvl="1" rtl="0">
              <a:spcBef>
                <a:spcPts val="0"/>
              </a:spcBef>
              <a:spcAft>
                <a:spcPts val="0"/>
              </a:spcAft>
              <a:buSzPts val="4800"/>
              <a:buFont typeface="Amatic SC"/>
              <a:buNone/>
              <a:defRPr sz="6400">
                <a:latin typeface="Amatic SC"/>
                <a:ea typeface="Amatic SC"/>
                <a:cs typeface="Amatic SC"/>
                <a:sym typeface="Amatic SC"/>
              </a:defRPr>
            </a:lvl2pPr>
            <a:lvl3pPr lvl="2" rtl="0">
              <a:spcBef>
                <a:spcPts val="0"/>
              </a:spcBef>
              <a:spcAft>
                <a:spcPts val="0"/>
              </a:spcAft>
              <a:buSzPts val="4800"/>
              <a:buFont typeface="Amatic SC"/>
              <a:buNone/>
              <a:defRPr sz="6400">
                <a:latin typeface="Amatic SC"/>
                <a:ea typeface="Amatic SC"/>
                <a:cs typeface="Amatic SC"/>
                <a:sym typeface="Amatic SC"/>
              </a:defRPr>
            </a:lvl3pPr>
            <a:lvl4pPr lvl="3" rtl="0">
              <a:spcBef>
                <a:spcPts val="0"/>
              </a:spcBef>
              <a:spcAft>
                <a:spcPts val="0"/>
              </a:spcAft>
              <a:buSzPts val="4800"/>
              <a:buFont typeface="Amatic SC"/>
              <a:buNone/>
              <a:defRPr sz="6400">
                <a:latin typeface="Amatic SC"/>
                <a:ea typeface="Amatic SC"/>
                <a:cs typeface="Amatic SC"/>
                <a:sym typeface="Amatic SC"/>
              </a:defRPr>
            </a:lvl4pPr>
            <a:lvl5pPr lvl="4" rtl="0">
              <a:spcBef>
                <a:spcPts val="0"/>
              </a:spcBef>
              <a:spcAft>
                <a:spcPts val="0"/>
              </a:spcAft>
              <a:buSzPts val="4800"/>
              <a:buFont typeface="Amatic SC"/>
              <a:buNone/>
              <a:defRPr sz="6400">
                <a:latin typeface="Amatic SC"/>
                <a:ea typeface="Amatic SC"/>
                <a:cs typeface="Amatic SC"/>
                <a:sym typeface="Amatic SC"/>
              </a:defRPr>
            </a:lvl5pPr>
            <a:lvl6pPr lvl="5" rtl="0">
              <a:spcBef>
                <a:spcPts val="0"/>
              </a:spcBef>
              <a:spcAft>
                <a:spcPts val="0"/>
              </a:spcAft>
              <a:buSzPts val="4800"/>
              <a:buFont typeface="Amatic SC"/>
              <a:buNone/>
              <a:defRPr sz="6400">
                <a:latin typeface="Amatic SC"/>
                <a:ea typeface="Amatic SC"/>
                <a:cs typeface="Amatic SC"/>
                <a:sym typeface="Amatic SC"/>
              </a:defRPr>
            </a:lvl6pPr>
            <a:lvl7pPr lvl="6" rtl="0">
              <a:spcBef>
                <a:spcPts val="0"/>
              </a:spcBef>
              <a:spcAft>
                <a:spcPts val="0"/>
              </a:spcAft>
              <a:buSzPts val="4800"/>
              <a:buFont typeface="Amatic SC"/>
              <a:buNone/>
              <a:defRPr sz="6400">
                <a:latin typeface="Amatic SC"/>
                <a:ea typeface="Amatic SC"/>
                <a:cs typeface="Amatic SC"/>
                <a:sym typeface="Amatic SC"/>
              </a:defRPr>
            </a:lvl7pPr>
            <a:lvl8pPr lvl="7" rtl="0">
              <a:spcBef>
                <a:spcPts val="0"/>
              </a:spcBef>
              <a:spcAft>
                <a:spcPts val="0"/>
              </a:spcAft>
              <a:buSzPts val="4800"/>
              <a:buFont typeface="Amatic SC"/>
              <a:buNone/>
              <a:defRPr sz="6400">
                <a:latin typeface="Amatic SC"/>
                <a:ea typeface="Amatic SC"/>
                <a:cs typeface="Amatic SC"/>
                <a:sym typeface="Amatic SC"/>
              </a:defRPr>
            </a:lvl8pPr>
            <a:lvl9pPr lvl="8" rtl="0">
              <a:spcBef>
                <a:spcPts val="0"/>
              </a:spcBef>
              <a:spcAft>
                <a:spcPts val="0"/>
              </a:spcAft>
              <a:buSzPts val="4800"/>
              <a:buFont typeface="Amatic SC"/>
              <a:buNone/>
              <a:defRPr sz="6400">
                <a:latin typeface="Amatic SC"/>
                <a:ea typeface="Amatic SC"/>
                <a:cs typeface="Amatic SC"/>
                <a:sym typeface="Amatic SC"/>
              </a:defRPr>
            </a:lvl9pPr>
          </a:lstStyle>
          <a:p>
            <a:endParaRPr/>
          </a:p>
        </p:txBody>
      </p:sp>
      <p:sp>
        <p:nvSpPr>
          <p:cNvPr id="241" name="Google Shape;241;p22"/>
          <p:cNvSpPr txBox="1">
            <a:spLocks noGrp="1"/>
          </p:cNvSpPr>
          <p:nvPr>
            <p:ph type="title" idx="2" hasCustomPrompt="1"/>
          </p:nvPr>
        </p:nvSpPr>
        <p:spPr>
          <a:xfrm>
            <a:off x="1736000" y="1492800"/>
            <a:ext cx="2469600" cy="24440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4100"/>
              <a:buFont typeface="Amatic SC"/>
              <a:buNone/>
              <a:defRPr sz="18800" b="1">
                <a:solidFill>
                  <a:srgbClr val="EA8C6D"/>
                </a:solidFill>
                <a:latin typeface="Amatic SC"/>
                <a:ea typeface="Amatic SC"/>
                <a:cs typeface="Amatic SC"/>
                <a:sym typeface="Amatic SC"/>
              </a:defRPr>
            </a:lvl1pPr>
            <a:lvl2pPr lvl="1" rtl="0">
              <a:spcBef>
                <a:spcPts val="0"/>
              </a:spcBef>
              <a:spcAft>
                <a:spcPts val="0"/>
              </a:spcAft>
              <a:buSzPts val="12000"/>
              <a:buNone/>
              <a:defRPr sz="16000"/>
            </a:lvl2pPr>
            <a:lvl3pPr lvl="2" rtl="0">
              <a:spcBef>
                <a:spcPts val="0"/>
              </a:spcBef>
              <a:spcAft>
                <a:spcPts val="0"/>
              </a:spcAft>
              <a:buSzPts val="12000"/>
              <a:buNone/>
              <a:defRPr sz="16000"/>
            </a:lvl3pPr>
            <a:lvl4pPr lvl="3" rtl="0">
              <a:spcBef>
                <a:spcPts val="0"/>
              </a:spcBef>
              <a:spcAft>
                <a:spcPts val="0"/>
              </a:spcAft>
              <a:buSzPts val="12000"/>
              <a:buNone/>
              <a:defRPr sz="16000"/>
            </a:lvl4pPr>
            <a:lvl5pPr lvl="4" rtl="0">
              <a:spcBef>
                <a:spcPts val="0"/>
              </a:spcBef>
              <a:spcAft>
                <a:spcPts val="0"/>
              </a:spcAft>
              <a:buSzPts val="12000"/>
              <a:buNone/>
              <a:defRPr sz="16000"/>
            </a:lvl5pPr>
            <a:lvl6pPr lvl="5" rtl="0">
              <a:spcBef>
                <a:spcPts val="0"/>
              </a:spcBef>
              <a:spcAft>
                <a:spcPts val="0"/>
              </a:spcAft>
              <a:buSzPts val="12000"/>
              <a:buNone/>
              <a:defRPr sz="16000"/>
            </a:lvl6pPr>
            <a:lvl7pPr lvl="6" rtl="0">
              <a:spcBef>
                <a:spcPts val="0"/>
              </a:spcBef>
              <a:spcAft>
                <a:spcPts val="0"/>
              </a:spcAft>
              <a:buSzPts val="12000"/>
              <a:buNone/>
              <a:defRPr sz="16000"/>
            </a:lvl7pPr>
            <a:lvl8pPr lvl="7" rtl="0">
              <a:spcBef>
                <a:spcPts val="0"/>
              </a:spcBef>
              <a:spcAft>
                <a:spcPts val="0"/>
              </a:spcAft>
              <a:buSzPts val="12000"/>
              <a:buNone/>
              <a:defRPr sz="16000"/>
            </a:lvl8pPr>
            <a:lvl9pPr lvl="8" rtl="0">
              <a:spcBef>
                <a:spcPts val="0"/>
              </a:spcBef>
              <a:spcAft>
                <a:spcPts val="0"/>
              </a:spcAft>
              <a:buSzPts val="12000"/>
              <a:buNone/>
              <a:defRPr sz="16000"/>
            </a:lvl9pPr>
          </a:lstStyle>
          <a:p>
            <a:r>
              <a:t>xx%</a:t>
            </a:r>
          </a:p>
        </p:txBody>
      </p:sp>
      <p:sp>
        <p:nvSpPr>
          <p:cNvPr id="242" name="Google Shape;242;p22"/>
          <p:cNvSpPr txBox="1">
            <a:spLocks noGrp="1"/>
          </p:cNvSpPr>
          <p:nvPr>
            <p:ph type="subTitle" idx="1"/>
          </p:nvPr>
        </p:nvSpPr>
        <p:spPr>
          <a:xfrm>
            <a:off x="1965600" y="4881067"/>
            <a:ext cx="7538800" cy="864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1082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0"/>
        <p:cNvGrpSpPr/>
        <p:nvPr/>
      </p:nvGrpSpPr>
      <p:grpSpPr>
        <a:xfrm>
          <a:off x="0" y="0"/>
          <a:ext cx="0" cy="0"/>
          <a:chOff x="0" y="0"/>
          <a:chExt cx="0" cy="0"/>
        </a:xfrm>
      </p:grpSpPr>
      <p:grpSp>
        <p:nvGrpSpPr>
          <p:cNvPr id="21" name="Google Shape;21;p3"/>
          <p:cNvGrpSpPr/>
          <p:nvPr/>
        </p:nvGrpSpPr>
        <p:grpSpPr>
          <a:xfrm>
            <a:off x="11" y="10"/>
            <a:ext cx="12192004" cy="6860124"/>
            <a:chOff x="8" y="7"/>
            <a:chExt cx="9144003" cy="5145093"/>
          </a:xfrm>
        </p:grpSpPr>
        <p:grpSp>
          <p:nvGrpSpPr>
            <p:cNvPr id="22" name="Google Shape;22;p3"/>
            <p:cNvGrpSpPr/>
            <p:nvPr/>
          </p:nvGrpSpPr>
          <p:grpSpPr>
            <a:xfrm rot="5400000" flipH="1">
              <a:off x="-525343" y="2297373"/>
              <a:ext cx="3366902" cy="2316200"/>
              <a:chOff x="529875" y="3526025"/>
              <a:chExt cx="1175225" cy="808475"/>
            </a:xfrm>
          </p:grpSpPr>
          <p:sp>
            <p:nvSpPr>
              <p:cNvPr id="23" name="Google Shape;23;p3"/>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3"/>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9" name="Google Shape;29;p3"/>
            <p:cNvGrpSpPr/>
            <p:nvPr/>
          </p:nvGrpSpPr>
          <p:grpSpPr>
            <a:xfrm flipH="1">
              <a:off x="5671275" y="7"/>
              <a:ext cx="3472736" cy="2184757"/>
              <a:chOff x="5223150" y="2771850"/>
              <a:chExt cx="1210350" cy="761425"/>
            </a:xfrm>
          </p:grpSpPr>
          <p:sp>
            <p:nvSpPr>
              <p:cNvPr id="30" name="Google Shape;30;p3"/>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2" name="Google Shape;32;p3"/>
          <p:cNvSpPr txBox="1">
            <a:spLocks noGrp="1"/>
          </p:cNvSpPr>
          <p:nvPr>
            <p:ph type="ctrTitle"/>
          </p:nvPr>
        </p:nvSpPr>
        <p:spPr>
          <a:xfrm>
            <a:off x="2898400" y="719333"/>
            <a:ext cx="6395200" cy="3623200"/>
          </a:xfrm>
          <a:prstGeom prst="rect">
            <a:avLst/>
          </a:prstGeom>
        </p:spPr>
        <p:txBody>
          <a:bodyPr spcFirstLastPara="1" wrap="square" lIns="0" tIns="0" rIns="0" bIns="0" anchor="b" anchorCtr="0">
            <a:noAutofit/>
          </a:bodyPr>
          <a:lstStyle>
            <a:lvl1pPr lvl="0" algn="ctr" rtl="0">
              <a:spcBef>
                <a:spcPts val="0"/>
              </a:spcBef>
              <a:spcAft>
                <a:spcPts val="0"/>
              </a:spcAft>
              <a:buClr>
                <a:srgbClr val="EA8C6D"/>
              </a:buClr>
              <a:buSzPts val="8300"/>
              <a:buFont typeface="Amatic SC"/>
              <a:buNone/>
              <a:defRPr sz="8666" b="1">
                <a:solidFill>
                  <a:srgbClr val="EA8C6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3" name="Google Shape;33;p3"/>
          <p:cNvSpPr txBox="1">
            <a:spLocks noGrp="1"/>
          </p:cNvSpPr>
          <p:nvPr>
            <p:ph type="subTitle" idx="1"/>
          </p:nvPr>
        </p:nvSpPr>
        <p:spPr>
          <a:xfrm>
            <a:off x="3529600" y="4422567"/>
            <a:ext cx="5132800" cy="171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3200">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643442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title">
  <p:cSld name="Big title">
    <p:spTree>
      <p:nvGrpSpPr>
        <p:cNvPr id="1" name="Shape 243"/>
        <p:cNvGrpSpPr/>
        <p:nvPr/>
      </p:nvGrpSpPr>
      <p:grpSpPr>
        <a:xfrm>
          <a:off x="0" y="0"/>
          <a:ext cx="0" cy="0"/>
          <a:chOff x="0" y="0"/>
          <a:chExt cx="0" cy="0"/>
        </a:xfrm>
      </p:grpSpPr>
      <p:grpSp>
        <p:nvGrpSpPr>
          <p:cNvPr id="244" name="Google Shape;244;p23"/>
          <p:cNvGrpSpPr/>
          <p:nvPr/>
        </p:nvGrpSpPr>
        <p:grpSpPr>
          <a:xfrm>
            <a:off x="195664" y="3388869"/>
            <a:ext cx="11996565" cy="3463148"/>
            <a:chOff x="1213475" y="1281350"/>
            <a:chExt cx="3125625" cy="902300"/>
          </a:xfrm>
        </p:grpSpPr>
        <p:sp>
          <p:nvSpPr>
            <p:cNvPr id="245" name="Google Shape;245;p23"/>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23"/>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47" name="Google Shape;247;p23"/>
          <p:cNvPicPr preferRelativeResize="0"/>
          <p:nvPr/>
        </p:nvPicPr>
        <p:blipFill>
          <a:blip r:embed="rId2">
            <a:alphaModFix/>
          </a:blip>
          <a:stretch>
            <a:fillRect/>
          </a:stretch>
        </p:blipFill>
        <p:spPr>
          <a:xfrm>
            <a:off x="227" y="0"/>
            <a:ext cx="12191996" cy="6855197"/>
          </a:xfrm>
          <a:prstGeom prst="rect">
            <a:avLst/>
          </a:prstGeom>
          <a:noFill/>
          <a:ln>
            <a:noFill/>
          </a:ln>
        </p:spPr>
      </p:pic>
      <p:sp>
        <p:nvSpPr>
          <p:cNvPr id="248" name="Google Shape;248;p23"/>
          <p:cNvSpPr txBox="1">
            <a:spLocks noGrp="1"/>
          </p:cNvSpPr>
          <p:nvPr>
            <p:ph type="ctrTitle"/>
          </p:nvPr>
        </p:nvSpPr>
        <p:spPr>
          <a:xfrm>
            <a:off x="950967" y="720000"/>
            <a:ext cx="5145200" cy="36732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10666" b="1">
                <a:solidFill>
                  <a:srgbClr val="EA8C6D"/>
                </a:solidFill>
                <a:latin typeface="Amatic SC"/>
                <a:ea typeface="Amatic SC"/>
                <a:cs typeface="Amatic SC"/>
                <a:sym typeface="Amatic SC"/>
              </a:defRPr>
            </a:lvl1pPr>
            <a:lvl2pPr lvl="1" rtl="0">
              <a:spcBef>
                <a:spcPts val="0"/>
              </a:spcBef>
              <a:spcAft>
                <a:spcPts val="0"/>
              </a:spcAft>
              <a:buSzPts val="5200"/>
              <a:buNone/>
              <a:defRPr sz="6933"/>
            </a:lvl2pPr>
            <a:lvl3pPr lvl="2" rtl="0">
              <a:spcBef>
                <a:spcPts val="0"/>
              </a:spcBef>
              <a:spcAft>
                <a:spcPts val="0"/>
              </a:spcAft>
              <a:buSzPts val="5200"/>
              <a:buNone/>
              <a:defRPr sz="6933"/>
            </a:lvl3pPr>
            <a:lvl4pPr lvl="3" rtl="0">
              <a:spcBef>
                <a:spcPts val="0"/>
              </a:spcBef>
              <a:spcAft>
                <a:spcPts val="0"/>
              </a:spcAft>
              <a:buSzPts val="5200"/>
              <a:buNone/>
              <a:defRPr sz="6933"/>
            </a:lvl4pPr>
            <a:lvl5pPr lvl="4" rtl="0">
              <a:spcBef>
                <a:spcPts val="0"/>
              </a:spcBef>
              <a:spcAft>
                <a:spcPts val="0"/>
              </a:spcAft>
              <a:buSzPts val="5200"/>
              <a:buNone/>
              <a:defRPr sz="6933"/>
            </a:lvl5pPr>
            <a:lvl6pPr lvl="5" rtl="0">
              <a:spcBef>
                <a:spcPts val="0"/>
              </a:spcBef>
              <a:spcAft>
                <a:spcPts val="0"/>
              </a:spcAft>
              <a:buSzPts val="5200"/>
              <a:buNone/>
              <a:defRPr sz="6933"/>
            </a:lvl6pPr>
            <a:lvl7pPr lvl="6" rtl="0">
              <a:spcBef>
                <a:spcPts val="0"/>
              </a:spcBef>
              <a:spcAft>
                <a:spcPts val="0"/>
              </a:spcAft>
              <a:buSzPts val="5200"/>
              <a:buNone/>
              <a:defRPr sz="6933"/>
            </a:lvl7pPr>
            <a:lvl8pPr lvl="7" rtl="0">
              <a:spcBef>
                <a:spcPts val="0"/>
              </a:spcBef>
              <a:spcAft>
                <a:spcPts val="0"/>
              </a:spcAft>
              <a:buSzPts val="5200"/>
              <a:buNone/>
              <a:defRPr sz="6933"/>
            </a:lvl8pPr>
            <a:lvl9pPr lvl="8"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1441355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design 3">
  <p:cSld name="Title design 3">
    <p:spTree>
      <p:nvGrpSpPr>
        <p:cNvPr id="1" name="Shape 249"/>
        <p:cNvGrpSpPr/>
        <p:nvPr/>
      </p:nvGrpSpPr>
      <p:grpSpPr>
        <a:xfrm>
          <a:off x="0" y="0"/>
          <a:ext cx="0" cy="0"/>
          <a:chOff x="0" y="0"/>
          <a:chExt cx="0" cy="0"/>
        </a:xfrm>
      </p:grpSpPr>
      <p:grpSp>
        <p:nvGrpSpPr>
          <p:cNvPr id="250" name="Google Shape;250;p24"/>
          <p:cNvGrpSpPr/>
          <p:nvPr/>
        </p:nvGrpSpPr>
        <p:grpSpPr>
          <a:xfrm>
            <a:off x="-308233" y="-304800"/>
            <a:ext cx="12500233" cy="7186837"/>
            <a:chOff x="-231175" y="-228600"/>
            <a:chExt cx="9375175" cy="5390128"/>
          </a:xfrm>
        </p:grpSpPr>
        <p:grpSp>
          <p:nvGrpSpPr>
            <p:cNvPr id="251" name="Google Shape;251;p24"/>
            <p:cNvGrpSpPr/>
            <p:nvPr/>
          </p:nvGrpSpPr>
          <p:grpSpPr>
            <a:xfrm>
              <a:off x="-231175" y="-228600"/>
              <a:ext cx="2931337" cy="1894184"/>
              <a:chOff x="5143476" y="2692176"/>
              <a:chExt cx="1021656" cy="660155"/>
            </a:xfrm>
          </p:grpSpPr>
          <p:sp>
            <p:nvSpPr>
              <p:cNvPr id="252" name="Google Shape;252;p24"/>
              <p:cNvSpPr/>
              <p:nvPr/>
            </p:nvSpPr>
            <p:spPr>
              <a:xfrm>
                <a:off x="5143476" y="2692176"/>
                <a:ext cx="840787" cy="401204"/>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24"/>
              <p:cNvSpPr/>
              <p:nvPr/>
            </p:nvSpPr>
            <p:spPr>
              <a:xfrm>
                <a:off x="5143476" y="2692176"/>
                <a:ext cx="1021656" cy="66015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4" name="Google Shape;254;p24"/>
            <p:cNvGrpSpPr/>
            <p:nvPr/>
          </p:nvGrpSpPr>
          <p:grpSpPr>
            <a:xfrm flipH="1">
              <a:off x="5733732" y="2815576"/>
              <a:ext cx="3410268" cy="2345952"/>
              <a:chOff x="529875" y="3526025"/>
              <a:chExt cx="1175225" cy="808475"/>
            </a:xfrm>
          </p:grpSpPr>
          <p:sp>
            <p:nvSpPr>
              <p:cNvPr id="255" name="Google Shape;255;p24"/>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24"/>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24"/>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24"/>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24"/>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0" name="Google Shape;260;p24"/>
          <p:cNvSpPr txBox="1">
            <a:spLocks noGrp="1"/>
          </p:cNvSpPr>
          <p:nvPr>
            <p:ph type="title"/>
          </p:nvPr>
        </p:nvSpPr>
        <p:spPr>
          <a:xfrm>
            <a:off x="415600" y="720000"/>
            <a:ext cx="11360800" cy="8584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spTree>
    <p:extLst>
      <p:ext uri="{BB962C8B-B14F-4D97-AF65-F5344CB8AC3E}">
        <p14:creationId xmlns:p14="http://schemas.microsoft.com/office/powerpoint/2010/main" val="1210910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61"/>
        <p:cNvGrpSpPr/>
        <p:nvPr/>
      </p:nvGrpSpPr>
      <p:grpSpPr>
        <a:xfrm>
          <a:off x="0" y="0"/>
          <a:ext cx="0" cy="0"/>
          <a:chOff x="0" y="0"/>
          <a:chExt cx="0" cy="0"/>
        </a:xfrm>
      </p:grpSpPr>
      <p:grpSp>
        <p:nvGrpSpPr>
          <p:cNvPr id="262" name="Google Shape;262;p25"/>
          <p:cNvGrpSpPr/>
          <p:nvPr/>
        </p:nvGrpSpPr>
        <p:grpSpPr>
          <a:xfrm flipH="1">
            <a:off x="-3433" y="10"/>
            <a:ext cx="12195433" cy="6860124"/>
            <a:chOff x="-2575" y="7"/>
            <a:chExt cx="9146575" cy="5145093"/>
          </a:xfrm>
        </p:grpSpPr>
        <p:grpSp>
          <p:nvGrpSpPr>
            <p:cNvPr id="263" name="Google Shape;263;p25"/>
            <p:cNvGrpSpPr/>
            <p:nvPr/>
          </p:nvGrpSpPr>
          <p:grpSpPr>
            <a:xfrm>
              <a:off x="-2575" y="7"/>
              <a:ext cx="3472736" cy="2184757"/>
              <a:chOff x="5223150" y="2771850"/>
              <a:chExt cx="1210350" cy="761425"/>
            </a:xfrm>
          </p:grpSpPr>
          <p:sp>
            <p:nvSpPr>
              <p:cNvPr id="264" name="Google Shape;264;p25"/>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25"/>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6" name="Google Shape;266;p25"/>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7" name="Google Shape;267;p25"/>
          <p:cNvSpPr txBox="1">
            <a:spLocks noGrp="1"/>
          </p:cNvSpPr>
          <p:nvPr>
            <p:ph type="title"/>
          </p:nvPr>
        </p:nvSpPr>
        <p:spPr>
          <a:xfrm>
            <a:off x="950967" y="720000"/>
            <a:ext cx="7717600" cy="572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4667" b="1"/>
            </a:lvl1pPr>
            <a:lvl2pPr lvl="1" rtl="0">
              <a:lnSpc>
                <a:spcPct val="115000"/>
              </a:lnSpc>
              <a:spcBef>
                <a:spcPts val="0"/>
              </a:spcBef>
              <a:spcAft>
                <a:spcPts val="0"/>
              </a:spcAft>
              <a:buNone/>
              <a:defRPr sz="4667">
                <a:latin typeface="Mallanna"/>
                <a:ea typeface="Mallanna"/>
                <a:cs typeface="Mallanna"/>
                <a:sym typeface="Mallanna"/>
              </a:defRPr>
            </a:lvl2pPr>
            <a:lvl3pPr lvl="2" rtl="0">
              <a:lnSpc>
                <a:spcPct val="115000"/>
              </a:lnSpc>
              <a:spcBef>
                <a:spcPts val="0"/>
              </a:spcBef>
              <a:spcAft>
                <a:spcPts val="0"/>
              </a:spcAft>
              <a:buNone/>
              <a:defRPr sz="4667">
                <a:latin typeface="Mallanna"/>
                <a:ea typeface="Mallanna"/>
                <a:cs typeface="Mallanna"/>
                <a:sym typeface="Mallanna"/>
              </a:defRPr>
            </a:lvl3pPr>
            <a:lvl4pPr lvl="3" rtl="0">
              <a:lnSpc>
                <a:spcPct val="115000"/>
              </a:lnSpc>
              <a:spcBef>
                <a:spcPts val="0"/>
              </a:spcBef>
              <a:spcAft>
                <a:spcPts val="0"/>
              </a:spcAft>
              <a:buNone/>
              <a:defRPr sz="4667">
                <a:latin typeface="Mallanna"/>
                <a:ea typeface="Mallanna"/>
                <a:cs typeface="Mallanna"/>
                <a:sym typeface="Mallanna"/>
              </a:defRPr>
            </a:lvl4pPr>
            <a:lvl5pPr lvl="4" rtl="0">
              <a:lnSpc>
                <a:spcPct val="115000"/>
              </a:lnSpc>
              <a:spcBef>
                <a:spcPts val="0"/>
              </a:spcBef>
              <a:spcAft>
                <a:spcPts val="0"/>
              </a:spcAft>
              <a:buNone/>
              <a:defRPr sz="4667">
                <a:latin typeface="Mallanna"/>
                <a:ea typeface="Mallanna"/>
                <a:cs typeface="Mallanna"/>
                <a:sym typeface="Mallanna"/>
              </a:defRPr>
            </a:lvl5pPr>
            <a:lvl6pPr lvl="5" rtl="0">
              <a:lnSpc>
                <a:spcPct val="115000"/>
              </a:lnSpc>
              <a:spcBef>
                <a:spcPts val="0"/>
              </a:spcBef>
              <a:spcAft>
                <a:spcPts val="0"/>
              </a:spcAft>
              <a:buNone/>
              <a:defRPr sz="4667">
                <a:latin typeface="Mallanna"/>
                <a:ea typeface="Mallanna"/>
                <a:cs typeface="Mallanna"/>
                <a:sym typeface="Mallanna"/>
              </a:defRPr>
            </a:lvl6pPr>
            <a:lvl7pPr lvl="6" rtl="0">
              <a:lnSpc>
                <a:spcPct val="115000"/>
              </a:lnSpc>
              <a:spcBef>
                <a:spcPts val="0"/>
              </a:spcBef>
              <a:spcAft>
                <a:spcPts val="0"/>
              </a:spcAft>
              <a:buNone/>
              <a:defRPr sz="4667">
                <a:latin typeface="Mallanna"/>
                <a:ea typeface="Mallanna"/>
                <a:cs typeface="Mallanna"/>
                <a:sym typeface="Mallanna"/>
              </a:defRPr>
            </a:lvl7pPr>
            <a:lvl8pPr lvl="7" rtl="0">
              <a:lnSpc>
                <a:spcPct val="115000"/>
              </a:lnSpc>
              <a:spcBef>
                <a:spcPts val="0"/>
              </a:spcBef>
              <a:spcAft>
                <a:spcPts val="0"/>
              </a:spcAft>
              <a:buNone/>
              <a:defRPr sz="4667">
                <a:latin typeface="Mallanna"/>
                <a:ea typeface="Mallanna"/>
                <a:cs typeface="Mallanna"/>
                <a:sym typeface="Mallanna"/>
              </a:defRPr>
            </a:lvl8pPr>
            <a:lvl9pPr lvl="8"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68" name="Google Shape;268;p25"/>
          <p:cNvSpPr txBox="1">
            <a:spLocks noGrp="1"/>
          </p:cNvSpPr>
          <p:nvPr>
            <p:ph type="title" idx="2"/>
          </p:nvPr>
        </p:nvSpPr>
        <p:spPr>
          <a:xfrm>
            <a:off x="7432233" y="2370667"/>
            <a:ext cx="2072000" cy="1192400"/>
          </a:xfrm>
          <a:prstGeom prst="rect">
            <a:avLst/>
          </a:prstGeom>
        </p:spPr>
        <p:txBody>
          <a:bodyPr spcFirstLastPara="1" wrap="square" lIns="0" tIns="0" rIns="0" bIns="0" anchor="t" anchorCtr="0">
            <a:noAutofit/>
          </a:bodyPr>
          <a:lstStyle>
            <a:lvl1pPr lvl="0"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69" name="Google Shape;269;p25"/>
          <p:cNvSpPr txBox="1">
            <a:spLocks noGrp="1"/>
          </p:cNvSpPr>
          <p:nvPr>
            <p:ph type="subTitle" idx="1"/>
          </p:nvPr>
        </p:nvSpPr>
        <p:spPr>
          <a:xfrm>
            <a:off x="7432233" y="3803633"/>
            <a:ext cx="3808800" cy="1540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3166249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70"/>
        <p:cNvGrpSpPr/>
        <p:nvPr/>
      </p:nvGrpSpPr>
      <p:grpSpPr>
        <a:xfrm>
          <a:off x="0" y="0"/>
          <a:ext cx="0" cy="0"/>
          <a:chOff x="0" y="0"/>
          <a:chExt cx="0" cy="0"/>
        </a:xfrm>
      </p:grpSpPr>
      <p:grpSp>
        <p:nvGrpSpPr>
          <p:cNvPr id="271" name="Google Shape;271;p26"/>
          <p:cNvGrpSpPr/>
          <p:nvPr/>
        </p:nvGrpSpPr>
        <p:grpSpPr>
          <a:xfrm flipH="1">
            <a:off x="-19545" y="-8244"/>
            <a:ext cx="12211545" cy="6890280"/>
            <a:chOff x="-14659" y="-6183"/>
            <a:chExt cx="9158659" cy="5167710"/>
          </a:xfrm>
        </p:grpSpPr>
        <p:sp>
          <p:nvSpPr>
            <p:cNvPr id="272" name="Google Shape;272;p26"/>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73" name="Google Shape;273;p26"/>
            <p:cNvGrpSpPr/>
            <p:nvPr/>
          </p:nvGrpSpPr>
          <p:grpSpPr>
            <a:xfrm>
              <a:off x="-14659" y="2815576"/>
              <a:ext cx="3410268" cy="2345952"/>
              <a:chOff x="529875" y="3526025"/>
              <a:chExt cx="1175225" cy="808475"/>
            </a:xfrm>
          </p:grpSpPr>
          <p:sp>
            <p:nvSpPr>
              <p:cNvPr id="274" name="Google Shape;274;p26"/>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26"/>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26"/>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26"/>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26"/>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79" name="Google Shape;279;p26"/>
          <p:cNvSpPr txBox="1">
            <a:spLocks noGrp="1"/>
          </p:cNvSpPr>
          <p:nvPr>
            <p:ph type="title"/>
          </p:nvPr>
        </p:nvSpPr>
        <p:spPr>
          <a:xfrm>
            <a:off x="2687800" y="719333"/>
            <a:ext cx="8553200" cy="573200"/>
          </a:xfrm>
          <a:prstGeom prst="rect">
            <a:avLst/>
          </a:prstGeom>
        </p:spPr>
        <p:txBody>
          <a:bodyPr spcFirstLastPara="1" wrap="square" lIns="0" tIns="0" rIns="0" bIns="0" anchor="t" anchorCtr="0">
            <a:noAutofit/>
          </a:bodyPr>
          <a:lstStyle>
            <a:lvl1pPr lvl="0" algn="r" rtl="0">
              <a:lnSpc>
                <a:spcPct val="115000"/>
              </a:lnSpc>
              <a:spcBef>
                <a:spcPts val="0"/>
              </a:spcBef>
              <a:spcAft>
                <a:spcPts val="0"/>
              </a:spcAft>
              <a:buNone/>
              <a:defRPr sz="4667" b="1"/>
            </a:lvl1pPr>
            <a:lvl2pPr lvl="1" algn="r" rtl="0">
              <a:lnSpc>
                <a:spcPct val="115000"/>
              </a:lnSpc>
              <a:spcBef>
                <a:spcPts val="0"/>
              </a:spcBef>
              <a:spcAft>
                <a:spcPts val="0"/>
              </a:spcAft>
              <a:buNone/>
              <a:defRPr sz="4667">
                <a:latin typeface="Mallanna"/>
                <a:ea typeface="Mallanna"/>
                <a:cs typeface="Mallanna"/>
                <a:sym typeface="Mallanna"/>
              </a:defRPr>
            </a:lvl2pPr>
            <a:lvl3pPr lvl="2" algn="r" rtl="0">
              <a:lnSpc>
                <a:spcPct val="115000"/>
              </a:lnSpc>
              <a:spcBef>
                <a:spcPts val="0"/>
              </a:spcBef>
              <a:spcAft>
                <a:spcPts val="0"/>
              </a:spcAft>
              <a:buNone/>
              <a:defRPr sz="4667">
                <a:latin typeface="Mallanna"/>
                <a:ea typeface="Mallanna"/>
                <a:cs typeface="Mallanna"/>
                <a:sym typeface="Mallanna"/>
              </a:defRPr>
            </a:lvl3pPr>
            <a:lvl4pPr lvl="3" algn="r" rtl="0">
              <a:lnSpc>
                <a:spcPct val="115000"/>
              </a:lnSpc>
              <a:spcBef>
                <a:spcPts val="0"/>
              </a:spcBef>
              <a:spcAft>
                <a:spcPts val="0"/>
              </a:spcAft>
              <a:buNone/>
              <a:defRPr sz="4667">
                <a:latin typeface="Mallanna"/>
                <a:ea typeface="Mallanna"/>
                <a:cs typeface="Mallanna"/>
                <a:sym typeface="Mallanna"/>
              </a:defRPr>
            </a:lvl4pPr>
            <a:lvl5pPr lvl="4" algn="r" rtl="0">
              <a:lnSpc>
                <a:spcPct val="115000"/>
              </a:lnSpc>
              <a:spcBef>
                <a:spcPts val="0"/>
              </a:spcBef>
              <a:spcAft>
                <a:spcPts val="0"/>
              </a:spcAft>
              <a:buNone/>
              <a:defRPr sz="4667">
                <a:latin typeface="Mallanna"/>
                <a:ea typeface="Mallanna"/>
                <a:cs typeface="Mallanna"/>
                <a:sym typeface="Mallanna"/>
              </a:defRPr>
            </a:lvl5pPr>
            <a:lvl6pPr lvl="5" algn="r" rtl="0">
              <a:lnSpc>
                <a:spcPct val="115000"/>
              </a:lnSpc>
              <a:spcBef>
                <a:spcPts val="0"/>
              </a:spcBef>
              <a:spcAft>
                <a:spcPts val="0"/>
              </a:spcAft>
              <a:buNone/>
              <a:defRPr sz="4667">
                <a:latin typeface="Mallanna"/>
                <a:ea typeface="Mallanna"/>
                <a:cs typeface="Mallanna"/>
                <a:sym typeface="Mallanna"/>
              </a:defRPr>
            </a:lvl6pPr>
            <a:lvl7pPr lvl="6" algn="r" rtl="0">
              <a:lnSpc>
                <a:spcPct val="115000"/>
              </a:lnSpc>
              <a:spcBef>
                <a:spcPts val="0"/>
              </a:spcBef>
              <a:spcAft>
                <a:spcPts val="0"/>
              </a:spcAft>
              <a:buNone/>
              <a:defRPr sz="4667">
                <a:latin typeface="Mallanna"/>
                <a:ea typeface="Mallanna"/>
                <a:cs typeface="Mallanna"/>
                <a:sym typeface="Mallanna"/>
              </a:defRPr>
            </a:lvl7pPr>
            <a:lvl8pPr lvl="7" algn="r" rtl="0">
              <a:lnSpc>
                <a:spcPct val="115000"/>
              </a:lnSpc>
              <a:spcBef>
                <a:spcPts val="0"/>
              </a:spcBef>
              <a:spcAft>
                <a:spcPts val="0"/>
              </a:spcAft>
              <a:buNone/>
              <a:defRPr sz="4667">
                <a:latin typeface="Mallanna"/>
                <a:ea typeface="Mallanna"/>
                <a:cs typeface="Mallanna"/>
                <a:sym typeface="Mallanna"/>
              </a:defRPr>
            </a:lvl8pPr>
            <a:lvl9pPr lvl="8" algn="r"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80" name="Google Shape;280;p26"/>
          <p:cNvSpPr txBox="1">
            <a:spLocks noGrp="1"/>
          </p:cNvSpPr>
          <p:nvPr>
            <p:ph type="title" idx="2"/>
          </p:nvPr>
        </p:nvSpPr>
        <p:spPr>
          <a:xfrm>
            <a:off x="3161100" y="2381600"/>
            <a:ext cx="1263200" cy="1361600"/>
          </a:xfrm>
          <a:prstGeom prst="rect">
            <a:avLst/>
          </a:prstGeom>
        </p:spPr>
        <p:txBody>
          <a:bodyPr spcFirstLastPara="1" wrap="square" lIns="0" tIns="0" rIns="0" bIns="0" anchor="t" anchorCtr="0">
            <a:noAutofit/>
          </a:bodyPr>
          <a:lstStyle>
            <a:lvl1pPr lvl="0" algn="r"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81" name="Google Shape;281;p26"/>
          <p:cNvSpPr txBox="1">
            <a:spLocks noGrp="1"/>
          </p:cNvSpPr>
          <p:nvPr>
            <p:ph type="subTitle" idx="1"/>
          </p:nvPr>
        </p:nvSpPr>
        <p:spPr>
          <a:xfrm>
            <a:off x="950967" y="3814567"/>
            <a:ext cx="3473200" cy="1776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741194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82"/>
        <p:cNvGrpSpPr/>
        <p:nvPr/>
      </p:nvGrpSpPr>
      <p:grpSpPr>
        <a:xfrm>
          <a:off x="0" y="0"/>
          <a:ext cx="0" cy="0"/>
          <a:chOff x="0" y="0"/>
          <a:chExt cx="0" cy="0"/>
        </a:xfrm>
      </p:grpSpPr>
      <p:grpSp>
        <p:nvGrpSpPr>
          <p:cNvPr id="283" name="Google Shape;283;p27"/>
          <p:cNvGrpSpPr/>
          <p:nvPr/>
        </p:nvGrpSpPr>
        <p:grpSpPr>
          <a:xfrm>
            <a:off x="-3433" y="10"/>
            <a:ext cx="12195433" cy="6860124"/>
            <a:chOff x="-2575" y="7"/>
            <a:chExt cx="9146575" cy="5145093"/>
          </a:xfrm>
        </p:grpSpPr>
        <p:grpSp>
          <p:nvGrpSpPr>
            <p:cNvPr id="284" name="Google Shape;284;p27"/>
            <p:cNvGrpSpPr/>
            <p:nvPr/>
          </p:nvGrpSpPr>
          <p:grpSpPr>
            <a:xfrm>
              <a:off x="-2575" y="7"/>
              <a:ext cx="3472736" cy="2184757"/>
              <a:chOff x="5223150" y="2771850"/>
              <a:chExt cx="1210350" cy="761425"/>
            </a:xfrm>
          </p:grpSpPr>
          <p:sp>
            <p:nvSpPr>
              <p:cNvPr id="285" name="Google Shape;285;p27"/>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27"/>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7" name="Google Shape;287;p27"/>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8" name="Google Shape;288;p27"/>
          <p:cNvSpPr txBox="1">
            <a:spLocks noGrp="1"/>
          </p:cNvSpPr>
          <p:nvPr>
            <p:ph type="title"/>
          </p:nvPr>
        </p:nvSpPr>
        <p:spPr>
          <a:xfrm>
            <a:off x="2692900" y="720000"/>
            <a:ext cx="8548000" cy="572800"/>
          </a:xfrm>
          <a:prstGeom prst="rect">
            <a:avLst/>
          </a:prstGeom>
        </p:spPr>
        <p:txBody>
          <a:bodyPr spcFirstLastPara="1" wrap="square" lIns="0" tIns="0" rIns="0" bIns="0" anchor="t" anchorCtr="0">
            <a:noAutofit/>
          </a:bodyPr>
          <a:lstStyle>
            <a:lvl1pPr lvl="0" algn="r" rtl="0">
              <a:lnSpc>
                <a:spcPct val="115000"/>
              </a:lnSpc>
              <a:spcBef>
                <a:spcPts val="0"/>
              </a:spcBef>
              <a:spcAft>
                <a:spcPts val="0"/>
              </a:spcAft>
              <a:buNone/>
              <a:defRPr sz="4667" b="1"/>
            </a:lvl1pPr>
            <a:lvl2pPr lvl="1" algn="r" rtl="0">
              <a:lnSpc>
                <a:spcPct val="115000"/>
              </a:lnSpc>
              <a:spcBef>
                <a:spcPts val="0"/>
              </a:spcBef>
              <a:spcAft>
                <a:spcPts val="0"/>
              </a:spcAft>
              <a:buNone/>
              <a:defRPr sz="4667">
                <a:latin typeface="Mallanna"/>
                <a:ea typeface="Mallanna"/>
                <a:cs typeface="Mallanna"/>
                <a:sym typeface="Mallanna"/>
              </a:defRPr>
            </a:lvl2pPr>
            <a:lvl3pPr lvl="2" algn="r" rtl="0">
              <a:lnSpc>
                <a:spcPct val="115000"/>
              </a:lnSpc>
              <a:spcBef>
                <a:spcPts val="0"/>
              </a:spcBef>
              <a:spcAft>
                <a:spcPts val="0"/>
              </a:spcAft>
              <a:buNone/>
              <a:defRPr sz="4667">
                <a:latin typeface="Mallanna"/>
                <a:ea typeface="Mallanna"/>
                <a:cs typeface="Mallanna"/>
                <a:sym typeface="Mallanna"/>
              </a:defRPr>
            </a:lvl3pPr>
            <a:lvl4pPr lvl="3" algn="r" rtl="0">
              <a:lnSpc>
                <a:spcPct val="115000"/>
              </a:lnSpc>
              <a:spcBef>
                <a:spcPts val="0"/>
              </a:spcBef>
              <a:spcAft>
                <a:spcPts val="0"/>
              </a:spcAft>
              <a:buNone/>
              <a:defRPr sz="4667">
                <a:latin typeface="Mallanna"/>
                <a:ea typeface="Mallanna"/>
                <a:cs typeface="Mallanna"/>
                <a:sym typeface="Mallanna"/>
              </a:defRPr>
            </a:lvl4pPr>
            <a:lvl5pPr lvl="4" algn="r" rtl="0">
              <a:lnSpc>
                <a:spcPct val="115000"/>
              </a:lnSpc>
              <a:spcBef>
                <a:spcPts val="0"/>
              </a:spcBef>
              <a:spcAft>
                <a:spcPts val="0"/>
              </a:spcAft>
              <a:buNone/>
              <a:defRPr sz="4667">
                <a:latin typeface="Mallanna"/>
                <a:ea typeface="Mallanna"/>
                <a:cs typeface="Mallanna"/>
                <a:sym typeface="Mallanna"/>
              </a:defRPr>
            </a:lvl5pPr>
            <a:lvl6pPr lvl="5" algn="r" rtl="0">
              <a:lnSpc>
                <a:spcPct val="115000"/>
              </a:lnSpc>
              <a:spcBef>
                <a:spcPts val="0"/>
              </a:spcBef>
              <a:spcAft>
                <a:spcPts val="0"/>
              </a:spcAft>
              <a:buNone/>
              <a:defRPr sz="4667">
                <a:latin typeface="Mallanna"/>
                <a:ea typeface="Mallanna"/>
                <a:cs typeface="Mallanna"/>
                <a:sym typeface="Mallanna"/>
              </a:defRPr>
            </a:lvl6pPr>
            <a:lvl7pPr lvl="6" algn="r" rtl="0">
              <a:lnSpc>
                <a:spcPct val="115000"/>
              </a:lnSpc>
              <a:spcBef>
                <a:spcPts val="0"/>
              </a:spcBef>
              <a:spcAft>
                <a:spcPts val="0"/>
              </a:spcAft>
              <a:buNone/>
              <a:defRPr sz="4667">
                <a:latin typeface="Mallanna"/>
                <a:ea typeface="Mallanna"/>
                <a:cs typeface="Mallanna"/>
                <a:sym typeface="Mallanna"/>
              </a:defRPr>
            </a:lvl7pPr>
            <a:lvl8pPr lvl="7" algn="r" rtl="0">
              <a:lnSpc>
                <a:spcPct val="115000"/>
              </a:lnSpc>
              <a:spcBef>
                <a:spcPts val="0"/>
              </a:spcBef>
              <a:spcAft>
                <a:spcPts val="0"/>
              </a:spcAft>
              <a:buNone/>
              <a:defRPr sz="4667">
                <a:latin typeface="Mallanna"/>
                <a:ea typeface="Mallanna"/>
                <a:cs typeface="Mallanna"/>
                <a:sym typeface="Mallanna"/>
              </a:defRPr>
            </a:lvl8pPr>
            <a:lvl9pPr lvl="8" algn="r"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89" name="Google Shape;289;p27"/>
          <p:cNvSpPr txBox="1">
            <a:spLocks noGrp="1"/>
          </p:cNvSpPr>
          <p:nvPr>
            <p:ph type="title" idx="2"/>
          </p:nvPr>
        </p:nvSpPr>
        <p:spPr>
          <a:xfrm>
            <a:off x="5281000" y="2651933"/>
            <a:ext cx="1563600" cy="1361600"/>
          </a:xfrm>
          <a:prstGeom prst="rect">
            <a:avLst/>
          </a:prstGeom>
        </p:spPr>
        <p:txBody>
          <a:bodyPr spcFirstLastPara="1" wrap="square" lIns="0" tIns="0" rIns="0" bIns="0" anchor="t" anchorCtr="0">
            <a:noAutofit/>
          </a:bodyPr>
          <a:lstStyle>
            <a:lvl1pPr lvl="0"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90" name="Google Shape;290;p27"/>
          <p:cNvSpPr txBox="1">
            <a:spLocks noGrp="1"/>
          </p:cNvSpPr>
          <p:nvPr>
            <p:ph type="subTitle" idx="1"/>
          </p:nvPr>
        </p:nvSpPr>
        <p:spPr>
          <a:xfrm>
            <a:off x="5281000" y="4084900"/>
            <a:ext cx="4223200" cy="177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160810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91"/>
        <p:cNvGrpSpPr/>
        <p:nvPr/>
      </p:nvGrpSpPr>
      <p:grpSpPr>
        <a:xfrm>
          <a:off x="0" y="0"/>
          <a:ext cx="0" cy="0"/>
          <a:chOff x="0" y="0"/>
          <a:chExt cx="0" cy="0"/>
        </a:xfrm>
      </p:grpSpPr>
      <p:grpSp>
        <p:nvGrpSpPr>
          <p:cNvPr id="292" name="Google Shape;292;p28"/>
          <p:cNvGrpSpPr/>
          <p:nvPr/>
        </p:nvGrpSpPr>
        <p:grpSpPr>
          <a:xfrm>
            <a:off x="-3434" y="10"/>
            <a:ext cx="12195419" cy="6851905"/>
            <a:chOff x="-2575" y="7"/>
            <a:chExt cx="9146564" cy="5138929"/>
          </a:xfrm>
        </p:grpSpPr>
        <p:grpSp>
          <p:nvGrpSpPr>
            <p:cNvPr id="293" name="Google Shape;293;p28"/>
            <p:cNvGrpSpPr/>
            <p:nvPr/>
          </p:nvGrpSpPr>
          <p:grpSpPr>
            <a:xfrm>
              <a:off x="-2575" y="7"/>
              <a:ext cx="3472736" cy="2184757"/>
              <a:chOff x="5223150" y="2771850"/>
              <a:chExt cx="1210350" cy="761425"/>
            </a:xfrm>
          </p:grpSpPr>
          <p:sp>
            <p:nvSpPr>
              <p:cNvPr id="294" name="Google Shape;294;p2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2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6" name="Google Shape;296;p28"/>
            <p:cNvGrpSpPr/>
            <p:nvPr/>
          </p:nvGrpSpPr>
          <p:grpSpPr>
            <a:xfrm>
              <a:off x="146564" y="2541576"/>
              <a:ext cx="8997424" cy="2597361"/>
              <a:chOff x="1213475" y="1281350"/>
              <a:chExt cx="3125625" cy="902300"/>
            </a:xfrm>
          </p:grpSpPr>
          <p:sp>
            <p:nvSpPr>
              <p:cNvPr id="297" name="Google Shape;297;p2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2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299" name="Google Shape;299;p28"/>
          <p:cNvPicPr preferRelativeResize="0"/>
          <p:nvPr/>
        </p:nvPicPr>
        <p:blipFill>
          <a:blip r:embed="rId2">
            <a:alphaModFix/>
          </a:blip>
          <a:stretch>
            <a:fillRect/>
          </a:stretch>
        </p:blipFill>
        <p:spPr>
          <a:xfrm>
            <a:off x="1" y="1405"/>
            <a:ext cx="12191996" cy="6855187"/>
          </a:xfrm>
          <a:prstGeom prst="rect">
            <a:avLst/>
          </a:prstGeom>
          <a:noFill/>
          <a:ln>
            <a:noFill/>
          </a:ln>
        </p:spPr>
      </p:pic>
      <p:sp>
        <p:nvSpPr>
          <p:cNvPr id="300" name="Google Shape;300;p28"/>
          <p:cNvSpPr txBox="1">
            <a:spLocks noGrp="1"/>
          </p:cNvSpPr>
          <p:nvPr>
            <p:ph type="title"/>
          </p:nvPr>
        </p:nvSpPr>
        <p:spPr>
          <a:xfrm>
            <a:off x="3596800" y="1394400"/>
            <a:ext cx="4998400" cy="9716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Clr>
                <a:srgbClr val="FAF2DD"/>
              </a:buClr>
              <a:buSzPts val="7700"/>
              <a:buFont typeface="Amatic SC"/>
              <a:buNone/>
              <a:defRPr sz="8000" b="1">
                <a:solidFill>
                  <a:srgbClr val="FAF2DD"/>
                </a:solidFill>
                <a:latin typeface="Amatic SC"/>
                <a:ea typeface="Amatic SC"/>
                <a:cs typeface="Amatic SC"/>
                <a:sym typeface="Amatic SC"/>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01" name="Google Shape;301;p28"/>
          <p:cNvSpPr txBox="1">
            <a:spLocks noGrp="1"/>
          </p:cNvSpPr>
          <p:nvPr>
            <p:ph type="subTitle" idx="1"/>
          </p:nvPr>
        </p:nvSpPr>
        <p:spPr>
          <a:xfrm>
            <a:off x="3596800" y="3041751"/>
            <a:ext cx="4998400" cy="1442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rgbClr val="FAF2DD"/>
              </a:buClr>
              <a:buSzPts val="1200"/>
              <a:buFont typeface="Happy Monkey"/>
              <a:buNone/>
              <a:defRPr sz="2000">
                <a:solidFill>
                  <a:srgbClr val="FAF2DD"/>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302" name="Google Shape;302;p28"/>
          <p:cNvSpPr txBox="1"/>
          <p:nvPr/>
        </p:nvSpPr>
        <p:spPr>
          <a:xfrm>
            <a:off x="3134800" y="4576351"/>
            <a:ext cx="5922400" cy="748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1600">
                <a:solidFill>
                  <a:srgbClr val="FAF2DD"/>
                </a:solidFill>
                <a:latin typeface="Mallanna"/>
                <a:ea typeface="Mallanna"/>
                <a:cs typeface="Mallanna"/>
                <a:sym typeface="Mallanna"/>
              </a:rPr>
              <a:t>CREDITS: This presentation template was created by ​</a:t>
            </a:r>
            <a:r>
              <a:rPr lang="en" sz="1600" b="1">
                <a:solidFill>
                  <a:srgbClr val="FAF2DD"/>
                </a:solidFill>
                <a:latin typeface="Mallanna"/>
                <a:ea typeface="Mallanna"/>
                <a:cs typeface="Mallanna"/>
                <a:sym typeface="Mallanna"/>
              </a:rPr>
              <a:t>Slidesgo</a:t>
            </a:r>
            <a:r>
              <a:rPr lang="en" sz="1600">
                <a:solidFill>
                  <a:srgbClr val="FAF2DD"/>
                </a:solidFill>
                <a:latin typeface="Mallanna"/>
                <a:ea typeface="Mallanna"/>
                <a:cs typeface="Mallanna"/>
                <a:sym typeface="Mallanna"/>
              </a:rPr>
              <a:t>​,  including icons by </a:t>
            </a:r>
            <a:r>
              <a:rPr lang="en" sz="1600" b="1">
                <a:solidFill>
                  <a:srgbClr val="FAF2DD"/>
                </a:solidFill>
                <a:latin typeface="Mallanna"/>
                <a:ea typeface="Mallanna"/>
                <a:cs typeface="Mallanna"/>
                <a:sym typeface="Mallanna"/>
              </a:rPr>
              <a:t>Flaticon</a:t>
            </a:r>
            <a:r>
              <a:rPr lang="en" sz="1600">
                <a:solidFill>
                  <a:srgbClr val="FAF2DD"/>
                </a:solidFill>
                <a:latin typeface="Mallanna"/>
                <a:ea typeface="Mallanna"/>
                <a:cs typeface="Mallanna"/>
                <a:sym typeface="Mallanna"/>
              </a:rPr>
              <a:t>​, infographics &amp; images by </a:t>
            </a:r>
            <a:r>
              <a:rPr lang="en" sz="1600" b="1">
                <a:solidFill>
                  <a:srgbClr val="FAF2DD"/>
                </a:solidFill>
                <a:latin typeface="Mallanna"/>
                <a:ea typeface="Mallanna"/>
                <a:cs typeface="Mallanna"/>
                <a:sym typeface="Mallanna"/>
              </a:rPr>
              <a:t>​Freepik</a:t>
            </a:r>
            <a:endParaRPr sz="1600" b="1">
              <a:solidFill>
                <a:srgbClr val="FAF2DD"/>
              </a:solidFill>
              <a:latin typeface="Mallanna"/>
              <a:ea typeface="Mallanna"/>
              <a:cs typeface="Mallanna"/>
              <a:sym typeface="Mallanna"/>
            </a:endParaRPr>
          </a:p>
        </p:txBody>
      </p:sp>
    </p:spTree>
    <p:extLst>
      <p:ext uri="{BB962C8B-B14F-4D97-AF65-F5344CB8AC3E}">
        <p14:creationId xmlns:p14="http://schemas.microsoft.com/office/powerpoint/2010/main" val="4007100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244457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04"/>
        <p:cNvGrpSpPr/>
        <p:nvPr/>
      </p:nvGrpSpPr>
      <p:grpSpPr>
        <a:xfrm>
          <a:off x="0" y="0"/>
          <a:ext cx="0" cy="0"/>
          <a:chOff x="0" y="0"/>
          <a:chExt cx="0" cy="0"/>
        </a:xfrm>
      </p:grpSpPr>
    </p:spTree>
    <p:extLst>
      <p:ext uri="{BB962C8B-B14F-4D97-AF65-F5344CB8AC3E}">
        <p14:creationId xmlns:p14="http://schemas.microsoft.com/office/powerpoint/2010/main" val="3796194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305"/>
        <p:cNvGrpSpPr/>
        <p:nvPr/>
      </p:nvGrpSpPr>
      <p:grpSpPr>
        <a:xfrm>
          <a:off x="0" y="0"/>
          <a:ext cx="0" cy="0"/>
          <a:chOff x="0" y="0"/>
          <a:chExt cx="0" cy="0"/>
        </a:xfrm>
      </p:grpSpPr>
      <p:grpSp>
        <p:nvGrpSpPr>
          <p:cNvPr id="306" name="Google Shape;306;p31"/>
          <p:cNvGrpSpPr/>
          <p:nvPr/>
        </p:nvGrpSpPr>
        <p:grpSpPr>
          <a:xfrm>
            <a:off x="-14" y="-9"/>
            <a:ext cx="12192244" cy="6852024"/>
            <a:chOff x="-11" y="-7"/>
            <a:chExt cx="9144183" cy="5139018"/>
          </a:xfrm>
        </p:grpSpPr>
        <p:grpSp>
          <p:nvGrpSpPr>
            <p:cNvPr id="307" name="Google Shape;307;p31"/>
            <p:cNvGrpSpPr/>
            <p:nvPr/>
          </p:nvGrpSpPr>
          <p:grpSpPr>
            <a:xfrm>
              <a:off x="146748" y="2541651"/>
              <a:ext cx="8997424" cy="2597361"/>
              <a:chOff x="1213475" y="1281350"/>
              <a:chExt cx="3125625" cy="902300"/>
            </a:xfrm>
          </p:grpSpPr>
          <p:sp>
            <p:nvSpPr>
              <p:cNvPr id="308" name="Google Shape;308;p31"/>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31"/>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0" name="Google Shape;310;p31"/>
            <p:cNvGrpSpPr/>
            <p:nvPr/>
          </p:nvGrpSpPr>
          <p:grpSpPr>
            <a:xfrm>
              <a:off x="-11" y="-7"/>
              <a:ext cx="3516067" cy="2211940"/>
              <a:chOff x="5223150" y="2771850"/>
              <a:chExt cx="1210350" cy="761425"/>
            </a:xfrm>
          </p:grpSpPr>
          <p:sp>
            <p:nvSpPr>
              <p:cNvPr id="311" name="Google Shape;311;p31"/>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31"/>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313" name="Google Shape;313;p31"/>
          <p:cNvPicPr preferRelativeResize="0"/>
          <p:nvPr/>
        </p:nvPicPr>
        <p:blipFill>
          <a:blip r:embed="rId2">
            <a:alphaModFix/>
          </a:blip>
          <a:stretch>
            <a:fillRect/>
          </a:stretch>
        </p:blipFill>
        <p:spPr>
          <a:xfrm flipH="1">
            <a:off x="1" y="0"/>
            <a:ext cx="12191999" cy="6856371"/>
          </a:xfrm>
          <a:prstGeom prst="rect">
            <a:avLst/>
          </a:prstGeom>
          <a:noFill/>
          <a:ln>
            <a:noFill/>
          </a:ln>
        </p:spPr>
      </p:pic>
      <p:grpSp>
        <p:nvGrpSpPr>
          <p:cNvPr id="314" name="Google Shape;314;p31"/>
          <p:cNvGrpSpPr/>
          <p:nvPr/>
        </p:nvGrpSpPr>
        <p:grpSpPr>
          <a:xfrm rot="10800000" flipH="1">
            <a:off x="-212062" y="-457497"/>
            <a:ext cx="3327935" cy="2927781"/>
            <a:chOff x="3312900" y="2468375"/>
            <a:chExt cx="1021800" cy="898975"/>
          </a:xfrm>
        </p:grpSpPr>
        <p:sp>
          <p:nvSpPr>
            <p:cNvPr id="315" name="Google Shape;315;p31"/>
            <p:cNvSpPr/>
            <p:nvPr/>
          </p:nvSpPr>
          <p:spPr>
            <a:xfrm>
              <a:off x="3799175" y="2641950"/>
              <a:ext cx="218375" cy="171725"/>
            </a:xfrm>
            <a:custGeom>
              <a:avLst/>
              <a:gdLst/>
              <a:ahLst/>
              <a:cxnLst/>
              <a:rect l="l" t="t" r="r" b="b"/>
              <a:pathLst>
                <a:path w="8735" h="6869" extrusionOk="0">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31"/>
            <p:cNvSpPr/>
            <p:nvPr/>
          </p:nvSpPr>
          <p:spPr>
            <a:xfrm>
              <a:off x="3800500" y="2657400"/>
              <a:ext cx="154925" cy="107200"/>
            </a:xfrm>
            <a:custGeom>
              <a:avLst/>
              <a:gdLst/>
              <a:ahLst/>
              <a:cxnLst/>
              <a:rect l="l" t="t" r="r" b="b"/>
              <a:pathLst>
                <a:path w="6197" h="4288" extrusionOk="0">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31"/>
            <p:cNvSpPr/>
            <p:nvPr/>
          </p:nvSpPr>
          <p:spPr>
            <a:xfrm>
              <a:off x="3803025" y="2662350"/>
              <a:ext cx="162750" cy="104125"/>
            </a:xfrm>
            <a:custGeom>
              <a:avLst/>
              <a:gdLst/>
              <a:ahLst/>
              <a:cxnLst/>
              <a:rect l="l" t="t" r="r" b="b"/>
              <a:pathLst>
                <a:path w="6510" h="4165" extrusionOk="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31"/>
            <p:cNvSpPr/>
            <p:nvPr/>
          </p:nvSpPr>
          <p:spPr>
            <a:xfrm>
              <a:off x="3807150" y="2676725"/>
              <a:ext cx="162000" cy="95650"/>
            </a:xfrm>
            <a:custGeom>
              <a:avLst/>
              <a:gdLst/>
              <a:ahLst/>
              <a:cxnLst/>
              <a:rect l="l" t="t" r="r" b="b"/>
              <a:pathLst>
                <a:path w="6480" h="3826" extrusionOk="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31"/>
            <p:cNvSpPr/>
            <p:nvPr/>
          </p:nvSpPr>
          <p:spPr>
            <a:xfrm>
              <a:off x="3811825" y="2691075"/>
              <a:ext cx="157250" cy="85850"/>
            </a:xfrm>
            <a:custGeom>
              <a:avLst/>
              <a:gdLst/>
              <a:ahLst/>
              <a:cxnLst/>
              <a:rect l="l" t="t" r="r" b="b"/>
              <a:pathLst>
                <a:path w="6290" h="3434" extrusionOk="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31"/>
            <p:cNvSpPr/>
            <p:nvPr/>
          </p:nvSpPr>
          <p:spPr>
            <a:xfrm>
              <a:off x="3815800" y="2697550"/>
              <a:ext cx="162350" cy="84050"/>
            </a:xfrm>
            <a:custGeom>
              <a:avLst/>
              <a:gdLst/>
              <a:ahLst/>
              <a:cxnLst/>
              <a:rect l="l" t="t" r="r" b="b"/>
              <a:pathLst>
                <a:path w="6494" h="3362" extrusionOk="0">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31"/>
            <p:cNvSpPr/>
            <p:nvPr/>
          </p:nvSpPr>
          <p:spPr>
            <a:xfrm>
              <a:off x="3821550" y="2707000"/>
              <a:ext cx="161650" cy="83225"/>
            </a:xfrm>
            <a:custGeom>
              <a:avLst/>
              <a:gdLst/>
              <a:ahLst/>
              <a:cxnLst/>
              <a:rect l="l" t="t" r="r" b="b"/>
              <a:pathLst>
                <a:path w="6466" h="3329" extrusionOk="0">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31"/>
            <p:cNvSpPr/>
            <p:nvPr/>
          </p:nvSpPr>
          <p:spPr>
            <a:xfrm>
              <a:off x="3826325" y="2713450"/>
              <a:ext cx="162550" cy="89300"/>
            </a:xfrm>
            <a:custGeom>
              <a:avLst/>
              <a:gdLst/>
              <a:ahLst/>
              <a:cxnLst/>
              <a:rect l="l" t="t" r="r" b="b"/>
              <a:pathLst>
                <a:path w="6502" h="3572" extrusionOk="0">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31"/>
            <p:cNvSpPr/>
            <p:nvPr/>
          </p:nvSpPr>
          <p:spPr>
            <a:xfrm>
              <a:off x="3529675" y="2773300"/>
              <a:ext cx="286775" cy="384675"/>
            </a:xfrm>
            <a:custGeom>
              <a:avLst/>
              <a:gdLst/>
              <a:ahLst/>
              <a:cxnLst/>
              <a:rect l="l" t="t" r="r" b="b"/>
              <a:pathLst>
                <a:path w="11471" h="15387" extrusionOk="0">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31"/>
            <p:cNvSpPr/>
            <p:nvPr/>
          </p:nvSpPr>
          <p:spPr>
            <a:xfrm>
              <a:off x="3615950" y="2793500"/>
              <a:ext cx="60575" cy="147775"/>
            </a:xfrm>
            <a:custGeom>
              <a:avLst/>
              <a:gdLst/>
              <a:ahLst/>
              <a:cxnLst/>
              <a:rect l="l" t="t" r="r" b="b"/>
              <a:pathLst>
                <a:path w="2423" h="5911" extrusionOk="0">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31"/>
            <p:cNvSpPr/>
            <p:nvPr/>
          </p:nvSpPr>
          <p:spPr>
            <a:xfrm>
              <a:off x="3532500" y="2868850"/>
              <a:ext cx="65275" cy="146150"/>
            </a:xfrm>
            <a:custGeom>
              <a:avLst/>
              <a:gdLst/>
              <a:ahLst/>
              <a:cxnLst/>
              <a:rect l="l" t="t" r="r" b="b"/>
              <a:pathLst>
                <a:path w="2611" h="5846" extrusionOk="0">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31"/>
            <p:cNvSpPr/>
            <p:nvPr/>
          </p:nvSpPr>
          <p:spPr>
            <a:xfrm>
              <a:off x="3677750" y="2740175"/>
              <a:ext cx="55550" cy="132075"/>
            </a:xfrm>
            <a:custGeom>
              <a:avLst/>
              <a:gdLst/>
              <a:ahLst/>
              <a:cxnLst/>
              <a:rect l="l" t="t" r="r" b="b"/>
              <a:pathLst>
                <a:path w="2222" h="5283" extrusionOk="0">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31"/>
            <p:cNvSpPr/>
            <p:nvPr/>
          </p:nvSpPr>
          <p:spPr>
            <a:xfrm>
              <a:off x="3736100" y="2710125"/>
              <a:ext cx="51925" cy="111000"/>
            </a:xfrm>
            <a:custGeom>
              <a:avLst/>
              <a:gdLst/>
              <a:ahLst/>
              <a:cxnLst/>
              <a:rect l="l" t="t" r="r" b="b"/>
              <a:pathLst>
                <a:path w="2077" h="4440" extrusionOk="0">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31"/>
            <p:cNvSpPr/>
            <p:nvPr/>
          </p:nvSpPr>
          <p:spPr>
            <a:xfrm>
              <a:off x="3601825" y="2926575"/>
              <a:ext cx="155950" cy="39175"/>
            </a:xfrm>
            <a:custGeom>
              <a:avLst/>
              <a:gdLst/>
              <a:ahLst/>
              <a:cxnLst/>
              <a:rect l="l" t="t" r="r" b="b"/>
              <a:pathLst>
                <a:path w="6238" h="1567" extrusionOk="0">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31"/>
            <p:cNvSpPr/>
            <p:nvPr/>
          </p:nvSpPr>
          <p:spPr>
            <a:xfrm>
              <a:off x="3647950" y="2868850"/>
              <a:ext cx="135875" cy="34475"/>
            </a:xfrm>
            <a:custGeom>
              <a:avLst/>
              <a:gdLst/>
              <a:ahLst/>
              <a:cxnLst/>
              <a:rect l="l" t="t" r="r" b="b"/>
              <a:pathLst>
                <a:path w="5435" h="1379" extrusionOk="0">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31"/>
            <p:cNvSpPr/>
            <p:nvPr/>
          </p:nvSpPr>
          <p:spPr>
            <a:xfrm>
              <a:off x="3711950" y="2808800"/>
              <a:ext cx="112650" cy="33650"/>
            </a:xfrm>
            <a:custGeom>
              <a:avLst/>
              <a:gdLst/>
              <a:ahLst/>
              <a:cxnLst/>
              <a:rect l="l" t="t" r="r" b="b"/>
              <a:pathLst>
                <a:path w="4506" h="1346" extrusionOk="0">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31"/>
            <p:cNvSpPr/>
            <p:nvPr/>
          </p:nvSpPr>
          <p:spPr>
            <a:xfrm>
              <a:off x="3795400" y="2752675"/>
              <a:ext cx="37675" cy="43725"/>
            </a:xfrm>
            <a:custGeom>
              <a:avLst/>
              <a:gdLst/>
              <a:ahLst/>
              <a:cxnLst/>
              <a:rect l="l" t="t" r="r" b="b"/>
              <a:pathLst>
                <a:path w="1507" h="1749" extrusionOk="0">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31"/>
            <p:cNvSpPr/>
            <p:nvPr/>
          </p:nvSpPr>
          <p:spPr>
            <a:xfrm>
              <a:off x="3617725" y="2813825"/>
              <a:ext cx="31500" cy="128225"/>
            </a:xfrm>
            <a:custGeom>
              <a:avLst/>
              <a:gdLst/>
              <a:ahLst/>
              <a:cxnLst/>
              <a:rect l="l" t="t" r="r" b="b"/>
              <a:pathLst>
                <a:path w="1260" h="5129" extrusionOk="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31"/>
            <p:cNvSpPr/>
            <p:nvPr/>
          </p:nvSpPr>
          <p:spPr>
            <a:xfrm>
              <a:off x="3551950" y="2888100"/>
              <a:ext cx="33900" cy="127900"/>
            </a:xfrm>
            <a:custGeom>
              <a:avLst/>
              <a:gdLst/>
              <a:ahLst/>
              <a:cxnLst/>
              <a:rect l="l" t="t" r="r" b="b"/>
              <a:pathLst>
                <a:path w="1356" h="5116" extrusionOk="0">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31"/>
            <p:cNvSpPr/>
            <p:nvPr/>
          </p:nvSpPr>
          <p:spPr>
            <a:xfrm>
              <a:off x="3677525" y="2758000"/>
              <a:ext cx="32250" cy="117475"/>
            </a:xfrm>
            <a:custGeom>
              <a:avLst/>
              <a:gdLst/>
              <a:ahLst/>
              <a:cxnLst/>
              <a:rect l="l" t="t" r="r" b="b"/>
              <a:pathLst>
                <a:path w="1290" h="4699" extrusionOk="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31"/>
            <p:cNvSpPr/>
            <p:nvPr/>
          </p:nvSpPr>
          <p:spPr>
            <a:xfrm>
              <a:off x="3736300" y="2724900"/>
              <a:ext cx="31525" cy="96925"/>
            </a:xfrm>
            <a:custGeom>
              <a:avLst/>
              <a:gdLst/>
              <a:ahLst/>
              <a:cxnLst/>
              <a:rect l="l" t="t" r="r" b="b"/>
              <a:pathLst>
                <a:path w="1261" h="3877" extrusionOk="0">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31"/>
            <p:cNvSpPr/>
            <p:nvPr/>
          </p:nvSpPr>
          <p:spPr>
            <a:xfrm>
              <a:off x="3600725" y="2941350"/>
              <a:ext cx="133525" cy="25175"/>
            </a:xfrm>
            <a:custGeom>
              <a:avLst/>
              <a:gdLst/>
              <a:ahLst/>
              <a:cxnLst/>
              <a:rect l="l" t="t" r="r" b="b"/>
              <a:pathLst>
                <a:path w="5341" h="1007" extrusionOk="0">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31"/>
            <p:cNvSpPr/>
            <p:nvPr/>
          </p:nvSpPr>
          <p:spPr>
            <a:xfrm>
              <a:off x="3648675" y="2880725"/>
              <a:ext cx="116625" cy="24525"/>
            </a:xfrm>
            <a:custGeom>
              <a:avLst/>
              <a:gdLst/>
              <a:ahLst/>
              <a:cxnLst/>
              <a:rect l="l" t="t" r="r" b="b"/>
              <a:pathLst>
                <a:path w="4665" h="981" extrusionOk="0">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31"/>
            <p:cNvSpPr/>
            <p:nvPr/>
          </p:nvSpPr>
          <p:spPr>
            <a:xfrm>
              <a:off x="3716100" y="2818975"/>
              <a:ext cx="93000" cy="20700"/>
            </a:xfrm>
            <a:custGeom>
              <a:avLst/>
              <a:gdLst/>
              <a:ahLst/>
              <a:cxnLst/>
              <a:rect l="l" t="t" r="r" b="b"/>
              <a:pathLst>
                <a:path w="3720" h="828" extrusionOk="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31"/>
            <p:cNvSpPr/>
            <p:nvPr/>
          </p:nvSpPr>
          <p:spPr>
            <a:xfrm>
              <a:off x="3559800" y="2639050"/>
              <a:ext cx="63825" cy="384575"/>
            </a:xfrm>
            <a:custGeom>
              <a:avLst/>
              <a:gdLst/>
              <a:ahLst/>
              <a:cxnLst/>
              <a:rect l="l" t="t" r="r" b="b"/>
              <a:pathLst>
                <a:path w="2553" h="15383" extrusionOk="0">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31"/>
            <p:cNvSpPr/>
            <p:nvPr/>
          </p:nvSpPr>
          <p:spPr>
            <a:xfrm>
              <a:off x="3586775" y="2468375"/>
              <a:ext cx="133975" cy="174875"/>
            </a:xfrm>
            <a:custGeom>
              <a:avLst/>
              <a:gdLst/>
              <a:ahLst/>
              <a:cxnLst/>
              <a:rect l="l" t="t" r="r" b="b"/>
              <a:pathLst>
                <a:path w="5359" h="6995" extrusionOk="0">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31"/>
            <p:cNvSpPr/>
            <p:nvPr/>
          </p:nvSpPr>
          <p:spPr>
            <a:xfrm>
              <a:off x="3633675" y="2513800"/>
              <a:ext cx="83625" cy="129900"/>
            </a:xfrm>
            <a:custGeom>
              <a:avLst/>
              <a:gdLst/>
              <a:ahLst/>
              <a:cxnLst/>
              <a:rect l="l" t="t" r="r" b="b"/>
              <a:pathLst>
                <a:path w="3345" h="5196" extrusionOk="0">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31"/>
            <p:cNvSpPr/>
            <p:nvPr/>
          </p:nvSpPr>
          <p:spPr>
            <a:xfrm>
              <a:off x="3632100" y="2505725"/>
              <a:ext cx="72350" cy="136150"/>
            </a:xfrm>
            <a:custGeom>
              <a:avLst/>
              <a:gdLst/>
              <a:ahLst/>
              <a:cxnLst/>
              <a:rect l="l" t="t" r="r" b="b"/>
              <a:pathLst>
                <a:path w="2894" h="5446" extrusionOk="0">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31"/>
            <p:cNvSpPr/>
            <p:nvPr/>
          </p:nvSpPr>
          <p:spPr>
            <a:xfrm>
              <a:off x="3627325" y="2504200"/>
              <a:ext cx="65400" cy="134850"/>
            </a:xfrm>
            <a:custGeom>
              <a:avLst/>
              <a:gdLst/>
              <a:ahLst/>
              <a:cxnLst/>
              <a:rect l="l" t="t" r="r" b="b"/>
              <a:pathLst>
                <a:path w="2616" h="5394" extrusionOk="0">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31"/>
            <p:cNvSpPr/>
            <p:nvPr/>
          </p:nvSpPr>
          <p:spPr>
            <a:xfrm>
              <a:off x="3623275" y="2505275"/>
              <a:ext cx="58400" cy="130275"/>
            </a:xfrm>
            <a:custGeom>
              <a:avLst/>
              <a:gdLst/>
              <a:ahLst/>
              <a:cxnLst/>
              <a:rect l="l" t="t" r="r" b="b"/>
              <a:pathLst>
                <a:path w="2336" h="5211" extrusionOk="0">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31"/>
            <p:cNvSpPr/>
            <p:nvPr/>
          </p:nvSpPr>
          <p:spPr>
            <a:xfrm>
              <a:off x="3619400" y="2498500"/>
              <a:ext cx="56450" cy="134275"/>
            </a:xfrm>
            <a:custGeom>
              <a:avLst/>
              <a:gdLst/>
              <a:ahLst/>
              <a:cxnLst/>
              <a:rect l="l" t="t" r="r" b="b"/>
              <a:pathLst>
                <a:path w="2258" h="5371" extrusionOk="0">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31"/>
            <p:cNvSpPr/>
            <p:nvPr/>
          </p:nvSpPr>
          <p:spPr>
            <a:xfrm>
              <a:off x="3593675" y="2495250"/>
              <a:ext cx="74475" cy="133400"/>
            </a:xfrm>
            <a:custGeom>
              <a:avLst/>
              <a:gdLst/>
              <a:ahLst/>
              <a:cxnLst/>
              <a:rect l="l" t="t" r="r" b="b"/>
              <a:pathLst>
                <a:path w="2979" h="5336" extrusionOk="0">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31"/>
            <p:cNvSpPr/>
            <p:nvPr/>
          </p:nvSpPr>
          <p:spPr>
            <a:xfrm>
              <a:off x="3578625" y="2491000"/>
              <a:ext cx="83700" cy="134250"/>
            </a:xfrm>
            <a:custGeom>
              <a:avLst/>
              <a:gdLst/>
              <a:ahLst/>
              <a:cxnLst/>
              <a:rect l="l" t="t" r="r" b="b"/>
              <a:pathLst>
                <a:path w="3348" h="5370" extrusionOk="0">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31"/>
            <p:cNvSpPr/>
            <p:nvPr/>
          </p:nvSpPr>
          <p:spPr>
            <a:xfrm>
              <a:off x="3605600" y="2617150"/>
              <a:ext cx="43625" cy="31900"/>
            </a:xfrm>
            <a:custGeom>
              <a:avLst/>
              <a:gdLst/>
              <a:ahLst/>
              <a:cxnLst/>
              <a:rect l="l" t="t" r="r" b="b"/>
              <a:pathLst>
                <a:path w="1745" h="1276" extrusionOk="0">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31"/>
            <p:cNvSpPr/>
            <p:nvPr/>
          </p:nvSpPr>
          <p:spPr>
            <a:xfrm>
              <a:off x="3566700" y="2710025"/>
              <a:ext cx="144950" cy="125525"/>
            </a:xfrm>
            <a:custGeom>
              <a:avLst/>
              <a:gdLst/>
              <a:ahLst/>
              <a:cxnLst/>
              <a:rect l="l" t="t" r="r" b="b"/>
              <a:pathLst>
                <a:path w="5798" h="5021" extrusionOk="0">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31"/>
            <p:cNvSpPr/>
            <p:nvPr/>
          </p:nvSpPr>
          <p:spPr>
            <a:xfrm>
              <a:off x="3565025" y="2727850"/>
              <a:ext cx="122075" cy="108925"/>
            </a:xfrm>
            <a:custGeom>
              <a:avLst/>
              <a:gdLst/>
              <a:ahLst/>
              <a:cxnLst/>
              <a:rect l="l" t="t" r="r" b="b"/>
              <a:pathLst>
                <a:path w="4883" h="4357" extrusionOk="0">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31"/>
            <p:cNvSpPr/>
            <p:nvPr/>
          </p:nvSpPr>
          <p:spPr>
            <a:xfrm>
              <a:off x="3565125" y="2782100"/>
              <a:ext cx="148725" cy="148200"/>
            </a:xfrm>
            <a:custGeom>
              <a:avLst/>
              <a:gdLst/>
              <a:ahLst/>
              <a:cxnLst/>
              <a:rect l="l" t="t" r="r" b="b"/>
              <a:pathLst>
                <a:path w="5949" h="5928" extrusionOk="0">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31"/>
            <p:cNvSpPr/>
            <p:nvPr/>
          </p:nvSpPr>
          <p:spPr>
            <a:xfrm>
              <a:off x="3563775" y="2801950"/>
              <a:ext cx="123725" cy="129575"/>
            </a:xfrm>
            <a:custGeom>
              <a:avLst/>
              <a:gdLst/>
              <a:ahLst/>
              <a:cxnLst/>
              <a:rect l="l" t="t" r="r" b="b"/>
              <a:pathLst>
                <a:path w="4949" h="5183" extrusionOk="0">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31"/>
            <p:cNvSpPr/>
            <p:nvPr/>
          </p:nvSpPr>
          <p:spPr>
            <a:xfrm>
              <a:off x="3561675" y="2865525"/>
              <a:ext cx="180100" cy="179275"/>
            </a:xfrm>
            <a:custGeom>
              <a:avLst/>
              <a:gdLst/>
              <a:ahLst/>
              <a:cxnLst/>
              <a:rect l="l" t="t" r="r" b="b"/>
              <a:pathLst>
                <a:path w="7204" h="7171" extrusionOk="0">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31"/>
            <p:cNvSpPr/>
            <p:nvPr/>
          </p:nvSpPr>
          <p:spPr>
            <a:xfrm>
              <a:off x="3560525" y="2889750"/>
              <a:ext cx="149200" cy="156275"/>
            </a:xfrm>
            <a:custGeom>
              <a:avLst/>
              <a:gdLst/>
              <a:ahLst/>
              <a:cxnLst/>
              <a:rect l="l" t="t" r="r" b="b"/>
              <a:pathLst>
                <a:path w="5968" h="6251" extrusionOk="0">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31"/>
            <p:cNvSpPr/>
            <p:nvPr/>
          </p:nvSpPr>
          <p:spPr>
            <a:xfrm>
              <a:off x="3468200" y="2674900"/>
              <a:ext cx="99475" cy="172250"/>
            </a:xfrm>
            <a:custGeom>
              <a:avLst/>
              <a:gdLst/>
              <a:ahLst/>
              <a:cxnLst/>
              <a:rect l="l" t="t" r="r" b="b"/>
              <a:pathLst>
                <a:path w="3979" h="6890" extrusionOk="0">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31"/>
            <p:cNvSpPr/>
            <p:nvPr/>
          </p:nvSpPr>
          <p:spPr>
            <a:xfrm>
              <a:off x="3489925" y="2698375"/>
              <a:ext cx="78675" cy="149900"/>
            </a:xfrm>
            <a:custGeom>
              <a:avLst/>
              <a:gdLst/>
              <a:ahLst/>
              <a:cxnLst/>
              <a:rect l="l" t="t" r="r" b="b"/>
              <a:pathLst>
                <a:path w="3147" h="5996" extrusionOk="0">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31"/>
            <p:cNvSpPr/>
            <p:nvPr/>
          </p:nvSpPr>
          <p:spPr>
            <a:xfrm>
              <a:off x="3502075" y="2613125"/>
              <a:ext cx="77825" cy="146200"/>
            </a:xfrm>
            <a:custGeom>
              <a:avLst/>
              <a:gdLst/>
              <a:ahLst/>
              <a:cxnLst/>
              <a:rect l="l" t="t" r="r" b="b"/>
              <a:pathLst>
                <a:path w="3113" h="5848" extrusionOk="0">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31"/>
            <p:cNvSpPr/>
            <p:nvPr/>
          </p:nvSpPr>
          <p:spPr>
            <a:xfrm>
              <a:off x="3520325" y="2633100"/>
              <a:ext cx="60200" cy="127450"/>
            </a:xfrm>
            <a:custGeom>
              <a:avLst/>
              <a:gdLst/>
              <a:ahLst/>
              <a:cxnLst/>
              <a:rect l="l" t="t" r="r" b="b"/>
              <a:pathLst>
                <a:path w="2408" h="5098" extrusionOk="0">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31"/>
            <p:cNvSpPr/>
            <p:nvPr/>
          </p:nvSpPr>
          <p:spPr>
            <a:xfrm>
              <a:off x="3582700" y="2658550"/>
              <a:ext cx="107625" cy="81625"/>
            </a:xfrm>
            <a:custGeom>
              <a:avLst/>
              <a:gdLst/>
              <a:ahLst/>
              <a:cxnLst/>
              <a:rect l="l" t="t" r="r" b="b"/>
              <a:pathLst>
                <a:path w="4305" h="3265" extrusionOk="0">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31"/>
            <p:cNvSpPr/>
            <p:nvPr/>
          </p:nvSpPr>
          <p:spPr>
            <a:xfrm>
              <a:off x="3581300" y="2672025"/>
              <a:ext cx="91375" cy="69250"/>
            </a:xfrm>
            <a:custGeom>
              <a:avLst/>
              <a:gdLst/>
              <a:ahLst/>
              <a:cxnLst/>
              <a:rect l="l" t="t" r="r" b="b"/>
              <a:pathLst>
                <a:path w="3655" h="2770" extrusionOk="0">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31"/>
            <p:cNvSpPr/>
            <p:nvPr/>
          </p:nvSpPr>
          <p:spPr>
            <a:xfrm>
              <a:off x="3426150" y="2770775"/>
              <a:ext cx="138700" cy="181800"/>
            </a:xfrm>
            <a:custGeom>
              <a:avLst/>
              <a:gdLst/>
              <a:ahLst/>
              <a:cxnLst/>
              <a:rect l="l" t="t" r="r" b="b"/>
              <a:pathLst>
                <a:path w="5548" h="7272" extrusionOk="0">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31"/>
            <p:cNvSpPr/>
            <p:nvPr/>
          </p:nvSpPr>
          <p:spPr>
            <a:xfrm>
              <a:off x="3453500" y="2796225"/>
              <a:ext cx="112775" cy="157575"/>
            </a:xfrm>
            <a:custGeom>
              <a:avLst/>
              <a:gdLst/>
              <a:ahLst/>
              <a:cxnLst/>
              <a:rect l="l" t="t" r="r" b="b"/>
              <a:pathLst>
                <a:path w="4511" h="6303" extrusionOk="0">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31"/>
            <p:cNvSpPr/>
            <p:nvPr/>
          </p:nvSpPr>
          <p:spPr>
            <a:xfrm>
              <a:off x="3380650" y="2857475"/>
              <a:ext cx="195800" cy="184825"/>
            </a:xfrm>
            <a:custGeom>
              <a:avLst/>
              <a:gdLst/>
              <a:ahLst/>
              <a:cxnLst/>
              <a:rect l="l" t="t" r="r" b="b"/>
              <a:pathLst>
                <a:path w="7832" h="7393" extrusionOk="0">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31"/>
            <p:cNvSpPr/>
            <p:nvPr/>
          </p:nvSpPr>
          <p:spPr>
            <a:xfrm>
              <a:off x="3415475" y="2885100"/>
              <a:ext cx="162325" cy="158275"/>
            </a:xfrm>
            <a:custGeom>
              <a:avLst/>
              <a:gdLst/>
              <a:ahLst/>
              <a:cxnLst/>
              <a:rect l="l" t="t" r="r" b="b"/>
              <a:pathLst>
                <a:path w="6493" h="6331" extrusionOk="0">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31"/>
            <p:cNvSpPr/>
            <p:nvPr/>
          </p:nvSpPr>
          <p:spPr>
            <a:xfrm>
              <a:off x="3565950" y="3120625"/>
              <a:ext cx="658950" cy="62400"/>
            </a:xfrm>
            <a:custGeom>
              <a:avLst/>
              <a:gdLst/>
              <a:ahLst/>
              <a:cxnLst/>
              <a:rect l="l" t="t" r="r" b="b"/>
              <a:pathLst>
                <a:path w="26358" h="2496" extrusionOk="0">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31"/>
            <p:cNvSpPr/>
            <p:nvPr/>
          </p:nvSpPr>
          <p:spPr>
            <a:xfrm>
              <a:off x="3875700" y="3042150"/>
              <a:ext cx="266700" cy="130025"/>
            </a:xfrm>
            <a:custGeom>
              <a:avLst/>
              <a:gdLst/>
              <a:ahLst/>
              <a:cxnLst/>
              <a:rect l="l" t="t" r="r" b="b"/>
              <a:pathLst>
                <a:path w="10668" h="5201" extrusionOk="0">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31"/>
            <p:cNvSpPr/>
            <p:nvPr/>
          </p:nvSpPr>
          <p:spPr>
            <a:xfrm>
              <a:off x="3873600" y="3067600"/>
              <a:ext cx="234175" cy="105850"/>
            </a:xfrm>
            <a:custGeom>
              <a:avLst/>
              <a:gdLst/>
              <a:ahLst/>
              <a:cxnLst/>
              <a:rect l="l" t="t" r="r" b="b"/>
              <a:pathLst>
                <a:path w="9367" h="4234" extrusionOk="0">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31"/>
            <p:cNvSpPr/>
            <p:nvPr/>
          </p:nvSpPr>
          <p:spPr>
            <a:xfrm>
              <a:off x="3719175" y="3020625"/>
              <a:ext cx="306525" cy="130525"/>
            </a:xfrm>
            <a:custGeom>
              <a:avLst/>
              <a:gdLst/>
              <a:ahLst/>
              <a:cxnLst/>
              <a:rect l="l" t="t" r="r" b="b"/>
              <a:pathLst>
                <a:path w="12261" h="5221" extrusionOk="0">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31"/>
            <p:cNvSpPr/>
            <p:nvPr/>
          </p:nvSpPr>
          <p:spPr>
            <a:xfrm>
              <a:off x="3716975" y="3047525"/>
              <a:ext cx="268775" cy="102700"/>
            </a:xfrm>
            <a:custGeom>
              <a:avLst/>
              <a:gdLst/>
              <a:ahLst/>
              <a:cxnLst/>
              <a:rect l="l" t="t" r="r" b="b"/>
              <a:pathLst>
                <a:path w="10751" h="4108" extrusionOk="0">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31"/>
            <p:cNvSpPr/>
            <p:nvPr/>
          </p:nvSpPr>
          <p:spPr>
            <a:xfrm>
              <a:off x="3528725" y="2966975"/>
              <a:ext cx="370850" cy="157825"/>
            </a:xfrm>
            <a:custGeom>
              <a:avLst/>
              <a:gdLst/>
              <a:ahLst/>
              <a:cxnLst/>
              <a:rect l="l" t="t" r="r" b="b"/>
              <a:pathLst>
                <a:path w="14834" h="6313" extrusionOk="0">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31"/>
            <p:cNvSpPr/>
            <p:nvPr/>
          </p:nvSpPr>
          <p:spPr>
            <a:xfrm>
              <a:off x="3526850" y="2999825"/>
              <a:ext cx="324625" cy="123725"/>
            </a:xfrm>
            <a:custGeom>
              <a:avLst/>
              <a:gdLst/>
              <a:ahLst/>
              <a:cxnLst/>
              <a:rect l="l" t="t" r="r" b="b"/>
              <a:pathLst>
                <a:path w="12985" h="4949" extrusionOk="0">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31"/>
            <p:cNvSpPr/>
            <p:nvPr/>
          </p:nvSpPr>
          <p:spPr>
            <a:xfrm>
              <a:off x="3856900" y="3168375"/>
              <a:ext cx="252875" cy="151975"/>
            </a:xfrm>
            <a:custGeom>
              <a:avLst/>
              <a:gdLst/>
              <a:ahLst/>
              <a:cxnLst/>
              <a:rect l="l" t="t" r="r" b="b"/>
              <a:pathLst>
                <a:path w="10115" h="6079" extrusionOk="0">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31"/>
            <p:cNvSpPr/>
            <p:nvPr/>
          </p:nvSpPr>
          <p:spPr>
            <a:xfrm>
              <a:off x="3854800" y="3166800"/>
              <a:ext cx="211900" cy="125475"/>
            </a:xfrm>
            <a:custGeom>
              <a:avLst/>
              <a:gdLst/>
              <a:ahLst/>
              <a:cxnLst/>
              <a:rect l="l" t="t" r="r" b="b"/>
              <a:pathLst>
                <a:path w="8476" h="5019" extrusionOk="0">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31"/>
            <p:cNvSpPr/>
            <p:nvPr/>
          </p:nvSpPr>
          <p:spPr>
            <a:xfrm>
              <a:off x="4006225" y="3180000"/>
              <a:ext cx="213350" cy="118600"/>
            </a:xfrm>
            <a:custGeom>
              <a:avLst/>
              <a:gdLst/>
              <a:ahLst/>
              <a:cxnLst/>
              <a:rect l="l" t="t" r="r" b="b"/>
              <a:pathLst>
                <a:path w="8534" h="4744" extrusionOk="0">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31"/>
            <p:cNvSpPr/>
            <p:nvPr/>
          </p:nvSpPr>
          <p:spPr>
            <a:xfrm>
              <a:off x="4004025" y="3178425"/>
              <a:ext cx="184425" cy="97675"/>
            </a:xfrm>
            <a:custGeom>
              <a:avLst/>
              <a:gdLst/>
              <a:ahLst/>
              <a:cxnLst/>
              <a:rect l="l" t="t" r="r" b="b"/>
              <a:pathLst>
                <a:path w="7377" h="3907" extrusionOk="0">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31"/>
            <p:cNvSpPr/>
            <p:nvPr/>
          </p:nvSpPr>
          <p:spPr>
            <a:xfrm>
              <a:off x="4040425" y="3079875"/>
              <a:ext cx="177575" cy="99525"/>
            </a:xfrm>
            <a:custGeom>
              <a:avLst/>
              <a:gdLst/>
              <a:ahLst/>
              <a:cxnLst/>
              <a:rect l="l" t="t" r="r" b="b"/>
              <a:pathLst>
                <a:path w="7103" h="3981" extrusionOk="0">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31"/>
            <p:cNvSpPr/>
            <p:nvPr/>
          </p:nvSpPr>
          <p:spPr>
            <a:xfrm>
              <a:off x="4038525" y="3098225"/>
              <a:ext cx="154625" cy="82725"/>
            </a:xfrm>
            <a:custGeom>
              <a:avLst/>
              <a:gdLst/>
              <a:ahLst/>
              <a:cxnLst/>
              <a:rect l="l" t="t" r="r" b="b"/>
              <a:pathLst>
                <a:path w="6185" h="3309" extrusionOk="0">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31"/>
            <p:cNvSpPr/>
            <p:nvPr/>
          </p:nvSpPr>
          <p:spPr>
            <a:xfrm>
              <a:off x="4132975" y="3100000"/>
              <a:ext cx="201725" cy="75300"/>
            </a:xfrm>
            <a:custGeom>
              <a:avLst/>
              <a:gdLst/>
              <a:ahLst/>
              <a:cxnLst/>
              <a:rect l="l" t="t" r="r" b="b"/>
              <a:pathLst>
                <a:path w="8069" h="3012" extrusionOk="0">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31"/>
            <p:cNvSpPr/>
            <p:nvPr/>
          </p:nvSpPr>
          <p:spPr>
            <a:xfrm>
              <a:off x="4130775" y="3116425"/>
              <a:ext cx="175875" cy="60225"/>
            </a:xfrm>
            <a:custGeom>
              <a:avLst/>
              <a:gdLst/>
              <a:ahLst/>
              <a:cxnLst/>
              <a:rect l="l" t="t" r="r" b="b"/>
              <a:pathLst>
                <a:path w="7035" h="2409" extrusionOk="0">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31"/>
            <p:cNvSpPr/>
            <p:nvPr/>
          </p:nvSpPr>
          <p:spPr>
            <a:xfrm>
              <a:off x="3682150" y="3143275"/>
              <a:ext cx="270450" cy="197875"/>
            </a:xfrm>
            <a:custGeom>
              <a:avLst/>
              <a:gdLst/>
              <a:ahLst/>
              <a:cxnLst/>
              <a:rect l="l" t="t" r="r" b="b"/>
              <a:pathLst>
                <a:path w="10818" h="7915" extrusionOk="0">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31"/>
            <p:cNvSpPr/>
            <p:nvPr/>
          </p:nvSpPr>
          <p:spPr>
            <a:xfrm>
              <a:off x="3680050" y="3141700"/>
              <a:ext cx="209075" cy="165325"/>
            </a:xfrm>
            <a:custGeom>
              <a:avLst/>
              <a:gdLst/>
              <a:ahLst/>
              <a:cxnLst/>
              <a:rect l="l" t="t" r="r" b="b"/>
              <a:pathLst>
                <a:path w="8363" h="6613" extrusionOk="0">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31"/>
            <p:cNvSpPr/>
            <p:nvPr/>
          </p:nvSpPr>
          <p:spPr>
            <a:xfrm>
              <a:off x="3539725" y="3106900"/>
              <a:ext cx="278925" cy="260450"/>
            </a:xfrm>
            <a:custGeom>
              <a:avLst/>
              <a:gdLst/>
              <a:ahLst/>
              <a:cxnLst/>
              <a:rect l="l" t="t" r="r" b="b"/>
              <a:pathLst>
                <a:path w="11157" h="10418" extrusionOk="0">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31"/>
            <p:cNvSpPr/>
            <p:nvPr/>
          </p:nvSpPr>
          <p:spPr>
            <a:xfrm>
              <a:off x="3537450" y="3105425"/>
              <a:ext cx="187700" cy="219875"/>
            </a:xfrm>
            <a:custGeom>
              <a:avLst/>
              <a:gdLst/>
              <a:ahLst/>
              <a:cxnLst/>
              <a:rect l="l" t="t" r="r" b="b"/>
              <a:pathLst>
                <a:path w="7508" h="8795" extrusionOk="0">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31"/>
            <p:cNvSpPr/>
            <p:nvPr/>
          </p:nvSpPr>
          <p:spPr>
            <a:xfrm>
              <a:off x="4195700" y="3173625"/>
              <a:ext cx="52750" cy="26200"/>
            </a:xfrm>
            <a:custGeom>
              <a:avLst/>
              <a:gdLst/>
              <a:ahLst/>
              <a:cxnLst/>
              <a:rect l="l" t="t" r="r" b="b"/>
              <a:pathLst>
                <a:path w="2110" h="1048" extrusionOk="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31"/>
            <p:cNvSpPr/>
            <p:nvPr/>
          </p:nvSpPr>
          <p:spPr>
            <a:xfrm>
              <a:off x="4190700" y="3180150"/>
              <a:ext cx="43300" cy="11675"/>
            </a:xfrm>
            <a:custGeom>
              <a:avLst/>
              <a:gdLst/>
              <a:ahLst/>
              <a:cxnLst/>
              <a:rect l="l" t="t" r="r" b="b"/>
              <a:pathLst>
                <a:path w="1732" h="467" extrusionOk="0">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31"/>
            <p:cNvSpPr/>
            <p:nvPr/>
          </p:nvSpPr>
          <p:spPr>
            <a:xfrm>
              <a:off x="4191325" y="3144625"/>
              <a:ext cx="61200" cy="30375"/>
            </a:xfrm>
            <a:custGeom>
              <a:avLst/>
              <a:gdLst/>
              <a:ahLst/>
              <a:cxnLst/>
              <a:rect l="l" t="t" r="r" b="b"/>
              <a:pathLst>
                <a:path w="2448" h="1215" extrusionOk="0">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31"/>
            <p:cNvSpPr/>
            <p:nvPr/>
          </p:nvSpPr>
          <p:spPr>
            <a:xfrm>
              <a:off x="4197900" y="3151125"/>
              <a:ext cx="42375" cy="13900"/>
            </a:xfrm>
            <a:custGeom>
              <a:avLst/>
              <a:gdLst/>
              <a:ahLst/>
              <a:cxnLst/>
              <a:rect l="l" t="t" r="r" b="b"/>
              <a:pathLst>
                <a:path w="1695" h="556" extrusionOk="0">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31"/>
            <p:cNvSpPr/>
            <p:nvPr/>
          </p:nvSpPr>
          <p:spPr>
            <a:xfrm>
              <a:off x="4182850" y="3116750"/>
              <a:ext cx="66850" cy="32200"/>
            </a:xfrm>
            <a:custGeom>
              <a:avLst/>
              <a:gdLst/>
              <a:ahLst/>
              <a:cxnLst/>
              <a:rect l="l" t="t" r="r" b="b"/>
              <a:pathLst>
                <a:path w="2674" h="1288" extrusionOk="0">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31"/>
            <p:cNvSpPr/>
            <p:nvPr/>
          </p:nvSpPr>
          <p:spPr>
            <a:xfrm>
              <a:off x="4191325" y="3121900"/>
              <a:ext cx="43000" cy="14275"/>
            </a:xfrm>
            <a:custGeom>
              <a:avLst/>
              <a:gdLst/>
              <a:ahLst/>
              <a:cxnLst/>
              <a:rect l="l" t="t" r="r" b="b"/>
              <a:pathLst>
                <a:path w="1720" h="571" extrusionOk="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31"/>
            <p:cNvSpPr/>
            <p:nvPr/>
          </p:nvSpPr>
          <p:spPr>
            <a:xfrm>
              <a:off x="4171250" y="3089550"/>
              <a:ext cx="64325" cy="34000"/>
            </a:xfrm>
            <a:custGeom>
              <a:avLst/>
              <a:gdLst/>
              <a:ahLst/>
              <a:cxnLst/>
              <a:rect l="l" t="t" r="r" b="b"/>
              <a:pathLst>
                <a:path w="2573" h="1360" extrusionOk="0">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31"/>
            <p:cNvSpPr/>
            <p:nvPr/>
          </p:nvSpPr>
          <p:spPr>
            <a:xfrm>
              <a:off x="4181275" y="3098975"/>
              <a:ext cx="41450" cy="16425"/>
            </a:xfrm>
            <a:custGeom>
              <a:avLst/>
              <a:gdLst/>
              <a:ahLst/>
              <a:cxnLst/>
              <a:rect l="l" t="t" r="r" b="b"/>
              <a:pathLst>
                <a:path w="1658" h="657" extrusionOk="0">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31"/>
            <p:cNvSpPr/>
            <p:nvPr/>
          </p:nvSpPr>
          <p:spPr>
            <a:xfrm>
              <a:off x="4155550" y="3063300"/>
              <a:ext cx="60250" cy="39550"/>
            </a:xfrm>
            <a:custGeom>
              <a:avLst/>
              <a:gdLst/>
              <a:ahLst/>
              <a:cxnLst/>
              <a:rect l="l" t="t" r="r" b="b"/>
              <a:pathLst>
                <a:path w="2410" h="1582" extrusionOk="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31"/>
            <p:cNvSpPr/>
            <p:nvPr/>
          </p:nvSpPr>
          <p:spPr>
            <a:xfrm>
              <a:off x="4165600" y="3071400"/>
              <a:ext cx="38925" cy="23275"/>
            </a:xfrm>
            <a:custGeom>
              <a:avLst/>
              <a:gdLst/>
              <a:ahLst/>
              <a:cxnLst/>
              <a:rect l="l" t="t" r="r" b="b"/>
              <a:pathLst>
                <a:path w="1557" h="931" extrusionOk="0">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31"/>
            <p:cNvSpPr/>
            <p:nvPr/>
          </p:nvSpPr>
          <p:spPr>
            <a:xfrm>
              <a:off x="4196975" y="3185000"/>
              <a:ext cx="18500" cy="5450"/>
            </a:xfrm>
            <a:custGeom>
              <a:avLst/>
              <a:gdLst/>
              <a:ahLst/>
              <a:cxnLst/>
              <a:rect l="l" t="t" r="r" b="b"/>
              <a:pathLst>
                <a:path w="740" h="218" extrusionOk="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31"/>
            <p:cNvSpPr/>
            <p:nvPr/>
          </p:nvSpPr>
          <p:spPr>
            <a:xfrm>
              <a:off x="4201975" y="3176225"/>
              <a:ext cx="11000" cy="2625"/>
            </a:xfrm>
            <a:custGeom>
              <a:avLst/>
              <a:gdLst/>
              <a:ahLst/>
              <a:cxnLst/>
              <a:rect l="l" t="t" r="r" b="b"/>
              <a:pathLst>
                <a:path w="440" h="105" extrusionOk="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31"/>
            <p:cNvSpPr/>
            <p:nvPr/>
          </p:nvSpPr>
          <p:spPr>
            <a:xfrm>
              <a:off x="4198525" y="3160225"/>
              <a:ext cx="22000" cy="2525"/>
            </a:xfrm>
            <a:custGeom>
              <a:avLst/>
              <a:gdLst/>
              <a:ahLst/>
              <a:cxnLst/>
              <a:rect l="l" t="t" r="r" b="b"/>
              <a:pathLst>
                <a:path w="880" h="101" extrusionOk="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31"/>
            <p:cNvSpPr/>
            <p:nvPr/>
          </p:nvSpPr>
          <p:spPr>
            <a:xfrm>
              <a:off x="4196325" y="3148225"/>
              <a:ext cx="14775" cy="2475"/>
            </a:xfrm>
            <a:custGeom>
              <a:avLst/>
              <a:gdLst/>
              <a:ahLst/>
              <a:cxnLst/>
              <a:rect l="l" t="t" r="r" b="b"/>
              <a:pathLst>
                <a:path w="591" h="99" extrusionOk="0">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31"/>
            <p:cNvSpPr/>
            <p:nvPr/>
          </p:nvSpPr>
          <p:spPr>
            <a:xfrm>
              <a:off x="4191000" y="3133875"/>
              <a:ext cx="26375" cy="5975"/>
            </a:xfrm>
            <a:custGeom>
              <a:avLst/>
              <a:gdLst/>
              <a:ahLst/>
              <a:cxnLst/>
              <a:rect l="l" t="t" r="r" b="b"/>
              <a:pathLst>
                <a:path w="1055" h="239" extrusionOk="0">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31"/>
            <p:cNvSpPr/>
            <p:nvPr/>
          </p:nvSpPr>
          <p:spPr>
            <a:xfrm>
              <a:off x="4182225" y="3110575"/>
              <a:ext cx="17250" cy="4200"/>
            </a:xfrm>
            <a:custGeom>
              <a:avLst/>
              <a:gdLst/>
              <a:ahLst/>
              <a:cxnLst/>
              <a:rect l="l" t="t" r="r" b="b"/>
              <a:pathLst>
                <a:path w="690" h="168" extrusionOk="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31"/>
            <p:cNvSpPr/>
            <p:nvPr/>
          </p:nvSpPr>
          <p:spPr>
            <a:xfrm>
              <a:off x="4178825" y="3100000"/>
              <a:ext cx="25700" cy="11075"/>
            </a:xfrm>
            <a:custGeom>
              <a:avLst/>
              <a:gdLst/>
              <a:ahLst/>
              <a:cxnLst/>
              <a:rect l="l" t="t" r="r" b="b"/>
              <a:pathLst>
                <a:path w="1028" h="443" extrusionOk="0">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31"/>
            <p:cNvSpPr/>
            <p:nvPr/>
          </p:nvSpPr>
          <p:spPr>
            <a:xfrm>
              <a:off x="4169100" y="3091450"/>
              <a:ext cx="21250" cy="8975"/>
            </a:xfrm>
            <a:custGeom>
              <a:avLst/>
              <a:gdLst/>
              <a:ahLst/>
              <a:cxnLst/>
              <a:rect l="l" t="t" r="r" b="b"/>
              <a:pathLst>
                <a:path w="850" h="359" extrusionOk="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31"/>
            <p:cNvSpPr/>
            <p:nvPr/>
          </p:nvSpPr>
          <p:spPr>
            <a:xfrm>
              <a:off x="4159625" y="3077625"/>
              <a:ext cx="26950" cy="17500"/>
            </a:xfrm>
            <a:custGeom>
              <a:avLst/>
              <a:gdLst/>
              <a:ahLst/>
              <a:cxnLst/>
              <a:rect l="l" t="t" r="r" b="b"/>
              <a:pathLst>
                <a:path w="1078" h="700" extrusionOk="0">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31"/>
            <p:cNvSpPr/>
            <p:nvPr/>
          </p:nvSpPr>
          <p:spPr>
            <a:xfrm>
              <a:off x="4179700" y="3073800"/>
              <a:ext cx="10375" cy="9200"/>
            </a:xfrm>
            <a:custGeom>
              <a:avLst/>
              <a:gdLst/>
              <a:ahLst/>
              <a:cxnLst/>
              <a:rect l="l" t="t" r="r" b="b"/>
              <a:pathLst>
                <a:path w="415" h="368" extrusionOk="0">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31"/>
            <p:cNvSpPr/>
            <p:nvPr/>
          </p:nvSpPr>
          <p:spPr>
            <a:xfrm>
              <a:off x="4178150" y="3087375"/>
              <a:ext cx="5650" cy="5200"/>
            </a:xfrm>
            <a:custGeom>
              <a:avLst/>
              <a:gdLst/>
              <a:ahLst/>
              <a:cxnLst/>
              <a:rect l="l" t="t" r="r" b="b"/>
              <a:pathLst>
                <a:path w="226" h="208" extrusionOk="0">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31"/>
            <p:cNvSpPr/>
            <p:nvPr/>
          </p:nvSpPr>
          <p:spPr>
            <a:xfrm>
              <a:off x="4213600" y="3132000"/>
              <a:ext cx="5650" cy="5125"/>
            </a:xfrm>
            <a:custGeom>
              <a:avLst/>
              <a:gdLst/>
              <a:ahLst/>
              <a:cxnLst/>
              <a:rect l="l" t="t" r="r" b="b"/>
              <a:pathLst>
                <a:path w="226" h="205" extrusionOk="0">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31"/>
            <p:cNvSpPr/>
            <p:nvPr/>
          </p:nvSpPr>
          <p:spPr>
            <a:xfrm>
              <a:off x="4212325" y="3187750"/>
              <a:ext cx="5675" cy="4900"/>
            </a:xfrm>
            <a:custGeom>
              <a:avLst/>
              <a:gdLst/>
              <a:ahLst/>
              <a:cxnLst/>
              <a:rect l="l" t="t" r="r" b="b"/>
              <a:pathLst>
                <a:path w="227" h="196" extrusionOk="0">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31"/>
            <p:cNvSpPr/>
            <p:nvPr/>
          </p:nvSpPr>
          <p:spPr>
            <a:xfrm>
              <a:off x="4196025" y="3107200"/>
              <a:ext cx="8175" cy="7475"/>
            </a:xfrm>
            <a:custGeom>
              <a:avLst/>
              <a:gdLst/>
              <a:ahLst/>
              <a:cxnLst/>
              <a:rect l="l" t="t" r="r" b="b"/>
              <a:pathLst>
                <a:path w="327" h="299" extrusionOk="0">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31"/>
            <p:cNvSpPr/>
            <p:nvPr/>
          </p:nvSpPr>
          <p:spPr>
            <a:xfrm>
              <a:off x="4205750" y="3138025"/>
              <a:ext cx="8500" cy="7725"/>
            </a:xfrm>
            <a:custGeom>
              <a:avLst/>
              <a:gdLst/>
              <a:ahLst/>
              <a:cxnLst/>
              <a:rect l="l" t="t" r="r" b="b"/>
              <a:pathLst>
                <a:path w="340" h="309" extrusionOk="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31"/>
            <p:cNvSpPr/>
            <p:nvPr/>
          </p:nvSpPr>
          <p:spPr>
            <a:xfrm>
              <a:off x="4209825" y="3172775"/>
              <a:ext cx="8500" cy="7475"/>
            </a:xfrm>
            <a:custGeom>
              <a:avLst/>
              <a:gdLst/>
              <a:ahLst/>
              <a:cxnLst/>
              <a:rect l="l" t="t" r="r" b="b"/>
              <a:pathLst>
                <a:path w="340" h="299" extrusionOk="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31"/>
            <p:cNvSpPr/>
            <p:nvPr/>
          </p:nvSpPr>
          <p:spPr>
            <a:xfrm>
              <a:off x="4200425" y="3098025"/>
              <a:ext cx="5350" cy="4900"/>
            </a:xfrm>
            <a:custGeom>
              <a:avLst/>
              <a:gdLst/>
              <a:ahLst/>
              <a:cxnLst/>
              <a:rect l="l" t="t" r="r" b="b"/>
              <a:pathLst>
                <a:path w="214" h="196" extrusionOk="0">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31"/>
            <p:cNvSpPr/>
            <p:nvPr/>
          </p:nvSpPr>
          <p:spPr>
            <a:xfrm>
              <a:off x="4217050" y="3157950"/>
              <a:ext cx="5675" cy="5200"/>
            </a:xfrm>
            <a:custGeom>
              <a:avLst/>
              <a:gdLst/>
              <a:ahLst/>
              <a:cxnLst/>
              <a:rect l="l" t="t" r="r" b="b"/>
              <a:pathLst>
                <a:path w="227" h="208" extrusionOk="0">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31"/>
            <p:cNvSpPr/>
            <p:nvPr/>
          </p:nvSpPr>
          <p:spPr>
            <a:xfrm>
              <a:off x="4227400" y="3180850"/>
              <a:ext cx="5350" cy="5200"/>
            </a:xfrm>
            <a:custGeom>
              <a:avLst/>
              <a:gdLst/>
              <a:ahLst/>
              <a:cxnLst/>
              <a:rect l="l" t="t" r="r" b="b"/>
              <a:pathLst>
                <a:path w="214" h="208" extrusionOk="0">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31"/>
            <p:cNvSpPr/>
            <p:nvPr/>
          </p:nvSpPr>
          <p:spPr>
            <a:xfrm>
              <a:off x="4196650" y="3163775"/>
              <a:ext cx="16650" cy="1975"/>
            </a:xfrm>
            <a:custGeom>
              <a:avLst/>
              <a:gdLst/>
              <a:ahLst/>
              <a:cxnLst/>
              <a:rect l="l" t="t" r="r" b="b"/>
              <a:pathLst>
                <a:path w="666" h="79" extrusionOk="0">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31"/>
            <p:cNvSpPr/>
            <p:nvPr/>
          </p:nvSpPr>
          <p:spPr>
            <a:xfrm>
              <a:off x="4195400" y="3138275"/>
              <a:ext cx="10050" cy="3150"/>
            </a:xfrm>
            <a:custGeom>
              <a:avLst/>
              <a:gdLst/>
              <a:ahLst/>
              <a:cxnLst/>
              <a:rect l="l" t="t" r="r" b="b"/>
              <a:pathLst>
                <a:path w="402" h="126" extrusionOk="0">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31"/>
            <p:cNvSpPr/>
            <p:nvPr/>
          </p:nvSpPr>
          <p:spPr>
            <a:xfrm>
              <a:off x="4194450" y="3131675"/>
              <a:ext cx="14450" cy="4425"/>
            </a:xfrm>
            <a:custGeom>
              <a:avLst/>
              <a:gdLst/>
              <a:ahLst/>
              <a:cxnLst/>
              <a:rect l="l" t="t" r="r" b="b"/>
              <a:pathLst>
                <a:path w="578" h="177" extrusionOk="0">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31"/>
            <p:cNvSpPr/>
            <p:nvPr/>
          </p:nvSpPr>
          <p:spPr>
            <a:xfrm>
              <a:off x="4179700" y="3108075"/>
              <a:ext cx="15700" cy="5125"/>
            </a:xfrm>
            <a:custGeom>
              <a:avLst/>
              <a:gdLst/>
              <a:ahLst/>
              <a:cxnLst/>
              <a:rect l="l" t="t" r="r" b="b"/>
              <a:pathLst>
                <a:path w="628" h="205" extrusionOk="0">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31"/>
            <p:cNvSpPr/>
            <p:nvPr/>
          </p:nvSpPr>
          <p:spPr>
            <a:xfrm>
              <a:off x="4163800" y="3084925"/>
              <a:ext cx="15925" cy="10200"/>
            </a:xfrm>
            <a:custGeom>
              <a:avLst/>
              <a:gdLst/>
              <a:ahLst/>
              <a:cxnLst/>
              <a:rect l="l" t="t" r="r" b="b"/>
              <a:pathLst>
                <a:path w="637" h="408" extrusionOk="0">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31"/>
            <p:cNvSpPr/>
            <p:nvPr/>
          </p:nvSpPr>
          <p:spPr>
            <a:xfrm>
              <a:off x="4199775" y="3182500"/>
              <a:ext cx="12900" cy="4425"/>
            </a:xfrm>
            <a:custGeom>
              <a:avLst/>
              <a:gdLst/>
              <a:ahLst/>
              <a:cxnLst/>
              <a:rect l="l" t="t" r="r" b="b"/>
              <a:pathLst>
                <a:path w="516" h="177" extrusionOk="0">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31"/>
            <p:cNvSpPr/>
            <p:nvPr/>
          </p:nvSpPr>
          <p:spPr>
            <a:xfrm>
              <a:off x="4197025" y="3189000"/>
              <a:ext cx="15875" cy="6450"/>
            </a:xfrm>
            <a:custGeom>
              <a:avLst/>
              <a:gdLst/>
              <a:ahLst/>
              <a:cxnLst/>
              <a:rect l="l" t="t" r="r" b="b"/>
              <a:pathLst>
                <a:path w="635" h="258" extrusionOk="0">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31"/>
            <p:cNvSpPr/>
            <p:nvPr/>
          </p:nvSpPr>
          <p:spPr>
            <a:xfrm>
              <a:off x="4133900" y="3086275"/>
              <a:ext cx="72175" cy="115725"/>
            </a:xfrm>
            <a:custGeom>
              <a:avLst/>
              <a:gdLst/>
              <a:ahLst/>
              <a:cxnLst/>
              <a:rect l="l" t="t" r="r" b="b"/>
              <a:pathLst>
                <a:path w="2887" h="4629" extrusionOk="0">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31"/>
            <p:cNvSpPr/>
            <p:nvPr/>
          </p:nvSpPr>
          <p:spPr>
            <a:xfrm>
              <a:off x="4154300" y="3184375"/>
              <a:ext cx="75625" cy="34000"/>
            </a:xfrm>
            <a:custGeom>
              <a:avLst/>
              <a:gdLst/>
              <a:ahLst/>
              <a:cxnLst/>
              <a:rect l="l" t="t" r="r" b="b"/>
              <a:pathLst>
                <a:path w="3025" h="1360" extrusionOk="0">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31"/>
            <p:cNvSpPr/>
            <p:nvPr/>
          </p:nvSpPr>
          <p:spPr>
            <a:xfrm>
              <a:off x="4152725" y="3166050"/>
              <a:ext cx="73450" cy="23700"/>
            </a:xfrm>
            <a:custGeom>
              <a:avLst/>
              <a:gdLst/>
              <a:ahLst/>
              <a:cxnLst/>
              <a:rect l="l" t="t" r="r" b="b"/>
              <a:pathLst>
                <a:path w="2938" h="948" extrusionOk="0">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31"/>
            <p:cNvSpPr/>
            <p:nvPr/>
          </p:nvSpPr>
          <p:spPr>
            <a:xfrm>
              <a:off x="4143625" y="3140925"/>
              <a:ext cx="79725" cy="31875"/>
            </a:xfrm>
            <a:custGeom>
              <a:avLst/>
              <a:gdLst/>
              <a:ahLst/>
              <a:cxnLst/>
              <a:rect l="l" t="t" r="r" b="b"/>
              <a:pathLst>
                <a:path w="3189" h="1275" extrusionOk="0">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31"/>
            <p:cNvSpPr/>
            <p:nvPr/>
          </p:nvSpPr>
          <p:spPr>
            <a:xfrm>
              <a:off x="4137675" y="3114100"/>
              <a:ext cx="75625" cy="34850"/>
            </a:xfrm>
            <a:custGeom>
              <a:avLst/>
              <a:gdLst/>
              <a:ahLst/>
              <a:cxnLst/>
              <a:rect l="l" t="t" r="r" b="b"/>
              <a:pathLst>
                <a:path w="3025" h="1394" extrusionOk="0">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31"/>
            <p:cNvSpPr/>
            <p:nvPr/>
          </p:nvSpPr>
          <p:spPr>
            <a:xfrm>
              <a:off x="4136725" y="3085500"/>
              <a:ext cx="62775" cy="39925"/>
            </a:xfrm>
            <a:custGeom>
              <a:avLst/>
              <a:gdLst/>
              <a:ahLst/>
              <a:cxnLst/>
              <a:rect l="l" t="t" r="r" b="b"/>
              <a:pathLst>
                <a:path w="2511" h="1597" extrusionOk="0">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31"/>
            <p:cNvSpPr/>
            <p:nvPr/>
          </p:nvSpPr>
          <p:spPr>
            <a:xfrm>
              <a:off x="4133600" y="3054825"/>
              <a:ext cx="53975" cy="53675"/>
            </a:xfrm>
            <a:custGeom>
              <a:avLst/>
              <a:gdLst/>
              <a:ahLst/>
              <a:cxnLst/>
              <a:rect l="l" t="t" r="r" b="b"/>
              <a:pathLst>
                <a:path w="2159" h="2147" extrusionOk="0">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31"/>
            <p:cNvSpPr/>
            <p:nvPr/>
          </p:nvSpPr>
          <p:spPr>
            <a:xfrm>
              <a:off x="4144625" y="3068925"/>
              <a:ext cx="24750" cy="26150"/>
            </a:xfrm>
            <a:custGeom>
              <a:avLst/>
              <a:gdLst/>
              <a:ahLst/>
              <a:cxnLst/>
              <a:rect l="l" t="t" r="r" b="b"/>
              <a:pathLst>
                <a:path w="990" h="1046" extrusionOk="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31"/>
            <p:cNvSpPr/>
            <p:nvPr/>
          </p:nvSpPr>
          <p:spPr>
            <a:xfrm>
              <a:off x="4177500" y="3196750"/>
              <a:ext cx="33600" cy="11600"/>
            </a:xfrm>
            <a:custGeom>
              <a:avLst/>
              <a:gdLst/>
              <a:ahLst/>
              <a:cxnLst/>
              <a:rect l="l" t="t" r="r" b="b"/>
              <a:pathLst>
                <a:path w="1344" h="464" extrusionOk="0">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31"/>
            <p:cNvSpPr/>
            <p:nvPr/>
          </p:nvSpPr>
          <p:spPr>
            <a:xfrm>
              <a:off x="4167775" y="3172700"/>
              <a:ext cx="42075" cy="11575"/>
            </a:xfrm>
            <a:custGeom>
              <a:avLst/>
              <a:gdLst/>
              <a:ahLst/>
              <a:cxnLst/>
              <a:rect l="l" t="t" r="r" b="b"/>
              <a:pathLst>
                <a:path w="1683" h="463" extrusionOk="0">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31"/>
            <p:cNvSpPr/>
            <p:nvPr/>
          </p:nvSpPr>
          <p:spPr>
            <a:xfrm>
              <a:off x="4149050" y="3093675"/>
              <a:ext cx="36950" cy="23025"/>
            </a:xfrm>
            <a:custGeom>
              <a:avLst/>
              <a:gdLst/>
              <a:ahLst/>
              <a:cxnLst/>
              <a:rect l="l" t="t" r="r" b="b"/>
              <a:pathLst>
                <a:path w="1478" h="921" extrusionOk="0">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31"/>
            <p:cNvSpPr/>
            <p:nvPr/>
          </p:nvSpPr>
          <p:spPr>
            <a:xfrm>
              <a:off x="4159625" y="3146375"/>
              <a:ext cx="50225" cy="12550"/>
            </a:xfrm>
            <a:custGeom>
              <a:avLst/>
              <a:gdLst/>
              <a:ahLst/>
              <a:cxnLst/>
              <a:rect l="l" t="t" r="r" b="b"/>
              <a:pathLst>
                <a:path w="2009" h="502" extrusionOk="0">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31"/>
            <p:cNvSpPr/>
            <p:nvPr/>
          </p:nvSpPr>
          <p:spPr>
            <a:xfrm>
              <a:off x="4155875" y="3120050"/>
              <a:ext cx="47700" cy="17300"/>
            </a:xfrm>
            <a:custGeom>
              <a:avLst/>
              <a:gdLst/>
              <a:ahLst/>
              <a:cxnLst/>
              <a:rect l="l" t="t" r="r" b="b"/>
              <a:pathLst>
                <a:path w="1908" h="692" extrusionOk="0">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31"/>
            <p:cNvSpPr/>
            <p:nvPr/>
          </p:nvSpPr>
          <p:spPr>
            <a:xfrm>
              <a:off x="4177200" y="3202575"/>
              <a:ext cx="7250" cy="3800"/>
            </a:xfrm>
            <a:custGeom>
              <a:avLst/>
              <a:gdLst/>
              <a:ahLst/>
              <a:cxnLst/>
              <a:rect l="l" t="t" r="r" b="b"/>
              <a:pathLst>
                <a:path w="290" h="152" extrusionOk="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31"/>
            <p:cNvSpPr/>
            <p:nvPr/>
          </p:nvSpPr>
          <p:spPr>
            <a:xfrm>
              <a:off x="4173425" y="3198200"/>
              <a:ext cx="6925" cy="2525"/>
            </a:xfrm>
            <a:custGeom>
              <a:avLst/>
              <a:gdLst/>
              <a:ahLst/>
              <a:cxnLst/>
              <a:rect l="l" t="t" r="r" b="b"/>
              <a:pathLst>
                <a:path w="277" h="101" extrusionOk="0">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31"/>
            <p:cNvSpPr/>
            <p:nvPr/>
          </p:nvSpPr>
          <p:spPr>
            <a:xfrm>
              <a:off x="4169675" y="3193175"/>
              <a:ext cx="6925" cy="2225"/>
            </a:xfrm>
            <a:custGeom>
              <a:avLst/>
              <a:gdLst/>
              <a:ahLst/>
              <a:cxnLst/>
              <a:rect l="l" t="t" r="r" b="b"/>
              <a:pathLst>
                <a:path w="277" h="89" extrusionOk="0">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31"/>
            <p:cNvSpPr/>
            <p:nvPr/>
          </p:nvSpPr>
          <p:spPr>
            <a:xfrm>
              <a:off x="4167150" y="3188775"/>
              <a:ext cx="6925" cy="1600"/>
            </a:xfrm>
            <a:custGeom>
              <a:avLst/>
              <a:gdLst/>
              <a:ahLst/>
              <a:cxnLst/>
              <a:rect l="l" t="t" r="r" b="b"/>
              <a:pathLst>
                <a:path w="277" h="64" extrusionOk="0">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31"/>
            <p:cNvSpPr/>
            <p:nvPr/>
          </p:nvSpPr>
          <p:spPr>
            <a:xfrm>
              <a:off x="4164975" y="3185650"/>
              <a:ext cx="7225" cy="1325"/>
            </a:xfrm>
            <a:custGeom>
              <a:avLst/>
              <a:gdLst/>
              <a:ahLst/>
              <a:cxnLst/>
              <a:rect l="l" t="t" r="r" b="b"/>
              <a:pathLst>
                <a:path w="289" h="53" extrusionOk="0">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31"/>
            <p:cNvSpPr/>
            <p:nvPr/>
          </p:nvSpPr>
          <p:spPr>
            <a:xfrm>
              <a:off x="4161525" y="3179725"/>
              <a:ext cx="10375" cy="1550"/>
            </a:xfrm>
            <a:custGeom>
              <a:avLst/>
              <a:gdLst/>
              <a:ahLst/>
              <a:cxnLst/>
              <a:rect l="l" t="t" r="r" b="b"/>
              <a:pathLst>
                <a:path w="415" h="62" extrusionOk="0">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31"/>
            <p:cNvSpPr/>
            <p:nvPr/>
          </p:nvSpPr>
          <p:spPr>
            <a:xfrm>
              <a:off x="4157750" y="3173725"/>
              <a:ext cx="11000" cy="1900"/>
            </a:xfrm>
            <a:custGeom>
              <a:avLst/>
              <a:gdLst/>
              <a:ahLst/>
              <a:cxnLst/>
              <a:rect l="l" t="t" r="r" b="b"/>
              <a:pathLst>
                <a:path w="440" h="76" extrusionOk="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31"/>
            <p:cNvSpPr/>
            <p:nvPr/>
          </p:nvSpPr>
          <p:spPr>
            <a:xfrm>
              <a:off x="4154300" y="3167975"/>
              <a:ext cx="9050" cy="1500"/>
            </a:xfrm>
            <a:custGeom>
              <a:avLst/>
              <a:gdLst/>
              <a:ahLst/>
              <a:cxnLst/>
              <a:rect l="l" t="t" r="r" b="b"/>
              <a:pathLst>
                <a:path w="362" h="60" extrusionOk="0">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31"/>
            <p:cNvSpPr/>
            <p:nvPr/>
          </p:nvSpPr>
          <p:spPr>
            <a:xfrm>
              <a:off x="4152725" y="3162675"/>
              <a:ext cx="10925" cy="2225"/>
            </a:xfrm>
            <a:custGeom>
              <a:avLst/>
              <a:gdLst/>
              <a:ahLst/>
              <a:cxnLst/>
              <a:rect l="l" t="t" r="r" b="b"/>
              <a:pathLst>
                <a:path w="437" h="89" extrusionOk="0">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31"/>
            <p:cNvSpPr/>
            <p:nvPr/>
          </p:nvSpPr>
          <p:spPr>
            <a:xfrm>
              <a:off x="4150525" y="3157350"/>
              <a:ext cx="8800" cy="1650"/>
            </a:xfrm>
            <a:custGeom>
              <a:avLst/>
              <a:gdLst/>
              <a:ahLst/>
              <a:cxnLst/>
              <a:rect l="l" t="t" r="r" b="b"/>
              <a:pathLst>
                <a:path w="352" h="66" extrusionOk="0">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31"/>
            <p:cNvSpPr/>
            <p:nvPr/>
          </p:nvSpPr>
          <p:spPr>
            <a:xfrm>
              <a:off x="4148025" y="3151125"/>
              <a:ext cx="11950" cy="2225"/>
            </a:xfrm>
            <a:custGeom>
              <a:avLst/>
              <a:gdLst/>
              <a:ahLst/>
              <a:cxnLst/>
              <a:rect l="l" t="t" r="r" b="b"/>
              <a:pathLst>
                <a:path w="478" h="89" extrusionOk="0">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31"/>
            <p:cNvSpPr/>
            <p:nvPr/>
          </p:nvSpPr>
          <p:spPr>
            <a:xfrm>
              <a:off x="4145525" y="3145175"/>
              <a:ext cx="14750" cy="1975"/>
            </a:xfrm>
            <a:custGeom>
              <a:avLst/>
              <a:gdLst/>
              <a:ahLst/>
              <a:cxnLst/>
              <a:rect l="l" t="t" r="r" b="b"/>
              <a:pathLst>
                <a:path w="590" h="79" extrusionOk="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31"/>
            <p:cNvSpPr/>
            <p:nvPr/>
          </p:nvSpPr>
          <p:spPr>
            <a:xfrm>
              <a:off x="4144250" y="3141400"/>
              <a:ext cx="9125" cy="2000"/>
            </a:xfrm>
            <a:custGeom>
              <a:avLst/>
              <a:gdLst/>
              <a:ahLst/>
              <a:cxnLst/>
              <a:rect l="l" t="t" r="r" b="b"/>
              <a:pathLst>
                <a:path w="365" h="80" extrusionOk="0">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31"/>
            <p:cNvSpPr/>
            <p:nvPr/>
          </p:nvSpPr>
          <p:spPr>
            <a:xfrm>
              <a:off x="4143000" y="3136375"/>
              <a:ext cx="8500" cy="2850"/>
            </a:xfrm>
            <a:custGeom>
              <a:avLst/>
              <a:gdLst/>
              <a:ahLst/>
              <a:cxnLst/>
              <a:rect l="l" t="t" r="r" b="b"/>
              <a:pathLst>
                <a:path w="340" h="114" extrusionOk="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31"/>
            <p:cNvSpPr/>
            <p:nvPr/>
          </p:nvSpPr>
          <p:spPr>
            <a:xfrm>
              <a:off x="4142700" y="3130750"/>
              <a:ext cx="9750" cy="2925"/>
            </a:xfrm>
            <a:custGeom>
              <a:avLst/>
              <a:gdLst/>
              <a:ahLst/>
              <a:cxnLst/>
              <a:rect l="l" t="t" r="r" b="b"/>
              <a:pathLst>
                <a:path w="390" h="117" extrusionOk="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31"/>
            <p:cNvSpPr/>
            <p:nvPr/>
          </p:nvSpPr>
          <p:spPr>
            <a:xfrm>
              <a:off x="4141425" y="3125950"/>
              <a:ext cx="12525" cy="4175"/>
            </a:xfrm>
            <a:custGeom>
              <a:avLst/>
              <a:gdLst/>
              <a:ahLst/>
              <a:cxnLst/>
              <a:rect l="l" t="t" r="r" b="b"/>
              <a:pathLst>
                <a:path w="501" h="167" extrusionOk="0">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31"/>
            <p:cNvSpPr/>
            <p:nvPr/>
          </p:nvSpPr>
          <p:spPr>
            <a:xfrm>
              <a:off x="4139250" y="3123125"/>
              <a:ext cx="9000" cy="3250"/>
            </a:xfrm>
            <a:custGeom>
              <a:avLst/>
              <a:gdLst/>
              <a:ahLst/>
              <a:cxnLst/>
              <a:rect l="l" t="t" r="r" b="b"/>
              <a:pathLst>
                <a:path w="360" h="130" extrusionOk="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31"/>
            <p:cNvSpPr/>
            <p:nvPr/>
          </p:nvSpPr>
          <p:spPr>
            <a:xfrm>
              <a:off x="4138300" y="3118200"/>
              <a:ext cx="9750" cy="4100"/>
            </a:xfrm>
            <a:custGeom>
              <a:avLst/>
              <a:gdLst/>
              <a:ahLst/>
              <a:cxnLst/>
              <a:rect l="l" t="t" r="r" b="b"/>
              <a:pathLst>
                <a:path w="390" h="164" extrusionOk="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31"/>
            <p:cNvSpPr/>
            <p:nvPr/>
          </p:nvSpPr>
          <p:spPr>
            <a:xfrm>
              <a:off x="4137975" y="3115375"/>
              <a:ext cx="7250" cy="3200"/>
            </a:xfrm>
            <a:custGeom>
              <a:avLst/>
              <a:gdLst/>
              <a:ahLst/>
              <a:cxnLst/>
              <a:rect l="l" t="t" r="r" b="b"/>
              <a:pathLst>
                <a:path w="290" h="128" extrusionOk="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31"/>
            <p:cNvSpPr/>
            <p:nvPr/>
          </p:nvSpPr>
          <p:spPr>
            <a:xfrm>
              <a:off x="4137350" y="3106800"/>
              <a:ext cx="11575" cy="7025"/>
            </a:xfrm>
            <a:custGeom>
              <a:avLst/>
              <a:gdLst/>
              <a:ahLst/>
              <a:cxnLst/>
              <a:rect l="l" t="t" r="r" b="b"/>
              <a:pathLst>
                <a:path w="463" h="281" extrusionOk="0">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31"/>
            <p:cNvSpPr/>
            <p:nvPr/>
          </p:nvSpPr>
          <p:spPr>
            <a:xfrm>
              <a:off x="4137050" y="3104375"/>
              <a:ext cx="9125" cy="6625"/>
            </a:xfrm>
            <a:custGeom>
              <a:avLst/>
              <a:gdLst/>
              <a:ahLst/>
              <a:cxnLst/>
              <a:rect l="l" t="t" r="r" b="b"/>
              <a:pathLst>
                <a:path w="365" h="265" extrusionOk="0">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31"/>
            <p:cNvSpPr/>
            <p:nvPr/>
          </p:nvSpPr>
          <p:spPr>
            <a:xfrm>
              <a:off x="4136150" y="3098350"/>
              <a:ext cx="10900" cy="7725"/>
            </a:xfrm>
            <a:custGeom>
              <a:avLst/>
              <a:gdLst/>
              <a:ahLst/>
              <a:cxnLst/>
              <a:rect l="l" t="t" r="r" b="b"/>
              <a:pathLst>
                <a:path w="436" h="309" extrusionOk="0">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31"/>
            <p:cNvSpPr/>
            <p:nvPr/>
          </p:nvSpPr>
          <p:spPr>
            <a:xfrm>
              <a:off x="4135150" y="3096150"/>
              <a:ext cx="7500" cy="5575"/>
            </a:xfrm>
            <a:custGeom>
              <a:avLst/>
              <a:gdLst/>
              <a:ahLst/>
              <a:cxnLst/>
              <a:rect l="l" t="t" r="r" b="b"/>
              <a:pathLst>
                <a:path w="300" h="223" extrusionOk="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31"/>
            <p:cNvSpPr/>
            <p:nvPr/>
          </p:nvSpPr>
          <p:spPr>
            <a:xfrm>
              <a:off x="4134225" y="3090175"/>
              <a:ext cx="8125" cy="6075"/>
            </a:xfrm>
            <a:custGeom>
              <a:avLst/>
              <a:gdLst/>
              <a:ahLst/>
              <a:cxnLst/>
              <a:rect l="l" t="t" r="r" b="b"/>
              <a:pathLst>
                <a:path w="325" h="243" extrusionOk="0">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31"/>
            <p:cNvSpPr/>
            <p:nvPr/>
          </p:nvSpPr>
          <p:spPr>
            <a:xfrm>
              <a:off x="4099075" y="3089950"/>
              <a:ext cx="82550" cy="117675"/>
            </a:xfrm>
            <a:custGeom>
              <a:avLst/>
              <a:gdLst/>
              <a:ahLst/>
              <a:cxnLst/>
              <a:rect l="l" t="t" r="r" b="b"/>
              <a:pathLst>
                <a:path w="3302" h="4707" extrusionOk="0">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31"/>
            <p:cNvSpPr/>
            <p:nvPr/>
          </p:nvSpPr>
          <p:spPr>
            <a:xfrm>
              <a:off x="4123875" y="3094525"/>
              <a:ext cx="51050" cy="112600"/>
            </a:xfrm>
            <a:custGeom>
              <a:avLst/>
              <a:gdLst/>
              <a:ahLst/>
              <a:cxnLst/>
              <a:rect l="l" t="t" r="r" b="b"/>
              <a:pathLst>
                <a:path w="2042" h="4504" extrusionOk="0">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31"/>
            <p:cNvSpPr/>
            <p:nvPr/>
          </p:nvSpPr>
          <p:spPr>
            <a:xfrm>
              <a:off x="4131400" y="3089500"/>
              <a:ext cx="50525" cy="118125"/>
            </a:xfrm>
            <a:custGeom>
              <a:avLst/>
              <a:gdLst/>
              <a:ahLst/>
              <a:cxnLst/>
              <a:rect l="l" t="t" r="r" b="b"/>
              <a:pathLst>
                <a:path w="2021" h="4725" extrusionOk="0">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31"/>
            <p:cNvSpPr/>
            <p:nvPr/>
          </p:nvSpPr>
          <p:spPr>
            <a:xfrm>
              <a:off x="4158050" y="3199375"/>
              <a:ext cx="6000" cy="5200"/>
            </a:xfrm>
            <a:custGeom>
              <a:avLst/>
              <a:gdLst/>
              <a:ahLst/>
              <a:cxnLst/>
              <a:rect l="l" t="t" r="r" b="b"/>
              <a:pathLst>
                <a:path w="240" h="208" extrusionOk="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31"/>
            <p:cNvSpPr/>
            <p:nvPr/>
          </p:nvSpPr>
          <p:spPr>
            <a:xfrm>
              <a:off x="4148025" y="3184300"/>
              <a:ext cx="5975" cy="5200"/>
            </a:xfrm>
            <a:custGeom>
              <a:avLst/>
              <a:gdLst/>
              <a:ahLst/>
              <a:cxnLst/>
              <a:rect l="l" t="t" r="r" b="b"/>
              <a:pathLst>
                <a:path w="239" h="208" extrusionOk="0">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31"/>
            <p:cNvSpPr/>
            <p:nvPr/>
          </p:nvSpPr>
          <p:spPr>
            <a:xfrm>
              <a:off x="4137675" y="3163675"/>
              <a:ext cx="5675" cy="5350"/>
            </a:xfrm>
            <a:custGeom>
              <a:avLst/>
              <a:gdLst/>
              <a:ahLst/>
              <a:cxnLst/>
              <a:rect l="l" t="t" r="r" b="b"/>
              <a:pathLst>
                <a:path w="227" h="214" extrusionOk="0">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31"/>
            <p:cNvSpPr/>
            <p:nvPr/>
          </p:nvSpPr>
          <p:spPr>
            <a:xfrm>
              <a:off x="4129200" y="3143200"/>
              <a:ext cx="5975" cy="5200"/>
            </a:xfrm>
            <a:custGeom>
              <a:avLst/>
              <a:gdLst/>
              <a:ahLst/>
              <a:cxnLst/>
              <a:rect l="l" t="t" r="r" b="b"/>
              <a:pathLst>
                <a:path w="239" h="208" extrusionOk="0">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31"/>
            <p:cNvSpPr/>
            <p:nvPr/>
          </p:nvSpPr>
          <p:spPr>
            <a:xfrm>
              <a:off x="4123550" y="3121650"/>
              <a:ext cx="6000" cy="5350"/>
            </a:xfrm>
            <a:custGeom>
              <a:avLst/>
              <a:gdLst/>
              <a:ahLst/>
              <a:cxnLst/>
              <a:rect l="l" t="t" r="r" b="b"/>
              <a:pathLst>
                <a:path w="240" h="214" extrusionOk="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31"/>
            <p:cNvSpPr/>
            <p:nvPr/>
          </p:nvSpPr>
          <p:spPr>
            <a:xfrm>
              <a:off x="4119800" y="3103675"/>
              <a:ext cx="5650" cy="5200"/>
            </a:xfrm>
            <a:custGeom>
              <a:avLst/>
              <a:gdLst/>
              <a:ahLst/>
              <a:cxnLst/>
              <a:rect l="l" t="t" r="r" b="b"/>
              <a:pathLst>
                <a:path w="226" h="208" extrusionOk="0">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31"/>
            <p:cNvSpPr/>
            <p:nvPr/>
          </p:nvSpPr>
          <p:spPr>
            <a:xfrm>
              <a:off x="4154600" y="3193875"/>
              <a:ext cx="2225" cy="2075"/>
            </a:xfrm>
            <a:custGeom>
              <a:avLst/>
              <a:gdLst/>
              <a:ahLst/>
              <a:cxnLst/>
              <a:rect l="l" t="t" r="r" b="b"/>
              <a:pathLst>
                <a:path w="89" h="83" extrusionOk="0">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31"/>
            <p:cNvSpPr/>
            <p:nvPr/>
          </p:nvSpPr>
          <p:spPr>
            <a:xfrm>
              <a:off x="4143325" y="3174425"/>
              <a:ext cx="2200" cy="2075"/>
            </a:xfrm>
            <a:custGeom>
              <a:avLst/>
              <a:gdLst/>
              <a:ahLst/>
              <a:cxnLst/>
              <a:rect l="l" t="t" r="r" b="b"/>
              <a:pathLst>
                <a:path w="88" h="83" extrusionOk="0">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31"/>
            <p:cNvSpPr/>
            <p:nvPr/>
          </p:nvSpPr>
          <p:spPr>
            <a:xfrm>
              <a:off x="4127950" y="3133325"/>
              <a:ext cx="1900" cy="2075"/>
            </a:xfrm>
            <a:custGeom>
              <a:avLst/>
              <a:gdLst/>
              <a:ahLst/>
              <a:cxnLst/>
              <a:rect l="l" t="t" r="r" b="b"/>
              <a:pathLst>
                <a:path w="76" h="83" extrusionOk="0">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31"/>
            <p:cNvSpPr/>
            <p:nvPr/>
          </p:nvSpPr>
          <p:spPr>
            <a:xfrm>
              <a:off x="4122925" y="3112925"/>
              <a:ext cx="1900" cy="1750"/>
            </a:xfrm>
            <a:custGeom>
              <a:avLst/>
              <a:gdLst/>
              <a:ahLst/>
              <a:cxnLst/>
              <a:rect l="l" t="t" r="r" b="b"/>
              <a:pathLst>
                <a:path w="76" h="70" extrusionOk="0">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31"/>
            <p:cNvSpPr/>
            <p:nvPr/>
          </p:nvSpPr>
          <p:spPr>
            <a:xfrm>
              <a:off x="4135150" y="3154975"/>
              <a:ext cx="1925" cy="1750"/>
            </a:xfrm>
            <a:custGeom>
              <a:avLst/>
              <a:gdLst/>
              <a:ahLst/>
              <a:cxnLst/>
              <a:rect l="l" t="t" r="r" b="b"/>
              <a:pathLst>
                <a:path w="77" h="70" extrusionOk="0">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31"/>
            <p:cNvSpPr/>
            <p:nvPr/>
          </p:nvSpPr>
          <p:spPr>
            <a:xfrm>
              <a:off x="4128250" y="3189400"/>
              <a:ext cx="7200" cy="3875"/>
            </a:xfrm>
            <a:custGeom>
              <a:avLst/>
              <a:gdLst/>
              <a:ahLst/>
              <a:cxnLst/>
              <a:rect l="l" t="t" r="r" b="b"/>
              <a:pathLst>
                <a:path w="288" h="155" extrusionOk="0">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31"/>
            <p:cNvSpPr/>
            <p:nvPr/>
          </p:nvSpPr>
          <p:spPr>
            <a:xfrm>
              <a:off x="4134550" y="3183350"/>
              <a:ext cx="9100" cy="3575"/>
            </a:xfrm>
            <a:custGeom>
              <a:avLst/>
              <a:gdLst/>
              <a:ahLst/>
              <a:cxnLst/>
              <a:rect l="l" t="t" r="r" b="b"/>
              <a:pathLst>
                <a:path w="364" h="143" extrusionOk="0">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31"/>
            <p:cNvSpPr/>
            <p:nvPr/>
          </p:nvSpPr>
          <p:spPr>
            <a:xfrm>
              <a:off x="4123625" y="3181775"/>
              <a:ext cx="7800" cy="3575"/>
            </a:xfrm>
            <a:custGeom>
              <a:avLst/>
              <a:gdLst/>
              <a:ahLst/>
              <a:cxnLst/>
              <a:rect l="l" t="t" r="r" b="b"/>
              <a:pathLst>
                <a:path w="312" h="143" extrusionOk="0">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31"/>
            <p:cNvSpPr/>
            <p:nvPr/>
          </p:nvSpPr>
          <p:spPr>
            <a:xfrm>
              <a:off x="4127375" y="3170500"/>
              <a:ext cx="7450" cy="2675"/>
            </a:xfrm>
            <a:custGeom>
              <a:avLst/>
              <a:gdLst/>
              <a:ahLst/>
              <a:cxnLst/>
              <a:rect l="l" t="t" r="r" b="b"/>
              <a:pathLst>
                <a:path w="298" h="107" extrusionOk="0">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31"/>
            <p:cNvSpPr/>
            <p:nvPr/>
          </p:nvSpPr>
          <p:spPr>
            <a:xfrm>
              <a:off x="4125800" y="3175525"/>
              <a:ext cx="6875" cy="2300"/>
            </a:xfrm>
            <a:custGeom>
              <a:avLst/>
              <a:gdLst/>
              <a:ahLst/>
              <a:cxnLst/>
              <a:rect l="l" t="t" r="r" b="b"/>
              <a:pathLst>
                <a:path w="275" h="92" extrusionOk="0">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31"/>
            <p:cNvSpPr/>
            <p:nvPr/>
          </p:nvSpPr>
          <p:spPr>
            <a:xfrm>
              <a:off x="4117650" y="3174875"/>
              <a:ext cx="6550" cy="2950"/>
            </a:xfrm>
            <a:custGeom>
              <a:avLst/>
              <a:gdLst/>
              <a:ahLst/>
              <a:cxnLst/>
              <a:rect l="l" t="t" r="r" b="b"/>
              <a:pathLst>
                <a:path w="262" h="118" extrusionOk="0">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31"/>
            <p:cNvSpPr/>
            <p:nvPr/>
          </p:nvSpPr>
          <p:spPr>
            <a:xfrm>
              <a:off x="4116325" y="3168375"/>
              <a:ext cx="8175" cy="3525"/>
            </a:xfrm>
            <a:custGeom>
              <a:avLst/>
              <a:gdLst/>
              <a:ahLst/>
              <a:cxnLst/>
              <a:rect l="l" t="t" r="r" b="b"/>
              <a:pathLst>
                <a:path w="327" h="141" extrusionOk="0">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31"/>
            <p:cNvSpPr/>
            <p:nvPr/>
          </p:nvSpPr>
          <p:spPr>
            <a:xfrm>
              <a:off x="4125425" y="3159925"/>
              <a:ext cx="7575" cy="1200"/>
            </a:xfrm>
            <a:custGeom>
              <a:avLst/>
              <a:gdLst/>
              <a:ahLst/>
              <a:cxnLst/>
              <a:rect l="l" t="t" r="r" b="b"/>
              <a:pathLst>
                <a:path w="303" h="48" extrusionOk="0">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31"/>
            <p:cNvSpPr/>
            <p:nvPr/>
          </p:nvSpPr>
          <p:spPr>
            <a:xfrm>
              <a:off x="4126375" y="3165550"/>
              <a:ext cx="5675" cy="1300"/>
            </a:xfrm>
            <a:custGeom>
              <a:avLst/>
              <a:gdLst/>
              <a:ahLst/>
              <a:cxnLst/>
              <a:rect l="l" t="t" r="r" b="b"/>
              <a:pathLst>
                <a:path w="227" h="52" extrusionOk="0">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31"/>
            <p:cNvSpPr/>
            <p:nvPr/>
          </p:nvSpPr>
          <p:spPr>
            <a:xfrm>
              <a:off x="4139550" y="3189400"/>
              <a:ext cx="7775" cy="3850"/>
            </a:xfrm>
            <a:custGeom>
              <a:avLst/>
              <a:gdLst/>
              <a:ahLst/>
              <a:cxnLst/>
              <a:rect l="l" t="t" r="r" b="b"/>
              <a:pathLst>
                <a:path w="311" h="154" extrusionOk="0">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31"/>
            <p:cNvSpPr/>
            <p:nvPr/>
          </p:nvSpPr>
          <p:spPr>
            <a:xfrm>
              <a:off x="4114850" y="3178600"/>
              <a:ext cx="6475" cy="5275"/>
            </a:xfrm>
            <a:custGeom>
              <a:avLst/>
              <a:gdLst/>
              <a:ahLst/>
              <a:cxnLst/>
              <a:rect l="l" t="t" r="r" b="b"/>
              <a:pathLst>
                <a:path w="259" h="211" extrusionOk="0">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31"/>
            <p:cNvSpPr/>
            <p:nvPr/>
          </p:nvSpPr>
          <p:spPr>
            <a:xfrm>
              <a:off x="4116650" y="3162050"/>
              <a:ext cx="6200" cy="1375"/>
            </a:xfrm>
            <a:custGeom>
              <a:avLst/>
              <a:gdLst/>
              <a:ahLst/>
              <a:cxnLst/>
              <a:rect l="l" t="t" r="r" b="b"/>
              <a:pathLst>
                <a:path w="248" h="55" extrusionOk="0">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31"/>
            <p:cNvSpPr/>
            <p:nvPr/>
          </p:nvSpPr>
          <p:spPr>
            <a:xfrm>
              <a:off x="4121675" y="3148300"/>
              <a:ext cx="6925" cy="2850"/>
            </a:xfrm>
            <a:custGeom>
              <a:avLst/>
              <a:gdLst/>
              <a:ahLst/>
              <a:cxnLst/>
              <a:rect l="l" t="t" r="r" b="b"/>
              <a:pathLst>
                <a:path w="277" h="114" extrusionOk="0">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31"/>
            <p:cNvSpPr/>
            <p:nvPr/>
          </p:nvSpPr>
          <p:spPr>
            <a:xfrm>
              <a:off x="4123550" y="3153900"/>
              <a:ext cx="5275" cy="1950"/>
            </a:xfrm>
            <a:custGeom>
              <a:avLst/>
              <a:gdLst/>
              <a:ahLst/>
              <a:cxnLst/>
              <a:rect l="l" t="t" r="r" b="b"/>
              <a:pathLst>
                <a:path w="211" h="78" extrusionOk="0">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31"/>
            <p:cNvSpPr/>
            <p:nvPr/>
          </p:nvSpPr>
          <p:spPr>
            <a:xfrm>
              <a:off x="4116025" y="3155200"/>
              <a:ext cx="5350" cy="2550"/>
            </a:xfrm>
            <a:custGeom>
              <a:avLst/>
              <a:gdLst/>
              <a:ahLst/>
              <a:cxnLst/>
              <a:rect l="l" t="t" r="r" b="b"/>
              <a:pathLst>
                <a:path w="214" h="102" extrusionOk="0">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31"/>
            <p:cNvSpPr/>
            <p:nvPr/>
          </p:nvSpPr>
          <p:spPr>
            <a:xfrm>
              <a:off x="4113200" y="3147250"/>
              <a:ext cx="4950" cy="4525"/>
            </a:xfrm>
            <a:custGeom>
              <a:avLst/>
              <a:gdLst/>
              <a:ahLst/>
              <a:cxnLst/>
              <a:rect l="l" t="t" r="r" b="b"/>
              <a:pathLst>
                <a:path w="198" h="181" extrusionOk="0">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31"/>
            <p:cNvSpPr/>
            <p:nvPr/>
          </p:nvSpPr>
          <p:spPr>
            <a:xfrm>
              <a:off x="4121675" y="3142975"/>
              <a:ext cx="4400" cy="3150"/>
            </a:xfrm>
            <a:custGeom>
              <a:avLst/>
              <a:gdLst/>
              <a:ahLst/>
              <a:cxnLst/>
              <a:rect l="l" t="t" r="r" b="b"/>
              <a:pathLst>
                <a:path w="176" h="126" extrusionOk="0">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31"/>
            <p:cNvSpPr/>
            <p:nvPr/>
          </p:nvSpPr>
          <p:spPr>
            <a:xfrm>
              <a:off x="4117275" y="3134050"/>
              <a:ext cx="5575" cy="4675"/>
            </a:xfrm>
            <a:custGeom>
              <a:avLst/>
              <a:gdLst/>
              <a:ahLst/>
              <a:cxnLst/>
              <a:rect l="l" t="t" r="r" b="b"/>
              <a:pathLst>
                <a:path w="223" h="187" extrusionOk="0">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31"/>
            <p:cNvSpPr/>
            <p:nvPr/>
          </p:nvSpPr>
          <p:spPr>
            <a:xfrm>
              <a:off x="4112875" y="3141625"/>
              <a:ext cx="5625" cy="5450"/>
            </a:xfrm>
            <a:custGeom>
              <a:avLst/>
              <a:gdLst/>
              <a:ahLst/>
              <a:cxnLst/>
              <a:rect l="l" t="t" r="r" b="b"/>
              <a:pathLst>
                <a:path w="225" h="218" extrusionOk="0">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31"/>
            <p:cNvSpPr/>
            <p:nvPr/>
          </p:nvSpPr>
          <p:spPr>
            <a:xfrm>
              <a:off x="4106300" y="3138000"/>
              <a:ext cx="3375" cy="7000"/>
            </a:xfrm>
            <a:custGeom>
              <a:avLst/>
              <a:gdLst/>
              <a:ahLst/>
              <a:cxnLst/>
              <a:rect l="l" t="t" r="r" b="b"/>
              <a:pathLst>
                <a:path w="135" h="280" extrusionOk="0">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31"/>
            <p:cNvSpPr/>
            <p:nvPr/>
          </p:nvSpPr>
          <p:spPr>
            <a:xfrm>
              <a:off x="4113600" y="3131250"/>
              <a:ext cx="4550" cy="4350"/>
            </a:xfrm>
            <a:custGeom>
              <a:avLst/>
              <a:gdLst/>
              <a:ahLst/>
              <a:cxnLst/>
              <a:rect l="l" t="t" r="r" b="b"/>
              <a:pathLst>
                <a:path w="182" h="174" extrusionOk="0">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31"/>
            <p:cNvSpPr/>
            <p:nvPr/>
          </p:nvSpPr>
          <p:spPr>
            <a:xfrm>
              <a:off x="4108800" y="3122275"/>
              <a:ext cx="4750" cy="6425"/>
            </a:xfrm>
            <a:custGeom>
              <a:avLst/>
              <a:gdLst/>
              <a:ahLst/>
              <a:cxnLst/>
              <a:rect l="l" t="t" r="r" b="b"/>
              <a:pathLst>
                <a:path w="190" h="257" extrusionOk="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31"/>
            <p:cNvSpPr/>
            <p:nvPr/>
          </p:nvSpPr>
          <p:spPr>
            <a:xfrm>
              <a:off x="4103150" y="3134375"/>
              <a:ext cx="3700" cy="7800"/>
            </a:xfrm>
            <a:custGeom>
              <a:avLst/>
              <a:gdLst/>
              <a:ahLst/>
              <a:cxnLst/>
              <a:rect l="l" t="t" r="r" b="b"/>
              <a:pathLst>
                <a:path w="148" h="312" extrusionOk="0">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31"/>
            <p:cNvSpPr/>
            <p:nvPr/>
          </p:nvSpPr>
          <p:spPr>
            <a:xfrm>
              <a:off x="4111625" y="3168700"/>
              <a:ext cx="5000" cy="2900"/>
            </a:xfrm>
            <a:custGeom>
              <a:avLst/>
              <a:gdLst/>
              <a:ahLst/>
              <a:cxnLst/>
              <a:rect l="l" t="t" r="r" b="b"/>
              <a:pathLst>
                <a:path w="200" h="116" extrusionOk="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31"/>
            <p:cNvSpPr/>
            <p:nvPr/>
          </p:nvSpPr>
          <p:spPr>
            <a:xfrm>
              <a:off x="4109525" y="3171700"/>
              <a:ext cx="6150" cy="5275"/>
            </a:xfrm>
            <a:custGeom>
              <a:avLst/>
              <a:gdLst/>
              <a:ahLst/>
              <a:cxnLst/>
              <a:rect l="l" t="t" r="r" b="b"/>
              <a:pathLst>
                <a:path w="246" h="211" extrusionOk="0">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31"/>
            <p:cNvSpPr/>
            <p:nvPr/>
          </p:nvSpPr>
          <p:spPr>
            <a:xfrm>
              <a:off x="4111000" y="3158350"/>
              <a:ext cx="7550" cy="2525"/>
            </a:xfrm>
            <a:custGeom>
              <a:avLst/>
              <a:gdLst/>
              <a:ahLst/>
              <a:cxnLst/>
              <a:rect l="l" t="t" r="r" b="b"/>
              <a:pathLst>
                <a:path w="302" h="101" extrusionOk="0">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31"/>
            <p:cNvSpPr/>
            <p:nvPr/>
          </p:nvSpPr>
          <p:spPr>
            <a:xfrm>
              <a:off x="4110700" y="3151675"/>
              <a:ext cx="7100" cy="4825"/>
            </a:xfrm>
            <a:custGeom>
              <a:avLst/>
              <a:gdLst/>
              <a:ahLst/>
              <a:cxnLst/>
              <a:rect l="l" t="t" r="r" b="b"/>
              <a:pathLst>
                <a:path w="284" h="193" extrusionOk="0">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31"/>
            <p:cNvSpPr/>
            <p:nvPr/>
          </p:nvSpPr>
          <p:spPr>
            <a:xfrm>
              <a:off x="4105675" y="3143200"/>
              <a:ext cx="5925" cy="9550"/>
            </a:xfrm>
            <a:custGeom>
              <a:avLst/>
              <a:gdLst/>
              <a:ahLst/>
              <a:cxnLst/>
              <a:rect l="l" t="t" r="r" b="b"/>
              <a:pathLst>
                <a:path w="237" h="382" extrusionOk="0">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31"/>
            <p:cNvSpPr/>
            <p:nvPr/>
          </p:nvSpPr>
          <p:spPr>
            <a:xfrm>
              <a:off x="3983325" y="3141625"/>
              <a:ext cx="27300" cy="21775"/>
            </a:xfrm>
            <a:custGeom>
              <a:avLst/>
              <a:gdLst/>
              <a:ahLst/>
              <a:cxnLst/>
              <a:rect l="l" t="t" r="r" b="b"/>
              <a:pathLst>
                <a:path w="1092" h="871" extrusionOk="0">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31"/>
            <p:cNvSpPr/>
            <p:nvPr/>
          </p:nvSpPr>
          <p:spPr>
            <a:xfrm>
              <a:off x="3984250" y="3147750"/>
              <a:ext cx="20425" cy="13450"/>
            </a:xfrm>
            <a:custGeom>
              <a:avLst/>
              <a:gdLst/>
              <a:ahLst/>
              <a:cxnLst/>
              <a:rect l="l" t="t" r="r" b="b"/>
              <a:pathLst>
                <a:path w="817" h="538" extrusionOk="0">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31"/>
            <p:cNvSpPr/>
            <p:nvPr/>
          </p:nvSpPr>
          <p:spPr>
            <a:xfrm>
              <a:off x="3974850" y="3126650"/>
              <a:ext cx="28250" cy="27650"/>
            </a:xfrm>
            <a:custGeom>
              <a:avLst/>
              <a:gdLst/>
              <a:ahLst/>
              <a:cxnLst/>
              <a:rect l="l" t="t" r="r" b="b"/>
              <a:pathLst>
                <a:path w="1130" h="1106" extrusionOk="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31"/>
            <p:cNvSpPr/>
            <p:nvPr/>
          </p:nvSpPr>
          <p:spPr>
            <a:xfrm>
              <a:off x="3981425" y="3132300"/>
              <a:ext cx="16975" cy="17600"/>
            </a:xfrm>
            <a:custGeom>
              <a:avLst/>
              <a:gdLst/>
              <a:ahLst/>
              <a:cxnLst/>
              <a:rect l="l" t="t" r="r" b="b"/>
              <a:pathLst>
                <a:path w="679" h="704" extrusionOk="0">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31"/>
            <p:cNvSpPr/>
            <p:nvPr/>
          </p:nvSpPr>
          <p:spPr>
            <a:xfrm>
              <a:off x="3962300" y="3115050"/>
              <a:ext cx="30775" cy="27950"/>
            </a:xfrm>
            <a:custGeom>
              <a:avLst/>
              <a:gdLst/>
              <a:ahLst/>
              <a:cxnLst/>
              <a:rect l="l" t="t" r="r" b="b"/>
              <a:pathLst>
                <a:path w="1231" h="1118" extrusionOk="0">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31"/>
            <p:cNvSpPr/>
            <p:nvPr/>
          </p:nvSpPr>
          <p:spPr>
            <a:xfrm>
              <a:off x="3969525" y="3121025"/>
              <a:ext cx="17275" cy="17900"/>
            </a:xfrm>
            <a:custGeom>
              <a:avLst/>
              <a:gdLst/>
              <a:ahLst/>
              <a:cxnLst/>
              <a:rect l="l" t="t" r="r" b="b"/>
              <a:pathLst>
                <a:path w="691" h="716" extrusionOk="0">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31"/>
            <p:cNvSpPr/>
            <p:nvPr/>
          </p:nvSpPr>
          <p:spPr>
            <a:xfrm>
              <a:off x="3949750" y="3106450"/>
              <a:ext cx="28900" cy="28400"/>
            </a:xfrm>
            <a:custGeom>
              <a:avLst/>
              <a:gdLst/>
              <a:ahLst/>
              <a:cxnLst/>
              <a:rect l="l" t="t" r="r" b="b"/>
              <a:pathLst>
                <a:path w="1156" h="1136" extrusionOk="0">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31"/>
            <p:cNvSpPr/>
            <p:nvPr/>
          </p:nvSpPr>
          <p:spPr>
            <a:xfrm>
              <a:off x="3958850" y="3114000"/>
              <a:ext cx="15700" cy="18650"/>
            </a:xfrm>
            <a:custGeom>
              <a:avLst/>
              <a:gdLst/>
              <a:ahLst/>
              <a:cxnLst/>
              <a:rect l="l" t="t" r="r" b="b"/>
              <a:pathLst>
                <a:path w="628" h="746" extrusionOk="0">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31"/>
            <p:cNvSpPr/>
            <p:nvPr/>
          </p:nvSpPr>
          <p:spPr>
            <a:xfrm>
              <a:off x="3939400" y="3100500"/>
              <a:ext cx="21050" cy="28700"/>
            </a:xfrm>
            <a:custGeom>
              <a:avLst/>
              <a:gdLst/>
              <a:ahLst/>
              <a:cxnLst/>
              <a:rect l="l" t="t" r="r" b="b"/>
              <a:pathLst>
                <a:path w="842" h="1148" extrusionOk="0">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31"/>
            <p:cNvSpPr/>
            <p:nvPr/>
          </p:nvSpPr>
          <p:spPr>
            <a:xfrm>
              <a:off x="3945350" y="3107075"/>
              <a:ext cx="12275" cy="21175"/>
            </a:xfrm>
            <a:custGeom>
              <a:avLst/>
              <a:gdLst/>
              <a:ahLst/>
              <a:cxnLst/>
              <a:rect l="l" t="t" r="r" b="b"/>
              <a:pathLst>
                <a:path w="491" h="847" extrusionOk="0">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31"/>
            <p:cNvSpPr/>
            <p:nvPr/>
          </p:nvSpPr>
          <p:spPr>
            <a:xfrm>
              <a:off x="3987075" y="3155825"/>
              <a:ext cx="9750" cy="3475"/>
            </a:xfrm>
            <a:custGeom>
              <a:avLst/>
              <a:gdLst/>
              <a:ahLst/>
              <a:cxnLst/>
              <a:rect l="l" t="t" r="r" b="b"/>
              <a:pathLst>
                <a:path w="390" h="139" extrusionOk="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31"/>
            <p:cNvSpPr/>
            <p:nvPr/>
          </p:nvSpPr>
          <p:spPr>
            <a:xfrm>
              <a:off x="3986775" y="3151450"/>
              <a:ext cx="5675" cy="2525"/>
            </a:xfrm>
            <a:custGeom>
              <a:avLst/>
              <a:gdLst/>
              <a:ahLst/>
              <a:cxnLst/>
              <a:rect l="l" t="t" r="r" b="b"/>
              <a:pathLst>
                <a:path w="227" h="101" extrusionOk="0">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31"/>
            <p:cNvSpPr/>
            <p:nvPr/>
          </p:nvSpPr>
          <p:spPr>
            <a:xfrm>
              <a:off x="3980800" y="3140950"/>
              <a:ext cx="9350" cy="7700"/>
            </a:xfrm>
            <a:custGeom>
              <a:avLst/>
              <a:gdLst/>
              <a:ahLst/>
              <a:cxnLst/>
              <a:rect l="l" t="t" r="r" b="b"/>
              <a:pathLst>
                <a:path w="374" h="308" extrusionOk="0">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31"/>
            <p:cNvSpPr/>
            <p:nvPr/>
          </p:nvSpPr>
          <p:spPr>
            <a:xfrm>
              <a:off x="3976100" y="3138450"/>
              <a:ext cx="6200" cy="5500"/>
            </a:xfrm>
            <a:custGeom>
              <a:avLst/>
              <a:gdLst/>
              <a:ahLst/>
              <a:cxnLst/>
              <a:rect l="l" t="t" r="r" b="b"/>
              <a:pathLst>
                <a:path w="248" h="220" extrusionOk="0">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31"/>
            <p:cNvSpPr/>
            <p:nvPr/>
          </p:nvSpPr>
          <p:spPr>
            <a:xfrm>
              <a:off x="3970450" y="3130100"/>
              <a:ext cx="10375" cy="10525"/>
            </a:xfrm>
            <a:custGeom>
              <a:avLst/>
              <a:gdLst/>
              <a:ahLst/>
              <a:cxnLst/>
              <a:rect l="l" t="t" r="r" b="b"/>
              <a:pathLst>
                <a:path w="415" h="421" extrusionOk="0">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31"/>
            <p:cNvSpPr/>
            <p:nvPr/>
          </p:nvSpPr>
          <p:spPr>
            <a:xfrm>
              <a:off x="3958850" y="3125100"/>
              <a:ext cx="6925" cy="7050"/>
            </a:xfrm>
            <a:custGeom>
              <a:avLst/>
              <a:gdLst/>
              <a:ahLst/>
              <a:cxnLst/>
              <a:rect l="l" t="t" r="r" b="b"/>
              <a:pathLst>
                <a:path w="277" h="282" extrusionOk="0">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31"/>
            <p:cNvSpPr/>
            <p:nvPr/>
          </p:nvSpPr>
          <p:spPr>
            <a:xfrm>
              <a:off x="3956125" y="3119000"/>
              <a:ext cx="8400" cy="12525"/>
            </a:xfrm>
            <a:custGeom>
              <a:avLst/>
              <a:gdLst/>
              <a:ahLst/>
              <a:cxnLst/>
              <a:rect l="l" t="t" r="r" b="b"/>
              <a:pathLst>
                <a:path w="336" h="501" extrusionOk="0">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31"/>
            <p:cNvSpPr/>
            <p:nvPr/>
          </p:nvSpPr>
          <p:spPr>
            <a:xfrm>
              <a:off x="3948600" y="3119325"/>
              <a:ext cx="7050" cy="10325"/>
            </a:xfrm>
            <a:custGeom>
              <a:avLst/>
              <a:gdLst/>
              <a:ahLst/>
              <a:cxnLst/>
              <a:rect l="l" t="t" r="r" b="b"/>
              <a:pathLst>
                <a:path w="282" h="413" extrusionOk="0">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31"/>
            <p:cNvSpPr/>
            <p:nvPr/>
          </p:nvSpPr>
          <p:spPr>
            <a:xfrm>
              <a:off x="3942850" y="3114275"/>
              <a:ext cx="6925" cy="15850"/>
            </a:xfrm>
            <a:custGeom>
              <a:avLst/>
              <a:gdLst/>
              <a:ahLst/>
              <a:cxnLst/>
              <a:rect l="l" t="t" r="r" b="b"/>
              <a:pathLst>
                <a:path w="277" h="634" extrusionOk="0">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31"/>
            <p:cNvSpPr/>
            <p:nvPr/>
          </p:nvSpPr>
          <p:spPr>
            <a:xfrm>
              <a:off x="3946300" y="3112475"/>
              <a:ext cx="5675" cy="5175"/>
            </a:xfrm>
            <a:custGeom>
              <a:avLst/>
              <a:gdLst/>
              <a:ahLst/>
              <a:cxnLst/>
              <a:rect l="l" t="t" r="r" b="b"/>
              <a:pathLst>
                <a:path w="227" h="207" extrusionOk="0">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31"/>
            <p:cNvSpPr/>
            <p:nvPr/>
          </p:nvSpPr>
          <p:spPr>
            <a:xfrm>
              <a:off x="3949425" y="3120075"/>
              <a:ext cx="3175" cy="2850"/>
            </a:xfrm>
            <a:custGeom>
              <a:avLst/>
              <a:gdLst/>
              <a:ahLst/>
              <a:cxnLst/>
              <a:rect l="l" t="t" r="r" b="b"/>
              <a:pathLst>
                <a:path w="127" h="114" extrusionOk="0">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31"/>
            <p:cNvSpPr/>
            <p:nvPr/>
          </p:nvSpPr>
          <p:spPr>
            <a:xfrm>
              <a:off x="3978925" y="3129175"/>
              <a:ext cx="2850" cy="2850"/>
            </a:xfrm>
            <a:custGeom>
              <a:avLst/>
              <a:gdLst/>
              <a:ahLst/>
              <a:cxnLst/>
              <a:rect l="l" t="t" r="r" b="b"/>
              <a:pathLst>
                <a:path w="114" h="114" extrusionOk="0">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31"/>
            <p:cNvSpPr/>
            <p:nvPr/>
          </p:nvSpPr>
          <p:spPr>
            <a:xfrm>
              <a:off x="3995250" y="3154575"/>
              <a:ext cx="2850" cy="2850"/>
            </a:xfrm>
            <a:custGeom>
              <a:avLst/>
              <a:gdLst/>
              <a:ahLst/>
              <a:cxnLst/>
              <a:rect l="l" t="t" r="r" b="b"/>
              <a:pathLst>
                <a:path w="114" h="114" extrusionOk="0">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31"/>
            <p:cNvSpPr/>
            <p:nvPr/>
          </p:nvSpPr>
          <p:spPr>
            <a:xfrm>
              <a:off x="3963550" y="3122900"/>
              <a:ext cx="4425" cy="4150"/>
            </a:xfrm>
            <a:custGeom>
              <a:avLst/>
              <a:gdLst/>
              <a:ahLst/>
              <a:cxnLst/>
              <a:rect l="l" t="t" r="r" b="b"/>
              <a:pathLst>
                <a:path w="177" h="166" extrusionOk="0">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31"/>
            <p:cNvSpPr/>
            <p:nvPr/>
          </p:nvSpPr>
          <p:spPr>
            <a:xfrm>
              <a:off x="3977350" y="3133825"/>
              <a:ext cx="4750" cy="4150"/>
            </a:xfrm>
            <a:custGeom>
              <a:avLst/>
              <a:gdLst/>
              <a:ahLst/>
              <a:cxnLst/>
              <a:rect l="l" t="t" r="r" b="b"/>
              <a:pathLst>
                <a:path w="190" h="166" extrusionOk="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31"/>
            <p:cNvSpPr/>
            <p:nvPr/>
          </p:nvSpPr>
          <p:spPr>
            <a:xfrm>
              <a:off x="3989900" y="3148000"/>
              <a:ext cx="4425" cy="4175"/>
            </a:xfrm>
            <a:custGeom>
              <a:avLst/>
              <a:gdLst/>
              <a:ahLst/>
              <a:cxnLst/>
              <a:rect l="l" t="t" r="r" b="b"/>
              <a:pathLst>
                <a:path w="177" h="167" extrusionOk="0">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31"/>
            <p:cNvSpPr/>
            <p:nvPr/>
          </p:nvSpPr>
          <p:spPr>
            <a:xfrm>
              <a:off x="3962625" y="3118100"/>
              <a:ext cx="2825" cy="2700"/>
            </a:xfrm>
            <a:custGeom>
              <a:avLst/>
              <a:gdLst/>
              <a:ahLst/>
              <a:cxnLst/>
              <a:rect l="l" t="t" r="r" b="b"/>
              <a:pathLst>
                <a:path w="113" h="108" extrusionOk="0">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31"/>
            <p:cNvSpPr/>
            <p:nvPr/>
          </p:nvSpPr>
          <p:spPr>
            <a:xfrm>
              <a:off x="3988350" y="3139825"/>
              <a:ext cx="2825" cy="2850"/>
            </a:xfrm>
            <a:custGeom>
              <a:avLst/>
              <a:gdLst/>
              <a:ahLst/>
              <a:cxnLst/>
              <a:rect l="l" t="t" r="r" b="b"/>
              <a:pathLst>
                <a:path w="113" h="114" extrusionOk="0">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31"/>
            <p:cNvSpPr/>
            <p:nvPr/>
          </p:nvSpPr>
          <p:spPr>
            <a:xfrm>
              <a:off x="3999950" y="3147050"/>
              <a:ext cx="2850" cy="2850"/>
            </a:xfrm>
            <a:custGeom>
              <a:avLst/>
              <a:gdLst/>
              <a:ahLst/>
              <a:cxnLst/>
              <a:rect l="l" t="t" r="r" b="b"/>
              <a:pathLst>
                <a:path w="114" h="114" extrusionOk="0">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31"/>
            <p:cNvSpPr/>
            <p:nvPr/>
          </p:nvSpPr>
          <p:spPr>
            <a:xfrm>
              <a:off x="3980500" y="3145175"/>
              <a:ext cx="7875" cy="5050"/>
            </a:xfrm>
            <a:custGeom>
              <a:avLst/>
              <a:gdLst/>
              <a:ahLst/>
              <a:cxnLst/>
              <a:rect l="l" t="t" r="r" b="b"/>
              <a:pathLst>
                <a:path w="315" h="202" extrusionOk="0">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31"/>
            <p:cNvSpPr/>
            <p:nvPr/>
          </p:nvSpPr>
          <p:spPr>
            <a:xfrm>
              <a:off x="3972750" y="3135750"/>
              <a:ext cx="4000" cy="4250"/>
            </a:xfrm>
            <a:custGeom>
              <a:avLst/>
              <a:gdLst/>
              <a:ahLst/>
              <a:cxnLst/>
              <a:rect l="l" t="t" r="r" b="b"/>
              <a:pathLst>
                <a:path w="160" h="170" extrusionOk="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31"/>
            <p:cNvSpPr/>
            <p:nvPr/>
          </p:nvSpPr>
          <p:spPr>
            <a:xfrm>
              <a:off x="3970775" y="3131675"/>
              <a:ext cx="5350" cy="6300"/>
            </a:xfrm>
            <a:custGeom>
              <a:avLst/>
              <a:gdLst/>
              <a:ahLst/>
              <a:cxnLst/>
              <a:rect l="l" t="t" r="r" b="b"/>
              <a:pathLst>
                <a:path w="214" h="252" extrusionOk="0">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31"/>
            <p:cNvSpPr/>
            <p:nvPr/>
          </p:nvSpPr>
          <p:spPr>
            <a:xfrm>
              <a:off x="3956975" y="3125275"/>
              <a:ext cx="5975" cy="6750"/>
            </a:xfrm>
            <a:custGeom>
              <a:avLst/>
              <a:gdLst/>
              <a:ahLst/>
              <a:cxnLst/>
              <a:rect l="l" t="t" r="r" b="b"/>
              <a:pathLst>
                <a:path w="239" h="270" extrusionOk="0">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31"/>
            <p:cNvSpPr/>
            <p:nvPr/>
          </p:nvSpPr>
          <p:spPr>
            <a:xfrm>
              <a:off x="3944725" y="3119625"/>
              <a:ext cx="4325" cy="9250"/>
            </a:xfrm>
            <a:custGeom>
              <a:avLst/>
              <a:gdLst/>
              <a:ahLst/>
              <a:cxnLst/>
              <a:rect l="l" t="t" r="r" b="b"/>
              <a:pathLst>
                <a:path w="173" h="370" extrusionOk="0">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31"/>
            <p:cNvSpPr/>
            <p:nvPr/>
          </p:nvSpPr>
          <p:spPr>
            <a:xfrm>
              <a:off x="3987700" y="3154900"/>
              <a:ext cx="6625" cy="2525"/>
            </a:xfrm>
            <a:custGeom>
              <a:avLst/>
              <a:gdLst/>
              <a:ahLst/>
              <a:cxnLst/>
              <a:rect l="l" t="t" r="r" b="b"/>
              <a:pathLst>
                <a:path w="265" h="101" extrusionOk="0">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31"/>
            <p:cNvSpPr/>
            <p:nvPr/>
          </p:nvSpPr>
          <p:spPr>
            <a:xfrm>
              <a:off x="3988350" y="3158650"/>
              <a:ext cx="9100" cy="2550"/>
            </a:xfrm>
            <a:custGeom>
              <a:avLst/>
              <a:gdLst/>
              <a:ahLst/>
              <a:cxnLst/>
              <a:rect l="l" t="t" r="r" b="b"/>
              <a:pathLst>
                <a:path w="364" h="102" extrusionOk="0">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31"/>
            <p:cNvSpPr/>
            <p:nvPr/>
          </p:nvSpPr>
          <p:spPr>
            <a:xfrm>
              <a:off x="3931875" y="3127275"/>
              <a:ext cx="59950" cy="47100"/>
            </a:xfrm>
            <a:custGeom>
              <a:avLst/>
              <a:gdLst/>
              <a:ahLst/>
              <a:cxnLst/>
              <a:rect l="l" t="t" r="r" b="b"/>
              <a:pathLst>
                <a:path w="2398" h="1884" extrusionOk="0">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31"/>
            <p:cNvSpPr/>
            <p:nvPr/>
          </p:nvSpPr>
          <p:spPr>
            <a:xfrm>
              <a:off x="3967625" y="3158025"/>
              <a:ext cx="42700" cy="18550"/>
            </a:xfrm>
            <a:custGeom>
              <a:avLst/>
              <a:gdLst/>
              <a:ahLst/>
              <a:cxnLst/>
              <a:rect l="l" t="t" r="r" b="b"/>
              <a:pathLst>
                <a:path w="1708" h="742" extrusionOk="0">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31"/>
            <p:cNvSpPr/>
            <p:nvPr/>
          </p:nvSpPr>
          <p:spPr>
            <a:xfrm>
              <a:off x="3962925" y="3145475"/>
              <a:ext cx="34850" cy="27025"/>
            </a:xfrm>
            <a:custGeom>
              <a:avLst/>
              <a:gdLst/>
              <a:ahLst/>
              <a:cxnLst/>
              <a:rect l="l" t="t" r="r" b="b"/>
              <a:pathLst>
                <a:path w="1394" h="1081" extrusionOk="0">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31"/>
            <p:cNvSpPr/>
            <p:nvPr/>
          </p:nvSpPr>
          <p:spPr>
            <a:xfrm>
              <a:off x="3951950" y="3133825"/>
              <a:ext cx="36100" cy="32700"/>
            </a:xfrm>
            <a:custGeom>
              <a:avLst/>
              <a:gdLst/>
              <a:ahLst/>
              <a:cxnLst/>
              <a:rect l="l" t="t" r="r" b="b"/>
              <a:pathLst>
                <a:path w="1444" h="1308" extrusionOk="0">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31"/>
            <p:cNvSpPr/>
            <p:nvPr/>
          </p:nvSpPr>
          <p:spPr>
            <a:xfrm>
              <a:off x="3942225" y="3124950"/>
              <a:ext cx="33600" cy="34350"/>
            </a:xfrm>
            <a:custGeom>
              <a:avLst/>
              <a:gdLst/>
              <a:ahLst/>
              <a:cxnLst/>
              <a:rect l="l" t="t" r="r" b="b"/>
              <a:pathLst>
                <a:path w="1344" h="1374" extrusionOk="0">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31"/>
            <p:cNvSpPr/>
            <p:nvPr/>
          </p:nvSpPr>
          <p:spPr>
            <a:xfrm>
              <a:off x="3936575" y="3114975"/>
              <a:ext cx="23550" cy="35550"/>
            </a:xfrm>
            <a:custGeom>
              <a:avLst/>
              <a:gdLst/>
              <a:ahLst/>
              <a:cxnLst/>
              <a:rect l="l" t="t" r="r" b="b"/>
              <a:pathLst>
                <a:path w="942" h="1422" extrusionOk="0">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31"/>
            <p:cNvSpPr/>
            <p:nvPr/>
          </p:nvSpPr>
          <p:spPr>
            <a:xfrm>
              <a:off x="3930625" y="3105300"/>
              <a:ext cx="16325" cy="37700"/>
            </a:xfrm>
            <a:custGeom>
              <a:avLst/>
              <a:gdLst/>
              <a:ahLst/>
              <a:cxnLst/>
              <a:rect l="l" t="t" r="r" b="b"/>
              <a:pathLst>
                <a:path w="653" h="1508" extrusionOk="0">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31"/>
            <p:cNvSpPr/>
            <p:nvPr/>
          </p:nvSpPr>
          <p:spPr>
            <a:xfrm>
              <a:off x="3934075" y="3116500"/>
              <a:ext cx="6600" cy="17950"/>
            </a:xfrm>
            <a:custGeom>
              <a:avLst/>
              <a:gdLst/>
              <a:ahLst/>
              <a:cxnLst/>
              <a:rect l="l" t="t" r="r" b="b"/>
              <a:pathLst>
                <a:path w="264" h="718" extrusionOk="0">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31"/>
            <p:cNvSpPr/>
            <p:nvPr/>
          </p:nvSpPr>
          <p:spPr>
            <a:xfrm>
              <a:off x="3982075" y="3162600"/>
              <a:ext cx="17900" cy="8325"/>
            </a:xfrm>
            <a:custGeom>
              <a:avLst/>
              <a:gdLst/>
              <a:ahLst/>
              <a:cxnLst/>
              <a:rect l="l" t="t" r="r" b="b"/>
              <a:pathLst>
                <a:path w="716" h="333" extrusionOk="0">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31"/>
            <p:cNvSpPr/>
            <p:nvPr/>
          </p:nvSpPr>
          <p:spPr>
            <a:xfrm>
              <a:off x="3971400" y="3151825"/>
              <a:ext cx="20100" cy="13125"/>
            </a:xfrm>
            <a:custGeom>
              <a:avLst/>
              <a:gdLst/>
              <a:ahLst/>
              <a:cxnLst/>
              <a:rect l="l" t="t" r="r" b="b"/>
              <a:pathLst>
                <a:path w="804" h="525" extrusionOk="0">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31"/>
            <p:cNvSpPr/>
            <p:nvPr/>
          </p:nvSpPr>
          <p:spPr>
            <a:xfrm>
              <a:off x="3944425" y="3122700"/>
              <a:ext cx="11625" cy="20200"/>
            </a:xfrm>
            <a:custGeom>
              <a:avLst/>
              <a:gdLst/>
              <a:ahLst/>
              <a:cxnLst/>
              <a:rect l="l" t="t" r="r" b="b"/>
              <a:pathLst>
                <a:path w="465" h="808" extrusionOk="0">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31"/>
            <p:cNvSpPr/>
            <p:nvPr/>
          </p:nvSpPr>
          <p:spPr>
            <a:xfrm>
              <a:off x="3961100" y="3141025"/>
              <a:ext cx="22550" cy="16500"/>
            </a:xfrm>
            <a:custGeom>
              <a:avLst/>
              <a:gdLst/>
              <a:ahLst/>
              <a:cxnLst/>
              <a:rect l="l" t="t" r="r" b="b"/>
              <a:pathLst>
                <a:path w="902" h="660" extrusionOk="0">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31"/>
            <p:cNvSpPr/>
            <p:nvPr/>
          </p:nvSpPr>
          <p:spPr>
            <a:xfrm>
              <a:off x="3953600" y="3130750"/>
              <a:ext cx="18450" cy="19100"/>
            </a:xfrm>
            <a:custGeom>
              <a:avLst/>
              <a:gdLst/>
              <a:ahLst/>
              <a:cxnLst/>
              <a:rect l="l" t="t" r="r" b="b"/>
              <a:pathLst>
                <a:path w="738" h="764" extrusionOk="0">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31"/>
            <p:cNvSpPr/>
            <p:nvPr/>
          </p:nvSpPr>
          <p:spPr>
            <a:xfrm>
              <a:off x="3983625" y="3172375"/>
              <a:ext cx="4100" cy="1050"/>
            </a:xfrm>
            <a:custGeom>
              <a:avLst/>
              <a:gdLst/>
              <a:ahLst/>
              <a:cxnLst/>
              <a:rect l="l" t="t" r="r" b="b"/>
              <a:pathLst>
                <a:path w="164" h="42" extrusionOk="0">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31"/>
            <p:cNvSpPr/>
            <p:nvPr/>
          </p:nvSpPr>
          <p:spPr>
            <a:xfrm>
              <a:off x="3980500" y="3171075"/>
              <a:ext cx="3700" cy="1425"/>
            </a:xfrm>
            <a:custGeom>
              <a:avLst/>
              <a:gdLst/>
              <a:ahLst/>
              <a:cxnLst/>
              <a:rect l="l" t="t" r="r" b="b"/>
              <a:pathLst>
                <a:path w="148" h="57" extrusionOk="0">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31"/>
            <p:cNvSpPr/>
            <p:nvPr/>
          </p:nvSpPr>
          <p:spPr>
            <a:xfrm>
              <a:off x="3977350" y="3169825"/>
              <a:ext cx="3700" cy="1725"/>
            </a:xfrm>
            <a:custGeom>
              <a:avLst/>
              <a:gdLst/>
              <a:ahLst/>
              <a:cxnLst/>
              <a:rect l="l" t="t" r="r" b="b"/>
              <a:pathLst>
                <a:path w="148" h="69" extrusionOk="0">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31"/>
            <p:cNvSpPr/>
            <p:nvPr/>
          </p:nvSpPr>
          <p:spPr>
            <a:xfrm>
              <a:off x="3974850" y="3168375"/>
              <a:ext cx="3475" cy="1925"/>
            </a:xfrm>
            <a:custGeom>
              <a:avLst/>
              <a:gdLst/>
              <a:ahLst/>
              <a:cxnLst/>
              <a:rect l="l" t="t" r="r" b="b"/>
              <a:pathLst>
                <a:path w="139" h="77" extrusionOk="0">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31"/>
            <p:cNvSpPr/>
            <p:nvPr/>
          </p:nvSpPr>
          <p:spPr>
            <a:xfrm>
              <a:off x="3972975" y="3167125"/>
              <a:ext cx="3150" cy="2550"/>
            </a:xfrm>
            <a:custGeom>
              <a:avLst/>
              <a:gdLst/>
              <a:ahLst/>
              <a:cxnLst/>
              <a:rect l="l" t="t" r="r" b="b"/>
              <a:pathLst>
                <a:path w="126" h="102" extrusionOk="0">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31"/>
            <p:cNvSpPr/>
            <p:nvPr/>
          </p:nvSpPr>
          <p:spPr>
            <a:xfrm>
              <a:off x="3969825" y="3164925"/>
              <a:ext cx="4725" cy="3175"/>
            </a:xfrm>
            <a:custGeom>
              <a:avLst/>
              <a:gdLst/>
              <a:ahLst/>
              <a:cxnLst/>
              <a:rect l="l" t="t" r="r" b="b"/>
              <a:pathLst>
                <a:path w="189" h="127" extrusionOk="0">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31"/>
            <p:cNvSpPr/>
            <p:nvPr/>
          </p:nvSpPr>
          <p:spPr>
            <a:xfrm>
              <a:off x="3966075" y="3163375"/>
              <a:ext cx="5350" cy="2850"/>
            </a:xfrm>
            <a:custGeom>
              <a:avLst/>
              <a:gdLst/>
              <a:ahLst/>
              <a:cxnLst/>
              <a:rect l="l" t="t" r="r" b="b"/>
              <a:pathLst>
                <a:path w="214" h="114" extrusionOk="0">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31"/>
            <p:cNvSpPr/>
            <p:nvPr/>
          </p:nvSpPr>
          <p:spPr>
            <a:xfrm>
              <a:off x="3962925" y="3161975"/>
              <a:ext cx="4100" cy="2975"/>
            </a:xfrm>
            <a:custGeom>
              <a:avLst/>
              <a:gdLst/>
              <a:ahLst/>
              <a:cxnLst/>
              <a:rect l="l" t="t" r="r" b="b"/>
              <a:pathLst>
                <a:path w="164" h="119" extrusionOk="0">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31"/>
            <p:cNvSpPr/>
            <p:nvPr/>
          </p:nvSpPr>
          <p:spPr>
            <a:xfrm>
              <a:off x="3960725" y="3159475"/>
              <a:ext cx="4650" cy="3925"/>
            </a:xfrm>
            <a:custGeom>
              <a:avLst/>
              <a:gdLst/>
              <a:ahLst/>
              <a:cxnLst/>
              <a:rect l="l" t="t" r="r" b="b"/>
              <a:pathLst>
                <a:path w="186" h="157" extrusionOk="0">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31"/>
            <p:cNvSpPr/>
            <p:nvPr/>
          </p:nvSpPr>
          <p:spPr>
            <a:xfrm>
              <a:off x="3957900" y="3158350"/>
              <a:ext cx="4100" cy="3150"/>
            </a:xfrm>
            <a:custGeom>
              <a:avLst/>
              <a:gdLst/>
              <a:ahLst/>
              <a:cxnLst/>
              <a:rect l="l" t="t" r="r" b="b"/>
              <a:pathLst>
                <a:path w="164" h="126" extrusionOk="0">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31"/>
            <p:cNvSpPr/>
            <p:nvPr/>
          </p:nvSpPr>
          <p:spPr>
            <a:xfrm>
              <a:off x="3955400" y="3155400"/>
              <a:ext cx="4950" cy="4350"/>
            </a:xfrm>
            <a:custGeom>
              <a:avLst/>
              <a:gdLst/>
              <a:ahLst/>
              <a:cxnLst/>
              <a:rect l="l" t="t" r="r" b="b"/>
              <a:pathLst>
                <a:path w="198" h="174" extrusionOk="0">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3952250" y="3152575"/>
              <a:ext cx="6300" cy="5175"/>
            </a:xfrm>
            <a:custGeom>
              <a:avLst/>
              <a:gdLst/>
              <a:ahLst/>
              <a:cxnLst/>
              <a:rect l="l" t="t" r="r" b="b"/>
              <a:pathLst>
                <a:path w="252" h="207" extrusionOk="0">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3950375" y="3153200"/>
              <a:ext cx="4025" cy="3300"/>
            </a:xfrm>
            <a:custGeom>
              <a:avLst/>
              <a:gdLst/>
              <a:ahLst/>
              <a:cxnLst/>
              <a:rect l="l" t="t" r="r" b="b"/>
              <a:pathLst>
                <a:path w="161" h="132" extrusionOk="0">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3948800" y="3151325"/>
              <a:ext cx="3175" cy="3725"/>
            </a:xfrm>
            <a:custGeom>
              <a:avLst/>
              <a:gdLst/>
              <a:ahLst/>
              <a:cxnLst/>
              <a:rect l="l" t="t" r="r" b="b"/>
              <a:pathLst>
                <a:path w="127" h="149" extrusionOk="0">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3946625" y="3148500"/>
              <a:ext cx="4000" cy="4225"/>
            </a:xfrm>
            <a:custGeom>
              <a:avLst/>
              <a:gdLst/>
              <a:ahLst/>
              <a:cxnLst/>
              <a:rect l="l" t="t" r="r" b="b"/>
              <a:pathLst>
                <a:path w="160" h="169" extrusionOk="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3945150" y="3145800"/>
              <a:ext cx="4625" cy="5500"/>
            </a:xfrm>
            <a:custGeom>
              <a:avLst/>
              <a:gdLst/>
              <a:ahLst/>
              <a:cxnLst/>
              <a:rect l="l" t="t" r="r" b="b"/>
              <a:pathLst>
                <a:path w="185" h="220" extrusionOk="0">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3943150" y="3146425"/>
              <a:ext cx="3500" cy="3925"/>
            </a:xfrm>
            <a:custGeom>
              <a:avLst/>
              <a:gdLst/>
              <a:ahLst/>
              <a:cxnLst/>
              <a:rect l="l" t="t" r="r" b="b"/>
              <a:pathLst>
                <a:path w="140" h="157" extrusionOk="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3941600" y="3144225"/>
              <a:ext cx="3150" cy="4725"/>
            </a:xfrm>
            <a:custGeom>
              <a:avLst/>
              <a:gdLst/>
              <a:ahLst/>
              <a:cxnLst/>
              <a:rect l="l" t="t" r="r" b="b"/>
              <a:pathLst>
                <a:path w="126" h="189" extrusionOk="0">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3940350" y="3143775"/>
              <a:ext cx="2425" cy="3625"/>
            </a:xfrm>
            <a:custGeom>
              <a:avLst/>
              <a:gdLst/>
              <a:ahLst/>
              <a:cxnLst/>
              <a:rect l="l" t="t" r="r" b="b"/>
              <a:pathLst>
                <a:path w="97" h="145" extrusionOk="0">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3938450" y="3138975"/>
              <a:ext cx="3175" cy="6350"/>
            </a:xfrm>
            <a:custGeom>
              <a:avLst/>
              <a:gdLst/>
              <a:ahLst/>
              <a:cxnLst/>
              <a:rect l="l" t="t" r="r" b="b"/>
              <a:pathLst>
                <a:path w="127" h="254" extrusionOk="0">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3937525" y="3138650"/>
              <a:ext cx="2200" cy="5600"/>
            </a:xfrm>
            <a:custGeom>
              <a:avLst/>
              <a:gdLst/>
              <a:ahLst/>
              <a:cxnLst/>
              <a:rect l="l" t="t" r="r" b="b"/>
              <a:pathLst>
                <a:path w="88" h="224" extrusionOk="0">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3935625" y="3135750"/>
              <a:ext cx="2850" cy="6450"/>
            </a:xfrm>
            <a:custGeom>
              <a:avLst/>
              <a:gdLst/>
              <a:ahLst/>
              <a:cxnLst/>
              <a:rect l="l" t="t" r="r" b="b"/>
              <a:pathLst>
                <a:path w="114" h="258" extrusionOk="0">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3933750" y="3136075"/>
              <a:ext cx="1900" cy="4550"/>
            </a:xfrm>
            <a:custGeom>
              <a:avLst/>
              <a:gdLst/>
              <a:ahLst/>
              <a:cxnLst/>
              <a:rect l="l" t="t" r="r" b="b"/>
              <a:pathLst>
                <a:path w="76" h="182" extrusionOk="0">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3931875" y="3133425"/>
              <a:ext cx="1900" cy="5000"/>
            </a:xfrm>
            <a:custGeom>
              <a:avLst/>
              <a:gdLst/>
              <a:ahLst/>
              <a:cxnLst/>
              <a:rect l="l" t="t" r="r" b="b"/>
              <a:pathLst>
                <a:path w="76" h="200" extrusionOk="0">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3927175" y="3135125"/>
              <a:ext cx="59925" cy="48700"/>
            </a:xfrm>
            <a:custGeom>
              <a:avLst/>
              <a:gdLst/>
              <a:ahLst/>
              <a:cxnLst/>
              <a:rect l="l" t="t" r="r" b="b"/>
              <a:pathLst>
                <a:path w="2397" h="1948" extrusionOk="0">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3929350" y="3138975"/>
              <a:ext cx="54625" cy="36975"/>
            </a:xfrm>
            <a:custGeom>
              <a:avLst/>
              <a:gdLst/>
              <a:ahLst/>
              <a:cxnLst/>
              <a:rect l="l" t="t" r="r" b="b"/>
              <a:pathLst>
                <a:path w="2185" h="1479" extrusionOk="0">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3930400" y="3135000"/>
              <a:ext cx="56700" cy="39050"/>
            </a:xfrm>
            <a:custGeom>
              <a:avLst/>
              <a:gdLst/>
              <a:ahLst/>
              <a:cxnLst/>
              <a:rect l="l" t="t" r="r" b="b"/>
              <a:pathLst>
                <a:path w="2268" h="1562" extrusionOk="0">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3974525" y="3176225"/>
              <a:ext cx="3175" cy="2925"/>
            </a:xfrm>
            <a:custGeom>
              <a:avLst/>
              <a:gdLst/>
              <a:ahLst/>
              <a:cxnLst/>
              <a:rect l="l" t="t" r="r" b="b"/>
              <a:pathLst>
                <a:path w="127" h="117" extrusionOk="0">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31"/>
            <p:cNvSpPr/>
            <p:nvPr/>
          </p:nvSpPr>
          <p:spPr>
            <a:xfrm>
              <a:off x="3965425" y="3172475"/>
              <a:ext cx="3175" cy="2925"/>
            </a:xfrm>
            <a:custGeom>
              <a:avLst/>
              <a:gdLst/>
              <a:ahLst/>
              <a:cxnLst/>
              <a:rect l="l" t="t" r="r" b="b"/>
              <a:pathLst>
                <a:path w="127" h="117" extrusionOk="0">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31"/>
            <p:cNvSpPr/>
            <p:nvPr/>
          </p:nvSpPr>
          <p:spPr>
            <a:xfrm>
              <a:off x="3954450" y="3166500"/>
              <a:ext cx="3175" cy="2925"/>
            </a:xfrm>
            <a:custGeom>
              <a:avLst/>
              <a:gdLst/>
              <a:ahLst/>
              <a:cxnLst/>
              <a:rect l="l" t="t" r="r" b="b"/>
              <a:pathLst>
                <a:path w="127" h="117" extrusionOk="0">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31"/>
            <p:cNvSpPr/>
            <p:nvPr/>
          </p:nvSpPr>
          <p:spPr>
            <a:xfrm>
              <a:off x="3944425" y="3159925"/>
              <a:ext cx="3150" cy="2925"/>
            </a:xfrm>
            <a:custGeom>
              <a:avLst/>
              <a:gdLst/>
              <a:ahLst/>
              <a:cxnLst/>
              <a:rect l="l" t="t" r="r" b="b"/>
              <a:pathLst>
                <a:path w="126" h="117" extrusionOk="0">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31"/>
            <p:cNvSpPr/>
            <p:nvPr/>
          </p:nvSpPr>
          <p:spPr>
            <a:xfrm>
              <a:off x="3935325" y="3152000"/>
              <a:ext cx="3150" cy="2925"/>
            </a:xfrm>
            <a:custGeom>
              <a:avLst/>
              <a:gdLst/>
              <a:ahLst/>
              <a:cxnLst/>
              <a:rect l="l" t="t" r="r" b="b"/>
              <a:pathLst>
                <a:path w="126" h="117" extrusionOk="0">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31"/>
            <p:cNvSpPr/>
            <p:nvPr/>
          </p:nvSpPr>
          <p:spPr>
            <a:xfrm>
              <a:off x="3928100" y="3145075"/>
              <a:ext cx="3175" cy="2950"/>
            </a:xfrm>
            <a:custGeom>
              <a:avLst/>
              <a:gdLst/>
              <a:ahLst/>
              <a:cxnLst/>
              <a:rect l="l" t="t" r="r" b="b"/>
              <a:pathLst>
                <a:path w="127" h="118" extrusionOk="0">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31"/>
            <p:cNvSpPr/>
            <p:nvPr/>
          </p:nvSpPr>
          <p:spPr>
            <a:xfrm>
              <a:off x="3971075" y="3175600"/>
              <a:ext cx="975" cy="1275"/>
            </a:xfrm>
            <a:custGeom>
              <a:avLst/>
              <a:gdLst/>
              <a:ahLst/>
              <a:cxnLst/>
              <a:rect l="l" t="t" r="r" b="b"/>
              <a:pathLst>
                <a:path w="39" h="51" extrusionOk="0">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31"/>
            <p:cNvSpPr/>
            <p:nvPr/>
          </p:nvSpPr>
          <p:spPr>
            <a:xfrm>
              <a:off x="3959800" y="3170450"/>
              <a:ext cx="1275" cy="1100"/>
            </a:xfrm>
            <a:custGeom>
              <a:avLst/>
              <a:gdLst/>
              <a:ahLst/>
              <a:cxnLst/>
              <a:rect l="l" t="t" r="r" b="b"/>
              <a:pathLst>
                <a:path w="51" h="44" extrusionOk="0">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31"/>
            <p:cNvSpPr/>
            <p:nvPr/>
          </p:nvSpPr>
          <p:spPr>
            <a:xfrm>
              <a:off x="3940650" y="3156775"/>
              <a:ext cx="975" cy="975"/>
            </a:xfrm>
            <a:custGeom>
              <a:avLst/>
              <a:gdLst/>
              <a:ahLst/>
              <a:cxnLst/>
              <a:rect l="l" t="t" r="r" b="b"/>
              <a:pathLst>
                <a:path w="39" h="39" extrusionOk="0">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31"/>
            <p:cNvSpPr/>
            <p:nvPr/>
          </p:nvSpPr>
          <p:spPr>
            <a:xfrm>
              <a:off x="3931875" y="3148925"/>
              <a:ext cx="1275" cy="1100"/>
            </a:xfrm>
            <a:custGeom>
              <a:avLst/>
              <a:gdLst/>
              <a:ahLst/>
              <a:cxnLst/>
              <a:rect l="l" t="t" r="r" b="b"/>
              <a:pathLst>
                <a:path w="51" h="44" extrusionOk="0">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31"/>
            <p:cNvSpPr/>
            <p:nvPr/>
          </p:nvSpPr>
          <p:spPr>
            <a:xfrm>
              <a:off x="3950375" y="3164000"/>
              <a:ext cx="975" cy="1275"/>
            </a:xfrm>
            <a:custGeom>
              <a:avLst/>
              <a:gdLst/>
              <a:ahLst/>
              <a:cxnLst/>
              <a:rect l="l" t="t" r="r" b="b"/>
              <a:pathLst>
                <a:path w="39" h="51" extrusionOk="0">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31"/>
            <p:cNvSpPr/>
            <p:nvPr/>
          </p:nvSpPr>
          <p:spPr>
            <a:xfrm>
              <a:off x="3957600" y="3181475"/>
              <a:ext cx="4400" cy="750"/>
            </a:xfrm>
            <a:custGeom>
              <a:avLst/>
              <a:gdLst/>
              <a:ahLst/>
              <a:cxnLst/>
              <a:rect l="l" t="t" r="r" b="b"/>
              <a:pathLst>
                <a:path w="176" h="30" extrusionOk="0">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31"/>
            <p:cNvSpPr/>
            <p:nvPr/>
          </p:nvSpPr>
          <p:spPr>
            <a:xfrm>
              <a:off x="3958525" y="3176150"/>
              <a:ext cx="5050" cy="1675"/>
            </a:xfrm>
            <a:custGeom>
              <a:avLst/>
              <a:gdLst/>
              <a:ahLst/>
              <a:cxnLst/>
              <a:rect l="l" t="t" r="r" b="b"/>
              <a:pathLst>
                <a:path w="202" h="67" extrusionOk="0">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31"/>
            <p:cNvSpPr/>
            <p:nvPr/>
          </p:nvSpPr>
          <p:spPr>
            <a:xfrm>
              <a:off x="3953200" y="3179050"/>
              <a:ext cx="4425" cy="1275"/>
            </a:xfrm>
            <a:custGeom>
              <a:avLst/>
              <a:gdLst/>
              <a:ahLst/>
              <a:cxnLst/>
              <a:rect l="l" t="t" r="r" b="b"/>
              <a:pathLst>
                <a:path w="177" h="51" extrusionOk="0">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31"/>
            <p:cNvSpPr/>
            <p:nvPr/>
          </p:nvSpPr>
          <p:spPr>
            <a:xfrm>
              <a:off x="3951325" y="3172475"/>
              <a:ext cx="4100" cy="1575"/>
            </a:xfrm>
            <a:custGeom>
              <a:avLst/>
              <a:gdLst/>
              <a:ahLst/>
              <a:cxnLst/>
              <a:rect l="l" t="t" r="r" b="b"/>
              <a:pathLst>
                <a:path w="164" h="63" extrusionOk="0">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31"/>
            <p:cNvSpPr/>
            <p:nvPr/>
          </p:nvSpPr>
          <p:spPr>
            <a:xfrm>
              <a:off x="3952250" y="3175275"/>
              <a:ext cx="3800" cy="1600"/>
            </a:xfrm>
            <a:custGeom>
              <a:avLst/>
              <a:gdLst/>
              <a:ahLst/>
              <a:cxnLst/>
              <a:rect l="l" t="t" r="r" b="b"/>
              <a:pathLst>
                <a:path w="152" h="64" extrusionOk="0">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31"/>
            <p:cNvSpPr/>
            <p:nvPr/>
          </p:nvSpPr>
          <p:spPr>
            <a:xfrm>
              <a:off x="3948500" y="3177800"/>
              <a:ext cx="3475" cy="1275"/>
            </a:xfrm>
            <a:custGeom>
              <a:avLst/>
              <a:gdLst/>
              <a:ahLst/>
              <a:cxnLst/>
              <a:rect l="l" t="t" r="r" b="b"/>
              <a:pathLst>
                <a:path w="139" h="51" extrusionOk="0">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31"/>
            <p:cNvSpPr/>
            <p:nvPr/>
          </p:nvSpPr>
          <p:spPr>
            <a:xfrm>
              <a:off x="3945975" y="3174975"/>
              <a:ext cx="4425" cy="1600"/>
            </a:xfrm>
            <a:custGeom>
              <a:avLst/>
              <a:gdLst/>
              <a:ahLst/>
              <a:cxnLst/>
              <a:rect l="l" t="t" r="r" b="b"/>
              <a:pathLst>
                <a:path w="177" h="64" extrusionOk="0">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31"/>
            <p:cNvSpPr/>
            <p:nvPr/>
          </p:nvSpPr>
          <p:spPr>
            <a:xfrm>
              <a:off x="3947325" y="3167450"/>
              <a:ext cx="3700" cy="2650"/>
            </a:xfrm>
            <a:custGeom>
              <a:avLst/>
              <a:gdLst/>
              <a:ahLst/>
              <a:cxnLst/>
              <a:rect l="l" t="t" r="r" b="b"/>
              <a:pathLst>
                <a:path w="148" h="106" extrusionOk="0">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31"/>
            <p:cNvSpPr/>
            <p:nvPr/>
          </p:nvSpPr>
          <p:spPr>
            <a:xfrm>
              <a:off x="3949425" y="3170500"/>
              <a:ext cx="2800" cy="1675"/>
            </a:xfrm>
            <a:custGeom>
              <a:avLst/>
              <a:gdLst/>
              <a:ahLst/>
              <a:cxnLst/>
              <a:rect l="l" t="t" r="r" b="b"/>
              <a:pathLst>
                <a:path w="112" h="67" extrusionOk="0">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31"/>
            <p:cNvSpPr/>
            <p:nvPr/>
          </p:nvSpPr>
          <p:spPr>
            <a:xfrm>
              <a:off x="3962625" y="3177800"/>
              <a:ext cx="4725" cy="950"/>
            </a:xfrm>
            <a:custGeom>
              <a:avLst/>
              <a:gdLst/>
              <a:ahLst/>
              <a:cxnLst/>
              <a:rect l="l" t="t" r="r" b="b"/>
              <a:pathLst>
                <a:path w="189" h="38" extrusionOk="0">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31"/>
            <p:cNvSpPr/>
            <p:nvPr/>
          </p:nvSpPr>
          <p:spPr>
            <a:xfrm>
              <a:off x="3948175" y="3181250"/>
              <a:ext cx="4425" cy="650"/>
            </a:xfrm>
            <a:custGeom>
              <a:avLst/>
              <a:gdLst/>
              <a:ahLst/>
              <a:cxnLst/>
              <a:rect l="l" t="t" r="r" b="b"/>
              <a:pathLst>
                <a:path w="177" h="26" extrusionOk="0">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31"/>
            <p:cNvSpPr/>
            <p:nvPr/>
          </p:nvSpPr>
          <p:spPr>
            <a:xfrm>
              <a:off x="3944100" y="3171700"/>
              <a:ext cx="2750" cy="2050"/>
            </a:xfrm>
            <a:custGeom>
              <a:avLst/>
              <a:gdLst/>
              <a:ahLst/>
              <a:cxnLst/>
              <a:rect l="l" t="t" r="r" b="b"/>
              <a:pathLst>
                <a:path w="110" h="82" extrusionOk="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31"/>
            <p:cNvSpPr/>
            <p:nvPr/>
          </p:nvSpPr>
          <p:spPr>
            <a:xfrm>
              <a:off x="3942850" y="3163675"/>
              <a:ext cx="2525" cy="3175"/>
            </a:xfrm>
            <a:custGeom>
              <a:avLst/>
              <a:gdLst/>
              <a:ahLst/>
              <a:cxnLst/>
              <a:rect l="l" t="t" r="r" b="b"/>
              <a:pathLst>
                <a:path w="101" h="127" extrusionOk="0">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31"/>
            <p:cNvSpPr/>
            <p:nvPr/>
          </p:nvSpPr>
          <p:spPr>
            <a:xfrm>
              <a:off x="3945050" y="3166050"/>
              <a:ext cx="2125" cy="2175"/>
            </a:xfrm>
            <a:custGeom>
              <a:avLst/>
              <a:gdLst/>
              <a:ahLst/>
              <a:cxnLst/>
              <a:rect l="l" t="t" r="r" b="b"/>
              <a:pathLst>
                <a:path w="85" h="87" extrusionOk="0">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31"/>
            <p:cNvSpPr/>
            <p:nvPr/>
          </p:nvSpPr>
          <p:spPr>
            <a:xfrm>
              <a:off x="3942225" y="3169100"/>
              <a:ext cx="1900" cy="2450"/>
            </a:xfrm>
            <a:custGeom>
              <a:avLst/>
              <a:gdLst/>
              <a:ahLst/>
              <a:cxnLst/>
              <a:rect l="l" t="t" r="r" b="b"/>
              <a:pathLst>
                <a:path w="76" h="98" extrusionOk="0">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31"/>
            <p:cNvSpPr/>
            <p:nvPr/>
          </p:nvSpPr>
          <p:spPr>
            <a:xfrm>
              <a:off x="3939075" y="3166375"/>
              <a:ext cx="1300" cy="3300"/>
            </a:xfrm>
            <a:custGeom>
              <a:avLst/>
              <a:gdLst/>
              <a:ahLst/>
              <a:cxnLst/>
              <a:rect l="l" t="t" r="r" b="b"/>
              <a:pathLst>
                <a:path w="52" h="132" extrusionOk="0">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31"/>
            <p:cNvSpPr/>
            <p:nvPr/>
          </p:nvSpPr>
          <p:spPr>
            <a:xfrm>
              <a:off x="3941275" y="3162100"/>
              <a:ext cx="1275" cy="2475"/>
            </a:xfrm>
            <a:custGeom>
              <a:avLst/>
              <a:gdLst/>
              <a:ahLst/>
              <a:cxnLst/>
              <a:rect l="l" t="t" r="r" b="b"/>
              <a:pathLst>
                <a:path w="51" h="99" extrusionOk="0">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31"/>
            <p:cNvSpPr/>
            <p:nvPr/>
          </p:nvSpPr>
          <p:spPr>
            <a:xfrm>
              <a:off x="3936900" y="3159050"/>
              <a:ext cx="1425" cy="3625"/>
            </a:xfrm>
            <a:custGeom>
              <a:avLst/>
              <a:gdLst/>
              <a:ahLst/>
              <a:cxnLst/>
              <a:rect l="l" t="t" r="r" b="b"/>
              <a:pathLst>
                <a:path w="57" h="145" extrusionOk="0">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31"/>
            <p:cNvSpPr/>
            <p:nvPr/>
          </p:nvSpPr>
          <p:spPr>
            <a:xfrm>
              <a:off x="3937525" y="3163750"/>
              <a:ext cx="1275" cy="3950"/>
            </a:xfrm>
            <a:custGeom>
              <a:avLst/>
              <a:gdLst/>
              <a:ahLst/>
              <a:cxnLst/>
              <a:rect l="l" t="t" r="r" b="b"/>
              <a:pathLst>
                <a:path w="51" h="158" extrusionOk="0">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31"/>
            <p:cNvSpPr/>
            <p:nvPr/>
          </p:nvSpPr>
          <p:spPr>
            <a:xfrm>
              <a:off x="3933125" y="3164800"/>
              <a:ext cx="1275" cy="4075"/>
            </a:xfrm>
            <a:custGeom>
              <a:avLst/>
              <a:gdLst/>
              <a:ahLst/>
              <a:cxnLst/>
              <a:rect l="l" t="t" r="r" b="b"/>
              <a:pathLst>
                <a:path w="51" h="163" extrusionOk="0">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31"/>
            <p:cNvSpPr/>
            <p:nvPr/>
          </p:nvSpPr>
          <p:spPr>
            <a:xfrm>
              <a:off x="3934375" y="3159150"/>
              <a:ext cx="975" cy="3225"/>
            </a:xfrm>
            <a:custGeom>
              <a:avLst/>
              <a:gdLst/>
              <a:ahLst/>
              <a:cxnLst/>
              <a:rect l="l" t="t" r="r" b="b"/>
              <a:pathLst>
                <a:path w="39" h="129" extrusionOk="0">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31"/>
            <p:cNvSpPr/>
            <p:nvPr/>
          </p:nvSpPr>
          <p:spPr>
            <a:xfrm>
              <a:off x="3929675" y="3156550"/>
              <a:ext cx="975" cy="4250"/>
            </a:xfrm>
            <a:custGeom>
              <a:avLst/>
              <a:gdLst/>
              <a:ahLst/>
              <a:cxnLst/>
              <a:rect l="l" t="t" r="r" b="b"/>
              <a:pathLst>
                <a:path w="39" h="170" extrusionOk="0">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31"/>
            <p:cNvSpPr/>
            <p:nvPr/>
          </p:nvSpPr>
          <p:spPr>
            <a:xfrm>
              <a:off x="3930775" y="3164075"/>
              <a:ext cx="1425" cy="4475"/>
            </a:xfrm>
            <a:custGeom>
              <a:avLst/>
              <a:gdLst/>
              <a:ahLst/>
              <a:cxnLst/>
              <a:rect l="l" t="t" r="r" b="b"/>
              <a:pathLst>
                <a:path w="57" h="179" extrusionOk="0">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31"/>
            <p:cNvSpPr/>
            <p:nvPr/>
          </p:nvSpPr>
          <p:spPr>
            <a:xfrm>
              <a:off x="3943800" y="3177475"/>
              <a:ext cx="3150" cy="650"/>
            </a:xfrm>
            <a:custGeom>
              <a:avLst/>
              <a:gdLst/>
              <a:ahLst/>
              <a:cxnLst/>
              <a:rect l="l" t="t" r="r" b="b"/>
              <a:pathLst>
                <a:path w="126" h="26" extrusionOk="0">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31"/>
            <p:cNvSpPr/>
            <p:nvPr/>
          </p:nvSpPr>
          <p:spPr>
            <a:xfrm>
              <a:off x="3943800" y="3179675"/>
              <a:ext cx="4100" cy="975"/>
            </a:xfrm>
            <a:custGeom>
              <a:avLst/>
              <a:gdLst/>
              <a:ahLst/>
              <a:cxnLst/>
              <a:rect l="l" t="t" r="r" b="b"/>
              <a:pathLst>
                <a:path w="164" h="39" extrusionOk="0">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31"/>
            <p:cNvSpPr/>
            <p:nvPr/>
          </p:nvSpPr>
          <p:spPr>
            <a:xfrm>
              <a:off x="3940975" y="3171375"/>
              <a:ext cx="2850" cy="3125"/>
            </a:xfrm>
            <a:custGeom>
              <a:avLst/>
              <a:gdLst/>
              <a:ahLst/>
              <a:cxnLst/>
              <a:rect l="l" t="t" r="r" b="b"/>
              <a:pathLst>
                <a:path w="114" h="125" extrusionOk="0">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31"/>
            <p:cNvSpPr/>
            <p:nvPr/>
          </p:nvSpPr>
          <p:spPr>
            <a:xfrm>
              <a:off x="3939400" y="3168550"/>
              <a:ext cx="2125" cy="4075"/>
            </a:xfrm>
            <a:custGeom>
              <a:avLst/>
              <a:gdLst/>
              <a:ahLst/>
              <a:cxnLst/>
              <a:rect l="l" t="t" r="r" b="b"/>
              <a:pathLst>
                <a:path w="85" h="163" extrusionOk="0">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31"/>
            <p:cNvSpPr/>
            <p:nvPr/>
          </p:nvSpPr>
          <p:spPr>
            <a:xfrm>
              <a:off x="3935625" y="3166575"/>
              <a:ext cx="975" cy="5825"/>
            </a:xfrm>
            <a:custGeom>
              <a:avLst/>
              <a:gdLst/>
              <a:ahLst/>
              <a:cxnLst/>
              <a:rect l="l" t="t" r="r" b="b"/>
              <a:pathLst>
                <a:path w="39" h="233" extrusionOk="0">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31"/>
            <p:cNvSpPr/>
            <p:nvPr/>
          </p:nvSpPr>
          <p:spPr>
            <a:xfrm>
              <a:off x="3507100" y="2693375"/>
              <a:ext cx="66825" cy="57675"/>
            </a:xfrm>
            <a:custGeom>
              <a:avLst/>
              <a:gdLst/>
              <a:ahLst/>
              <a:cxnLst/>
              <a:rect l="l" t="t" r="r" b="b"/>
              <a:pathLst>
                <a:path w="2673" h="2307" extrusionOk="0">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31"/>
            <p:cNvSpPr/>
            <p:nvPr/>
          </p:nvSpPr>
          <p:spPr>
            <a:xfrm>
              <a:off x="3544100" y="2720275"/>
              <a:ext cx="7725" cy="4850"/>
            </a:xfrm>
            <a:custGeom>
              <a:avLst/>
              <a:gdLst/>
              <a:ahLst/>
              <a:cxnLst/>
              <a:rect l="l" t="t" r="r" b="b"/>
              <a:pathLst>
                <a:path w="309" h="194" extrusionOk="0">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31"/>
            <p:cNvSpPr/>
            <p:nvPr/>
          </p:nvSpPr>
          <p:spPr>
            <a:xfrm>
              <a:off x="3540350" y="2717350"/>
              <a:ext cx="5825" cy="8300"/>
            </a:xfrm>
            <a:custGeom>
              <a:avLst/>
              <a:gdLst/>
              <a:ahLst/>
              <a:cxnLst/>
              <a:rect l="l" t="t" r="r" b="b"/>
              <a:pathLst>
                <a:path w="233" h="332" extrusionOk="0">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31"/>
            <p:cNvSpPr/>
            <p:nvPr/>
          </p:nvSpPr>
          <p:spPr>
            <a:xfrm>
              <a:off x="3538150" y="2709475"/>
              <a:ext cx="3775" cy="9400"/>
            </a:xfrm>
            <a:custGeom>
              <a:avLst/>
              <a:gdLst/>
              <a:ahLst/>
              <a:cxnLst/>
              <a:rect l="l" t="t" r="r" b="b"/>
              <a:pathLst>
                <a:path w="151" h="376" extrusionOk="0">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31"/>
            <p:cNvSpPr/>
            <p:nvPr/>
          </p:nvSpPr>
          <p:spPr>
            <a:xfrm>
              <a:off x="3535175" y="2716300"/>
              <a:ext cx="8650" cy="10400"/>
            </a:xfrm>
            <a:custGeom>
              <a:avLst/>
              <a:gdLst/>
              <a:ahLst/>
              <a:cxnLst/>
              <a:rect l="l" t="t" r="r" b="b"/>
              <a:pathLst>
                <a:path w="346" h="416" extrusionOk="0">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31"/>
            <p:cNvSpPr/>
            <p:nvPr/>
          </p:nvSpPr>
          <p:spPr>
            <a:xfrm>
              <a:off x="3527025" y="2717400"/>
              <a:ext cx="5675" cy="4800"/>
            </a:xfrm>
            <a:custGeom>
              <a:avLst/>
              <a:gdLst/>
              <a:ahLst/>
              <a:cxnLst/>
              <a:rect l="l" t="t" r="r" b="b"/>
              <a:pathLst>
                <a:path w="227" h="192" extrusionOk="0">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31"/>
            <p:cNvSpPr/>
            <p:nvPr/>
          </p:nvSpPr>
          <p:spPr>
            <a:xfrm>
              <a:off x="3532175" y="2723075"/>
              <a:ext cx="9675" cy="7500"/>
            </a:xfrm>
            <a:custGeom>
              <a:avLst/>
              <a:gdLst/>
              <a:ahLst/>
              <a:cxnLst/>
              <a:rect l="l" t="t" r="r" b="b"/>
              <a:pathLst>
                <a:path w="387" h="300" extrusionOk="0">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31"/>
            <p:cNvSpPr/>
            <p:nvPr/>
          </p:nvSpPr>
          <p:spPr>
            <a:xfrm>
              <a:off x="3539725" y="2722575"/>
              <a:ext cx="7325" cy="8825"/>
            </a:xfrm>
            <a:custGeom>
              <a:avLst/>
              <a:gdLst/>
              <a:ahLst/>
              <a:cxnLst/>
              <a:rect l="l" t="t" r="r" b="b"/>
              <a:pathLst>
                <a:path w="293" h="353" extrusionOk="0">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31"/>
            <p:cNvSpPr/>
            <p:nvPr/>
          </p:nvSpPr>
          <p:spPr>
            <a:xfrm>
              <a:off x="3541650" y="2724475"/>
              <a:ext cx="10650" cy="7000"/>
            </a:xfrm>
            <a:custGeom>
              <a:avLst/>
              <a:gdLst/>
              <a:ahLst/>
              <a:cxnLst/>
              <a:rect l="l" t="t" r="r" b="b"/>
              <a:pathLst>
                <a:path w="426" h="280" extrusionOk="0">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31"/>
            <p:cNvSpPr/>
            <p:nvPr/>
          </p:nvSpPr>
          <p:spPr>
            <a:xfrm>
              <a:off x="3447475" y="2503125"/>
              <a:ext cx="41125" cy="39300"/>
            </a:xfrm>
            <a:custGeom>
              <a:avLst/>
              <a:gdLst/>
              <a:ahLst/>
              <a:cxnLst/>
              <a:rect l="l" t="t" r="r" b="b"/>
              <a:pathLst>
                <a:path w="1645" h="1572" extrusionOk="0">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31"/>
            <p:cNvSpPr/>
            <p:nvPr/>
          </p:nvSpPr>
          <p:spPr>
            <a:xfrm>
              <a:off x="3471000" y="2516625"/>
              <a:ext cx="5500" cy="5200"/>
            </a:xfrm>
            <a:custGeom>
              <a:avLst/>
              <a:gdLst/>
              <a:ahLst/>
              <a:cxnLst/>
              <a:rect l="l" t="t" r="r" b="b"/>
              <a:pathLst>
                <a:path w="220" h="208" extrusionOk="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31"/>
            <p:cNvSpPr/>
            <p:nvPr/>
          </p:nvSpPr>
          <p:spPr>
            <a:xfrm>
              <a:off x="3469125" y="2516300"/>
              <a:ext cx="3475" cy="6150"/>
            </a:xfrm>
            <a:custGeom>
              <a:avLst/>
              <a:gdLst/>
              <a:ahLst/>
              <a:cxnLst/>
              <a:rect l="l" t="t" r="r" b="b"/>
              <a:pathLst>
                <a:path w="139" h="246" extrusionOk="0">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31"/>
            <p:cNvSpPr/>
            <p:nvPr/>
          </p:nvSpPr>
          <p:spPr>
            <a:xfrm>
              <a:off x="3464325" y="2513200"/>
              <a:ext cx="4525" cy="6150"/>
            </a:xfrm>
            <a:custGeom>
              <a:avLst/>
              <a:gdLst/>
              <a:ahLst/>
              <a:cxnLst/>
              <a:rect l="l" t="t" r="r" b="b"/>
              <a:pathLst>
                <a:path w="181" h="246" extrusionOk="0">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31"/>
            <p:cNvSpPr/>
            <p:nvPr/>
          </p:nvSpPr>
          <p:spPr>
            <a:xfrm>
              <a:off x="3464275" y="2517925"/>
              <a:ext cx="7700" cy="5500"/>
            </a:xfrm>
            <a:custGeom>
              <a:avLst/>
              <a:gdLst/>
              <a:ahLst/>
              <a:cxnLst/>
              <a:rect l="l" t="t" r="r" b="b"/>
              <a:pathLst>
                <a:path w="308" h="220" extrusionOk="0">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31"/>
            <p:cNvSpPr/>
            <p:nvPr/>
          </p:nvSpPr>
          <p:spPr>
            <a:xfrm>
              <a:off x="3459400" y="2520550"/>
              <a:ext cx="5675" cy="3175"/>
            </a:xfrm>
            <a:custGeom>
              <a:avLst/>
              <a:gdLst/>
              <a:ahLst/>
              <a:cxnLst/>
              <a:rect l="l" t="t" r="r" b="b"/>
              <a:pathLst>
                <a:path w="227" h="127" extrusionOk="0">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31"/>
            <p:cNvSpPr/>
            <p:nvPr/>
          </p:nvSpPr>
          <p:spPr>
            <a:xfrm>
              <a:off x="3464175" y="2522200"/>
              <a:ext cx="8750" cy="4025"/>
            </a:xfrm>
            <a:custGeom>
              <a:avLst/>
              <a:gdLst/>
              <a:ahLst/>
              <a:cxnLst/>
              <a:rect l="l" t="t" r="r" b="b"/>
              <a:pathLst>
                <a:path w="350" h="161" extrusionOk="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31"/>
            <p:cNvSpPr/>
            <p:nvPr/>
          </p:nvSpPr>
          <p:spPr>
            <a:xfrm>
              <a:off x="3469750" y="2519150"/>
              <a:ext cx="4325" cy="7200"/>
            </a:xfrm>
            <a:custGeom>
              <a:avLst/>
              <a:gdLst/>
              <a:ahLst/>
              <a:cxnLst/>
              <a:rect l="l" t="t" r="r" b="b"/>
              <a:pathLst>
                <a:path w="173" h="288" extrusionOk="0">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31"/>
            <p:cNvSpPr/>
            <p:nvPr/>
          </p:nvSpPr>
          <p:spPr>
            <a:xfrm>
              <a:off x="3471325" y="2518925"/>
              <a:ext cx="6475" cy="7100"/>
            </a:xfrm>
            <a:custGeom>
              <a:avLst/>
              <a:gdLst/>
              <a:ahLst/>
              <a:cxnLst/>
              <a:rect l="l" t="t" r="r" b="b"/>
              <a:pathLst>
                <a:path w="259" h="284" extrusionOk="0">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31"/>
            <p:cNvSpPr/>
            <p:nvPr/>
          </p:nvSpPr>
          <p:spPr>
            <a:xfrm>
              <a:off x="3477275" y="2620000"/>
              <a:ext cx="75950" cy="67875"/>
            </a:xfrm>
            <a:custGeom>
              <a:avLst/>
              <a:gdLst/>
              <a:ahLst/>
              <a:cxnLst/>
              <a:rect l="l" t="t" r="r" b="b"/>
              <a:pathLst>
                <a:path w="3038" h="2715" extrusionOk="0">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31"/>
            <p:cNvSpPr/>
            <p:nvPr/>
          </p:nvSpPr>
          <p:spPr>
            <a:xfrm>
              <a:off x="3520275" y="2649050"/>
              <a:ext cx="8300" cy="6425"/>
            </a:xfrm>
            <a:custGeom>
              <a:avLst/>
              <a:gdLst/>
              <a:ahLst/>
              <a:cxnLst/>
              <a:rect l="l" t="t" r="r" b="b"/>
              <a:pathLst>
                <a:path w="332" h="257" extrusionOk="0">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31"/>
            <p:cNvSpPr/>
            <p:nvPr/>
          </p:nvSpPr>
          <p:spPr>
            <a:xfrm>
              <a:off x="3516200" y="2646600"/>
              <a:ext cx="5475" cy="9625"/>
            </a:xfrm>
            <a:custGeom>
              <a:avLst/>
              <a:gdLst/>
              <a:ahLst/>
              <a:cxnLst/>
              <a:rect l="l" t="t" r="r" b="b"/>
              <a:pathLst>
                <a:path w="219" h="385" extrusionOk="0">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31"/>
            <p:cNvSpPr/>
            <p:nvPr/>
          </p:nvSpPr>
          <p:spPr>
            <a:xfrm>
              <a:off x="3511800" y="2638775"/>
              <a:ext cx="4400" cy="10550"/>
            </a:xfrm>
            <a:custGeom>
              <a:avLst/>
              <a:gdLst/>
              <a:ahLst/>
              <a:cxnLst/>
              <a:rect l="l" t="t" r="r" b="b"/>
              <a:pathLst>
                <a:path w="176" h="422" extrusionOk="0">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31"/>
            <p:cNvSpPr/>
            <p:nvPr/>
          </p:nvSpPr>
          <p:spPr>
            <a:xfrm>
              <a:off x="3509250" y="2647325"/>
              <a:ext cx="10100" cy="10350"/>
            </a:xfrm>
            <a:custGeom>
              <a:avLst/>
              <a:gdLst/>
              <a:ahLst/>
              <a:cxnLst/>
              <a:rect l="l" t="t" r="r" b="b"/>
              <a:pathLst>
                <a:path w="404" h="414" extrusionOk="0">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31"/>
            <p:cNvSpPr/>
            <p:nvPr/>
          </p:nvSpPr>
          <p:spPr>
            <a:xfrm>
              <a:off x="3500375" y="2649625"/>
              <a:ext cx="6650" cy="4650"/>
            </a:xfrm>
            <a:custGeom>
              <a:avLst/>
              <a:gdLst/>
              <a:ahLst/>
              <a:cxnLst/>
              <a:rect l="l" t="t" r="r" b="b"/>
              <a:pathLst>
                <a:path w="266" h="186" extrusionOk="0">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31"/>
            <p:cNvSpPr/>
            <p:nvPr/>
          </p:nvSpPr>
          <p:spPr>
            <a:xfrm>
              <a:off x="3506850" y="2655225"/>
              <a:ext cx="11875" cy="7100"/>
            </a:xfrm>
            <a:custGeom>
              <a:avLst/>
              <a:gdLst/>
              <a:ahLst/>
              <a:cxnLst/>
              <a:rect l="l" t="t" r="r" b="b"/>
              <a:pathLst>
                <a:path w="475" h="284" extrusionOk="0">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31"/>
            <p:cNvSpPr/>
            <p:nvPr/>
          </p:nvSpPr>
          <p:spPr>
            <a:xfrm>
              <a:off x="3516500" y="2652475"/>
              <a:ext cx="7000" cy="10500"/>
            </a:xfrm>
            <a:custGeom>
              <a:avLst/>
              <a:gdLst/>
              <a:ahLst/>
              <a:cxnLst/>
              <a:rect l="l" t="t" r="r" b="b"/>
              <a:pathLst>
                <a:path w="280" h="420" extrusionOk="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31"/>
            <p:cNvSpPr/>
            <p:nvPr/>
          </p:nvSpPr>
          <p:spPr>
            <a:xfrm>
              <a:off x="3519000" y="2653850"/>
              <a:ext cx="10925" cy="9100"/>
            </a:xfrm>
            <a:custGeom>
              <a:avLst/>
              <a:gdLst/>
              <a:ahLst/>
              <a:cxnLst/>
              <a:rect l="l" t="t" r="r" b="b"/>
              <a:pathLst>
                <a:path w="437" h="364" extrusionOk="0">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31"/>
            <p:cNvSpPr/>
            <p:nvPr/>
          </p:nvSpPr>
          <p:spPr>
            <a:xfrm>
              <a:off x="3424275" y="2699700"/>
              <a:ext cx="73750" cy="67850"/>
            </a:xfrm>
            <a:custGeom>
              <a:avLst/>
              <a:gdLst/>
              <a:ahLst/>
              <a:cxnLst/>
              <a:rect l="l" t="t" r="r" b="b"/>
              <a:pathLst>
                <a:path w="2950" h="2714" extrusionOk="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31"/>
            <p:cNvSpPr/>
            <p:nvPr/>
          </p:nvSpPr>
          <p:spPr>
            <a:xfrm>
              <a:off x="3463475" y="2733550"/>
              <a:ext cx="9450" cy="3625"/>
            </a:xfrm>
            <a:custGeom>
              <a:avLst/>
              <a:gdLst/>
              <a:ahLst/>
              <a:cxnLst/>
              <a:rect l="l" t="t" r="r" b="b"/>
              <a:pathLst>
                <a:path w="378" h="145" extrusionOk="0">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31"/>
            <p:cNvSpPr/>
            <p:nvPr/>
          </p:nvSpPr>
          <p:spPr>
            <a:xfrm>
              <a:off x="3460025" y="2728400"/>
              <a:ext cx="8025" cy="8375"/>
            </a:xfrm>
            <a:custGeom>
              <a:avLst/>
              <a:gdLst/>
              <a:ahLst/>
              <a:cxnLst/>
              <a:rect l="l" t="t" r="r" b="b"/>
              <a:pathLst>
                <a:path w="321" h="335" extrusionOk="0">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31"/>
            <p:cNvSpPr/>
            <p:nvPr/>
          </p:nvSpPr>
          <p:spPr>
            <a:xfrm>
              <a:off x="3460350" y="2717825"/>
              <a:ext cx="4400" cy="10450"/>
            </a:xfrm>
            <a:custGeom>
              <a:avLst/>
              <a:gdLst/>
              <a:ahLst/>
              <a:cxnLst/>
              <a:rect l="l" t="t" r="r" b="b"/>
              <a:pathLst>
                <a:path w="176" h="418" extrusionOk="0">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31"/>
            <p:cNvSpPr/>
            <p:nvPr/>
          </p:nvSpPr>
          <p:spPr>
            <a:xfrm>
              <a:off x="3456675" y="2724500"/>
              <a:ext cx="5900" cy="12775"/>
            </a:xfrm>
            <a:custGeom>
              <a:avLst/>
              <a:gdLst/>
              <a:ahLst/>
              <a:cxnLst/>
              <a:rect l="l" t="t" r="r" b="b"/>
              <a:pathLst>
                <a:path w="236" h="511" extrusionOk="0">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31"/>
            <p:cNvSpPr/>
            <p:nvPr/>
          </p:nvSpPr>
          <p:spPr>
            <a:xfrm>
              <a:off x="3447575" y="2722450"/>
              <a:ext cx="4550" cy="6200"/>
            </a:xfrm>
            <a:custGeom>
              <a:avLst/>
              <a:gdLst/>
              <a:ahLst/>
              <a:cxnLst/>
              <a:rect l="l" t="t" r="r" b="b"/>
              <a:pathLst>
                <a:path w="182" h="248" extrusionOk="0">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31"/>
            <p:cNvSpPr/>
            <p:nvPr/>
          </p:nvSpPr>
          <p:spPr>
            <a:xfrm>
              <a:off x="3450625" y="2730750"/>
              <a:ext cx="9125" cy="10500"/>
            </a:xfrm>
            <a:custGeom>
              <a:avLst/>
              <a:gdLst/>
              <a:ahLst/>
              <a:cxnLst/>
              <a:rect l="l" t="t" r="r" b="b"/>
              <a:pathLst>
                <a:path w="365" h="420" extrusionOk="0">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31"/>
            <p:cNvSpPr/>
            <p:nvPr/>
          </p:nvSpPr>
          <p:spPr>
            <a:xfrm>
              <a:off x="3457525" y="2734150"/>
              <a:ext cx="9350" cy="8025"/>
            </a:xfrm>
            <a:custGeom>
              <a:avLst/>
              <a:gdLst/>
              <a:ahLst/>
              <a:cxnLst/>
              <a:rect l="l" t="t" r="r" b="b"/>
              <a:pathLst>
                <a:path w="374" h="321" extrusionOk="0">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31"/>
            <p:cNvSpPr/>
            <p:nvPr/>
          </p:nvSpPr>
          <p:spPr>
            <a:xfrm>
              <a:off x="3458475" y="2738125"/>
              <a:ext cx="13500" cy="4875"/>
            </a:xfrm>
            <a:custGeom>
              <a:avLst/>
              <a:gdLst/>
              <a:ahLst/>
              <a:cxnLst/>
              <a:rect l="l" t="t" r="r" b="b"/>
              <a:pathLst>
                <a:path w="540" h="195" extrusionOk="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31"/>
            <p:cNvSpPr/>
            <p:nvPr/>
          </p:nvSpPr>
          <p:spPr>
            <a:xfrm>
              <a:off x="3407950" y="2621175"/>
              <a:ext cx="54625" cy="51675"/>
            </a:xfrm>
            <a:custGeom>
              <a:avLst/>
              <a:gdLst/>
              <a:ahLst/>
              <a:cxnLst/>
              <a:rect l="l" t="t" r="r" b="b"/>
              <a:pathLst>
                <a:path w="2185" h="2067" extrusionOk="0">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1"/>
            <p:cNvSpPr/>
            <p:nvPr/>
          </p:nvSpPr>
          <p:spPr>
            <a:xfrm>
              <a:off x="3439325" y="2638525"/>
              <a:ext cx="6100" cy="6425"/>
            </a:xfrm>
            <a:custGeom>
              <a:avLst/>
              <a:gdLst/>
              <a:ahLst/>
              <a:cxnLst/>
              <a:rect l="l" t="t" r="r" b="b"/>
              <a:pathLst>
                <a:path w="244" h="257" extrusionOk="0">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1"/>
            <p:cNvSpPr/>
            <p:nvPr/>
          </p:nvSpPr>
          <p:spPr>
            <a:xfrm>
              <a:off x="3436825" y="2638425"/>
              <a:ext cx="3775" cy="7650"/>
            </a:xfrm>
            <a:custGeom>
              <a:avLst/>
              <a:gdLst/>
              <a:ahLst/>
              <a:cxnLst/>
              <a:rect l="l" t="t" r="r" b="b"/>
              <a:pathLst>
                <a:path w="151" h="306" extrusionOk="0">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1"/>
            <p:cNvSpPr/>
            <p:nvPr/>
          </p:nvSpPr>
          <p:spPr>
            <a:xfrm>
              <a:off x="3430125" y="2634600"/>
              <a:ext cx="5450" cy="7500"/>
            </a:xfrm>
            <a:custGeom>
              <a:avLst/>
              <a:gdLst/>
              <a:ahLst/>
              <a:cxnLst/>
              <a:rect l="l" t="t" r="r" b="b"/>
              <a:pathLst>
                <a:path w="218" h="300" extrusionOk="0">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1"/>
            <p:cNvSpPr/>
            <p:nvPr/>
          </p:nvSpPr>
          <p:spPr>
            <a:xfrm>
              <a:off x="3430650" y="2640900"/>
              <a:ext cx="9325" cy="6425"/>
            </a:xfrm>
            <a:custGeom>
              <a:avLst/>
              <a:gdLst/>
              <a:ahLst/>
              <a:cxnLst/>
              <a:rect l="l" t="t" r="r" b="b"/>
              <a:pathLst>
                <a:path w="373" h="257" extrusionOk="0">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1"/>
            <p:cNvSpPr/>
            <p:nvPr/>
          </p:nvSpPr>
          <p:spPr>
            <a:xfrm>
              <a:off x="3424650" y="2644750"/>
              <a:ext cx="6225" cy="3200"/>
            </a:xfrm>
            <a:custGeom>
              <a:avLst/>
              <a:gdLst/>
              <a:ahLst/>
              <a:cxnLst/>
              <a:rect l="l" t="t" r="r" b="b"/>
              <a:pathLst>
                <a:path w="249" h="128" extrusionOk="0">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1"/>
            <p:cNvSpPr/>
            <p:nvPr/>
          </p:nvSpPr>
          <p:spPr>
            <a:xfrm>
              <a:off x="3430700" y="2646400"/>
              <a:ext cx="10225" cy="4375"/>
            </a:xfrm>
            <a:custGeom>
              <a:avLst/>
              <a:gdLst/>
              <a:ahLst/>
              <a:cxnLst/>
              <a:rect l="l" t="t" r="r" b="b"/>
              <a:pathLst>
                <a:path w="409" h="175" extrusionOk="0">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1"/>
            <p:cNvSpPr/>
            <p:nvPr/>
          </p:nvSpPr>
          <p:spPr>
            <a:xfrm>
              <a:off x="3438075" y="2642125"/>
              <a:ext cx="4300" cy="9000"/>
            </a:xfrm>
            <a:custGeom>
              <a:avLst/>
              <a:gdLst/>
              <a:ahLst/>
              <a:cxnLst/>
              <a:rect l="l" t="t" r="r" b="b"/>
              <a:pathLst>
                <a:path w="172" h="360" extrusionOk="0">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31"/>
            <p:cNvSpPr/>
            <p:nvPr/>
          </p:nvSpPr>
          <p:spPr>
            <a:xfrm>
              <a:off x="3440275" y="2641575"/>
              <a:ext cx="7150" cy="9000"/>
            </a:xfrm>
            <a:custGeom>
              <a:avLst/>
              <a:gdLst/>
              <a:ahLst/>
              <a:cxnLst/>
              <a:rect l="l" t="t" r="r" b="b"/>
              <a:pathLst>
                <a:path w="286" h="360" extrusionOk="0">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31"/>
            <p:cNvSpPr/>
            <p:nvPr/>
          </p:nvSpPr>
          <p:spPr>
            <a:xfrm>
              <a:off x="3438075" y="2570050"/>
              <a:ext cx="46850" cy="45300"/>
            </a:xfrm>
            <a:custGeom>
              <a:avLst/>
              <a:gdLst/>
              <a:ahLst/>
              <a:cxnLst/>
              <a:rect l="l" t="t" r="r" b="b"/>
              <a:pathLst>
                <a:path w="1874" h="1812" extrusionOk="0">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31"/>
            <p:cNvSpPr/>
            <p:nvPr/>
          </p:nvSpPr>
          <p:spPr>
            <a:xfrm>
              <a:off x="3463175" y="2583875"/>
              <a:ext cx="4475" cy="6275"/>
            </a:xfrm>
            <a:custGeom>
              <a:avLst/>
              <a:gdLst/>
              <a:ahLst/>
              <a:cxnLst/>
              <a:rect l="l" t="t" r="r" b="b"/>
              <a:pathLst>
                <a:path w="179" h="251" extrusionOk="0">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1"/>
            <p:cNvSpPr/>
            <p:nvPr/>
          </p:nvSpPr>
          <p:spPr>
            <a:xfrm>
              <a:off x="3460975" y="2584975"/>
              <a:ext cx="4100" cy="6200"/>
            </a:xfrm>
            <a:custGeom>
              <a:avLst/>
              <a:gdLst/>
              <a:ahLst/>
              <a:cxnLst/>
              <a:rect l="l" t="t" r="r" b="b"/>
              <a:pathLst>
                <a:path w="164" h="248" extrusionOk="0">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1"/>
            <p:cNvSpPr/>
            <p:nvPr/>
          </p:nvSpPr>
          <p:spPr>
            <a:xfrm>
              <a:off x="3453650" y="2583625"/>
              <a:ext cx="6650" cy="5750"/>
            </a:xfrm>
            <a:custGeom>
              <a:avLst/>
              <a:gdLst/>
              <a:ahLst/>
              <a:cxnLst/>
              <a:rect l="l" t="t" r="r" b="b"/>
              <a:pathLst>
                <a:path w="266" h="230" extrusionOk="0">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1"/>
            <p:cNvSpPr/>
            <p:nvPr/>
          </p:nvSpPr>
          <p:spPr>
            <a:xfrm>
              <a:off x="3455650" y="2588625"/>
              <a:ext cx="9425" cy="4050"/>
            </a:xfrm>
            <a:custGeom>
              <a:avLst/>
              <a:gdLst/>
              <a:ahLst/>
              <a:cxnLst/>
              <a:rect l="l" t="t" r="r" b="b"/>
              <a:pathLst>
                <a:path w="377" h="162" extrusionOk="0">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31"/>
            <p:cNvSpPr/>
            <p:nvPr/>
          </p:nvSpPr>
          <p:spPr>
            <a:xfrm>
              <a:off x="3451875" y="2593125"/>
              <a:ext cx="5675" cy="2675"/>
            </a:xfrm>
            <a:custGeom>
              <a:avLst/>
              <a:gdLst/>
              <a:ahLst/>
              <a:cxnLst/>
              <a:rect l="l" t="t" r="r" b="b"/>
              <a:pathLst>
                <a:path w="227" h="107" extrusionOk="0">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31"/>
            <p:cNvSpPr/>
            <p:nvPr/>
          </p:nvSpPr>
          <p:spPr>
            <a:xfrm>
              <a:off x="3457375" y="2592325"/>
              <a:ext cx="9275" cy="3875"/>
            </a:xfrm>
            <a:custGeom>
              <a:avLst/>
              <a:gdLst/>
              <a:ahLst/>
              <a:cxnLst/>
              <a:rect l="l" t="t" r="r" b="b"/>
              <a:pathLst>
                <a:path w="371" h="155" extrusionOk="0">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1"/>
            <p:cNvSpPr/>
            <p:nvPr/>
          </p:nvSpPr>
          <p:spPr>
            <a:xfrm>
              <a:off x="3463475" y="2587575"/>
              <a:ext cx="3800" cy="7750"/>
            </a:xfrm>
            <a:custGeom>
              <a:avLst/>
              <a:gdLst/>
              <a:ahLst/>
              <a:cxnLst/>
              <a:rect l="l" t="t" r="r" b="b"/>
              <a:pathLst>
                <a:path w="152" h="310" extrusionOk="0">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1"/>
            <p:cNvSpPr/>
            <p:nvPr/>
          </p:nvSpPr>
          <p:spPr>
            <a:xfrm>
              <a:off x="3464725" y="2585875"/>
              <a:ext cx="5200" cy="8875"/>
            </a:xfrm>
            <a:custGeom>
              <a:avLst/>
              <a:gdLst/>
              <a:ahLst/>
              <a:cxnLst/>
              <a:rect l="l" t="t" r="r" b="b"/>
              <a:pathLst>
                <a:path w="208" h="355" extrusionOk="0">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1"/>
            <p:cNvSpPr/>
            <p:nvPr/>
          </p:nvSpPr>
          <p:spPr>
            <a:xfrm>
              <a:off x="3428025" y="2889800"/>
              <a:ext cx="627800" cy="382200"/>
            </a:xfrm>
            <a:custGeom>
              <a:avLst/>
              <a:gdLst/>
              <a:ahLst/>
              <a:cxnLst/>
              <a:rect l="l" t="t" r="r" b="b"/>
              <a:pathLst>
                <a:path w="25112" h="15288" extrusionOk="0">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1"/>
            <p:cNvSpPr/>
            <p:nvPr/>
          </p:nvSpPr>
          <p:spPr>
            <a:xfrm>
              <a:off x="3426775" y="2900475"/>
              <a:ext cx="631850" cy="327225"/>
            </a:xfrm>
            <a:custGeom>
              <a:avLst/>
              <a:gdLst/>
              <a:ahLst/>
              <a:cxnLst/>
              <a:rect l="l" t="t" r="r" b="b"/>
              <a:pathLst>
                <a:path w="25274" h="13089" extrusionOk="0">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1"/>
            <p:cNvSpPr/>
            <p:nvPr/>
          </p:nvSpPr>
          <p:spPr>
            <a:xfrm>
              <a:off x="3970775" y="2894825"/>
              <a:ext cx="39550" cy="66225"/>
            </a:xfrm>
            <a:custGeom>
              <a:avLst/>
              <a:gdLst/>
              <a:ahLst/>
              <a:cxnLst/>
              <a:rect l="l" t="t" r="r" b="b"/>
              <a:pathLst>
                <a:path w="1582" h="2649" extrusionOk="0">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1"/>
            <p:cNvSpPr/>
            <p:nvPr/>
          </p:nvSpPr>
          <p:spPr>
            <a:xfrm>
              <a:off x="3915875" y="2891375"/>
              <a:ext cx="59950" cy="104175"/>
            </a:xfrm>
            <a:custGeom>
              <a:avLst/>
              <a:gdLst/>
              <a:ahLst/>
              <a:cxnLst/>
              <a:rect l="l" t="t" r="r" b="b"/>
              <a:pathLst>
                <a:path w="2398" h="4167" extrusionOk="0">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1"/>
            <p:cNvSpPr/>
            <p:nvPr/>
          </p:nvSpPr>
          <p:spPr>
            <a:xfrm>
              <a:off x="3869450" y="2889800"/>
              <a:ext cx="70275" cy="133050"/>
            </a:xfrm>
            <a:custGeom>
              <a:avLst/>
              <a:gdLst/>
              <a:ahLst/>
              <a:cxnLst/>
              <a:rect l="l" t="t" r="r" b="b"/>
              <a:pathLst>
                <a:path w="2811" h="5322" extrusionOk="0">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1"/>
            <p:cNvSpPr/>
            <p:nvPr/>
          </p:nvSpPr>
          <p:spPr>
            <a:xfrm>
              <a:off x="3807000" y="2890750"/>
              <a:ext cx="84100" cy="164725"/>
            </a:xfrm>
            <a:custGeom>
              <a:avLst/>
              <a:gdLst/>
              <a:ahLst/>
              <a:cxnLst/>
              <a:rect l="l" t="t" r="r" b="b"/>
              <a:pathLst>
                <a:path w="3364" h="6589" extrusionOk="0">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1"/>
            <p:cNvSpPr/>
            <p:nvPr/>
          </p:nvSpPr>
          <p:spPr>
            <a:xfrm>
              <a:off x="3759625" y="2894825"/>
              <a:ext cx="86000" cy="189825"/>
            </a:xfrm>
            <a:custGeom>
              <a:avLst/>
              <a:gdLst/>
              <a:ahLst/>
              <a:cxnLst/>
              <a:rect l="l" t="t" r="r" b="b"/>
              <a:pathLst>
                <a:path w="3440" h="7593" extrusionOk="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1"/>
            <p:cNvSpPr/>
            <p:nvPr/>
          </p:nvSpPr>
          <p:spPr>
            <a:xfrm>
              <a:off x="3698450" y="2902350"/>
              <a:ext cx="104500" cy="214300"/>
            </a:xfrm>
            <a:custGeom>
              <a:avLst/>
              <a:gdLst/>
              <a:ahLst/>
              <a:cxnLst/>
              <a:rect l="l" t="t" r="r" b="b"/>
              <a:pathLst>
                <a:path w="4180" h="8572" extrusionOk="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31"/>
            <p:cNvSpPr/>
            <p:nvPr/>
          </p:nvSpPr>
          <p:spPr>
            <a:xfrm>
              <a:off x="3643875" y="2917400"/>
              <a:ext cx="100725" cy="223725"/>
            </a:xfrm>
            <a:custGeom>
              <a:avLst/>
              <a:gdLst/>
              <a:ahLst/>
              <a:cxnLst/>
              <a:rect l="l" t="t" r="r" b="b"/>
              <a:pathLst>
                <a:path w="4029" h="8949" extrusionOk="0">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31"/>
            <p:cNvSpPr/>
            <p:nvPr/>
          </p:nvSpPr>
          <p:spPr>
            <a:xfrm>
              <a:off x="3593675" y="2937175"/>
              <a:ext cx="97600" cy="224325"/>
            </a:xfrm>
            <a:custGeom>
              <a:avLst/>
              <a:gdLst/>
              <a:ahLst/>
              <a:cxnLst/>
              <a:rect l="l" t="t" r="r" b="b"/>
              <a:pathLst>
                <a:path w="3904" h="8973" extrusionOk="0">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31"/>
            <p:cNvSpPr/>
            <p:nvPr/>
          </p:nvSpPr>
          <p:spPr>
            <a:xfrm>
              <a:off x="3533125" y="2968850"/>
              <a:ext cx="94450" cy="217450"/>
            </a:xfrm>
            <a:custGeom>
              <a:avLst/>
              <a:gdLst/>
              <a:ahLst/>
              <a:cxnLst/>
              <a:rect l="l" t="t" r="r" b="b"/>
              <a:pathLst>
                <a:path w="3778" h="8698" extrusionOk="0">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31"/>
            <p:cNvSpPr/>
            <p:nvPr/>
          </p:nvSpPr>
          <p:spPr>
            <a:xfrm>
              <a:off x="3499550" y="3023125"/>
              <a:ext cx="69050" cy="174150"/>
            </a:xfrm>
            <a:custGeom>
              <a:avLst/>
              <a:gdLst/>
              <a:ahLst/>
              <a:cxnLst/>
              <a:rect l="l" t="t" r="r" b="b"/>
              <a:pathLst>
                <a:path w="2762" h="6966" extrusionOk="0">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31"/>
            <p:cNvSpPr/>
            <p:nvPr/>
          </p:nvSpPr>
          <p:spPr>
            <a:xfrm>
              <a:off x="3461925" y="3084000"/>
              <a:ext cx="56800" cy="128025"/>
            </a:xfrm>
            <a:custGeom>
              <a:avLst/>
              <a:gdLst/>
              <a:ahLst/>
              <a:cxnLst/>
              <a:rect l="l" t="t" r="r" b="b"/>
              <a:pathLst>
                <a:path w="2272" h="5121" extrusionOk="0">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31"/>
            <p:cNvSpPr/>
            <p:nvPr/>
          </p:nvSpPr>
          <p:spPr>
            <a:xfrm>
              <a:off x="3999625" y="2897650"/>
              <a:ext cx="30150" cy="42050"/>
            </a:xfrm>
            <a:custGeom>
              <a:avLst/>
              <a:gdLst/>
              <a:ahLst/>
              <a:cxnLst/>
              <a:rect l="l" t="t" r="r" b="b"/>
              <a:pathLst>
                <a:path w="1206" h="1682" extrusionOk="0">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31"/>
            <p:cNvSpPr/>
            <p:nvPr/>
          </p:nvSpPr>
          <p:spPr>
            <a:xfrm>
              <a:off x="4002450" y="2934975"/>
              <a:ext cx="36100" cy="17275"/>
            </a:xfrm>
            <a:custGeom>
              <a:avLst/>
              <a:gdLst/>
              <a:ahLst/>
              <a:cxnLst/>
              <a:rect l="l" t="t" r="r" b="b"/>
              <a:pathLst>
                <a:path w="1444" h="691" extrusionOk="0">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31"/>
            <p:cNvSpPr/>
            <p:nvPr/>
          </p:nvSpPr>
          <p:spPr>
            <a:xfrm>
              <a:off x="3978300" y="2948775"/>
              <a:ext cx="49900" cy="23875"/>
            </a:xfrm>
            <a:custGeom>
              <a:avLst/>
              <a:gdLst/>
              <a:ahLst/>
              <a:cxnLst/>
              <a:rect l="l" t="t" r="r" b="b"/>
              <a:pathLst>
                <a:path w="1996" h="955" extrusionOk="0">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31"/>
            <p:cNvSpPr/>
            <p:nvPr/>
          </p:nvSpPr>
          <p:spPr>
            <a:xfrm>
              <a:off x="3923400" y="2986750"/>
              <a:ext cx="88175" cy="19150"/>
            </a:xfrm>
            <a:custGeom>
              <a:avLst/>
              <a:gdLst/>
              <a:ahLst/>
              <a:cxnLst/>
              <a:rect l="l" t="t" r="r" b="b"/>
              <a:pathLst>
                <a:path w="3527" h="766" extrusionOk="0">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31"/>
            <p:cNvSpPr/>
            <p:nvPr/>
          </p:nvSpPr>
          <p:spPr>
            <a:xfrm>
              <a:off x="3873825" y="3014350"/>
              <a:ext cx="116725" cy="27000"/>
            </a:xfrm>
            <a:custGeom>
              <a:avLst/>
              <a:gdLst/>
              <a:ahLst/>
              <a:cxnLst/>
              <a:rect l="l" t="t" r="r" b="b"/>
              <a:pathLst>
                <a:path w="4669" h="1080" extrusionOk="0">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31"/>
            <p:cNvSpPr/>
            <p:nvPr/>
          </p:nvSpPr>
          <p:spPr>
            <a:xfrm>
              <a:off x="3809825" y="3049175"/>
              <a:ext cx="153125" cy="33600"/>
            </a:xfrm>
            <a:custGeom>
              <a:avLst/>
              <a:gdLst/>
              <a:ahLst/>
              <a:cxnLst/>
              <a:rect l="l" t="t" r="r" b="b"/>
              <a:pathLst>
                <a:path w="6125" h="1344" extrusionOk="0">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31"/>
            <p:cNvSpPr/>
            <p:nvPr/>
          </p:nvSpPr>
          <p:spPr>
            <a:xfrm>
              <a:off x="3762450" y="3079925"/>
              <a:ext cx="170075" cy="42050"/>
            </a:xfrm>
            <a:custGeom>
              <a:avLst/>
              <a:gdLst/>
              <a:ahLst/>
              <a:cxnLst/>
              <a:rect l="l" t="t" r="r" b="b"/>
              <a:pathLst>
                <a:path w="6803" h="1682" extrusionOk="0">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1"/>
            <p:cNvSpPr/>
            <p:nvPr/>
          </p:nvSpPr>
          <p:spPr>
            <a:xfrm>
              <a:off x="3704100" y="3105025"/>
              <a:ext cx="188275" cy="59925"/>
            </a:xfrm>
            <a:custGeom>
              <a:avLst/>
              <a:gdLst/>
              <a:ahLst/>
              <a:cxnLst/>
              <a:rect l="l" t="t" r="r" b="b"/>
              <a:pathLst>
                <a:path w="7531" h="2397" extrusionOk="0">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1"/>
            <p:cNvSpPr/>
            <p:nvPr/>
          </p:nvSpPr>
          <p:spPr>
            <a:xfrm>
              <a:off x="3649825" y="3132925"/>
              <a:ext cx="195475" cy="70300"/>
            </a:xfrm>
            <a:custGeom>
              <a:avLst/>
              <a:gdLst/>
              <a:ahLst/>
              <a:cxnLst/>
              <a:rect l="l" t="t" r="r" b="b"/>
              <a:pathLst>
                <a:path w="7819" h="2812" extrusionOk="0">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31"/>
            <p:cNvSpPr/>
            <p:nvPr/>
          </p:nvSpPr>
          <p:spPr>
            <a:xfrm>
              <a:off x="3590550" y="3157100"/>
              <a:ext cx="213650" cy="73100"/>
            </a:xfrm>
            <a:custGeom>
              <a:avLst/>
              <a:gdLst/>
              <a:ahLst/>
              <a:cxnLst/>
              <a:rect l="l" t="t" r="r" b="b"/>
              <a:pathLst>
                <a:path w="8546" h="2924" extrusionOk="0">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31"/>
            <p:cNvSpPr/>
            <p:nvPr/>
          </p:nvSpPr>
          <p:spPr>
            <a:xfrm>
              <a:off x="3536575" y="3179375"/>
              <a:ext cx="223075" cy="71850"/>
            </a:xfrm>
            <a:custGeom>
              <a:avLst/>
              <a:gdLst/>
              <a:ahLst/>
              <a:cxnLst/>
              <a:rect l="l" t="t" r="r" b="b"/>
              <a:pathLst>
                <a:path w="8923" h="2874" extrusionOk="0">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31"/>
            <p:cNvSpPr/>
            <p:nvPr/>
          </p:nvSpPr>
          <p:spPr>
            <a:xfrm>
              <a:off x="3502375" y="3193475"/>
              <a:ext cx="187950" cy="75325"/>
            </a:xfrm>
            <a:custGeom>
              <a:avLst/>
              <a:gdLst/>
              <a:ahLst/>
              <a:cxnLst/>
              <a:rect l="l" t="t" r="r" b="b"/>
              <a:pathLst>
                <a:path w="7518" h="3013" extrusionOk="0">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31"/>
            <p:cNvSpPr/>
            <p:nvPr/>
          </p:nvSpPr>
          <p:spPr>
            <a:xfrm>
              <a:off x="3462850" y="3204775"/>
              <a:ext cx="169450" cy="67150"/>
            </a:xfrm>
            <a:custGeom>
              <a:avLst/>
              <a:gdLst/>
              <a:ahLst/>
              <a:cxnLst/>
              <a:rect l="l" t="t" r="r" b="b"/>
              <a:pathLst>
                <a:path w="6778" h="2686" extrusionOk="0">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31"/>
            <p:cNvSpPr/>
            <p:nvPr/>
          </p:nvSpPr>
          <p:spPr>
            <a:xfrm>
              <a:off x="3312900" y="2750825"/>
              <a:ext cx="215225" cy="529575"/>
            </a:xfrm>
            <a:custGeom>
              <a:avLst/>
              <a:gdLst/>
              <a:ahLst/>
              <a:cxnLst/>
              <a:rect l="l" t="t" r="r" b="b"/>
              <a:pathLst>
                <a:path w="8609" h="21183" extrusionOk="0">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31"/>
            <p:cNvSpPr/>
            <p:nvPr/>
          </p:nvSpPr>
          <p:spPr>
            <a:xfrm>
              <a:off x="3391650" y="2750500"/>
              <a:ext cx="61825" cy="530525"/>
            </a:xfrm>
            <a:custGeom>
              <a:avLst/>
              <a:gdLst/>
              <a:ahLst/>
              <a:cxnLst/>
              <a:rect l="l" t="t" r="r" b="b"/>
              <a:pathLst>
                <a:path w="2473" h="21221" extrusionOk="0">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31"/>
            <p:cNvSpPr/>
            <p:nvPr/>
          </p:nvSpPr>
          <p:spPr>
            <a:xfrm>
              <a:off x="3402300" y="2778125"/>
              <a:ext cx="31100" cy="47075"/>
            </a:xfrm>
            <a:custGeom>
              <a:avLst/>
              <a:gdLst/>
              <a:ahLst/>
              <a:cxnLst/>
              <a:rect l="l" t="t" r="r" b="b"/>
              <a:pathLst>
                <a:path w="1244" h="1883" extrusionOk="0">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31"/>
            <p:cNvSpPr/>
            <p:nvPr/>
          </p:nvSpPr>
          <p:spPr>
            <a:xfrm>
              <a:off x="3387875" y="2799450"/>
              <a:ext cx="46775" cy="74375"/>
            </a:xfrm>
            <a:custGeom>
              <a:avLst/>
              <a:gdLst/>
              <a:ahLst/>
              <a:cxnLst/>
              <a:rect l="l" t="t" r="r" b="b"/>
              <a:pathLst>
                <a:path w="1871" h="2975" extrusionOk="0">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1"/>
            <p:cNvSpPr/>
            <p:nvPr/>
          </p:nvSpPr>
          <p:spPr>
            <a:xfrm>
              <a:off x="3374375" y="2822350"/>
              <a:ext cx="59325" cy="92875"/>
            </a:xfrm>
            <a:custGeom>
              <a:avLst/>
              <a:gdLst/>
              <a:ahLst/>
              <a:cxnLst/>
              <a:rect l="l" t="t" r="r" b="b"/>
              <a:pathLst>
                <a:path w="2373" h="3715" extrusionOk="0">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1"/>
            <p:cNvSpPr/>
            <p:nvPr/>
          </p:nvSpPr>
          <p:spPr>
            <a:xfrm>
              <a:off x="3434000" y="2912075"/>
              <a:ext cx="1575" cy="1275"/>
            </a:xfrm>
            <a:custGeom>
              <a:avLst/>
              <a:gdLst/>
              <a:ahLst/>
              <a:cxnLst/>
              <a:rect l="l" t="t" r="r" b="b"/>
              <a:pathLst>
                <a:path w="63" h="51" extrusionOk="0">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1"/>
            <p:cNvSpPr/>
            <p:nvPr/>
          </p:nvSpPr>
          <p:spPr>
            <a:xfrm>
              <a:off x="3357750" y="2854350"/>
              <a:ext cx="73450" cy="113900"/>
            </a:xfrm>
            <a:custGeom>
              <a:avLst/>
              <a:gdLst/>
              <a:ahLst/>
              <a:cxnLst/>
              <a:rect l="l" t="t" r="r" b="b"/>
              <a:pathLst>
                <a:path w="2938" h="4556" extrusionOk="0">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31"/>
            <p:cNvSpPr/>
            <p:nvPr/>
          </p:nvSpPr>
          <p:spPr>
            <a:xfrm>
              <a:off x="3344575" y="2886025"/>
              <a:ext cx="87250" cy="124275"/>
            </a:xfrm>
            <a:custGeom>
              <a:avLst/>
              <a:gdLst/>
              <a:ahLst/>
              <a:cxnLst/>
              <a:rect l="l" t="t" r="r" b="b"/>
              <a:pathLst>
                <a:path w="3490" h="4971" extrusionOk="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31"/>
            <p:cNvSpPr/>
            <p:nvPr/>
          </p:nvSpPr>
          <p:spPr>
            <a:xfrm>
              <a:off x="3334225" y="2916775"/>
              <a:ext cx="95400" cy="144350"/>
            </a:xfrm>
            <a:custGeom>
              <a:avLst/>
              <a:gdLst/>
              <a:ahLst/>
              <a:cxnLst/>
              <a:rect l="l" t="t" r="r" b="b"/>
              <a:pathLst>
                <a:path w="3816" h="5774" extrusionOk="0">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1"/>
            <p:cNvSpPr/>
            <p:nvPr/>
          </p:nvSpPr>
          <p:spPr>
            <a:xfrm>
              <a:off x="3322925" y="2960700"/>
              <a:ext cx="102925" cy="146225"/>
            </a:xfrm>
            <a:custGeom>
              <a:avLst/>
              <a:gdLst/>
              <a:ahLst/>
              <a:cxnLst/>
              <a:rect l="l" t="t" r="r" b="b"/>
              <a:pathLst>
                <a:path w="4117" h="5849" extrusionOk="0">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1"/>
            <p:cNvSpPr/>
            <p:nvPr/>
          </p:nvSpPr>
          <p:spPr>
            <a:xfrm>
              <a:off x="3316650" y="3003050"/>
              <a:ext cx="103250" cy="144025"/>
            </a:xfrm>
            <a:custGeom>
              <a:avLst/>
              <a:gdLst/>
              <a:ahLst/>
              <a:cxnLst/>
              <a:rect l="l" t="t" r="r" b="b"/>
              <a:pathLst>
                <a:path w="4130" h="5761" extrusionOk="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1"/>
            <p:cNvSpPr/>
            <p:nvPr/>
          </p:nvSpPr>
          <p:spPr>
            <a:xfrm>
              <a:off x="3313825" y="3056700"/>
              <a:ext cx="97925" cy="139950"/>
            </a:xfrm>
            <a:custGeom>
              <a:avLst/>
              <a:gdLst/>
              <a:ahLst/>
              <a:cxnLst/>
              <a:rect l="l" t="t" r="r" b="b"/>
              <a:pathLst>
                <a:path w="3917" h="5598" extrusionOk="0">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1"/>
            <p:cNvSpPr/>
            <p:nvPr/>
          </p:nvSpPr>
          <p:spPr>
            <a:xfrm>
              <a:off x="3325750" y="3116000"/>
              <a:ext cx="81275" cy="106375"/>
            </a:xfrm>
            <a:custGeom>
              <a:avLst/>
              <a:gdLst/>
              <a:ahLst/>
              <a:cxnLst/>
              <a:rect l="l" t="t" r="r" b="b"/>
              <a:pathLst>
                <a:path w="3251" h="4255" extrusionOk="0">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1"/>
            <p:cNvSpPr/>
            <p:nvPr/>
          </p:nvSpPr>
          <p:spPr>
            <a:xfrm>
              <a:off x="3344575" y="3171525"/>
              <a:ext cx="57450" cy="81600"/>
            </a:xfrm>
            <a:custGeom>
              <a:avLst/>
              <a:gdLst/>
              <a:ahLst/>
              <a:cxnLst/>
              <a:rect l="l" t="t" r="r" b="b"/>
              <a:pathLst>
                <a:path w="2298" h="3264" extrusionOk="0">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1"/>
            <p:cNvSpPr/>
            <p:nvPr/>
          </p:nvSpPr>
          <p:spPr>
            <a:xfrm>
              <a:off x="3411100" y="2766500"/>
              <a:ext cx="19475" cy="32650"/>
            </a:xfrm>
            <a:custGeom>
              <a:avLst/>
              <a:gdLst/>
              <a:ahLst/>
              <a:cxnLst/>
              <a:rect l="l" t="t" r="r" b="b"/>
              <a:pathLst>
                <a:path w="779" h="1306" extrusionOk="0">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1"/>
            <p:cNvSpPr/>
            <p:nvPr/>
          </p:nvSpPr>
          <p:spPr>
            <a:xfrm>
              <a:off x="3428025" y="2776850"/>
              <a:ext cx="19800" cy="22950"/>
            </a:xfrm>
            <a:custGeom>
              <a:avLst/>
              <a:gdLst/>
              <a:ahLst/>
              <a:cxnLst/>
              <a:rect l="l" t="t" r="r" b="b"/>
              <a:pathLst>
                <a:path w="792" h="918" extrusionOk="0">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1"/>
            <p:cNvSpPr/>
            <p:nvPr/>
          </p:nvSpPr>
          <p:spPr>
            <a:xfrm>
              <a:off x="3427725" y="2791300"/>
              <a:ext cx="28575" cy="29500"/>
            </a:xfrm>
            <a:custGeom>
              <a:avLst/>
              <a:gdLst/>
              <a:ahLst/>
              <a:cxnLst/>
              <a:rect l="l" t="t" r="r" b="b"/>
              <a:pathLst>
                <a:path w="1143" h="1180" extrusionOk="0">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1"/>
            <p:cNvSpPr/>
            <p:nvPr/>
          </p:nvSpPr>
          <p:spPr>
            <a:xfrm>
              <a:off x="3430550" y="2814200"/>
              <a:ext cx="39225" cy="56800"/>
            </a:xfrm>
            <a:custGeom>
              <a:avLst/>
              <a:gdLst/>
              <a:ahLst/>
              <a:cxnLst/>
              <a:rect l="l" t="t" r="r" b="b"/>
              <a:pathLst>
                <a:path w="1569" h="2272" extrusionOk="0">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1"/>
            <p:cNvSpPr/>
            <p:nvPr/>
          </p:nvSpPr>
          <p:spPr>
            <a:xfrm>
              <a:off x="3429600" y="2841500"/>
              <a:ext cx="53675" cy="72175"/>
            </a:xfrm>
            <a:custGeom>
              <a:avLst/>
              <a:gdLst/>
              <a:ahLst/>
              <a:cxnLst/>
              <a:rect l="l" t="t" r="r" b="b"/>
              <a:pathLst>
                <a:path w="2147" h="2887" extrusionOk="0">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1"/>
            <p:cNvSpPr/>
            <p:nvPr/>
          </p:nvSpPr>
          <p:spPr>
            <a:xfrm>
              <a:off x="3427725" y="2874750"/>
              <a:ext cx="70300" cy="93825"/>
            </a:xfrm>
            <a:custGeom>
              <a:avLst/>
              <a:gdLst/>
              <a:ahLst/>
              <a:cxnLst/>
              <a:rect l="l" t="t" r="r" b="b"/>
              <a:pathLst>
                <a:path w="2812" h="3753" extrusionOk="0">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1"/>
            <p:cNvSpPr/>
            <p:nvPr/>
          </p:nvSpPr>
          <p:spPr>
            <a:xfrm>
              <a:off x="3429275" y="2909250"/>
              <a:ext cx="80975" cy="101675"/>
            </a:xfrm>
            <a:custGeom>
              <a:avLst/>
              <a:gdLst/>
              <a:ahLst/>
              <a:cxnLst/>
              <a:rect l="l" t="t" r="r" b="b"/>
              <a:pathLst>
                <a:path w="3239" h="4067" extrusionOk="0">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1"/>
            <p:cNvSpPr/>
            <p:nvPr/>
          </p:nvSpPr>
          <p:spPr>
            <a:xfrm>
              <a:off x="3423950" y="2951925"/>
              <a:ext cx="96975" cy="106375"/>
            </a:xfrm>
            <a:custGeom>
              <a:avLst/>
              <a:gdLst/>
              <a:ahLst/>
              <a:cxnLst/>
              <a:rect l="l" t="t" r="r" b="b"/>
              <a:pathLst>
                <a:path w="3879" h="4255" extrusionOk="0">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31"/>
            <p:cNvSpPr/>
            <p:nvPr/>
          </p:nvSpPr>
          <p:spPr>
            <a:xfrm>
              <a:off x="3421125" y="2997725"/>
              <a:ext cx="105750" cy="106375"/>
            </a:xfrm>
            <a:custGeom>
              <a:avLst/>
              <a:gdLst/>
              <a:ahLst/>
              <a:cxnLst/>
              <a:rect l="l" t="t" r="r" b="b"/>
              <a:pathLst>
                <a:path w="4230" h="4255" extrusionOk="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31"/>
            <p:cNvSpPr/>
            <p:nvPr/>
          </p:nvSpPr>
          <p:spPr>
            <a:xfrm>
              <a:off x="3414850" y="3034750"/>
              <a:ext cx="112975" cy="117025"/>
            </a:xfrm>
            <a:custGeom>
              <a:avLst/>
              <a:gdLst/>
              <a:ahLst/>
              <a:cxnLst/>
              <a:rect l="l" t="t" r="r" b="b"/>
              <a:pathLst>
                <a:path w="4519" h="4681" extrusionOk="0">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31"/>
            <p:cNvSpPr/>
            <p:nvPr/>
          </p:nvSpPr>
          <p:spPr>
            <a:xfrm>
              <a:off x="3408575" y="3072075"/>
              <a:ext cx="116100" cy="123325"/>
            </a:xfrm>
            <a:custGeom>
              <a:avLst/>
              <a:gdLst/>
              <a:ahLst/>
              <a:cxnLst/>
              <a:rect l="l" t="t" r="r" b="b"/>
              <a:pathLst>
                <a:path w="4644" h="4933" extrusionOk="0">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31"/>
            <p:cNvSpPr/>
            <p:nvPr/>
          </p:nvSpPr>
          <p:spPr>
            <a:xfrm>
              <a:off x="3405125" y="3125725"/>
              <a:ext cx="106700" cy="97275"/>
            </a:xfrm>
            <a:custGeom>
              <a:avLst/>
              <a:gdLst/>
              <a:ahLst/>
              <a:cxnLst/>
              <a:rect l="l" t="t" r="r" b="b"/>
              <a:pathLst>
                <a:path w="4268" h="3891" extrusionOk="0">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31"/>
            <p:cNvSpPr/>
            <p:nvPr/>
          </p:nvSpPr>
          <p:spPr>
            <a:xfrm>
              <a:off x="3398225" y="3166825"/>
              <a:ext cx="96650" cy="86300"/>
            </a:xfrm>
            <a:custGeom>
              <a:avLst/>
              <a:gdLst/>
              <a:ahLst/>
              <a:cxnLst/>
              <a:rect l="l" t="t" r="r" b="b"/>
              <a:pathLst>
                <a:path w="3866" h="3452" extrusionOk="0">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1"/>
            <p:cNvSpPr/>
            <p:nvPr/>
          </p:nvSpPr>
          <p:spPr>
            <a:xfrm>
              <a:off x="3390375" y="2788150"/>
              <a:ext cx="15725" cy="15725"/>
            </a:xfrm>
            <a:custGeom>
              <a:avLst/>
              <a:gdLst/>
              <a:ahLst/>
              <a:cxnLst/>
              <a:rect l="l" t="t" r="r" b="b"/>
              <a:pathLst>
                <a:path w="629" h="629" extrusionOk="0">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1"/>
            <p:cNvSpPr/>
            <p:nvPr/>
          </p:nvSpPr>
          <p:spPr>
            <a:xfrm>
              <a:off x="3548175" y="2771850"/>
              <a:ext cx="16025" cy="15700"/>
            </a:xfrm>
            <a:custGeom>
              <a:avLst/>
              <a:gdLst/>
              <a:ahLst/>
              <a:cxnLst/>
              <a:rect l="l" t="t" r="r" b="b"/>
              <a:pathLst>
                <a:path w="641" h="628" extrusionOk="0">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1"/>
            <p:cNvSpPr/>
            <p:nvPr/>
          </p:nvSpPr>
          <p:spPr>
            <a:xfrm>
              <a:off x="3641675" y="2657950"/>
              <a:ext cx="16025" cy="16025"/>
            </a:xfrm>
            <a:custGeom>
              <a:avLst/>
              <a:gdLst/>
              <a:ahLst/>
              <a:cxnLst/>
              <a:rect l="l" t="t" r="r" b="b"/>
              <a:pathLst>
                <a:path w="641" h="641" extrusionOk="0">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1"/>
            <p:cNvSpPr/>
            <p:nvPr/>
          </p:nvSpPr>
          <p:spPr>
            <a:xfrm>
              <a:off x="3545050" y="2555375"/>
              <a:ext cx="16025" cy="16025"/>
            </a:xfrm>
            <a:custGeom>
              <a:avLst/>
              <a:gdLst/>
              <a:ahLst/>
              <a:cxnLst/>
              <a:rect l="l" t="t" r="r" b="b"/>
              <a:pathLst>
                <a:path w="641" h="641" extrusionOk="0">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1"/>
            <p:cNvSpPr/>
            <p:nvPr/>
          </p:nvSpPr>
          <p:spPr>
            <a:xfrm>
              <a:off x="3609050" y="2479150"/>
              <a:ext cx="9425" cy="9425"/>
            </a:xfrm>
            <a:custGeom>
              <a:avLst/>
              <a:gdLst/>
              <a:ahLst/>
              <a:cxnLst/>
              <a:rect l="l" t="t" r="r" b="b"/>
              <a:pathLst>
                <a:path w="377" h="377" extrusionOk="0">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1"/>
            <p:cNvSpPr/>
            <p:nvPr/>
          </p:nvSpPr>
          <p:spPr>
            <a:xfrm>
              <a:off x="3831800" y="301090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1"/>
            <p:cNvSpPr/>
            <p:nvPr/>
          </p:nvSpPr>
          <p:spPr>
            <a:xfrm>
              <a:off x="3646375" y="2993650"/>
              <a:ext cx="7550" cy="7550"/>
            </a:xfrm>
            <a:custGeom>
              <a:avLst/>
              <a:gdLst/>
              <a:ahLst/>
              <a:cxnLst/>
              <a:rect l="l" t="t" r="r" b="b"/>
              <a:pathLst>
                <a:path w="302" h="302" extrusionOk="0">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1"/>
            <p:cNvSpPr/>
            <p:nvPr/>
          </p:nvSpPr>
          <p:spPr>
            <a:xfrm>
              <a:off x="3453450" y="3137650"/>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1"/>
            <p:cNvSpPr/>
            <p:nvPr/>
          </p:nvSpPr>
          <p:spPr>
            <a:xfrm>
              <a:off x="3537525" y="3214500"/>
              <a:ext cx="7550" cy="7550"/>
            </a:xfrm>
            <a:custGeom>
              <a:avLst/>
              <a:gdLst/>
              <a:ahLst/>
              <a:cxnLst/>
              <a:rect l="l" t="t" r="r" b="b"/>
              <a:pathLst>
                <a:path w="302" h="302" extrusionOk="0">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1"/>
            <p:cNvSpPr/>
            <p:nvPr/>
          </p:nvSpPr>
          <p:spPr>
            <a:xfrm>
              <a:off x="3391325" y="3223925"/>
              <a:ext cx="7550" cy="7550"/>
            </a:xfrm>
            <a:custGeom>
              <a:avLst/>
              <a:gdLst/>
              <a:ahLst/>
              <a:cxnLst/>
              <a:rect l="l" t="t" r="r" b="b"/>
              <a:pathLst>
                <a:path w="302" h="302" extrusionOk="0">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1"/>
            <p:cNvSpPr/>
            <p:nvPr/>
          </p:nvSpPr>
          <p:spPr>
            <a:xfrm>
              <a:off x="3476025" y="265670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1"/>
            <p:cNvSpPr/>
            <p:nvPr/>
          </p:nvSpPr>
          <p:spPr>
            <a:xfrm>
              <a:off x="3489525" y="2928400"/>
              <a:ext cx="9750" cy="9750"/>
            </a:xfrm>
            <a:custGeom>
              <a:avLst/>
              <a:gdLst/>
              <a:ahLst/>
              <a:cxnLst/>
              <a:rect l="l" t="t" r="r" b="b"/>
              <a:pathLst>
                <a:path w="390" h="390" extrusionOk="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1"/>
            <p:cNvSpPr/>
            <p:nvPr/>
          </p:nvSpPr>
          <p:spPr>
            <a:xfrm>
              <a:off x="3385375" y="247570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31"/>
            <p:cNvSpPr/>
            <p:nvPr/>
          </p:nvSpPr>
          <p:spPr>
            <a:xfrm>
              <a:off x="3964175" y="308775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31"/>
            <p:cNvSpPr/>
            <p:nvPr/>
          </p:nvSpPr>
          <p:spPr>
            <a:xfrm>
              <a:off x="3767175" y="2817650"/>
              <a:ext cx="9750" cy="9750"/>
            </a:xfrm>
            <a:custGeom>
              <a:avLst/>
              <a:gdLst/>
              <a:ahLst/>
              <a:cxnLst/>
              <a:rect l="l" t="t" r="r" b="b"/>
              <a:pathLst>
                <a:path w="390" h="390" extrusionOk="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1"/>
            <p:cNvSpPr/>
            <p:nvPr/>
          </p:nvSpPr>
          <p:spPr>
            <a:xfrm>
              <a:off x="4299875" y="3137325"/>
              <a:ext cx="9750" cy="9750"/>
            </a:xfrm>
            <a:custGeom>
              <a:avLst/>
              <a:gdLst/>
              <a:ahLst/>
              <a:cxnLst/>
              <a:rect l="l" t="t" r="r" b="b"/>
              <a:pathLst>
                <a:path w="390" h="390" extrusionOk="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1"/>
            <p:cNvSpPr/>
            <p:nvPr/>
          </p:nvSpPr>
          <p:spPr>
            <a:xfrm>
              <a:off x="3707550" y="314925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1"/>
            <p:cNvSpPr/>
            <p:nvPr/>
          </p:nvSpPr>
          <p:spPr>
            <a:xfrm>
              <a:off x="4200100" y="2984850"/>
              <a:ext cx="9750" cy="9750"/>
            </a:xfrm>
            <a:custGeom>
              <a:avLst/>
              <a:gdLst/>
              <a:ahLst/>
              <a:cxnLst/>
              <a:rect l="l" t="t" r="r" b="b"/>
              <a:pathLst>
                <a:path w="390" h="390" extrusionOk="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1"/>
            <p:cNvSpPr/>
            <p:nvPr/>
          </p:nvSpPr>
          <p:spPr>
            <a:xfrm>
              <a:off x="3928425" y="2855300"/>
              <a:ext cx="9750" cy="9750"/>
            </a:xfrm>
            <a:custGeom>
              <a:avLst/>
              <a:gdLst/>
              <a:ahLst/>
              <a:cxnLst/>
              <a:rect l="l" t="t" r="r" b="b"/>
              <a:pathLst>
                <a:path w="390" h="390" extrusionOk="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1"/>
            <p:cNvSpPr/>
            <p:nvPr/>
          </p:nvSpPr>
          <p:spPr>
            <a:xfrm>
              <a:off x="4047950" y="293185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67718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E3D-BAE8-46BF-9436-4CC827C2478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ABF4EBE-B712-401B-8737-71F2C9545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5A3E5E7-2257-49B8-A34D-0ABAD17C079C}"/>
              </a:ext>
            </a:extLst>
          </p:cNvPr>
          <p:cNvSpPr>
            <a:spLocks noGrp="1"/>
          </p:cNvSpPr>
          <p:nvPr>
            <p:ph type="dt" sz="half" idx="10"/>
          </p:nvPr>
        </p:nvSpPr>
        <p:spPr/>
        <p:txBody>
          <a:bodyPr/>
          <a:lstStyle/>
          <a:p>
            <a:fld id="{2DF09CBD-693A-4DC0-9D11-B438EAF54114}" type="datetimeFigureOut">
              <a:rPr lang="vi-VN" smtClean="0"/>
              <a:t>16/12/2022</a:t>
            </a:fld>
            <a:endParaRPr lang="vi-VN"/>
          </a:p>
        </p:txBody>
      </p:sp>
      <p:sp>
        <p:nvSpPr>
          <p:cNvPr id="5" name="Footer Placeholder 4">
            <a:extLst>
              <a:ext uri="{FF2B5EF4-FFF2-40B4-BE49-F238E27FC236}">
                <a16:creationId xmlns:a16="http://schemas.microsoft.com/office/drawing/2014/main" id="{6CC0879D-0B50-451B-AF68-05F9C24352F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A7E91CCB-DE47-4EA4-B260-4F54A5FA5F25}"/>
              </a:ext>
            </a:extLst>
          </p:cNvPr>
          <p:cNvSpPr>
            <a:spLocks noGrp="1"/>
          </p:cNvSpPr>
          <p:nvPr>
            <p:ph type="sldNum" sz="quarter" idx="12"/>
          </p:nvPr>
        </p:nvSpPr>
        <p:spPr/>
        <p:txBody>
          <a:bodyPr/>
          <a:lstStyle/>
          <a:p>
            <a:fld id="{3FDABCDD-BD01-4FFC-B0A4-9874CF1A02AD}" type="slidenum">
              <a:rPr lang="vi-VN" smtClean="0"/>
              <a:t>‹#›</a:t>
            </a:fld>
            <a:endParaRPr lang="vi-VN"/>
          </a:p>
        </p:txBody>
      </p:sp>
    </p:spTree>
    <p:extLst>
      <p:ext uri="{BB962C8B-B14F-4D97-AF65-F5344CB8AC3E}">
        <p14:creationId xmlns:p14="http://schemas.microsoft.com/office/powerpoint/2010/main" val="2483098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
        <p:cNvGrpSpPr/>
        <p:nvPr/>
      </p:nvGrpSpPr>
      <p:grpSpPr>
        <a:xfrm>
          <a:off x="0" y="0"/>
          <a:ext cx="0" cy="0"/>
          <a:chOff x="0" y="0"/>
          <a:chExt cx="0" cy="0"/>
        </a:xfrm>
      </p:grpSpPr>
      <p:grpSp>
        <p:nvGrpSpPr>
          <p:cNvPr id="35" name="Google Shape;35;p4"/>
          <p:cNvGrpSpPr/>
          <p:nvPr/>
        </p:nvGrpSpPr>
        <p:grpSpPr>
          <a:xfrm>
            <a:off x="24" y="-9"/>
            <a:ext cx="12191977" cy="6860860"/>
            <a:chOff x="17" y="-7"/>
            <a:chExt cx="9143983" cy="5145645"/>
          </a:xfrm>
        </p:grpSpPr>
        <p:grpSp>
          <p:nvGrpSpPr>
            <p:cNvPr id="36" name="Google Shape;36;p4"/>
            <p:cNvGrpSpPr/>
            <p:nvPr/>
          </p:nvGrpSpPr>
          <p:grpSpPr>
            <a:xfrm flipH="1">
              <a:off x="5713554" y="-7"/>
              <a:ext cx="3430446" cy="1998576"/>
              <a:chOff x="2387099" y="3646800"/>
              <a:chExt cx="1386375" cy="807701"/>
            </a:xfrm>
          </p:grpSpPr>
          <p:sp>
            <p:nvSpPr>
              <p:cNvPr id="37" name="Google Shape;37;p4"/>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4"/>
              <p:cNvSpPr/>
              <p:nvPr/>
            </p:nvSpPr>
            <p:spPr>
              <a:xfrm>
                <a:off x="3596828" y="3646803"/>
                <a:ext cx="128325" cy="225902"/>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4"/>
              <p:cNvSpPr/>
              <p:nvPr/>
            </p:nvSpPr>
            <p:spPr>
              <a:xfrm>
                <a:off x="2387099" y="3646803"/>
                <a:ext cx="1232950" cy="483564"/>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2387099" y="3646803"/>
                <a:ext cx="1386375" cy="807698"/>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4"/>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 name="Google Shape;43;p4"/>
            <p:cNvSpPr/>
            <p:nvPr/>
          </p:nvSpPr>
          <p:spPr>
            <a:xfrm rot="10800000">
              <a:off x="17" y="4053222"/>
              <a:ext cx="2065033" cy="1092415"/>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 name="Google Shape;44;p4"/>
          <p:cNvSpPr txBox="1">
            <a:spLocks noGrp="1"/>
          </p:cNvSpPr>
          <p:nvPr>
            <p:ph type="title"/>
          </p:nvPr>
        </p:nvSpPr>
        <p:spPr>
          <a:xfrm>
            <a:off x="950967" y="719333"/>
            <a:ext cx="7702000" cy="573200"/>
          </a:xfrm>
          <a:prstGeom prst="rect">
            <a:avLst/>
          </a:prstGeom>
        </p:spPr>
        <p:txBody>
          <a:bodyPr spcFirstLastPara="1" wrap="square" lIns="0" tIns="0" rIns="0" bIns="0" anchor="t" anchorCtr="0">
            <a:noAutofit/>
          </a:bodyPr>
          <a:lstStyle>
            <a:lvl1pPr lvl="0">
              <a:spcBef>
                <a:spcPts val="0"/>
              </a:spcBef>
              <a:spcAft>
                <a:spcPts val="0"/>
              </a:spcAft>
              <a:buSzPts val="2800"/>
              <a:buNone/>
              <a:defRPr sz="4667"/>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4"/>
          <p:cNvSpPr txBox="1">
            <a:spLocks noGrp="1"/>
          </p:cNvSpPr>
          <p:nvPr>
            <p:ph type="body" idx="1"/>
          </p:nvPr>
        </p:nvSpPr>
        <p:spPr>
          <a:xfrm>
            <a:off x="950967" y="1536633"/>
            <a:ext cx="102900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Clr>
                <a:schemeClr val="lt1"/>
              </a:buClr>
              <a:buSzPts val="1200"/>
              <a:buFont typeface="Livvic"/>
              <a:buChar char="●"/>
              <a:defRPr sz="1600"/>
            </a:lvl1pPr>
            <a:lvl2pPr marL="1219170" lvl="1" indent="-406390">
              <a:spcBef>
                <a:spcPts val="2133"/>
              </a:spcBef>
              <a:spcAft>
                <a:spcPts val="0"/>
              </a:spcAft>
              <a:buClr>
                <a:srgbClr val="434343"/>
              </a:buClr>
              <a:buSzPts val="1200"/>
              <a:buFont typeface="Roboto Condensed Light"/>
              <a:buChar char="○"/>
              <a:defRPr/>
            </a:lvl2pPr>
            <a:lvl3pPr marL="1828754" lvl="2" indent="-406390">
              <a:spcBef>
                <a:spcPts val="2133"/>
              </a:spcBef>
              <a:spcAft>
                <a:spcPts val="0"/>
              </a:spcAft>
              <a:buClr>
                <a:srgbClr val="434343"/>
              </a:buClr>
              <a:buSzPts val="1200"/>
              <a:buFont typeface="Roboto Condensed Light"/>
              <a:buChar char="■"/>
              <a:defRPr/>
            </a:lvl3pPr>
            <a:lvl4pPr marL="2438339" lvl="3" indent="-406390">
              <a:spcBef>
                <a:spcPts val="2133"/>
              </a:spcBef>
              <a:spcAft>
                <a:spcPts val="0"/>
              </a:spcAft>
              <a:buClr>
                <a:srgbClr val="434343"/>
              </a:buClr>
              <a:buSzPts val="1200"/>
              <a:buFont typeface="Roboto Condensed Light"/>
              <a:buChar char="●"/>
              <a:defRPr/>
            </a:lvl4pPr>
            <a:lvl5pPr marL="3047924" lvl="4" indent="-406390">
              <a:spcBef>
                <a:spcPts val="2133"/>
              </a:spcBef>
              <a:spcAft>
                <a:spcPts val="0"/>
              </a:spcAft>
              <a:buClr>
                <a:srgbClr val="434343"/>
              </a:buClr>
              <a:buSzPts val="1200"/>
              <a:buFont typeface="Roboto Condensed Light"/>
              <a:buChar char="○"/>
              <a:defRPr/>
            </a:lvl5pPr>
            <a:lvl6pPr marL="3657509" lvl="5" indent="-406390">
              <a:spcBef>
                <a:spcPts val="2133"/>
              </a:spcBef>
              <a:spcAft>
                <a:spcPts val="0"/>
              </a:spcAft>
              <a:buClr>
                <a:srgbClr val="434343"/>
              </a:buClr>
              <a:buSzPts val="1200"/>
              <a:buFont typeface="Roboto Condensed Light"/>
              <a:buChar char="■"/>
              <a:defRPr/>
            </a:lvl6pPr>
            <a:lvl7pPr marL="4267093" lvl="6" indent="-406390">
              <a:spcBef>
                <a:spcPts val="2133"/>
              </a:spcBef>
              <a:spcAft>
                <a:spcPts val="0"/>
              </a:spcAft>
              <a:buClr>
                <a:srgbClr val="434343"/>
              </a:buClr>
              <a:buSzPts val="1200"/>
              <a:buFont typeface="Roboto Condensed Light"/>
              <a:buChar char="●"/>
              <a:defRPr/>
            </a:lvl7pPr>
            <a:lvl8pPr marL="4876678" lvl="7" indent="-406390">
              <a:spcBef>
                <a:spcPts val="2133"/>
              </a:spcBef>
              <a:spcAft>
                <a:spcPts val="0"/>
              </a:spcAft>
              <a:buClr>
                <a:srgbClr val="434343"/>
              </a:buClr>
              <a:buSzPts val="1200"/>
              <a:buFont typeface="Roboto Condensed Light"/>
              <a:buChar char="○"/>
              <a:defRPr/>
            </a:lvl8pPr>
            <a:lvl9pPr marL="5486263" lvl="8" indent="-406390">
              <a:spcBef>
                <a:spcPts val="2133"/>
              </a:spcBef>
              <a:spcAft>
                <a:spcPts val="2133"/>
              </a:spcAft>
              <a:buClr>
                <a:srgbClr val="434343"/>
              </a:buClr>
              <a:buSzPts val="1200"/>
              <a:buFont typeface="Roboto Condensed Light"/>
              <a:buChar char="■"/>
              <a:defRPr/>
            </a:lvl9pPr>
          </a:lstStyle>
          <a:p>
            <a:endParaRPr/>
          </a:p>
        </p:txBody>
      </p:sp>
    </p:spTree>
    <p:extLst>
      <p:ext uri="{BB962C8B-B14F-4D97-AF65-F5344CB8AC3E}">
        <p14:creationId xmlns:p14="http://schemas.microsoft.com/office/powerpoint/2010/main" val="1756550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000534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2048742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8879255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833464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992061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2398151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0803614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632918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729928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2233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and text 1">
  <p:cSld name="Título and text 1">
    <p:spTree>
      <p:nvGrpSpPr>
        <p:cNvPr id="1" name="Shape 46"/>
        <p:cNvGrpSpPr/>
        <p:nvPr/>
      </p:nvGrpSpPr>
      <p:grpSpPr>
        <a:xfrm>
          <a:off x="0" y="0"/>
          <a:ext cx="0" cy="0"/>
          <a:chOff x="0" y="0"/>
          <a:chExt cx="0" cy="0"/>
        </a:xfrm>
      </p:grpSpPr>
      <p:grpSp>
        <p:nvGrpSpPr>
          <p:cNvPr id="47" name="Google Shape;47;p5"/>
          <p:cNvGrpSpPr/>
          <p:nvPr/>
        </p:nvGrpSpPr>
        <p:grpSpPr>
          <a:xfrm>
            <a:off x="24" y="-9"/>
            <a:ext cx="12191977" cy="6860860"/>
            <a:chOff x="17" y="-7"/>
            <a:chExt cx="9143983" cy="5145645"/>
          </a:xfrm>
        </p:grpSpPr>
        <p:grpSp>
          <p:nvGrpSpPr>
            <p:cNvPr id="48" name="Google Shape;48;p5"/>
            <p:cNvGrpSpPr/>
            <p:nvPr/>
          </p:nvGrpSpPr>
          <p:grpSpPr>
            <a:xfrm flipH="1">
              <a:off x="5713554" y="-7"/>
              <a:ext cx="3430446" cy="1998576"/>
              <a:chOff x="2387099" y="3646800"/>
              <a:chExt cx="1386375" cy="807701"/>
            </a:xfrm>
          </p:grpSpPr>
          <p:sp>
            <p:nvSpPr>
              <p:cNvPr id="49" name="Google Shape;49;p5"/>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5"/>
              <p:cNvSpPr/>
              <p:nvPr/>
            </p:nvSpPr>
            <p:spPr>
              <a:xfrm>
                <a:off x="3596828" y="3646803"/>
                <a:ext cx="128325" cy="225902"/>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5"/>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5"/>
              <p:cNvSpPr/>
              <p:nvPr/>
            </p:nvSpPr>
            <p:spPr>
              <a:xfrm>
                <a:off x="2387099" y="3646803"/>
                <a:ext cx="1232950" cy="483564"/>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5"/>
              <p:cNvSpPr/>
              <p:nvPr/>
            </p:nvSpPr>
            <p:spPr>
              <a:xfrm>
                <a:off x="2387099" y="3646803"/>
                <a:ext cx="1386375" cy="807698"/>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 name="Google Shape;55;p5"/>
            <p:cNvSpPr/>
            <p:nvPr/>
          </p:nvSpPr>
          <p:spPr>
            <a:xfrm rot="10800000">
              <a:off x="17" y="4053222"/>
              <a:ext cx="2065033" cy="1092415"/>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 name="Google Shape;56;p5"/>
          <p:cNvSpPr txBox="1">
            <a:spLocks noGrp="1"/>
          </p:cNvSpPr>
          <p:nvPr>
            <p:ph type="title"/>
          </p:nvPr>
        </p:nvSpPr>
        <p:spPr>
          <a:xfrm>
            <a:off x="950967" y="719333"/>
            <a:ext cx="7702000" cy="573200"/>
          </a:xfrm>
          <a:prstGeom prst="rect">
            <a:avLst/>
          </a:prstGeom>
        </p:spPr>
        <p:txBody>
          <a:bodyPr spcFirstLastPara="1" wrap="square" lIns="0" tIns="0" rIns="0" bIns="0" anchor="t" anchorCtr="0">
            <a:noAutofit/>
          </a:bodyPr>
          <a:lstStyle>
            <a:lvl1pPr lvl="0" rtl="0">
              <a:spcBef>
                <a:spcPts val="0"/>
              </a:spcBef>
              <a:spcAft>
                <a:spcPts val="0"/>
              </a:spcAft>
              <a:buSzPts val="2800"/>
              <a:buNone/>
              <a:defRPr sz="46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 name="Google Shape;57;p5"/>
          <p:cNvSpPr txBox="1">
            <a:spLocks noGrp="1"/>
          </p:cNvSpPr>
          <p:nvPr>
            <p:ph type="body" idx="1"/>
          </p:nvPr>
        </p:nvSpPr>
        <p:spPr>
          <a:xfrm>
            <a:off x="950967" y="1841433"/>
            <a:ext cx="5317600" cy="3730800"/>
          </a:xfrm>
          <a:prstGeom prst="rect">
            <a:avLst/>
          </a:prstGeom>
        </p:spPr>
        <p:txBody>
          <a:bodyPr spcFirstLastPara="1" wrap="square" lIns="91425" tIns="91425" rIns="91425" bIns="91425" anchor="t" anchorCtr="0">
            <a:noAutofit/>
          </a:bodyPr>
          <a:lstStyle>
            <a:lvl1pPr marL="609585" lvl="0" indent="-406390" rtl="0">
              <a:lnSpc>
                <a:spcPct val="92000"/>
              </a:lnSpc>
              <a:spcBef>
                <a:spcPts val="0"/>
              </a:spcBef>
              <a:spcAft>
                <a:spcPts val="0"/>
              </a:spcAft>
              <a:buClr>
                <a:schemeClr val="lt1"/>
              </a:buClr>
              <a:buSzPts val="1200"/>
              <a:buFont typeface="Livvic"/>
              <a:buChar char="●"/>
              <a:defRPr sz="1600"/>
            </a:lvl1pPr>
            <a:lvl2pPr marL="1219170" lvl="1" indent="-406390" rtl="0">
              <a:spcBef>
                <a:spcPts val="2133"/>
              </a:spcBef>
              <a:spcAft>
                <a:spcPts val="0"/>
              </a:spcAft>
              <a:buClr>
                <a:srgbClr val="434343"/>
              </a:buClr>
              <a:buSzPts val="1200"/>
              <a:buFont typeface="Roboto Condensed Light"/>
              <a:buChar char="○"/>
              <a:defRPr/>
            </a:lvl2pPr>
            <a:lvl3pPr marL="1828754" lvl="2" indent="-406390" rtl="0">
              <a:spcBef>
                <a:spcPts val="2133"/>
              </a:spcBef>
              <a:spcAft>
                <a:spcPts val="0"/>
              </a:spcAft>
              <a:buClr>
                <a:srgbClr val="434343"/>
              </a:buClr>
              <a:buSzPts val="1200"/>
              <a:buFont typeface="Roboto Condensed Light"/>
              <a:buChar char="■"/>
              <a:defRPr/>
            </a:lvl3pPr>
            <a:lvl4pPr marL="2438339" lvl="3" indent="-406390" rtl="0">
              <a:spcBef>
                <a:spcPts val="2133"/>
              </a:spcBef>
              <a:spcAft>
                <a:spcPts val="0"/>
              </a:spcAft>
              <a:buClr>
                <a:srgbClr val="434343"/>
              </a:buClr>
              <a:buSzPts val="1200"/>
              <a:buFont typeface="Roboto Condensed Light"/>
              <a:buChar char="●"/>
              <a:defRPr/>
            </a:lvl4pPr>
            <a:lvl5pPr marL="3047924" lvl="4" indent="-406390" rtl="0">
              <a:spcBef>
                <a:spcPts val="2133"/>
              </a:spcBef>
              <a:spcAft>
                <a:spcPts val="0"/>
              </a:spcAft>
              <a:buClr>
                <a:srgbClr val="434343"/>
              </a:buClr>
              <a:buSzPts val="1200"/>
              <a:buFont typeface="Roboto Condensed Light"/>
              <a:buChar char="○"/>
              <a:defRPr/>
            </a:lvl5pPr>
            <a:lvl6pPr marL="3657509" lvl="5" indent="-406390" rtl="0">
              <a:spcBef>
                <a:spcPts val="2133"/>
              </a:spcBef>
              <a:spcAft>
                <a:spcPts val="0"/>
              </a:spcAft>
              <a:buClr>
                <a:srgbClr val="434343"/>
              </a:buClr>
              <a:buSzPts val="1200"/>
              <a:buFont typeface="Roboto Condensed Light"/>
              <a:buChar char="■"/>
              <a:defRPr/>
            </a:lvl6pPr>
            <a:lvl7pPr marL="4267093" lvl="6" indent="-406390" rtl="0">
              <a:spcBef>
                <a:spcPts val="2133"/>
              </a:spcBef>
              <a:spcAft>
                <a:spcPts val="0"/>
              </a:spcAft>
              <a:buClr>
                <a:srgbClr val="434343"/>
              </a:buClr>
              <a:buSzPts val="1200"/>
              <a:buFont typeface="Roboto Condensed Light"/>
              <a:buChar char="●"/>
              <a:defRPr/>
            </a:lvl7pPr>
            <a:lvl8pPr marL="4876678" lvl="7" indent="-406390" rtl="0">
              <a:spcBef>
                <a:spcPts val="2133"/>
              </a:spcBef>
              <a:spcAft>
                <a:spcPts val="0"/>
              </a:spcAft>
              <a:buClr>
                <a:srgbClr val="434343"/>
              </a:buClr>
              <a:buSzPts val="1200"/>
              <a:buFont typeface="Roboto Condensed Light"/>
              <a:buChar char="○"/>
              <a:defRPr/>
            </a:lvl8pPr>
            <a:lvl9pPr marL="5486263" lvl="8" indent="-406390" rtl="0">
              <a:spcBef>
                <a:spcPts val="2133"/>
              </a:spcBef>
              <a:spcAft>
                <a:spcPts val="2133"/>
              </a:spcAft>
              <a:buClr>
                <a:srgbClr val="434343"/>
              </a:buClr>
              <a:buSzPts val="1200"/>
              <a:buFont typeface="Roboto Condensed Light"/>
              <a:buChar char="■"/>
              <a:defRPr/>
            </a:lvl9pPr>
          </a:lstStyle>
          <a:p>
            <a:endParaRPr/>
          </a:p>
        </p:txBody>
      </p:sp>
      <p:sp>
        <p:nvSpPr>
          <p:cNvPr id="58" name="Google Shape;58;p5"/>
          <p:cNvSpPr txBox="1">
            <a:spLocks noGrp="1"/>
          </p:cNvSpPr>
          <p:nvPr>
            <p:ph type="body" idx="2"/>
          </p:nvPr>
        </p:nvSpPr>
        <p:spPr>
          <a:xfrm>
            <a:off x="6429333" y="1841433"/>
            <a:ext cx="4206000" cy="3730800"/>
          </a:xfrm>
          <a:prstGeom prst="rect">
            <a:avLst/>
          </a:prstGeom>
        </p:spPr>
        <p:txBody>
          <a:bodyPr spcFirstLastPara="1" wrap="square" lIns="91425" tIns="91425" rIns="91425" bIns="91425" anchor="t" anchorCtr="0">
            <a:noAutofit/>
          </a:bodyPr>
          <a:lstStyle>
            <a:lvl1pPr marL="609585" lvl="0" indent="-406390" rtl="0">
              <a:lnSpc>
                <a:spcPct val="92000"/>
              </a:lnSpc>
              <a:spcBef>
                <a:spcPts val="0"/>
              </a:spcBef>
              <a:spcAft>
                <a:spcPts val="0"/>
              </a:spcAft>
              <a:buClr>
                <a:schemeClr val="lt1"/>
              </a:buClr>
              <a:buSzPts val="1200"/>
              <a:buFont typeface="Livvic"/>
              <a:buChar char="●"/>
              <a:defRPr sz="1600"/>
            </a:lvl1pPr>
            <a:lvl2pPr marL="1219170" lvl="1" indent="-406390" rtl="0">
              <a:spcBef>
                <a:spcPts val="2133"/>
              </a:spcBef>
              <a:spcAft>
                <a:spcPts val="0"/>
              </a:spcAft>
              <a:buClr>
                <a:srgbClr val="434343"/>
              </a:buClr>
              <a:buSzPts val="1200"/>
              <a:buFont typeface="Roboto Condensed Light"/>
              <a:buChar char="○"/>
              <a:defRPr/>
            </a:lvl2pPr>
            <a:lvl3pPr marL="1828754" lvl="2" indent="-406390" rtl="0">
              <a:spcBef>
                <a:spcPts val="2133"/>
              </a:spcBef>
              <a:spcAft>
                <a:spcPts val="0"/>
              </a:spcAft>
              <a:buClr>
                <a:srgbClr val="434343"/>
              </a:buClr>
              <a:buSzPts val="1200"/>
              <a:buFont typeface="Roboto Condensed Light"/>
              <a:buChar char="■"/>
              <a:defRPr/>
            </a:lvl3pPr>
            <a:lvl4pPr marL="2438339" lvl="3" indent="-406390" rtl="0">
              <a:spcBef>
                <a:spcPts val="2133"/>
              </a:spcBef>
              <a:spcAft>
                <a:spcPts val="0"/>
              </a:spcAft>
              <a:buClr>
                <a:srgbClr val="434343"/>
              </a:buClr>
              <a:buSzPts val="1200"/>
              <a:buFont typeface="Roboto Condensed Light"/>
              <a:buChar char="●"/>
              <a:defRPr/>
            </a:lvl4pPr>
            <a:lvl5pPr marL="3047924" lvl="4" indent="-406390" rtl="0">
              <a:spcBef>
                <a:spcPts val="2133"/>
              </a:spcBef>
              <a:spcAft>
                <a:spcPts val="0"/>
              </a:spcAft>
              <a:buClr>
                <a:srgbClr val="434343"/>
              </a:buClr>
              <a:buSzPts val="1200"/>
              <a:buFont typeface="Roboto Condensed Light"/>
              <a:buChar char="○"/>
              <a:defRPr/>
            </a:lvl5pPr>
            <a:lvl6pPr marL="3657509" lvl="5" indent="-406390" rtl="0">
              <a:spcBef>
                <a:spcPts val="2133"/>
              </a:spcBef>
              <a:spcAft>
                <a:spcPts val="0"/>
              </a:spcAft>
              <a:buClr>
                <a:srgbClr val="434343"/>
              </a:buClr>
              <a:buSzPts val="1200"/>
              <a:buFont typeface="Roboto Condensed Light"/>
              <a:buChar char="■"/>
              <a:defRPr/>
            </a:lvl6pPr>
            <a:lvl7pPr marL="4267093" lvl="6" indent="-406390" rtl="0">
              <a:spcBef>
                <a:spcPts val="2133"/>
              </a:spcBef>
              <a:spcAft>
                <a:spcPts val="0"/>
              </a:spcAft>
              <a:buClr>
                <a:srgbClr val="434343"/>
              </a:buClr>
              <a:buSzPts val="1200"/>
              <a:buFont typeface="Roboto Condensed Light"/>
              <a:buChar char="●"/>
              <a:defRPr/>
            </a:lvl7pPr>
            <a:lvl8pPr marL="4876678" lvl="7" indent="-406390" rtl="0">
              <a:spcBef>
                <a:spcPts val="2133"/>
              </a:spcBef>
              <a:spcAft>
                <a:spcPts val="0"/>
              </a:spcAft>
              <a:buClr>
                <a:srgbClr val="434343"/>
              </a:buClr>
              <a:buSzPts val="1200"/>
              <a:buFont typeface="Roboto Condensed Light"/>
              <a:buChar char="○"/>
              <a:defRPr/>
            </a:lvl8pPr>
            <a:lvl9pPr marL="5486263" lvl="8" indent="-406390" rtl="0">
              <a:spcBef>
                <a:spcPts val="2133"/>
              </a:spcBef>
              <a:spcAft>
                <a:spcPts val="2133"/>
              </a:spcAft>
              <a:buClr>
                <a:srgbClr val="434343"/>
              </a:buClr>
              <a:buSzPts val="1200"/>
              <a:buFont typeface="Roboto Condensed Light"/>
              <a:buChar char="■"/>
              <a:defRPr/>
            </a:lvl9pPr>
          </a:lstStyle>
          <a:p>
            <a:endParaRPr/>
          </a:p>
        </p:txBody>
      </p:sp>
    </p:spTree>
    <p:extLst>
      <p:ext uri="{BB962C8B-B14F-4D97-AF65-F5344CB8AC3E}">
        <p14:creationId xmlns:p14="http://schemas.microsoft.com/office/powerpoint/2010/main" val="2661857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0521913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38815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0699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739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04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882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32733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0673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9232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698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59"/>
        <p:cNvGrpSpPr/>
        <p:nvPr/>
      </p:nvGrpSpPr>
      <p:grpSpPr>
        <a:xfrm>
          <a:off x="0" y="0"/>
          <a:ext cx="0" cy="0"/>
          <a:chOff x="0" y="0"/>
          <a:chExt cx="0" cy="0"/>
        </a:xfrm>
      </p:grpSpPr>
      <p:grpSp>
        <p:nvGrpSpPr>
          <p:cNvPr id="60" name="Google Shape;60;p6"/>
          <p:cNvGrpSpPr/>
          <p:nvPr/>
        </p:nvGrpSpPr>
        <p:grpSpPr>
          <a:xfrm flipH="1">
            <a:off x="-15" y="3388869"/>
            <a:ext cx="11996565" cy="3463148"/>
            <a:chOff x="1213475" y="1281350"/>
            <a:chExt cx="3125625" cy="902300"/>
          </a:xfrm>
        </p:grpSpPr>
        <p:sp>
          <p:nvSpPr>
            <p:cNvPr id="61" name="Google Shape;61;p6"/>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6"/>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63" name="Google Shape;63;p6"/>
          <p:cNvPicPr preferRelativeResize="0"/>
          <p:nvPr/>
        </p:nvPicPr>
        <p:blipFill>
          <a:blip r:embed="rId2">
            <a:alphaModFix/>
          </a:blip>
          <a:stretch>
            <a:fillRect/>
          </a:stretch>
        </p:blipFill>
        <p:spPr>
          <a:xfrm>
            <a:off x="1" y="0"/>
            <a:ext cx="12191999" cy="6856371"/>
          </a:xfrm>
          <a:prstGeom prst="rect">
            <a:avLst/>
          </a:prstGeom>
          <a:noFill/>
          <a:ln>
            <a:noFill/>
          </a:ln>
        </p:spPr>
      </p:pic>
      <p:sp>
        <p:nvSpPr>
          <p:cNvPr id="64" name="Google Shape;64;p6"/>
          <p:cNvSpPr txBox="1">
            <a:spLocks noGrp="1"/>
          </p:cNvSpPr>
          <p:nvPr>
            <p:ph type="ctrTitle"/>
          </p:nvPr>
        </p:nvSpPr>
        <p:spPr>
          <a:xfrm>
            <a:off x="950967" y="719333"/>
            <a:ext cx="4599200" cy="14972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10666">
                <a:solidFill>
                  <a:srgbClr val="EA8C6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65" name="Google Shape;65;p6"/>
          <p:cNvSpPr txBox="1">
            <a:spLocks noGrp="1"/>
          </p:cNvSpPr>
          <p:nvPr>
            <p:ph type="subTitle" idx="1"/>
          </p:nvPr>
        </p:nvSpPr>
        <p:spPr>
          <a:xfrm>
            <a:off x="6268233" y="790267"/>
            <a:ext cx="4972800" cy="2638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500"/>
              <a:buFont typeface="Happy Monkey"/>
              <a:buNone/>
              <a:defRPr>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9980848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4042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48632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76286-9D67-AA46-10E3-EC2FECBD5A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2B3BAF-927D-44DB-29C5-1DB75356724D}"/>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A20E4D-1F52-DF91-621A-DB7A20726A86}"/>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F32B195E-1883-01D7-0C2C-4419FABF7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BAD987-9F75-93D7-77C6-722ACBBF6521}"/>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38644022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73F1-802B-37CF-29C1-5576B99C02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9D79DB-4893-67D2-F688-0E8224D016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3575C0-2F7F-3866-A781-91D1B7546D9D}"/>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6BF29A9C-6A36-6672-BF4B-076C789CEC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E9657C-FCCC-0388-5484-78CB66AF97E3}"/>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20242427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81136-2A9A-FDD3-0F52-F8424FE8E71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124471-8F37-CBCA-5A45-F959286A0C1A}"/>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243471-F477-EAE2-5EA4-EC370C5D8DF8}"/>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6CEF7823-EC28-B1D6-D8C9-B5490D7EB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45E404-BBA2-91E2-7D94-A0F5897F13B1}"/>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10596723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2C7D-3D29-E66C-135D-635F797040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624460-21BE-3FBF-7C5B-543B4CCF3281}"/>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FCD4C5-856D-2924-37BC-8EC7E1CE4A5B}"/>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ECB553-FEA3-B8DD-E335-7461842728A4}"/>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6" name="Footer Placeholder 5">
            <a:extLst>
              <a:ext uri="{FF2B5EF4-FFF2-40B4-BE49-F238E27FC236}">
                <a16:creationId xmlns:a16="http://schemas.microsoft.com/office/drawing/2014/main" id="{F768988D-436F-99DE-22C4-4211334D8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5A6988-C7A2-5AE4-E3BF-03961AC44E8C}"/>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5746675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5F1D-F3CE-D3F6-942E-AF889FD4B2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675A4B-7477-C997-1D26-C509B8E2695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B8CC74-52E8-CED8-047D-967FFE303F6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F5C6C6-182D-19BF-E385-1CC7DE4DBB30}"/>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D95C1E-DEF8-878C-F821-9D7B71F427C7}"/>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583B46-073A-C190-1DF8-E13B2782B766}"/>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8" name="Footer Placeholder 7">
            <a:extLst>
              <a:ext uri="{FF2B5EF4-FFF2-40B4-BE49-F238E27FC236}">
                <a16:creationId xmlns:a16="http://schemas.microsoft.com/office/drawing/2014/main" id="{3ADBC166-6AB6-BA6F-7808-743028FFCC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52C871-329A-5747-7123-C4F5D5554D01}"/>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9244070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75ADF-75B4-21A5-5C8E-15605563D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31C630-0641-9717-56B4-593933B1FBC0}"/>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4" name="Footer Placeholder 3">
            <a:extLst>
              <a:ext uri="{FF2B5EF4-FFF2-40B4-BE49-F238E27FC236}">
                <a16:creationId xmlns:a16="http://schemas.microsoft.com/office/drawing/2014/main" id="{9F95A946-D3A9-678E-8F96-7F4D4E3792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ECC540-14EE-01FD-E798-25DA6D04E40D}"/>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37904580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99FBE-11F5-89D3-1273-4136462D4251}"/>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3" name="Footer Placeholder 2">
            <a:extLst>
              <a:ext uri="{FF2B5EF4-FFF2-40B4-BE49-F238E27FC236}">
                <a16:creationId xmlns:a16="http://schemas.microsoft.com/office/drawing/2014/main" id="{4A74D577-7082-2A42-868E-1AC25C614A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EC407F-2080-9CCB-611C-F3B0D8B13D2E}"/>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4425588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C4BFA-80F1-F06E-2BDB-3DF53517B3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C54873-C479-69B4-3C54-79734ABBF8F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984B76-5470-3C7F-05F1-BE3639FFF9B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D3FB6-E65A-5547-A249-AEA5B2F34EA0}"/>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6" name="Footer Placeholder 5">
            <a:extLst>
              <a:ext uri="{FF2B5EF4-FFF2-40B4-BE49-F238E27FC236}">
                <a16:creationId xmlns:a16="http://schemas.microsoft.com/office/drawing/2014/main" id="{FFF85EE6-2D6F-A570-41B8-1B0CBF0575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203D48-0C4B-5CC2-3713-93C10592D721}"/>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2575283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6"/>
        <p:cNvGrpSpPr/>
        <p:nvPr/>
      </p:nvGrpSpPr>
      <p:grpSpPr>
        <a:xfrm>
          <a:off x="0" y="0"/>
          <a:ext cx="0" cy="0"/>
          <a:chOff x="0" y="0"/>
          <a:chExt cx="0" cy="0"/>
        </a:xfrm>
      </p:grpSpPr>
      <p:grpSp>
        <p:nvGrpSpPr>
          <p:cNvPr id="67" name="Google Shape;67;p7"/>
          <p:cNvGrpSpPr/>
          <p:nvPr/>
        </p:nvGrpSpPr>
        <p:grpSpPr>
          <a:xfrm>
            <a:off x="-914390" y="-101609"/>
            <a:ext cx="13106391" cy="6961743"/>
            <a:chOff x="-685793" y="-76207"/>
            <a:chExt cx="9829793" cy="5221307"/>
          </a:xfrm>
        </p:grpSpPr>
        <p:grpSp>
          <p:nvGrpSpPr>
            <p:cNvPr id="68" name="Google Shape;68;p7"/>
            <p:cNvGrpSpPr/>
            <p:nvPr/>
          </p:nvGrpSpPr>
          <p:grpSpPr>
            <a:xfrm>
              <a:off x="-685793" y="-76207"/>
              <a:ext cx="3430446" cy="2367692"/>
              <a:chOff x="2109942" y="3616005"/>
              <a:chExt cx="1386375" cy="956875"/>
            </a:xfrm>
          </p:grpSpPr>
          <p:sp>
            <p:nvSpPr>
              <p:cNvPr id="69" name="Google Shape;69;p7"/>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7"/>
              <p:cNvSpPr/>
              <p:nvPr/>
            </p:nvSpPr>
            <p:spPr>
              <a:xfrm>
                <a:off x="3319667" y="3616005"/>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7"/>
              <p:cNvSpPr/>
              <p:nvPr/>
            </p:nvSpPr>
            <p:spPr>
              <a:xfrm>
                <a:off x="2109942" y="3616005"/>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7"/>
              <p:cNvSpPr/>
              <p:nvPr/>
            </p:nvSpPr>
            <p:spPr>
              <a:xfrm>
                <a:off x="2109942" y="3616005"/>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7"/>
              <p:cNvSpPr/>
              <p:nvPr/>
            </p:nvSpPr>
            <p:spPr>
              <a:xfrm>
                <a:off x="2109942" y="3616005"/>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7"/>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 name="Google Shape;75;p7"/>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 name="Google Shape;76;p7"/>
          <p:cNvSpPr txBox="1">
            <a:spLocks noGrp="1"/>
          </p:cNvSpPr>
          <p:nvPr>
            <p:ph type="title"/>
          </p:nvPr>
        </p:nvSpPr>
        <p:spPr>
          <a:xfrm>
            <a:off x="2937567" y="2085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200"/>
              <a:buNone/>
              <a:defRPr sz="4267" b="1">
                <a:solidFill>
                  <a:srgbClr val="EA8C6D"/>
                </a:solidFill>
              </a:defRPr>
            </a:lvl2pPr>
            <a:lvl3pPr lvl="2" rtl="0">
              <a:spcBef>
                <a:spcPts val="0"/>
              </a:spcBef>
              <a:spcAft>
                <a:spcPts val="0"/>
              </a:spcAft>
              <a:buClr>
                <a:srgbClr val="EA8C6D"/>
              </a:buClr>
              <a:buSzPts val="3200"/>
              <a:buNone/>
              <a:defRPr sz="4267" b="1">
                <a:solidFill>
                  <a:srgbClr val="EA8C6D"/>
                </a:solidFill>
              </a:defRPr>
            </a:lvl3pPr>
            <a:lvl4pPr lvl="3" rtl="0">
              <a:spcBef>
                <a:spcPts val="0"/>
              </a:spcBef>
              <a:spcAft>
                <a:spcPts val="0"/>
              </a:spcAft>
              <a:buClr>
                <a:srgbClr val="EA8C6D"/>
              </a:buClr>
              <a:buSzPts val="3200"/>
              <a:buNone/>
              <a:defRPr sz="4267" b="1">
                <a:solidFill>
                  <a:srgbClr val="EA8C6D"/>
                </a:solidFill>
              </a:defRPr>
            </a:lvl4pPr>
            <a:lvl5pPr lvl="4" rtl="0">
              <a:spcBef>
                <a:spcPts val="0"/>
              </a:spcBef>
              <a:spcAft>
                <a:spcPts val="0"/>
              </a:spcAft>
              <a:buClr>
                <a:srgbClr val="EA8C6D"/>
              </a:buClr>
              <a:buSzPts val="3200"/>
              <a:buNone/>
              <a:defRPr sz="4267" b="1">
                <a:solidFill>
                  <a:srgbClr val="EA8C6D"/>
                </a:solidFill>
              </a:defRPr>
            </a:lvl5pPr>
            <a:lvl6pPr lvl="5" rtl="0">
              <a:spcBef>
                <a:spcPts val="0"/>
              </a:spcBef>
              <a:spcAft>
                <a:spcPts val="0"/>
              </a:spcAft>
              <a:buClr>
                <a:srgbClr val="EA8C6D"/>
              </a:buClr>
              <a:buSzPts val="3200"/>
              <a:buNone/>
              <a:defRPr sz="4267" b="1">
                <a:solidFill>
                  <a:srgbClr val="EA8C6D"/>
                </a:solidFill>
              </a:defRPr>
            </a:lvl6pPr>
            <a:lvl7pPr lvl="6" rtl="0">
              <a:spcBef>
                <a:spcPts val="0"/>
              </a:spcBef>
              <a:spcAft>
                <a:spcPts val="0"/>
              </a:spcAft>
              <a:buClr>
                <a:srgbClr val="EA8C6D"/>
              </a:buClr>
              <a:buSzPts val="3200"/>
              <a:buNone/>
              <a:defRPr sz="4267" b="1">
                <a:solidFill>
                  <a:srgbClr val="EA8C6D"/>
                </a:solidFill>
              </a:defRPr>
            </a:lvl7pPr>
            <a:lvl8pPr lvl="7" rtl="0">
              <a:spcBef>
                <a:spcPts val="0"/>
              </a:spcBef>
              <a:spcAft>
                <a:spcPts val="0"/>
              </a:spcAft>
              <a:buClr>
                <a:srgbClr val="EA8C6D"/>
              </a:buClr>
              <a:buSzPts val="3200"/>
              <a:buNone/>
              <a:defRPr sz="4267" b="1">
                <a:solidFill>
                  <a:srgbClr val="EA8C6D"/>
                </a:solidFill>
              </a:defRPr>
            </a:lvl8pPr>
            <a:lvl9pPr lvl="8" rtl="0">
              <a:spcBef>
                <a:spcPts val="0"/>
              </a:spcBef>
              <a:spcAft>
                <a:spcPts val="0"/>
              </a:spcAft>
              <a:buClr>
                <a:srgbClr val="EA8C6D"/>
              </a:buClr>
              <a:buSzPts val="3200"/>
              <a:buNone/>
              <a:defRPr sz="4267" b="1">
                <a:solidFill>
                  <a:srgbClr val="EA8C6D"/>
                </a:solidFill>
              </a:defRPr>
            </a:lvl9pPr>
          </a:lstStyle>
          <a:p>
            <a:endParaRPr/>
          </a:p>
        </p:txBody>
      </p:sp>
      <p:sp>
        <p:nvSpPr>
          <p:cNvPr id="77" name="Google Shape;77;p7"/>
          <p:cNvSpPr txBox="1">
            <a:spLocks noGrp="1"/>
          </p:cNvSpPr>
          <p:nvPr>
            <p:ph type="title" idx="2"/>
          </p:nvPr>
        </p:nvSpPr>
        <p:spPr>
          <a:xfrm>
            <a:off x="7393700" y="2085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78" name="Google Shape;78;p7"/>
          <p:cNvSpPr txBox="1">
            <a:spLocks noGrp="1"/>
          </p:cNvSpPr>
          <p:nvPr>
            <p:ph type="title" idx="3"/>
          </p:nvPr>
        </p:nvSpPr>
        <p:spPr>
          <a:xfrm>
            <a:off x="7393700" y="4433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79" name="Google Shape;79;p7"/>
          <p:cNvSpPr txBox="1">
            <a:spLocks noGrp="1"/>
          </p:cNvSpPr>
          <p:nvPr>
            <p:ph type="title" idx="4"/>
          </p:nvPr>
        </p:nvSpPr>
        <p:spPr>
          <a:xfrm>
            <a:off x="2937567" y="4433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80" name="Google Shape;80;p7"/>
          <p:cNvSpPr txBox="1">
            <a:spLocks noGrp="1"/>
          </p:cNvSpPr>
          <p:nvPr>
            <p:ph type="subTitle" idx="1"/>
          </p:nvPr>
        </p:nvSpPr>
        <p:spPr>
          <a:xfrm>
            <a:off x="2937535" y="2682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2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81" name="Google Shape;81;p7"/>
          <p:cNvSpPr txBox="1">
            <a:spLocks noGrp="1"/>
          </p:cNvSpPr>
          <p:nvPr>
            <p:ph type="subTitle" idx="5"/>
          </p:nvPr>
        </p:nvSpPr>
        <p:spPr>
          <a:xfrm>
            <a:off x="7393735" y="2682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82" name="Google Shape;82;p7"/>
          <p:cNvSpPr txBox="1">
            <a:spLocks noGrp="1"/>
          </p:cNvSpPr>
          <p:nvPr>
            <p:ph type="subTitle" idx="6"/>
          </p:nvPr>
        </p:nvSpPr>
        <p:spPr>
          <a:xfrm>
            <a:off x="2937601" y="5030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83" name="Google Shape;83;p7"/>
          <p:cNvSpPr txBox="1">
            <a:spLocks noGrp="1"/>
          </p:cNvSpPr>
          <p:nvPr>
            <p:ph type="subTitle" idx="7"/>
          </p:nvPr>
        </p:nvSpPr>
        <p:spPr>
          <a:xfrm>
            <a:off x="7393735" y="5030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8422609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69FAC-54E5-86F3-13C3-70175860EF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71ECE5-E737-44A6-D37F-2D1B3833B6C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F0DEA46-2B45-320F-4254-C1E35A970CA9}"/>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51F83E-0232-0509-E6F9-A5F6CBB362B0}"/>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6" name="Footer Placeholder 5">
            <a:extLst>
              <a:ext uri="{FF2B5EF4-FFF2-40B4-BE49-F238E27FC236}">
                <a16:creationId xmlns:a16="http://schemas.microsoft.com/office/drawing/2014/main" id="{43A21F87-7778-CB6C-CF93-4A05D1383C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E3755C-0C90-A72E-67D3-D645F09E5969}"/>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20156234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D1F9-7FE5-4F45-3859-86F2123DC0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8F9E0C-6FD3-3A6D-4B95-F690298EE5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68ADC9-27B8-0919-BCE3-7EF734AA9C28}"/>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64FF6EB8-3F17-7E70-5D41-A3C6D8F274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D3023B-BA16-B984-767D-6BEA4CD2C7BE}"/>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7179583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0D6164-F541-FDBB-A79B-115F8D8E3C17}"/>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AD1DE1-69B7-F6A1-51E9-D0FB2C20899C}"/>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57AF0-9240-8C1C-4BF3-D44DFB5DDFBF}"/>
              </a:ext>
            </a:extLst>
          </p:cNvPr>
          <p:cNvSpPr>
            <a:spLocks noGrp="1"/>
          </p:cNvSpPr>
          <p:nvPr>
            <p:ph type="dt" sz="half" idx="10"/>
          </p:nvPr>
        </p:nvSpPr>
        <p:spPr/>
        <p:txBody>
          <a:body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0E743644-022C-7007-530C-D843F9E6F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AB1746-95C8-6C98-5486-1B74A1A15106}"/>
              </a:ext>
            </a:extLst>
          </p:cNvPr>
          <p:cNvSpPr>
            <a:spLocks noGrp="1"/>
          </p:cNvSpPr>
          <p:nvPr>
            <p:ph type="sldNum" sz="quarter" idx="12"/>
          </p:nvPr>
        </p:nvSpPr>
        <p:spPr/>
        <p:txBody>
          <a:bodyPr/>
          <a:lstStyle/>
          <a:p>
            <a:fld id="{C4BBFD33-D819-4736-AA9A-D3CBF8396B8D}" type="slidenum">
              <a:rPr lang="en-US" smtClean="0"/>
              <a:t>‹#›</a:t>
            </a:fld>
            <a:endParaRPr lang="en-US"/>
          </a:p>
        </p:txBody>
      </p:sp>
    </p:spTree>
    <p:extLst>
      <p:ext uri="{BB962C8B-B14F-4D97-AF65-F5344CB8AC3E}">
        <p14:creationId xmlns:p14="http://schemas.microsoft.com/office/powerpoint/2010/main" val="3245132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grpSp>
        <p:nvGrpSpPr>
          <p:cNvPr id="85" name="Google Shape;85;p8"/>
          <p:cNvGrpSpPr/>
          <p:nvPr/>
        </p:nvGrpSpPr>
        <p:grpSpPr>
          <a:xfrm>
            <a:off x="195664" y="-8244"/>
            <a:ext cx="11996565" cy="6860259"/>
            <a:chOff x="146748" y="-6183"/>
            <a:chExt cx="8997424" cy="5145194"/>
          </a:xfrm>
        </p:grpSpPr>
        <p:grpSp>
          <p:nvGrpSpPr>
            <p:cNvPr id="86" name="Google Shape;86;p8"/>
            <p:cNvGrpSpPr/>
            <p:nvPr/>
          </p:nvGrpSpPr>
          <p:grpSpPr>
            <a:xfrm>
              <a:off x="146748" y="2541651"/>
              <a:ext cx="8997424" cy="2597361"/>
              <a:chOff x="1213475" y="1281350"/>
              <a:chExt cx="3125625" cy="902300"/>
            </a:xfrm>
          </p:grpSpPr>
          <p:sp>
            <p:nvSpPr>
              <p:cNvPr id="87" name="Google Shape;87;p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9" name="Google Shape;89;p8"/>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 name="Google Shape;90;p8"/>
          <p:cNvSpPr txBox="1">
            <a:spLocks noGrp="1"/>
          </p:cNvSpPr>
          <p:nvPr>
            <p:ph type="subTitle" idx="1"/>
          </p:nvPr>
        </p:nvSpPr>
        <p:spPr>
          <a:xfrm>
            <a:off x="960000" y="2085667"/>
            <a:ext cx="6701600" cy="1343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800">
                <a:solidFill>
                  <a:schemeClr val="dk1"/>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91" name="Google Shape;91;p8"/>
          <p:cNvSpPr txBox="1">
            <a:spLocks noGrp="1"/>
          </p:cNvSpPr>
          <p:nvPr>
            <p:ph type="title"/>
          </p:nvPr>
        </p:nvSpPr>
        <p:spPr>
          <a:xfrm>
            <a:off x="960205" y="3642333"/>
            <a:ext cx="6701600" cy="804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933" b="1">
                <a:solidFill>
                  <a:srgbClr val="EA8C6D"/>
                </a:solidFill>
                <a:latin typeface="Amatic SC"/>
                <a:ea typeface="Amatic SC"/>
                <a:cs typeface="Amatic SC"/>
                <a:sym typeface="Amatic SC"/>
              </a:defRPr>
            </a:lvl1pPr>
            <a:lvl2pPr lvl="1" rtl="0">
              <a:spcBef>
                <a:spcPts val="0"/>
              </a:spcBef>
              <a:spcAft>
                <a:spcPts val="0"/>
              </a:spcAft>
              <a:buNone/>
              <a:defRPr sz="2933" b="1">
                <a:solidFill>
                  <a:srgbClr val="EA8C6D"/>
                </a:solidFill>
                <a:latin typeface="Amatic SC"/>
                <a:ea typeface="Amatic SC"/>
                <a:cs typeface="Amatic SC"/>
                <a:sym typeface="Amatic SC"/>
              </a:defRPr>
            </a:lvl2pPr>
            <a:lvl3pPr lvl="2" rtl="0">
              <a:spcBef>
                <a:spcPts val="0"/>
              </a:spcBef>
              <a:spcAft>
                <a:spcPts val="0"/>
              </a:spcAft>
              <a:buNone/>
              <a:defRPr sz="2933" b="1">
                <a:solidFill>
                  <a:srgbClr val="EA8C6D"/>
                </a:solidFill>
                <a:latin typeface="Amatic SC"/>
                <a:ea typeface="Amatic SC"/>
                <a:cs typeface="Amatic SC"/>
                <a:sym typeface="Amatic SC"/>
              </a:defRPr>
            </a:lvl3pPr>
            <a:lvl4pPr lvl="3" rtl="0">
              <a:spcBef>
                <a:spcPts val="0"/>
              </a:spcBef>
              <a:spcAft>
                <a:spcPts val="0"/>
              </a:spcAft>
              <a:buNone/>
              <a:defRPr sz="2933" b="1">
                <a:solidFill>
                  <a:srgbClr val="EA8C6D"/>
                </a:solidFill>
                <a:latin typeface="Amatic SC"/>
                <a:ea typeface="Amatic SC"/>
                <a:cs typeface="Amatic SC"/>
                <a:sym typeface="Amatic SC"/>
              </a:defRPr>
            </a:lvl4pPr>
            <a:lvl5pPr lvl="4" rtl="0">
              <a:spcBef>
                <a:spcPts val="0"/>
              </a:spcBef>
              <a:spcAft>
                <a:spcPts val="0"/>
              </a:spcAft>
              <a:buNone/>
              <a:defRPr sz="2933" b="1">
                <a:solidFill>
                  <a:srgbClr val="EA8C6D"/>
                </a:solidFill>
                <a:latin typeface="Amatic SC"/>
                <a:ea typeface="Amatic SC"/>
                <a:cs typeface="Amatic SC"/>
                <a:sym typeface="Amatic SC"/>
              </a:defRPr>
            </a:lvl5pPr>
            <a:lvl6pPr lvl="5" rtl="0">
              <a:spcBef>
                <a:spcPts val="0"/>
              </a:spcBef>
              <a:spcAft>
                <a:spcPts val="0"/>
              </a:spcAft>
              <a:buNone/>
              <a:defRPr sz="2933" b="1">
                <a:solidFill>
                  <a:srgbClr val="EA8C6D"/>
                </a:solidFill>
                <a:latin typeface="Amatic SC"/>
                <a:ea typeface="Amatic SC"/>
                <a:cs typeface="Amatic SC"/>
                <a:sym typeface="Amatic SC"/>
              </a:defRPr>
            </a:lvl6pPr>
            <a:lvl7pPr lvl="6" rtl="0">
              <a:spcBef>
                <a:spcPts val="0"/>
              </a:spcBef>
              <a:spcAft>
                <a:spcPts val="0"/>
              </a:spcAft>
              <a:buNone/>
              <a:defRPr sz="2933" b="1">
                <a:solidFill>
                  <a:srgbClr val="EA8C6D"/>
                </a:solidFill>
                <a:latin typeface="Amatic SC"/>
                <a:ea typeface="Amatic SC"/>
                <a:cs typeface="Amatic SC"/>
                <a:sym typeface="Amatic SC"/>
              </a:defRPr>
            </a:lvl7pPr>
            <a:lvl8pPr lvl="7" rtl="0">
              <a:spcBef>
                <a:spcPts val="0"/>
              </a:spcBef>
              <a:spcAft>
                <a:spcPts val="0"/>
              </a:spcAft>
              <a:buNone/>
              <a:defRPr sz="2933" b="1">
                <a:solidFill>
                  <a:srgbClr val="EA8C6D"/>
                </a:solidFill>
                <a:latin typeface="Amatic SC"/>
                <a:ea typeface="Amatic SC"/>
                <a:cs typeface="Amatic SC"/>
                <a:sym typeface="Amatic SC"/>
              </a:defRPr>
            </a:lvl8pPr>
            <a:lvl9pPr lvl="8" rtl="0">
              <a:spcBef>
                <a:spcPts val="0"/>
              </a:spcBef>
              <a:spcAft>
                <a:spcPts val="0"/>
              </a:spcAft>
              <a:buNone/>
              <a:defRPr sz="2933" b="1">
                <a:solidFill>
                  <a:srgbClr val="EA8C6D"/>
                </a:solidFill>
                <a:latin typeface="Amatic SC"/>
                <a:ea typeface="Amatic SC"/>
                <a:cs typeface="Amatic SC"/>
                <a:sym typeface="Amatic SC"/>
              </a:defRPr>
            </a:lvl9pPr>
          </a:lstStyle>
          <a:p>
            <a:endParaRPr/>
          </a:p>
        </p:txBody>
      </p:sp>
    </p:spTree>
    <p:extLst>
      <p:ext uri="{BB962C8B-B14F-4D97-AF65-F5344CB8AC3E}">
        <p14:creationId xmlns:p14="http://schemas.microsoft.com/office/powerpoint/2010/main" val="3556660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2"/>
        <p:cNvGrpSpPr/>
        <p:nvPr/>
      </p:nvGrpSpPr>
      <p:grpSpPr>
        <a:xfrm>
          <a:off x="0" y="0"/>
          <a:ext cx="0" cy="0"/>
          <a:chOff x="0" y="0"/>
          <a:chExt cx="0" cy="0"/>
        </a:xfrm>
      </p:grpSpPr>
      <p:grpSp>
        <p:nvGrpSpPr>
          <p:cNvPr id="93" name="Google Shape;93;p9"/>
          <p:cNvGrpSpPr/>
          <p:nvPr/>
        </p:nvGrpSpPr>
        <p:grpSpPr>
          <a:xfrm>
            <a:off x="5" y="-100"/>
            <a:ext cx="12584296" cy="6858087"/>
            <a:chOff x="4" y="-75"/>
            <a:chExt cx="9438222" cy="5143565"/>
          </a:xfrm>
        </p:grpSpPr>
        <p:grpSp>
          <p:nvGrpSpPr>
            <p:cNvPr id="94" name="Google Shape;94;p9"/>
            <p:cNvGrpSpPr/>
            <p:nvPr/>
          </p:nvGrpSpPr>
          <p:grpSpPr>
            <a:xfrm>
              <a:off x="4" y="2520635"/>
              <a:ext cx="3576210" cy="2622855"/>
              <a:chOff x="529875" y="3526025"/>
              <a:chExt cx="1175225" cy="808475"/>
            </a:xfrm>
          </p:grpSpPr>
          <p:sp>
            <p:nvSpPr>
              <p:cNvPr id="95" name="Google Shape;95;p9"/>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9"/>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9"/>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9"/>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9"/>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 name="Google Shape;100;p9"/>
            <p:cNvGrpSpPr/>
            <p:nvPr/>
          </p:nvGrpSpPr>
          <p:grpSpPr>
            <a:xfrm flipH="1">
              <a:off x="6639163" y="-75"/>
              <a:ext cx="2799062" cy="1335692"/>
              <a:chOff x="5055440" y="2771848"/>
              <a:chExt cx="1595725" cy="761425"/>
            </a:xfrm>
          </p:grpSpPr>
          <p:sp>
            <p:nvSpPr>
              <p:cNvPr id="101" name="Google Shape;101;p9"/>
              <p:cNvSpPr/>
              <p:nvPr/>
            </p:nvSpPr>
            <p:spPr>
              <a:xfrm>
                <a:off x="5055440" y="2771848"/>
                <a:ext cx="131322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9"/>
              <p:cNvSpPr/>
              <p:nvPr/>
            </p:nvSpPr>
            <p:spPr>
              <a:xfrm>
                <a:off x="5055440" y="2771848"/>
                <a:ext cx="1595725"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03" name="Google Shape;103;p9"/>
          <p:cNvSpPr txBox="1">
            <a:spLocks noGrp="1"/>
          </p:cNvSpPr>
          <p:nvPr>
            <p:ph type="title"/>
          </p:nvPr>
        </p:nvSpPr>
        <p:spPr>
          <a:xfrm>
            <a:off x="1969300" y="2790367"/>
            <a:ext cx="3134400" cy="5472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lt1"/>
              </a:buClr>
              <a:buSzPts val="3300"/>
              <a:buNone/>
              <a:defRPr sz="4000" b="1">
                <a:solidFill>
                  <a:schemeClr val="lt1"/>
                </a:solidFill>
              </a:defRPr>
            </a:lvl1pPr>
            <a:lvl2pPr lvl="1" algn="ctr" rtl="0">
              <a:spcBef>
                <a:spcPts val="0"/>
              </a:spcBef>
              <a:spcAft>
                <a:spcPts val="0"/>
              </a:spcAft>
              <a:buClr>
                <a:schemeClr val="lt1"/>
              </a:buClr>
              <a:buSzPts val="2800"/>
              <a:buNone/>
              <a:defRPr b="1">
                <a:solidFill>
                  <a:schemeClr val="lt1"/>
                </a:solidFill>
              </a:defRPr>
            </a:lvl2pPr>
            <a:lvl3pPr lvl="2" algn="ctr" rtl="0">
              <a:spcBef>
                <a:spcPts val="0"/>
              </a:spcBef>
              <a:spcAft>
                <a:spcPts val="0"/>
              </a:spcAft>
              <a:buClr>
                <a:schemeClr val="lt1"/>
              </a:buClr>
              <a:buSzPts val="2800"/>
              <a:buNone/>
              <a:defRPr b="1">
                <a:solidFill>
                  <a:schemeClr val="lt1"/>
                </a:solidFill>
              </a:defRPr>
            </a:lvl3pPr>
            <a:lvl4pPr lvl="3" algn="ctr" rtl="0">
              <a:spcBef>
                <a:spcPts val="0"/>
              </a:spcBef>
              <a:spcAft>
                <a:spcPts val="0"/>
              </a:spcAft>
              <a:buClr>
                <a:schemeClr val="lt1"/>
              </a:buClr>
              <a:buSzPts val="2800"/>
              <a:buNone/>
              <a:defRPr b="1">
                <a:solidFill>
                  <a:schemeClr val="lt1"/>
                </a:solidFill>
              </a:defRPr>
            </a:lvl4pPr>
            <a:lvl5pPr lvl="4" algn="ctr" rtl="0">
              <a:spcBef>
                <a:spcPts val="0"/>
              </a:spcBef>
              <a:spcAft>
                <a:spcPts val="0"/>
              </a:spcAft>
              <a:buClr>
                <a:schemeClr val="lt1"/>
              </a:buClr>
              <a:buSzPts val="2800"/>
              <a:buNone/>
              <a:defRPr b="1">
                <a:solidFill>
                  <a:schemeClr val="lt1"/>
                </a:solidFill>
              </a:defRPr>
            </a:lvl5pPr>
            <a:lvl6pPr lvl="5" algn="ctr" rtl="0">
              <a:spcBef>
                <a:spcPts val="0"/>
              </a:spcBef>
              <a:spcAft>
                <a:spcPts val="0"/>
              </a:spcAft>
              <a:buClr>
                <a:schemeClr val="lt1"/>
              </a:buClr>
              <a:buSzPts val="2800"/>
              <a:buNone/>
              <a:defRPr b="1">
                <a:solidFill>
                  <a:schemeClr val="lt1"/>
                </a:solidFill>
              </a:defRPr>
            </a:lvl6pPr>
            <a:lvl7pPr lvl="6" algn="ctr" rtl="0">
              <a:spcBef>
                <a:spcPts val="0"/>
              </a:spcBef>
              <a:spcAft>
                <a:spcPts val="0"/>
              </a:spcAft>
              <a:buClr>
                <a:schemeClr val="lt1"/>
              </a:buClr>
              <a:buSzPts val="2800"/>
              <a:buNone/>
              <a:defRPr b="1">
                <a:solidFill>
                  <a:schemeClr val="lt1"/>
                </a:solidFill>
              </a:defRPr>
            </a:lvl7pPr>
            <a:lvl8pPr lvl="7" algn="ctr" rtl="0">
              <a:spcBef>
                <a:spcPts val="0"/>
              </a:spcBef>
              <a:spcAft>
                <a:spcPts val="0"/>
              </a:spcAft>
              <a:buClr>
                <a:schemeClr val="lt1"/>
              </a:buClr>
              <a:buSzPts val="2800"/>
              <a:buNone/>
              <a:defRPr b="1">
                <a:solidFill>
                  <a:schemeClr val="lt1"/>
                </a:solidFill>
              </a:defRPr>
            </a:lvl8pPr>
            <a:lvl9pPr lvl="8" algn="ctr" rtl="0">
              <a:spcBef>
                <a:spcPts val="0"/>
              </a:spcBef>
              <a:spcAft>
                <a:spcPts val="0"/>
              </a:spcAft>
              <a:buClr>
                <a:schemeClr val="lt1"/>
              </a:buClr>
              <a:buSzPts val="2800"/>
              <a:buNone/>
              <a:defRPr b="1">
                <a:solidFill>
                  <a:schemeClr val="lt1"/>
                </a:solidFill>
              </a:defRPr>
            </a:lvl9pPr>
          </a:lstStyle>
          <a:p>
            <a:endParaRPr/>
          </a:p>
        </p:txBody>
      </p:sp>
      <p:sp>
        <p:nvSpPr>
          <p:cNvPr id="104" name="Google Shape;104;p9"/>
          <p:cNvSpPr txBox="1">
            <a:spLocks noGrp="1"/>
          </p:cNvSpPr>
          <p:nvPr>
            <p:ph type="subTitle" idx="1"/>
          </p:nvPr>
        </p:nvSpPr>
        <p:spPr>
          <a:xfrm>
            <a:off x="1969300" y="3427945"/>
            <a:ext cx="3134400" cy="16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1200"/>
              <a:buFont typeface="Happy Monkey"/>
              <a:buNone/>
              <a:defRPr sz="2133">
                <a:solidFill>
                  <a:schemeClr val="lt1"/>
                </a:solidFill>
              </a:defRPr>
            </a:lvl1pPr>
            <a:lvl2pPr lvl="1" algn="ctr" rtl="0">
              <a:lnSpc>
                <a:spcPct val="100000"/>
              </a:lnSpc>
              <a:spcBef>
                <a:spcPts val="0"/>
              </a:spcBef>
              <a:spcAft>
                <a:spcPts val="0"/>
              </a:spcAft>
              <a:buClr>
                <a:schemeClr val="lt1"/>
              </a:buClr>
              <a:buSzPts val="2800"/>
              <a:buNone/>
              <a:defRPr sz="3733">
                <a:solidFill>
                  <a:schemeClr val="lt1"/>
                </a:solidFill>
              </a:defRPr>
            </a:lvl2pPr>
            <a:lvl3pPr lvl="2" algn="ctr" rtl="0">
              <a:lnSpc>
                <a:spcPct val="100000"/>
              </a:lnSpc>
              <a:spcBef>
                <a:spcPts val="0"/>
              </a:spcBef>
              <a:spcAft>
                <a:spcPts val="0"/>
              </a:spcAft>
              <a:buClr>
                <a:schemeClr val="lt1"/>
              </a:buClr>
              <a:buSzPts val="2800"/>
              <a:buNone/>
              <a:defRPr sz="3733">
                <a:solidFill>
                  <a:schemeClr val="lt1"/>
                </a:solidFill>
              </a:defRPr>
            </a:lvl3pPr>
            <a:lvl4pPr lvl="3" algn="ctr" rtl="0">
              <a:lnSpc>
                <a:spcPct val="100000"/>
              </a:lnSpc>
              <a:spcBef>
                <a:spcPts val="0"/>
              </a:spcBef>
              <a:spcAft>
                <a:spcPts val="0"/>
              </a:spcAft>
              <a:buClr>
                <a:schemeClr val="lt1"/>
              </a:buClr>
              <a:buSzPts val="2800"/>
              <a:buNone/>
              <a:defRPr sz="3733">
                <a:solidFill>
                  <a:schemeClr val="lt1"/>
                </a:solidFill>
              </a:defRPr>
            </a:lvl4pPr>
            <a:lvl5pPr lvl="4" algn="ctr" rtl="0">
              <a:lnSpc>
                <a:spcPct val="100000"/>
              </a:lnSpc>
              <a:spcBef>
                <a:spcPts val="0"/>
              </a:spcBef>
              <a:spcAft>
                <a:spcPts val="0"/>
              </a:spcAft>
              <a:buClr>
                <a:schemeClr val="lt1"/>
              </a:buClr>
              <a:buSzPts val="2800"/>
              <a:buNone/>
              <a:defRPr sz="3733">
                <a:solidFill>
                  <a:schemeClr val="lt1"/>
                </a:solidFill>
              </a:defRPr>
            </a:lvl5pPr>
            <a:lvl6pPr lvl="5" algn="ctr" rtl="0">
              <a:lnSpc>
                <a:spcPct val="100000"/>
              </a:lnSpc>
              <a:spcBef>
                <a:spcPts val="0"/>
              </a:spcBef>
              <a:spcAft>
                <a:spcPts val="0"/>
              </a:spcAft>
              <a:buClr>
                <a:schemeClr val="lt1"/>
              </a:buClr>
              <a:buSzPts val="2800"/>
              <a:buNone/>
              <a:defRPr sz="3733">
                <a:solidFill>
                  <a:schemeClr val="lt1"/>
                </a:solidFill>
              </a:defRPr>
            </a:lvl6pPr>
            <a:lvl7pPr lvl="6" algn="ctr" rtl="0">
              <a:lnSpc>
                <a:spcPct val="100000"/>
              </a:lnSpc>
              <a:spcBef>
                <a:spcPts val="0"/>
              </a:spcBef>
              <a:spcAft>
                <a:spcPts val="0"/>
              </a:spcAft>
              <a:buClr>
                <a:schemeClr val="lt1"/>
              </a:buClr>
              <a:buSzPts val="2800"/>
              <a:buNone/>
              <a:defRPr sz="3733">
                <a:solidFill>
                  <a:schemeClr val="lt1"/>
                </a:solidFill>
              </a:defRPr>
            </a:lvl7pPr>
            <a:lvl8pPr lvl="7" algn="ctr" rtl="0">
              <a:lnSpc>
                <a:spcPct val="100000"/>
              </a:lnSpc>
              <a:spcBef>
                <a:spcPts val="0"/>
              </a:spcBef>
              <a:spcAft>
                <a:spcPts val="0"/>
              </a:spcAft>
              <a:buClr>
                <a:schemeClr val="lt1"/>
              </a:buClr>
              <a:buSzPts val="2800"/>
              <a:buNone/>
              <a:defRPr sz="3733">
                <a:solidFill>
                  <a:schemeClr val="lt1"/>
                </a:solidFill>
              </a:defRPr>
            </a:lvl8pPr>
            <a:lvl9pPr lvl="8" algn="ctr" rtl="0">
              <a:lnSpc>
                <a:spcPct val="100000"/>
              </a:lnSpc>
              <a:spcBef>
                <a:spcPts val="0"/>
              </a:spcBef>
              <a:spcAft>
                <a:spcPts val="0"/>
              </a:spcAft>
              <a:buClr>
                <a:schemeClr val="lt1"/>
              </a:buClr>
              <a:buSzPts val="2800"/>
              <a:buNone/>
              <a:defRPr sz="3733">
                <a:solidFill>
                  <a:schemeClr val="lt1"/>
                </a:solidFill>
              </a:defRPr>
            </a:lvl9pPr>
          </a:lstStyle>
          <a:p>
            <a:endParaRPr/>
          </a:p>
        </p:txBody>
      </p:sp>
      <p:sp>
        <p:nvSpPr>
          <p:cNvPr id="105" name="Google Shape;105;p9"/>
          <p:cNvSpPr txBox="1">
            <a:spLocks noGrp="1"/>
          </p:cNvSpPr>
          <p:nvPr>
            <p:ph type="title" idx="2"/>
          </p:nvPr>
        </p:nvSpPr>
        <p:spPr>
          <a:xfrm>
            <a:off x="7088300" y="2790367"/>
            <a:ext cx="3134400" cy="5472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lt1"/>
              </a:buClr>
              <a:buSzPts val="3300"/>
              <a:buNone/>
              <a:defRPr sz="4000" b="1">
                <a:solidFill>
                  <a:schemeClr val="lt1"/>
                </a:solidFill>
              </a:defRPr>
            </a:lvl1pPr>
            <a:lvl2pPr lvl="1" algn="ctr" rtl="0">
              <a:spcBef>
                <a:spcPts val="0"/>
              </a:spcBef>
              <a:spcAft>
                <a:spcPts val="0"/>
              </a:spcAft>
              <a:buClr>
                <a:schemeClr val="lt1"/>
              </a:buClr>
              <a:buSzPts val="2800"/>
              <a:buNone/>
              <a:defRPr b="1">
                <a:solidFill>
                  <a:schemeClr val="lt1"/>
                </a:solidFill>
              </a:defRPr>
            </a:lvl2pPr>
            <a:lvl3pPr lvl="2" algn="ctr" rtl="0">
              <a:spcBef>
                <a:spcPts val="0"/>
              </a:spcBef>
              <a:spcAft>
                <a:spcPts val="0"/>
              </a:spcAft>
              <a:buClr>
                <a:schemeClr val="lt1"/>
              </a:buClr>
              <a:buSzPts val="2800"/>
              <a:buNone/>
              <a:defRPr b="1">
                <a:solidFill>
                  <a:schemeClr val="lt1"/>
                </a:solidFill>
              </a:defRPr>
            </a:lvl3pPr>
            <a:lvl4pPr lvl="3" algn="ctr" rtl="0">
              <a:spcBef>
                <a:spcPts val="0"/>
              </a:spcBef>
              <a:spcAft>
                <a:spcPts val="0"/>
              </a:spcAft>
              <a:buClr>
                <a:schemeClr val="lt1"/>
              </a:buClr>
              <a:buSzPts val="2800"/>
              <a:buNone/>
              <a:defRPr b="1">
                <a:solidFill>
                  <a:schemeClr val="lt1"/>
                </a:solidFill>
              </a:defRPr>
            </a:lvl4pPr>
            <a:lvl5pPr lvl="4" algn="ctr" rtl="0">
              <a:spcBef>
                <a:spcPts val="0"/>
              </a:spcBef>
              <a:spcAft>
                <a:spcPts val="0"/>
              </a:spcAft>
              <a:buClr>
                <a:schemeClr val="lt1"/>
              </a:buClr>
              <a:buSzPts val="2800"/>
              <a:buNone/>
              <a:defRPr b="1">
                <a:solidFill>
                  <a:schemeClr val="lt1"/>
                </a:solidFill>
              </a:defRPr>
            </a:lvl5pPr>
            <a:lvl6pPr lvl="5" algn="ctr" rtl="0">
              <a:spcBef>
                <a:spcPts val="0"/>
              </a:spcBef>
              <a:spcAft>
                <a:spcPts val="0"/>
              </a:spcAft>
              <a:buClr>
                <a:schemeClr val="lt1"/>
              </a:buClr>
              <a:buSzPts val="2800"/>
              <a:buNone/>
              <a:defRPr b="1">
                <a:solidFill>
                  <a:schemeClr val="lt1"/>
                </a:solidFill>
              </a:defRPr>
            </a:lvl6pPr>
            <a:lvl7pPr lvl="6" algn="ctr" rtl="0">
              <a:spcBef>
                <a:spcPts val="0"/>
              </a:spcBef>
              <a:spcAft>
                <a:spcPts val="0"/>
              </a:spcAft>
              <a:buClr>
                <a:schemeClr val="lt1"/>
              </a:buClr>
              <a:buSzPts val="2800"/>
              <a:buNone/>
              <a:defRPr b="1">
                <a:solidFill>
                  <a:schemeClr val="lt1"/>
                </a:solidFill>
              </a:defRPr>
            </a:lvl7pPr>
            <a:lvl8pPr lvl="7" algn="ctr" rtl="0">
              <a:spcBef>
                <a:spcPts val="0"/>
              </a:spcBef>
              <a:spcAft>
                <a:spcPts val="0"/>
              </a:spcAft>
              <a:buClr>
                <a:schemeClr val="lt1"/>
              </a:buClr>
              <a:buSzPts val="2800"/>
              <a:buNone/>
              <a:defRPr b="1">
                <a:solidFill>
                  <a:schemeClr val="lt1"/>
                </a:solidFill>
              </a:defRPr>
            </a:lvl8pPr>
            <a:lvl9pPr lvl="8" algn="ctr" rtl="0">
              <a:spcBef>
                <a:spcPts val="0"/>
              </a:spcBef>
              <a:spcAft>
                <a:spcPts val="0"/>
              </a:spcAft>
              <a:buClr>
                <a:schemeClr val="lt1"/>
              </a:buClr>
              <a:buSzPts val="2800"/>
              <a:buNone/>
              <a:defRPr b="1">
                <a:solidFill>
                  <a:schemeClr val="lt1"/>
                </a:solidFill>
              </a:defRPr>
            </a:lvl9pPr>
          </a:lstStyle>
          <a:p>
            <a:endParaRPr/>
          </a:p>
        </p:txBody>
      </p:sp>
      <p:sp>
        <p:nvSpPr>
          <p:cNvPr id="106" name="Google Shape;106;p9"/>
          <p:cNvSpPr txBox="1">
            <a:spLocks noGrp="1"/>
          </p:cNvSpPr>
          <p:nvPr>
            <p:ph type="subTitle" idx="3"/>
          </p:nvPr>
        </p:nvSpPr>
        <p:spPr>
          <a:xfrm>
            <a:off x="7088300" y="3427945"/>
            <a:ext cx="3134400" cy="16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1200"/>
              <a:buFont typeface="Happy Monkey"/>
              <a:buNone/>
              <a:defRPr sz="2133">
                <a:solidFill>
                  <a:schemeClr val="lt1"/>
                </a:solidFill>
              </a:defRPr>
            </a:lvl1pPr>
            <a:lvl2pPr lvl="1" algn="ctr" rtl="0">
              <a:lnSpc>
                <a:spcPct val="100000"/>
              </a:lnSpc>
              <a:spcBef>
                <a:spcPts val="0"/>
              </a:spcBef>
              <a:spcAft>
                <a:spcPts val="0"/>
              </a:spcAft>
              <a:buClr>
                <a:schemeClr val="lt1"/>
              </a:buClr>
              <a:buSzPts val="2800"/>
              <a:buNone/>
              <a:defRPr sz="3733">
                <a:solidFill>
                  <a:schemeClr val="lt1"/>
                </a:solidFill>
              </a:defRPr>
            </a:lvl2pPr>
            <a:lvl3pPr lvl="2" algn="ctr" rtl="0">
              <a:lnSpc>
                <a:spcPct val="100000"/>
              </a:lnSpc>
              <a:spcBef>
                <a:spcPts val="0"/>
              </a:spcBef>
              <a:spcAft>
                <a:spcPts val="0"/>
              </a:spcAft>
              <a:buClr>
                <a:schemeClr val="lt1"/>
              </a:buClr>
              <a:buSzPts val="2800"/>
              <a:buNone/>
              <a:defRPr sz="3733">
                <a:solidFill>
                  <a:schemeClr val="lt1"/>
                </a:solidFill>
              </a:defRPr>
            </a:lvl3pPr>
            <a:lvl4pPr lvl="3" algn="ctr" rtl="0">
              <a:lnSpc>
                <a:spcPct val="100000"/>
              </a:lnSpc>
              <a:spcBef>
                <a:spcPts val="0"/>
              </a:spcBef>
              <a:spcAft>
                <a:spcPts val="0"/>
              </a:spcAft>
              <a:buClr>
                <a:schemeClr val="lt1"/>
              </a:buClr>
              <a:buSzPts val="2800"/>
              <a:buNone/>
              <a:defRPr sz="3733">
                <a:solidFill>
                  <a:schemeClr val="lt1"/>
                </a:solidFill>
              </a:defRPr>
            </a:lvl4pPr>
            <a:lvl5pPr lvl="4" algn="ctr" rtl="0">
              <a:lnSpc>
                <a:spcPct val="100000"/>
              </a:lnSpc>
              <a:spcBef>
                <a:spcPts val="0"/>
              </a:spcBef>
              <a:spcAft>
                <a:spcPts val="0"/>
              </a:spcAft>
              <a:buClr>
                <a:schemeClr val="lt1"/>
              </a:buClr>
              <a:buSzPts val="2800"/>
              <a:buNone/>
              <a:defRPr sz="3733">
                <a:solidFill>
                  <a:schemeClr val="lt1"/>
                </a:solidFill>
              </a:defRPr>
            </a:lvl5pPr>
            <a:lvl6pPr lvl="5" algn="ctr" rtl="0">
              <a:lnSpc>
                <a:spcPct val="100000"/>
              </a:lnSpc>
              <a:spcBef>
                <a:spcPts val="0"/>
              </a:spcBef>
              <a:spcAft>
                <a:spcPts val="0"/>
              </a:spcAft>
              <a:buClr>
                <a:schemeClr val="lt1"/>
              </a:buClr>
              <a:buSzPts val="2800"/>
              <a:buNone/>
              <a:defRPr sz="3733">
                <a:solidFill>
                  <a:schemeClr val="lt1"/>
                </a:solidFill>
              </a:defRPr>
            </a:lvl6pPr>
            <a:lvl7pPr lvl="6" algn="ctr" rtl="0">
              <a:lnSpc>
                <a:spcPct val="100000"/>
              </a:lnSpc>
              <a:spcBef>
                <a:spcPts val="0"/>
              </a:spcBef>
              <a:spcAft>
                <a:spcPts val="0"/>
              </a:spcAft>
              <a:buClr>
                <a:schemeClr val="lt1"/>
              </a:buClr>
              <a:buSzPts val="2800"/>
              <a:buNone/>
              <a:defRPr sz="3733">
                <a:solidFill>
                  <a:schemeClr val="lt1"/>
                </a:solidFill>
              </a:defRPr>
            </a:lvl7pPr>
            <a:lvl8pPr lvl="7" algn="ctr" rtl="0">
              <a:lnSpc>
                <a:spcPct val="100000"/>
              </a:lnSpc>
              <a:spcBef>
                <a:spcPts val="0"/>
              </a:spcBef>
              <a:spcAft>
                <a:spcPts val="0"/>
              </a:spcAft>
              <a:buClr>
                <a:schemeClr val="lt1"/>
              </a:buClr>
              <a:buSzPts val="2800"/>
              <a:buNone/>
              <a:defRPr sz="3733">
                <a:solidFill>
                  <a:schemeClr val="lt1"/>
                </a:solidFill>
              </a:defRPr>
            </a:lvl8pPr>
            <a:lvl9pPr lvl="8" algn="ctr" rtl="0">
              <a:lnSpc>
                <a:spcPct val="100000"/>
              </a:lnSpc>
              <a:spcBef>
                <a:spcPts val="0"/>
              </a:spcBef>
              <a:spcAft>
                <a:spcPts val="0"/>
              </a:spcAft>
              <a:buClr>
                <a:schemeClr val="lt1"/>
              </a:buClr>
              <a:buSzPts val="2800"/>
              <a:buNone/>
              <a:defRPr sz="3733">
                <a:solidFill>
                  <a:schemeClr val="lt1"/>
                </a:solidFill>
              </a:defRPr>
            </a:lvl9pPr>
          </a:lstStyle>
          <a:p>
            <a:endParaRPr/>
          </a:p>
        </p:txBody>
      </p:sp>
      <p:sp>
        <p:nvSpPr>
          <p:cNvPr id="107" name="Google Shape;107;p9"/>
          <p:cNvSpPr txBox="1">
            <a:spLocks noGrp="1"/>
          </p:cNvSpPr>
          <p:nvPr>
            <p:ph type="title" idx="4"/>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rtl="0">
              <a:spcBef>
                <a:spcPts val="0"/>
              </a:spcBef>
              <a:spcAft>
                <a:spcPts val="0"/>
              </a:spcAft>
              <a:buNone/>
              <a:defRPr sz="4667">
                <a:solidFill>
                  <a:srgbClr val="EA8C6D"/>
                </a:solidFill>
                <a:latin typeface="Mallanna"/>
                <a:ea typeface="Mallanna"/>
                <a:cs typeface="Mallanna"/>
                <a:sym typeface="Mallanna"/>
              </a:defRPr>
            </a:lvl2pPr>
            <a:lvl3pPr lvl="2" rtl="0">
              <a:spcBef>
                <a:spcPts val="0"/>
              </a:spcBef>
              <a:spcAft>
                <a:spcPts val="0"/>
              </a:spcAft>
              <a:buNone/>
              <a:defRPr sz="4667">
                <a:solidFill>
                  <a:srgbClr val="EA8C6D"/>
                </a:solidFill>
                <a:latin typeface="Mallanna"/>
                <a:ea typeface="Mallanna"/>
                <a:cs typeface="Mallanna"/>
                <a:sym typeface="Mallanna"/>
              </a:defRPr>
            </a:lvl3pPr>
            <a:lvl4pPr lvl="3" rtl="0">
              <a:spcBef>
                <a:spcPts val="0"/>
              </a:spcBef>
              <a:spcAft>
                <a:spcPts val="0"/>
              </a:spcAft>
              <a:buNone/>
              <a:defRPr sz="4667">
                <a:solidFill>
                  <a:srgbClr val="EA8C6D"/>
                </a:solidFill>
                <a:latin typeface="Mallanna"/>
                <a:ea typeface="Mallanna"/>
                <a:cs typeface="Mallanna"/>
                <a:sym typeface="Mallanna"/>
              </a:defRPr>
            </a:lvl4pPr>
            <a:lvl5pPr lvl="4" rtl="0">
              <a:spcBef>
                <a:spcPts val="0"/>
              </a:spcBef>
              <a:spcAft>
                <a:spcPts val="0"/>
              </a:spcAft>
              <a:buNone/>
              <a:defRPr sz="4667">
                <a:solidFill>
                  <a:srgbClr val="EA8C6D"/>
                </a:solidFill>
                <a:latin typeface="Mallanna"/>
                <a:ea typeface="Mallanna"/>
                <a:cs typeface="Mallanna"/>
                <a:sym typeface="Mallanna"/>
              </a:defRPr>
            </a:lvl5pPr>
            <a:lvl6pPr lvl="5" rtl="0">
              <a:spcBef>
                <a:spcPts val="0"/>
              </a:spcBef>
              <a:spcAft>
                <a:spcPts val="0"/>
              </a:spcAft>
              <a:buNone/>
              <a:defRPr sz="4667">
                <a:solidFill>
                  <a:srgbClr val="EA8C6D"/>
                </a:solidFill>
                <a:latin typeface="Mallanna"/>
                <a:ea typeface="Mallanna"/>
                <a:cs typeface="Mallanna"/>
                <a:sym typeface="Mallanna"/>
              </a:defRPr>
            </a:lvl6pPr>
            <a:lvl7pPr lvl="6" rtl="0">
              <a:spcBef>
                <a:spcPts val="0"/>
              </a:spcBef>
              <a:spcAft>
                <a:spcPts val="0"/>
              </a:spcAft>
              <a:buNone/>
              <a:defRPr sz="4667">
                <a:solidFill>
                  <a:srgbClr val="EA8C6D"/>
                </a:solidFill>
                <a:latin typeface="Mallanna"/>
                <a:ea typeface="Mallanna"/>
                <a:cs typeface="Mallanna"/>
                <a:sym typeface="Mallanna"/>
              </a:defRPr>
            </a:lvl7pPr>
            <a:lvl8pPr lvl="7" rtl="0">
              <a:spcBef>
                <a:spcPts val="0"/>
              </a:spcBef>
              <a:spcAft>
                <a:spcPts val="0"/>
              </a:spcAft>
              <a:buNone/>
              <a:defRPr sz="4667">
                <a:solidFill>
                  <a:srgbClr val="EA8C6D"/>
                </a:solidFill>
                <a:latin typeface="Mallanna"/>
                <a:ea typeface="Mallanna"/>
                <a:cs typeface="Mallanna"/>
                <a:sym typeface="Mallanna"/>
              </a:defRPr>
            </a:lvl8pPr>
            <a:lvl9pPr lvl="8" rtl="0">
              <a:spcBef>
                <a:spcPts val="0"/>
              </a:spcBef>
              <a:spcAft>
                <a:spcPts val="0"/>
              </a:spcAft>
              <a:buNone/>
              <a:defRPr sz="4667">
                <a:solidFill>
                  <a:srgbClr val="EA8C6D"/>
                </a:solidFill>
                <a:latin typeface="Mallanna"/>
                <a:ea typeface="Mallanna"/>
                <a:cs typeface="Mallanna"/>
                <a:sym typeface="Mallanna"/>
              </a:defRPr>
            </a:lvl9pPr>
          </a:lstStyle>
          <a:p>
            <a:endParaRPr/>
          </a:p>
        </p:txBody>
      </p:sp>
    </p:spTree>
    <p:extLst>
      <p:ext uri="{BB962C8B-B14F-4D97-AF65-F5344CB8AC3E}">
        <p14:creationId xmlns:p14="http://schemas.microsoft.com/office/powerpoint/2010/main" val="2134472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08"/>
        <p:cNvGrpSpPr/>
        <p:nvPr/>
      </p:nvGrpSpPr>
      <p:grpSpPr>
        <a:xfrm>
          <a:off x="0" y="0"/>
          <a:ext cx="0" cy="0"/>
          <a:chOff x="0" y="0"/>
          <a:chExt cx="0" cy="0"/>
        </a:xfrm>
      </p:grpSpPr>
      <p:grpSp>
        <p:nvGrpSpPr>
          <p:cNvPr id="109" name="Google Shape;109;p10"/>
          <p:cNvGrpSpPr/>
          <p:nvPr/>
        </p:nvGrpSpPr>
        <p:grpSpPr>
          <a:xfrm>
            <a:off x="-24326" y="-436243"/>
            <a:ext cx="12216327" cy="7296376"/>
            <a:chOff x="-18245" y="-327182"/>
            <a:chExt cx="9162245" cy="5472282"/>
          </a:xfrm>
        </p:grpSpPr>
        <p:sp>
          <p:nvSpPr>
            <p:cNvPr id="110" name="Google Shape;110;p10"/>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1" name="Google Shape;111;p10"/>
            <p:cNvGrpSpPr/>
            <p:nvPr/>
          </p:nvGrpSpPr>
          <p:grpSpPr>
            <a:xfrm>
              <a:off x="-18245" y="-327182"/>
              <a:ext cx="3085100" cy="2367692"/>
              <a:chOff x="2387100" y="3646800"/>
              <a:chExt cx="1386375" cy="956875"/>
            </a:xfrm>
          </p:grpSpPr>
          <p:sp>
            <p:nvSpPr>
              <p:cNvPr id="112" name="Google Shape;112;p10"/>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10"/>
              <p:cNvSpPr/>
              <p:nvPr/>
            </p:nvSpPr>
            <p:spPr>
              <a:xfrm>
                <a:off x="3596825" y="3646800"/>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10"/>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10"/>
              <p:cNvSpPr/>
              <p:nvPr/>
            </p:nvSpPr>
            <p:spPr>
              <a:xfrm>
                <a:off x="2387100" y="3646800"/>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10"/>
              <p:cNvSpPr/>
              <p:nvPr/>
            </p:nvSpPr>
            <p:spPr>
              <a:xfrm>
                <a:off x="2387100" y="3646800"/>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10"/>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18" name="Google Shape;118;p10"/>
          <p:cNvSpPr txBox="1">
            <a:spLocks noGrp="1"/>
          </p:cNvSpPr>
          <p:nvPr>
            <p:ph type="title"/>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rtl="0">
              <a:spcBef>
                <a:spcPts val="0"/>
              </a:spcBef>
              <a:spcAft>
                <a:spcPts val="0"/>
              </a:spcAft>
              <a:buNone/>
              <a:defRPr sz="4667">
                <a:solidFill>
                  <a:srgbClr val="EA8C6D"/>
                </a:solidFill>
                <a:latin typeface="Mallanna"/>
                <a:ea typeface="Mallanna"/>
                <a:cs typeface="Mallanna"/>
                <a:sym typeface="Mallanna"/>
              </a:defRPr>
            </a:lvl2pPr>
            <a:lvl3pPr lvl="2" rtl="0">
              <a:spcBef>
                <a:spcPts val="0"/>
              </a:spcBef>
              <a:spcAft>
                <a:spcPts val="0"/>
              </a:spcAft>
              <a:buNone/>
              <a:defRPr sz="4667">
                <a:solidFill>
                  <a:srgbClr val="EA8C6D"/>
                </a:solidFill>
                <a:latin typeface="Mallanna"/>
                <a:ea typeface="Mallanna"/>
                <a:cs typeface="Mallanna"/>
                <a:sym typeface="Mallanna"/>
              </a:defRPr>
            </a:lvl3pPr>
            <a:lvl4pPr lvl="3" rtl="0">
              <a:spcBef>
                <a:spcPts val="0"/>
              </a:spcBef>
              <a:spcAft>
                <a:spcPts val="0"/>
              </a:spcAft>
              <a:buNone/>
              <a:defRPr sz="4667">
                <a:solidFill>
                  <a:srgbClr val="EA8C6D"/>
                </a:solidFill>
                <a:latin typeface="Mallanna"/>
                <a:ea typeface="Mallanna"/>
                <a:cs typeface="Mallanna"/>
                <a:sym typeface="Mallanna"/>
              </a:defRPr>
            </a:lvl4pPr>
            <a:lvl5pPr lvl="4" rtl="0">
              <a:spcBef>
                <a:spcPts val="0"/>
              </a:spcBef>
              <a:spcAft>
                <a:spcPts val="0"/>
              </a:spcAft>
              <a:buNone/>
              <a:defRPr sz="4667">
                <a:solidFill>
                  <a:srgbClr val="EA8C6D"/>
                </a:solidFill>
                <a:latin typeface="Mallanna"/>
                <a:ea typeface="Mallanna"/>
                <a:cs typeface="Mallanna"/>
                <a:sym typeface="Mallanna"/>
              </a:defRPr>
            </a:lvl5pPr>
            <a:lvl6pPr lvl="5" rtl="0">
              <a:spcBef>
                <a:spcPts val="0"/>
              </a:spcBef>
              <a:spcAft>
                <a:spcPts val="0"/>
              </a:spcAft>
              <a:buNone/>
              <a:defRPr sz="4667">
                <a:solidFill>
                  <a:srgbClr val="EA8C6D"/>
                </a:solidFill>
                <a:latin typeface="Mallanna"/>
                <a:ea typeface="Mallanna"/>
                <a:cs typeface="Mallanna"/>
                <a:sym typeface="Mallanna"/>
              </a:defRPr>
            </a:lvl6pPr>
            <a:lvl7pPr lvl="6" rtl="0">
              <a:spcBef>
                <a:spcPts val="0"/>
              </a:spcBef>
              <a:spcAft>
                <a:spcPts val="0"/>
              </a:spcAft>
              <a:buNone/>
              <a:defRPr sz="4667">
                <a:solidFill>
                  <a:srgbClr val="EA8C6D"/>
                </a:solidFill>
                <a:latin typeface="Mallanna"/>
                <a:ea typeface="Mallanna"/>
                <a:cs typeface="Mallanna"/>
                <a:sym typeface="Mallanna"/>
              </a:defRPr>
            </a:lvl7pPr>
            <a:lvl8pPr lvl="7" rtl="0">
              <a:spcBef>
                <a:spcPts val="0"/>
              </a:spcBef>
              <a:spcAft>
                <a:spcPts val="0"/>
              </a:spcAft>
              <a:buNone/>
              <a:defRPr sz="4667">
                <a:solidFill>
                  <a:srgbClr val="EA8C6D"/>
                </a:solidFill>
                <a:latin typeface="Mallanna"/>
                <a:ea typeface="Mallanna"/>
                <a:cs typeface="Mallanna"/>
                <a:sym typeface="Mallanna"/>
              </a:defRPr>
            </a:lvl8pPr>
            <a:lvl9pPr lvl="8" rtl="0">
              <a:spcBef>
                <a:spcPts val="0"/>
              </a:spcBef>
              <a:spcAft>
                <a:spcPts val="0"/>
              </a:spcAft>
              <a:buNone/>
              <a:defRPr sz="4667">
                <a:solidFill>
                  <a:srgbClr val="EA8C6D"/>
                </a:solidFill>
                <a:latin typeface="Mallanna"/>
                <a:ea typeface="Mallanna"/>
                <a:cs typeface="Mallanna"/>
                <a:sym typeface="Mallanna"/>
              </a:defRPr>
            </a:lvl9pPr>
          </a:lstStyle>
          <a:p>
            <a:endParaRPr/>
          </a:p>
        </p:txBody>
      </p:sp>
      <p:sp>
        <p:nvSpPr>
          <p:cNvPr id="119" name="Google Shape;119;p10"/>
          <p:cNvSpPr txBox="1">
            <a:spLocks noGrp="1"/>
          </p:cNvSpPr>
          <p:nvPr>
            <p:ph type="title" idx="2"/>
          </p:nvPr>
        </p:nvSpPr>
        <p:spPr>
          <a:xfrm>
            <a:off x="4803144"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0" name="Google Shape;120;p10"/>
          <p:cNvSpPr txBox="1">
            <a:spLocks noGrp="1"/>
          </p:cNvSpPr>
          <p:nvPr>
            <p:ph type="subTitle" idx="1"/>
          </p:nvPr>
        </p:nvSpPr>
        <p:spPr>
          <a:xfrm>
            <a:off x="4548344"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1" name="Google Shape;121;p10"/>
          <p:cNvSpPr txBox="1">
            <a:spLocks noGrp="1"/>
          </p:cNvSpPr>
          <p:nvPr>
            <p:ph type="title" idx="3"/>
          </p:nvPr>
        </p:nvSpPr>
        <p:spPr>
          <a:xfrm>
            <a:off x="1375400"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2" name="Google Shape;122;p10"/>
          <p:cNvSpPr txBox="1">
            <a:spLocks noGrp="1"/>
          </p:cNvSpPr>
          <p:nvPr>
            <p:ph type="subTitle" idx="4"/>
          </p:nvPr>
        </p:nvSpPr>
        <p:spPr>
          <a:xfrm>
            <a:off x="1120600"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3" name="Google Shape;123;p10"/>
          <p:cNvSpPr txBox="1">
            <a:spLocks noGrp="1"/>
          </p:cNvSpPr>
          <p:nvPr>
            <p:ph type="title" idx="5"/>
          </p:nvPr>
        </p:nvSpPr>
        <p:spPr>
          <a:xfrm>
            <a:off x="8230872"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4" name="Google Shape;124;p10"/>
          <p:cNvSpPr txBox="1">
            <a:spLocks noGrp="1"/>
          </p:cNvSpPr>
          <p:nvPr>
            <p:ph type="subTitle" idx="6"/>
          </p:nvPr>
        </p:nvSpPr>
        <p:spPr>
          <a:xfrm>
            <a:off x="7976072"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422009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2D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EA8C6D"/>
              </a:buClr>
              <a:buSzPts val="2800"/>
              <a:buFont typeface="Amatic SC"/>
              <a:buNone/>
              <a:defRPr sz="2800" b="1">
                <a:solidFill>
                  <a:srgbClr val="EA8C6D"/>
                </a:solidFill>
                <a:latin typeface="Amatic SC"/>
                <a:ea typeface="Amatic SC"/>
                <a:cs typeface="Amatic SC"/>
                <a:sym typeface="Amatic SC"/>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allanna"/>
              <a:buChar char="●"/>
              <a:defRPr sz="1800">
                <a:solidFill>
                  <a:schemeClr val="dk1"/>
                </a:solidFill>
                <a:latin typeface="Mallanna"/>
                <a:ea typeface="Mallanna"/>
                <a:cs typeface="Mallanna"/>
                <a:sym typeface="Mallanna"/>
              </a:defRPr>
            </a:lvl1pPr>
            <a:lvl2pPr marL="914400" lvl="1"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2pPr>
            <a:lvl3pPr marL="1371600" lvl="2"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3pPr>
            <a:lvl4pPr marL="1828800" lvl="3"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4pPr>
            <a:lvl5pPr marL="2286000" lvl="4"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5pPr>
            <a:lvl6pPr marL="2743200" lvl="5"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6pPr>
            <a:lvl7pPr marL="3200400" lvl="6"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7pPr>
            <a:lvl8pPr marL="3657600" lvl="7"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8pPr>
            <a:lvl9pPr marL="4114800" lvl="8" indent="-317500">
              <a:lnSpc>
                <a:spcPct val="115000"/>
              </a:lnSpc>
              <a:spcBef>
                <a:spcPts val="1600"/>
              </a:spcBef>
              <a:spcAft>
                <a:spcPts val="1600"/>
              </a:spcAft>
              <a:buClr>
                <a:schemeClr val="dk1"/>
              </a:buClr>
              <a:buSzPts val="1400"/>
              <a:buFont typeface="Mallanna"/>
              <a:buChar char="■"/>
              <a:defRPr>
                <a:solidFill>
                  <a:schemeClr val="dk1"/>
                </a:solidFill>
                <a:latin typeface="Mallanna"/>
                <a:ea typeface="Mallanna"/>
                <a:cs typeface="Mallanna"/>
                <a:sym typeface="Mallanna"/>
              </a:defRPr>
            </a:lvl9pPr>
          </a:lstStyle>
          <a:p>
            <a:endParaRPr/>
          </a:p>
        </p:txBody>
      </p:sp>
    </p:spTree>
    <p:extLst>
      <p:ext uri="{BB962C8B-B14F-4D97-AF65-F5344CB8AC3E}">
        <p14:creationId xmlns:p14="http://schemas.microsoft.com/office/powerpoint/2010/main" val="1505405145"/>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t>12/16/2022</a:t>
            </a:fld>
            <a:endParaRPr lang="en-US"/>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t>‹#›</a:t>
            </a:fld>
            <a:endParaRPr lang="en-US"/>
          </a:p>
        </p:txBody>
      </p:sp>
    </p:spTree>
    <p:extLst>
      <p:ext uri="{BB962C8B-B14F-4D97-AF65-F5344CB8AC3E}">
        <p14:creationId xmlns:p14="http://schemas.microsoft.com/office/powerpoint/2010/main" val="247664191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07423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628A94-CE7F-27F3-70E8-D0A2133F0E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2D8E94-B4CF-7A6C-CAF4-C64877F547A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8C1885-A1E8-134D-0DB0-F82E1DE7AD1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D468EB-1359-4290-94E7-46E11D00530A}" type="datetimeFigureOut">
              <a:rPr lang="en-US" smtClean="0"/>
              <a:t>12/16/2022</a:t>
            </a:fld>
            <a:endParaRPr lang="en-US"/>
          </a:p>
        </p:txBody>
      </p:sp>
      <p:sp>
        <p:nvSpPr>
          <p:cNvPr id="5" name="Footer Placeholder 4">
            <a:extLst>
              <a:ext uri="{FF2B5EF4-FFF2-40B4-BE49-F238E27FC236}">
                <a16:creationId xmlns:a16="http://schemas.microsoft.com/office/drawing/2014/main" id="{63DAFABD-AAB6-2C2A-5F99-A3714011F1B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30FF1A-D3A0-D8DC-1580-6A3C09A8F7A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BBFD33-D819-4736-AA9A-D3CBF8396B8D}" type="slidenum">
              <a:rPr lang="en-US" smtClean="0"/>
              <a:t>‹#›</a:t>
            </a:fld>
            <a:endParaRPr lang="en-US"/>
          </a:p>
        </p:txBody>
      </p:sp>
    </p:spTree>
    <p:extLst>
      <p:ext uri="{BB962C8B-B14F-4D97-AF65-F5344CB8AC3E}">
        <p14:creationId xmlns:p14="http://schemas.microsoft.com/office/powerpoint/2010/main" val="415915777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Layout" Target="../slideLayouts/slideLayout36.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3.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7.gif"/><Relationship Id="rId18" Type="http://schemas.openxmlformats.org/officeDocument/2006/relationships/image" Target="../media/image22.png"/><Relationship Id="rId26" Type="http://schemas.openxmlformats.org/officeDocument/2006/relationships/image" Target="../media/image27.png"/><Relationship Id="rId3" Type="http://schemas.openxmlformats.org/officeDocument/2006/relationships/slideLayout" Target="../slideLayouts/slideLayout31.xml"/><Relationship Id="rId21" Type="http://schemas.openxmlformats.org/officeDocument/2006/relationships/slide" Target="slide4.xml"/><Relationship Id="rId7" Type="http://schemas.openxmlformats.org/officeDocument/2006/relationships/image" Target="../media/image13.gif"/><Relationship Id="rId12" Type="http://schemas.openxmlformats.org/officeDocument/2006/relationships/image" Target="../media/image16.gif"/><Relationship Id="rId17" Type="http://schemas.openxmlformats.org/officeDocument/2006/relationships/image" Target="../media/image21.png"/><Relationship Id="rId25" Type="http://schemas.openxmlformats.org/officeDocument/2006/relationships/slide" Target="slide7.xml"/><Relationship Id="rId2" Type="http://schemas.openxmlformats.org/officeDocument/2006/relationships/audio" Target="../media/media2.wma"/><Relationship Id="rId16" Type="http://schemas.openxmlformats.org/officeDocument/2006/relationships/image" Target="../media/image20.png"/><Relationship Id="rId20" Type="http://schemas.openxmlformats.org/officeDocument/2006/relationships/image" Target="../media/image24.png"/><Relationship Id="rId29" Type="http://schemas.openxmlformats.org/officeDocument/2006/relationships/slide" Target="slide3.xml"/><Relationship Id="rId1" Type="http://schemas.microsoft.com/office/2007/relationships/media" Target="../media/media2.wma"/><Relationship Id="rId6" Type="http://schemas.openxmlformats.org/officeDocument/2006/relationships/image" Target="../media/image12.jpeg"/><Relationship Id="rId11" Type="http://schemas.openxmlformats.org/officeDocument/2006/relationships/image" Target="../media/image15.png"/><Relationship Id="rId24" Type="http://schemas.openxmlformats.org/officeDocument/2006/relationships/image" Target="../media/image26.png"/><Relationship Id="rId32"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19.png"/><Relationship Id="rId23" Type="http://schemas.openxmlformats.org/officeDocument/2006/relationships/slide" Target="slide6.xml"/><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23.png"/><Relationship Id="rId31" Type="http://schemas.openxmlformats.org/officeDocument/2006/relationships/slide" Target="slide5.xml"/><Relationship Id="rId4" Type="http://schemas.openxmlformats.org/officeDocument/2006/relationships/audio" Target="../media/audio1.wav"/><Relationship Id="rId9" Type="http://schemas.openxmlformats.org/officeDocument/2006/relationships/image" Target="../media/image14.png"/><Relationship Id="rId14" Type="http://schemas.openxmlformats.org/officeDocument/2006/relationships/image" Target="../media/image18.gif"/><Relationship Id="rId22" Type="http://schemas.openxmlformats.org/officeDocument/2006/relationships/image" Target="../media/image25.png"/><Relationship Id="rId27" Type="http://schemas.openxmlformats.org/officeDocument/2006/relationships/slide" Target="slide8.xml"/><Relationship Id="rId30" Type="http://schemas.openxmlformats.org/officeDocument/2006/relationships/image" Target="../media/image29.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jpeg"/><Relationship Id="rId1" Type="http://schemas.openxmlformats.org/officeDocument/2006/relationships/slideLayout" Target="../slideLayouts/slideLayout29.xml"/><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42.xml"/><Relationship Id="rId4" Type="http://schemas.openxmlformats.org/officeDocument/2006/relationships/image" Target="../media/image32.png"/></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6.pn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42.xml"/><Relationship Id="rId4" Type="http://schemas.openxmlformats.org/officeDocument/2006/relationships/image" Target="../media/image32.png"/></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image" Target="../media/image66.gif"/><Relationship Id="rId1" Type="http://schemas.openxmlformats.org/officeDocument/2006/relationships/slideLayout" Target="../slideLayouts/slideLayout29.xml"/><Relationship Id="rId5" Type="http://schemas.openxmlformats.org/officeDocument/2006/relationships/image" Target="../media/image69.gif"/><Relationship Id="rId4" Type="http://schemas.openxmlformats.org/officeDocument/2006/relationships/image" Target="../media/image68.gif"/></Relationships>
</file>

<file path=ppt/slides/_rels/slide48.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42.xml"/><Relationship Id="rId4" Type="http://schemas.openxmlformats.org/officeDocument/2006/relationships/image" Target="../media/image32.png"/></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9.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42.xml"/><Relationship Id="rId4" Type="http://schemas.openxmlformats.org/officeDocument/2006/relationships/image" Target="../media/image32.png"/></Relationships>
</file>

<file path=ppt/slides/_rels/slide6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3" Type="http://schemas.openxmlformats.org/officeDocument/2006/relationships/image" Target="../media/image96.svg"/><Relationship Id="rId18" Type="http://schemas.openxmlformats.org/officeDocument/2006/relationships/image" Target="../media/image101.png"/><Relationship Id="rId26" Type="http://schemas.openxmlformats.org/officeDocument/2006/relationships/image" Target="../media/image109.png"/><Relationship Id="rId39" Type="http://schemas.openxmlformats.org/officeDocument/2006/relationships/image" Target="../media/image121.gif"/><Relationship Id="rId21" Type="http://schemas.openxmlformats.org/officeDocument/2006/relationships/image" Target="../media/image104.svg"/><Relationship Id="rId34" Type="http://schemas.openxmlformats.org/officeDocument/2006/relationships/image" Target="../media/image116.png"/><Relationship Id="rId7" Type="http://schemas.openxmlformats.org/officeDocument/2006/relationships/image" Target="../media/image90.svg"/><Relationship Id="rId12" Type="http://schemas.openxmlformats.org/officeDocument/2006/relationships/image" Target="../media/image95.png"/><Relationship Id="rId17" Type="http://schemas.openxmlformats.org/officeDocument/2006/relationships/image" Target="../media/image100.svg"/><Relationship Id="rId25" Type="http://schemas.openxmlformats.org/officeDocument/2006/relationships/image" Target="../media/image108.svg"/><Relationship Id="rId33" Type="http://schemas.openxmlformats.org/officeDocument/2006/relationships/image" Target="../media/image115.svg"/><Relationship Id="rId38" Type="http://schemas.openxmlformats.org/officeDocument/2006/relationships/image" Target="../media/image120.gif"/><Relationship Id="rId2" Type="http://schemas.openxmlformats.org/officeDocument/2006/relationships/image" Target="../media/image85.png"/><Relationship Id="rId16" Type="http://schemas.openxmlformats.org/officeDocument/2006/relationships/image" Target="../media/image99.png"/><Relationship Id="rId20" Type="http://schemas.openxmlformats.org/officeDocument/2006/relationships/image" Target="../media/image103.png"/><Relationship Id="rId29" Type="http://schemas.openxmlformats.org/officeDocument/2006/relationships/image" Target="../media/image111.png"/><Relationship Id="rId1" Type="http://schemas.openxmlformats.org/officeDocument/2006/relationships/slideLayout" Target="../slideLayouts/slideLayout52.xml"/><Relationship Id="rId6" Type="http://schemas.openxmlformats.org/officeDocument/2006/relationships/image" Target="../media/image89.png"/><Relationship Id="rId11" Type="http://schemas.openxmlformats.org/officeDocument/2006/relationships/image" Target="../media/image94.svg"/><Relationship Id="rId24" Type="http://schemas.openxmlformats.org/officeDocument/2006/relationships/image" Target="../media/image107.png"/><Relationship Id="rId32" Type="http://schemas.openxmlformats.org/officeDocument/2006/relationships/image" Target="../media/image114.png"/><Relationship Id="rId37" Type="http://schemas.openxmlformats.org/officeDocument/2006/relationships/image" Target="../media/image119.svg"/><Relationship Id="rId5" Type="http://schemas.openxmlformats.org/officeDocument/2006/relationships/image" Target="../media/image88.svg"/><Relationship Id="rId15" Type="http://schemas.openxmlformats.org/officeDocument/2006/relationships/image" Target="../media/image98.svg"/><Relationship Id="rId23" Type="http://schemas.openxmlformats.org/officeDocument/2006/relationships/image" Target="../media/image106.svg"/><Relationship Id="rId28" Type="http://schemas.openxmlformats.org/officeDocument/2006/relationships/slide" Target="slide62.xml"/><Relationship Id="rId36" Type="http://schemas.openxmlformats.org/officeDocument/2006/relationships/image" Target="../media/image118.png"/><Relationship Id="rId10" Type="http://schemas.openxmlformats.org/officeDocument/2006/relationships/image" Target="../media/image93.png"/><Relationship Id="rId19" Type="http://schemas.openxmlformats.org/officeDocument/2006/relationships/image" Target="../media/image102.svg"/><Relationship Id="rId31" Type="http://schemas.openxmlformats.org/officeDocument/2006/relationships/image" Target="../media/image113.svg"/><Relationship Id="rId4" Type="http://schemas.openxmlformats.org/officeDocument/2006/relationships/image" Target="../media/image87.png"/><Relationship Id="rId9" Type="http://schemas.openxmlformats.org/officeDocument/2006/relationships/image" Target="../media/image92.svg"/><Relationship Id="rId14" Type="http://schemas.openxmlformats.org/officeDocument/2006/relationships/image" Target="../media/image97.png"/><Relationship Id="rId22" Type="http://schemas.openxmlformats.org/officeDocument/2006/relationships/image" Target="../media/image105.png"/><Relationship Id="rId27" Type="http://schemas.openxmlformats.org/officeDocument/2006/relationships/image" Target="../media/image110.svg"/><Relationship Id="rId30" Type="http://schemas.openxmlformats.org/officeDocument/2006/relationships/image" Target="../media/image112.png"/><Relationship Id="rId35" Type="http://schemas.openxmlformats.org/officeDocument/2006/relationships/image" Target="../media/image117.svg"/><Relationship Id="rId8" Type="http://schemas.openxmlformats.org/officeDocument/2006/relationships/image" Target="../media/image91.png"/><Relationship Id="rId3" Type="http://schemas.openxmlformats.org/officeDocument/2006/relationships/image" Target="../media/image86.svg"/></Relationships>
</file>

<file path=ppt/slides/_rels/slide6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127.png"/><Relationship Id="rId18" Type="http://schemas.openxmlformats.org/officeDocument/2006/relationships/image" Target="../media/image132.png"/><Relationship Id="rId3" Type="http://schemas.openxmlformats.org/officeDocument/2006/relationships/image" Target="../media/image123.svg"/><Relationship Id="rId21" Type="http://schemas.openxmlformats.org/officeDocument/2006/relationships/slide" Target="slide64.xml"/><Relationship Id="rId7" Type="http://schemas.openxmlformats.org/officeDocument/2006/relationships/image" Target="../media/image86.svg"/><Relationship Id="rId12" Type="http://schemas.openxmlformats.org/officeDocument/2006/relationships/image" Target="../media/image126.png"/><Relationship Id="rId17" Type="http://schemas.openxmlformats.org/officeDocument/2006/relationships/image" Target="../media/image131.png"/><Relationship Id="rId2" Type="http://schemas.openxmlformats.org/officeDocument/2006/relationships/image" Target="../media/image122.png"/><Relationship Id="rId16" Type="http://schemas.openxmlformats.org/officeDocument/2006/relationships/image" Target="../media/image130.png"/><Relationship Id="rId20" Type="http://schemas.openxmlformats.org/officeDocument/2006/relationships/slide" Target="slide65.xml"/><Relationship Id="rId1" Type="http://schemas.openxmlformats.org/officeDocument/2006/relationships/slideLayout" Target="../slideLayouts/slideLayout52.xml"/><Relationship Id="rId6" Type="http://schemas.openxmlformats.org/officeDocument/2006/relationships/image" Target="../media/image85.png"/><Relationship Id="rId11" Type="http://schemas.openxmlformats.org/officeDocument/2006/relationships/image" Target="../media/image90.svg"/><Relationship Id="rId24" Type="http://schemas.openxmlformats.org/officeDocument/2006/relationships/slide" Target="slide68.xml"/><Relationship Id="rId5" Type="http://schemas.openxmlformats.org/officeDocument/2006/relationships/image" Target="../media/image125.png"/><Relationship Id="rId15" Type="http://schemas.openxmlformats.org/officeDocument/2006/relationships/image" Target="../media/image129.png"/><Relationship Id="rId23" Type="http://schemas.openxmlformats.org/officeDocument/2006/relationships/slide" Target="slide66.xml"/><Relationship Id="rId10" Type="http://schemas.openxmlformats.org/officeDocument/2006/relationships/image" Target="../media/image89.png"/><Relationship Id="rId19" Type="http://schemas.openxmlformats.org/officeDocument/2006/relationships/slide" Target="slide63.xml"/><Relationship Id="rId4" Type="http://schemas.openxmlformats.org/officeDocument/2006/relationships/image" Target="../media/image124.png"/><Relationship Id="rId9" Type="http://schemas.openxmlformats.org/officeDocument/2006/relationships/image" Target="../media/image88.svg"/><Relationship Id="rId14" Type="http://schemas.openxmlformats.org/officeDocument/2006/relationships/image" Target="../media/image128.png"/><Relationship Id="rId22" Type="http://schemas.openxmlformats.org/officeDocument/2006/relationships/slide" Target="slide67.xml"/></Relationships>
</file>

<file path=ppt/slides/_rels/slide63.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64.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65.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66.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67.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68.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5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slide" Target="slide6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42.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2.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gif"/><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n25 Fb Nguyen Phuong">
            <a:extLst>
              <a:ext uri="{FF2B5EF4-FFF2-40B4-BE49-F238E27FC236}">
                <a16:creationId xmlns:a16="http://schemas.microsoft.com/office/drawing/2014/main" id="{A9B7BC8F-D0EC-41FE-931B-73768B70E32D}"/>
              </a:ext>
            </a:extLst>
          </p:cNvPr>
          <p:cNvSpPr/>
          <p:nvPr/>
        </p:nvSpPr>
        <p:spPr>
          <a:xfrm>
            <a:off x="1" y="0"/>
            <a:ext cx="12177712" cy="6858000"/>
          </a:xfrm>
          <a:prstGeom prst="rect">
            <a:avLst/>
          </a:prstGeom>
          <a:solidFill>
            <a:srgbClr val="38B2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et_Back_Up" descr="n25 Fb Nguyen Phuong">
            <a:hlinkClick r:id="" action="ppaction://media"/>
            <a:extLst>
              <a:ext uri="{FF2B5EF4-FFF2-40B4-BE49-F238E27FC236}">
                <a16:creationId xmlns:a16="http://schemas.microsoft.com/office/drawing/2014/main" id="{95E2AAD2-6EC1-4B74-8DAF-7CA952D129A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5420975" y="8199438"/>
            <a:ext cx="4572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2" descr="n25 Fb Nguyen Phuong">
            <a:extLst>
              <a:ext uri="{FF2B5EF4-FFF2-40B4-BE49-F238E27FC236}">
                <a16:creationId xmlns:a16="http://schemas.microsoft.com/office/drawing/2014/main" id="{DE6A6501-2062-4568-857C-82BA58B757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7975" y="8199438"/>
            <a:ext cx="9540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2" descr="n25 Fb Nguyen Phuong">
            <a:extLst>
              <a:ext uri="{FF2B5EF4-FFF2-40B4-BE49-F238E27FC236}">
                <a16:creationId xmlns:a16="http://schemas.microsoft.com/office/drawing/2014/main" id="{38C1FDF9-185D-4E80-A7CD-15BE33F7BA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25363" y="3386139"/>
            <a:ext cx="2120900"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4" descr="n25 Fb Nguyen Phuong">
            <a:extLst>
              <a:ext uri="{FF2B5EF4-FFF2-40B4-BE49-F238E27FC236}">
                <a16:creationId xmlns:a16="http://schemas.microsoft.com/office/drawing/2014/main" id="{FEEF36C2-3517-4144-96F1-98E3C48F99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71488" y="5508625"/>
            <a:ext cx="137477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 descr="n25 Fb Nguyen Phuong">
            <a:extLst>
              <a:ext uri="{FF2B5EF4-FFF2-40B4-BE49-F238E27FC236}">
                <a16:creationId xmlns:a16="http://schemas.microsoft.com/office/drawing/2014/main" id="{94B0F5C9-111C-4DE5-A18E-B306CCF6B9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58738" y="633413"/>
            <a:ext cx="2317750"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descr="n25 Fb Nguyen Phuong">
            <a:extLst>
              <a:ext uri="{FF2B5EF4-FFF2-40B4-BE49-F238E27FC236}">
                <a16:creationId xmlns:a16="http://schemas.microsoft.com/office/drawing/2014/main" id="{8F3A3C97-50D2-4ED4-8D06-18F529AA1BEF}"/>
              </a:ext>
            </a:extLst>
          </p:cNvPr>
          <p:cNvSpPr/>
          <p:nvPr/>
        </p:nvSpPr>
        <p:spPr>
          <a:xfrm>
            <a:off x="2655780" y="2351983"/>
            <a:ext cx="7788492" cy="2100575"/>
          </a:xfrm>
          <a:prstGeom prst="rect">
            <a:avLst/>
          </a:prstGeom>
          <a:noFill/>
        </p:spPr>
        <p:txBody>
          <a:bodyPr wrap="square" lIns="68580" tIns="34290" rIns="68580" bIns="3429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American Captain" pitchFamily="2" charset="0"/>
                <a:ea typeface="+mn-ea"/>
                <a:cs typeface="+mn-cs"/>
              </a:rPr>
              <a:t>CHÀO MỪNG QUÝ THẦY CÔ VÀ CÁC EM</a:t>
            </a:r>
            <a:r>
              <a:rPr kumimoji="0" lang="vi-VN"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American Captain" pitchFamily="2" charset="0"/>
                <a:ea typeface="+mn-ea"/>
                <a:cs typeface="+mn-cs"/>
              </a:rPr>
              <a:t>!</a:t>
            </a:r>
            <a:endParaRPr kumimoji="0" lang="en-US"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UVF Bebas Neue" panose="020B0606020202050201" pitchFamily="34" charset="0"/>
              <a:ea typeface="+mn-ea"/>
              <a:cs typeface="+mn-cs"/>
            </a:endParaRPr>
          </a:p>
        </p:txBody>
      </p:sp>
      <p:grpSp>
        <p:nvGrpSpPr>
          <p:cNvPr id="10" name="Large Rectangle" descr="n25 Fb Nguyen Phuong">
            <a:extLst>
              <a:ext uri="{FF2B5EF4-FFF2-40B4-BE49-F238E27FC236}">
                <a16:creationId xmlns:a16="http://schemas.microsoft.com/office/drawing/2014/main" id="{CF307D04-8DD1-494F-B23C-8E5E6010678D}"/>
              </a:ext>
            </a:extLst>
          </p:cNvPr>
          <p:cNvGrpSpPr>
            <a:grpSpLocks/>
          </p:cNvGrpSpPr>
          <p:nvPr/>
        </p:nvGrpSpPr>
        <p:grpSpPr bwMode="auto">
          <a:xfrm>
            <a:off x="-1446213" y="-2997200"/>
            <a:ext cx="14998701" cy="12852400"/>
            <a:chOff x="-3721075" y="-4882023"/>
            <a:chExt cx="19998814" cy="17137626"/>
          </a:xfrm>
          <a:solidFill>
            <a:srgbClr val="38B2B4"/>
          </a:solidFill>
        </p:grpSpPr>
        <p:grpSp>
          <p:nvGrpSpPr>
            <p:cNvPr id="3082" name="Group 7">
              <a:extLst>
                <a:ext uri="{FF2B5EF4-FFF2-40B4-BE49-F238E27FC236}">
                  <a16:creationId xmlns:a16="http://schemas.microsoft.com/office/drawing/2014/main" id="{64DAC672-3320-4AB7-92BF-1B54F0DC1815}"/>
                </a:ext>
              </a:extLst>
            </p:cNvPr>
            <p:cNvGrpSpPr>
              <a:grpSpLocks/>
            </p:cNvGrpSpPr>
            <p:nvPr/>
          </p:nvGrpSpPr>
          <p:grpSpPr bwMode="auto">
            <a:xfrm>
              <a:off x="-3721075" y="-4882023"/>
              <a:ext cx="9999407" cy="17137626"/>
              <a:chOff x="-3721075" y="-4882023"/>
              <a:chExt cx="9999407" cy="17137626"/>
            </a:xfrm>
            <a:grpFill/>
          </p:grpSpPr>
          <p:sp>
            <p:nvSpPr>
              <p:cNvPr id="5" name="Rectangle 4">
                <a:extLst>
                  <a:ext uri="{FF2B5EF4-FFF2-40B4-BE49-F238E27FC236}">
                    <a16:creationId xmlns:a16="http://schemas.microsoft.com/office/drawing/2014/main" id="{AB7DBD6F-6175-4AE8-A1BA-03A678CB2E68}"/>
                  </a:ext>
                </a:extLst>
              </p:cNvPr>
              <p:cNvSpPr/>
              <p:nvPr/>
            </p:nvSpPr>
            <p:spPr>
              <a:xfrm>
                <a:off x="-3721075" y="-4882023"/>
                <a:ext cx="9999407" cy="17137626"/>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8AFC48E4-09A1-48B7-B828-84A2657B94C0}"/>
                  </a:ext>
                </a:extLst>
              </p:cNvPr>
              <p:cNvCxnSpPr>
                <a:cxnSpLocks/>
              </p:cNvCxnSpPr>
              <p:nvPr/>
            </p:nvCxnSpPr>
            <p:spPr>
              <a:xfrm>
                <a:off x="6278332" y="399398"/>
                <a:ext cx="0" cy="6166242"/>
              </a:xfrm>
              <a:prstGeom prst="line">
                <a:avLst/>
              </a:prstGeom>
              <a:grpFill/>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83B5636F-4E0A-44FC-9A50-21E1C77C8064}"/>
                </a:ext>
              </a:extLst>
            </p:cNvPr>
            <p:cNvSpPr/>
            <p:nvPr/>
          </p:nvSpPr>
          <p:spPr>
            <a:xfrm>
              <a:off x="15776075" y="3528031"/>
              <a:ext cx="501664" cy="5016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1" name="全国卿 - 吉祥物" descr="n25 Fb Nguyen Phuong">
            <a:hlinkClick r:id="" action="ppaction://media"/>
            <a:extLst>
              <a:ext uri="{FF2B5EF4-FFF2-40B4-BE49-F238E27FC236}">
                <a16:creationId xmlns:a16="http://schemas.microsoft.com/office/drawing/2014/main" id="{88764C1D-3EE1-4C6C-AECC-AF3E57EF82B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810594" y="879883"/>
            <a:ext cx="394762"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4000" fill="hold" nodeType="withEffect">
                                  <p:stCondLst>
                                    <p:cond delay="0"/>
                                  </p:stCondLst>
                                  <p:childTnLst>
                                    <p:animRot by="-21600000">
                                      <p:cBhvr>
                                        <p:cTn id="6" dur="2000" fill="hold"/>
                                        <p:tgtEl>
                                          <p:spTgt spid="10"/>
                                        </p:tgtEl>
                                        <p:attrNameLst>
                                          <p:attrName>r</p:attrName>
                                        </p:attrNameLst>
                                      </p:cBhvr>
                                    </p:animRot>
                                  </p:childTnLst>
                                </p:cTn>
                              </p:par>
                              <p:par>
                                <p:cTn id="7" presetID="6" presetClass="emph" presetSubtype="0" fill="hold" grpId="0" nodeType="withEffect">
                                  <p:stCondLst>
                                    <p:cond delay="0"/>
                                  </p:stCondLst>
                                  <p:childTnLst>
                                    <p:animScale>
                                      <p:cBhvr>
                                        <p:cTn id="8" dur="8000" fill="hold"/>
                                        <p:tgtEl>
                                          <p:spTgt spid="4"/>
                                        </p:tgtEl>
                                      </p:cBhvr>
                                      <p:by x="135000" y="135000"/>
                                    </p:animScale>
                                  </p:childTnLst>
                                </p:cTn>
                              </p:par>
                              <p:par>
                                <p:cTn id="9" presetID="9" presetClass="emph" presetSubtype="0" nodeType="withEffect">
                                  <p:stCondLst>
                                    <p:cond delay="5000"/>
                                  </p:stCondLst>
                                  <p:childTnLst>
                                    <p:set>
                                      <p:cBhvr>
                                        <p:cTn id="10" dur="3000"/>
                                        <p:tgtEl>
                                          <p:spTgt spid="10"/>
                                        </p:tgtEl>
                                        <p:attrNameLst>
                                          <p:attrName>style.opacity</p:attrName>
                                        </p:attrNameLst>
                                      </p:cBhvr>
                                      <p:to>
                                        <p:strVal val="0.5"/>
                                      </p:to>
                                    </p:set>
                                    <p:animEffect filter="image" prLst="opacity: 0.5">
                                      <p:cBhvr rctx="IE">
                                        <p:cTn id="11" dur="3000"/>
                                        <p:tgtEl>
                                          <p:spTgt spid="10"/>
                                        </p:tgtEl>
                                      </p:cBhvr>
                                    </p:animEffect>
                                  </p:childTnLst>
                                </p:cTn>
                              </p:par>
                              <p:par>
                                <p:cTn id="12" presetID="10" presetClass="exit" presetSubtype="0" fill="hold" nodeType="withEffect">
                                  <p:stCondLst>
                                    <p:cond delay="6000"/>
                                  </p:stCondLst>
                                  <p:childTnLst>
                                    <p:animEffect transition="out" filter="fade">
                                      <p:cBhvr>
                                        <p:cTn id="13" dur="2000"/>
                                        <p:tgtEl>
                                          <p:spTgt spid="10"/>
                                        </p:tgtEl>
                                      </p:cBhvr>
                                    </p:animEffect>
                                    <p:set>
                                      <p:cBhvr>
                                        <p:cTn id="14"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1"/>
                </p:tgtEl>
              </p:cMediaNode>
            </p:audio>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2" name="TextBox 1" descr="n25 Fb Nguyen Phuong">
            <a:extLst>
              <a:ext uri="{FF2B5EF4-FFF2-40B4-BE49-F238E27FC236}">
                <a16:creationId xmlns:a16="http://schemas.microsoft.com/office/drawing/2014/main" id="{EE778A29-C24B-4CFA-9C90-D37534384482}"/>
              </a:ext>
            </a:extLst>
          </p:cNvPr>
          <p:cNvSpPr txBox="1"/>
          <p:nvPr/>
        </p:nvSpPr>
        <p:spPr>
          <a:xfrm>
            <a:off x="182880" y="337338"/>
            <a:ext cx="11892579" cy="27699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Arial"/>
                <a:ea typeface="+mn-ea"/>
                <a:cs typeface="+mn-cs"/>
              </a:rPr>
              <a:t>BÀI 6</a:t>
            </a:r>
            <a:r>
              <a:rPr kumimoji="0" lang="en-US" sz="3600" b="1" i="0" u="none" strike="noStrike" kern="1200" cap="none" spc="0" normalizeH="0" baseline="0" noProof="0">
                <a:ln>
                  <a:noFill/>
                </a:ln>
                <a:solidFill>
                  <a:srgbClr val="00B050"/>
                </a:solidFill>
                <a:effectLst/>
                <a:uLnTx/>
                <a:uFillTx/>
                <a:latin typeface="Arial"/>
                <a:ea typeface="+mn-ea"/>
                <a:cs typeface="+mn-cs"/>
              </a:rPr>
              <a:t>:</a:t>
            </a:r>
            <a:r>
              <a:rPr kumimoji="0" lang="en-US" sz="6600" b="1" i="0" u="none" strike="noStrike" kern="1200" cap="none" spc="0" normalizeH="0" baseline="0" noProof="0">
                <a:ln>
                  <a:noFill/>
                </a:ln>
                <a:solidFill>
                  <a:srgbClr val="0070C0"/>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C00000"/>
                </a:solidFill>
                <a:effectLst/>
                <a:uLnTx/>
                <a:uFillTx/>
                <a:latin typeface="#9Slide03 AmpleSoft Bold" panose="02000000000000000000" pitchFamily="2" charset="-93"/>
                <a:ea typeface="+mn-ea"/>
                <a:cs typeface="+mn-cs"/>
              </a:rPr>
              <a:t>NHẬT THỰC, NGUYỆT THỰC, THỦY TRIỀU</a:t>
            </a:r>
            <a:endParaRPr kumimoji="0" lang="vi-VN" sz="5400" b="1" i="0" u="none" strike="noStrike" kern="1200" cap="none" spc="0" normalizeH="0" baseline="0" noProof="0" dirty="0">
              <a:ln>
                <a:noFill/>
              </a:ln>
              <a:solidFill>
                <a:srgbClr val="C00000"/>
              </a:solidFill>
              <a:effectLst/>
              <a:uLnTx/>
              <a:uFillTx/>
              <a:latin typeface="#9Slide03 AmpleSoft Bold" panose="02000000000000000000" pitchFamily="2" charset="-93"/>
              <a:ea typeface="+mn-ea"/>
              <a:cs typeface="+mn-cs"/>
            </a:endParaRPr>
          </a:p>
        </p:txBody>
      </p:sp>
      <p:pic>
        <p:nvPicPr>
          <p:cNvPr id="3074" name="Picture 2" descr="n25 Fb Nguyen Phuong">
            <a:extLst>
              <a:ext uri="{FF2B5EF4-FFF2-40B4-BE49-F238E27FC236}">
                <a16:creationId xmlns:a16="http://schemas.microsoft.com/office/drawing/2014/main" id="{A9ADBDE8-7F03-456A-8842-45ADD26BD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397" y="2953553"/>
            <a:ext cx="4701383" cy="293836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25 Fb Nguyen Phuong">
            <a:extLst>
              <a:ext uri="{FF2B5EF4-FFF2-40B4-BE49-F238E27FC236}">
                <a16:creationId xmlns:a16="http://schemas.microsoft.com/office/drawing/2014/main" id="{2135AFC8-C027-41CA-87F9-F672A86CA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8414" y="2953553"/>
            <a:ext cx="5224505" cy="2938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descr="n25 Fb Nguyen Phuong">
            <a:extLst>
              <a:ext uri="{FF2B5EF4-FFF2-40B4-BE49-F238E27FC236}">
                <a16:creationId xmlns:a16="http://schemas.microsoft.com/office/drawing/2014/main" id="{8C28DB3B-1214-45E5-9704-2C17991DB5AD}"/>
              </a:ext>
            </a:extLst>
          </p:cNvPr>
          <p:cNvSpPr/>
          <p:nvPr/>
        </p:nvSpPr>
        <p:spPr>
          <a:xfrm>
            <a:off x="0" y="1252201"/>
            <a:ext cx="11952514" cy="5605799"/>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3" descr="n25 Fb Nguyen Phuong">
            <a:extLst>
              <a:ext uri="{FF2B5EF4-FFF2-40B4-BE49-F238E27FC236}">
                <a16:creationId xmlns:a16="http://schemas.microsoft.com/office/drawing/2014/main" id="{210E8B9B-5DE6-47A2-A578-2629AD5F4AE3}"/>
              </a:ext>
            </a:extLst>
          </p:cNvPr>
          <p:cNvSpPr>
            <a:spLocks noChangeArrowheads="1"/>
          </p:cNvSpPr>
          <p:nvPr/>
        </p:nvSpPr>
        <p:spPr bwMode="gray">
          <a:xfrm>
            <a:off x="0" y="1204925"/>
            <a:ext cx="3838575" cy="523220"/>
          </a:xfrm>
          <a:prstGeom prst="chevron">
            <a:avLst>
              <a:gd name="adj" fmla="val 16468"/>
            </a:avLst>
          </a:prstGeom>
          <a:solidFill>
            <a:srgbClr val="0070C0"/>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a:ea typeface="+mn-ea"/>
                <a:cs typeface="+mn-cs"/>
              </a:rPr>
              <a:t>PHIẾU HỌC TẬP SỐ 1</a:t>
            </a:r>
          </a:p>
        </p:txBody>
      </p:sp>
      <p:sp>
        <p:nvSpPr>
          <p:cNvPr id="2" name="Rectangle 1" descr="n25 Fb Nguyen Phuong"/>
          <p:cNvSpPr/>
          <p:nvPr/>
        </p:nvSpPr>
        <p:spPr>
          <a:xfrm>
            <a:off x="203834" y="1768301"/>
            <a:ext cx="11549199" cy="4877554"/>
          </a:xfrm>
          <a:prstGeom prst="rect">
            <a:avLst/>
          </a:prstGeom>
          <a:solidFill>
            <a:schemeClr val="accent3">
              <a:lumMod val="20000"/>
              <a:lumOff val="80000"/>
            </a:schemeClr>
          </a:solidFill>
        </p:spPr>
        <p:txBody>
          <a:bodyPr wrap="square">
            <a:spAutoFit/>
          </a:bodyPr>
          <a:lstStyle/>
          <a:p>
            <a:pPr algn="just">
              <a:lnSpc>
                <a:spcPct val="115000"/>
              </a:lnSpc>
            </a:pPr>
            <a:r>
              <a:rPr lang="en-US" sz="2800" b="1" dirty="0" err="1">
                <a:solidFill>
                  <a:srgbClr val="7030A0"/>
                </a:solidFill>
                <a:ea typeface="Times New Roman" panose="02020603050405020304" pitchFamily="18" charset="0"/>
              </a:rPr>
              <a:t>Tìm</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hiểu</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mục</a:t>
            </a:r>
            <a:r>
              <a:rPr lang="en-US" sz="2800" b="1" dirty="0">
                <a:solidFill>
                  <a:srgbClr val="7030A0"/>
                </a:solidFill>
                <a:ea typeface="Times New Roman" panose="02020603050405020304" pitchFamily="18" charset="0"/>
              </a:rPr>
              <a:t> I SGK </a:t>
            </a:r>
            <a:r>
              <a:rPr lang="en-US" sz="2800" b="1" dirty="0" err="1">
                <a:solidFill>
                  <a:srgbClr val="7030A0"/>
                </a:solidFill>
                <a:ea typeface="Times New Roman" panose="02020603050405020304" pitchFamily="18" charset="0"/>
              </a:rPr>
              <a:t>và</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trả</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lời</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các</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câu</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hỏi</a:t>
            </a:r>
            <a:r>
              <a:rPr lang="en-US" sz="2800" b="1" dirty="0">
                <a:solidFill>
                  <a:srgbClr val="7030A0"/>
                </a:solidFill>
                <a:ea typeface="Times New Roman" panose="02020603050405020304" pitchFamily="18" charset="0"/>
              </a:rPr>
              <a:t> </a:t>
            </a:r>
            <a:r>
              <a:rPr lang="en-US" sz="2800" b="1" dirty="0" err="1">
                <a:solidFill>
                  <a:srgbClr val="7030A0"/>
                </a:solidFill>
                <a:ea typeface="Times New Roman" panose="02020603050405020304" pitchFamily="18" charset="0"/>
              </a:rPr>
              <a:t>sau</a:t>
            </a:r>
            <a:r>
              <a:rPr lang="en-US" sz="2800" b="1" dirty="0">
                <a:solidFill>
                  <a:srgbClr val="7030A0"/>
                </a:solidFill>
                <a:ea typeface="Times New Roman" panose="02020603050405020304" pitchFamily="18" charset="0"/>
              </a:rPr>
              <a:t>:</a:t>
            </a:r>
          </a:p>
          <a:p>
            <a:pPr algn="just">
              <a:lnSpc>
                <a:spcPct val="115000"/>
              </a:lnSpc>
            </a:pPr>
            <a:r>
              <a:rPr lang="vi-VN" sz="2800" b="1" dirty="0">
                <a:solidFill>
                  <a:srgbClr val="FF0000"/>
                </a:solidFill>
                <a:ea typeface="Times New Roman" panose="02020603050405020304" pitchFamily="18" charset="0"/>
              </a:rPr>
              <a:t>Câu 1: </a:t>
            </a:r>
            <a:r>
              <a:rPr lang="en-US" sz="2800" b="1" dirty="0" err="1">
                <a:solidFill>
                  <a:srgbClr val="0070C0"/>
                </a:solidFill>
                <a:ea typeface="Times New Roman" panose="02020603050405020304" pitchFamily="18" charset="0"/>
              </a:rPr>
              <a:t>Nêu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hình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dạng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Đường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kính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a:t>
            </a:r>
            <a:endParaRPr lang="vi-VN" sz="2800" b="1" dirty="0">
              <a:solidFill>
                <a:srgbClr val="0070C0"/>
              </a:solidFill>
              <a:ea typeface="Times New Roman" panose="02020603050405020304" pitchFamily="18" charset="0"/>
            </a:endParaRPr>
          </a:p>
          <a:p>
            <a:pPr algn="just">
              <a:lnSpc>
                <a:spcPct val="115000"/>
              </a:lnSpc>
            </a:pPr>
            <a:r>
              <a:rPr lang="vi-VN" sz="2800" b="1" dirty="0">
                <a:solidFill>
                  <a:srgbClr val="FF0000"/>
                </a:solidFill>
                <a:ea typeface="Times New Roman" panose="02020603050405020304" pitchFamily="18" charset="0"/>
              </a:rPr>
              <a:t>Câu 2: </a:t>
            </a:r>
            <a:r>
              <a:rPr lang="en-US" sz="2800" b="1" dirty="0" err="1">
                <a:solidFill>
                  <a:srgbClr val="0070C0"/>
                </a:solidFill>
                <a:ea typeface="Times New Roman" panose="02020603050405020304" pitchFamily="18" charset="0"/>
              </a:rPr>
              <a:t>Nêu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chu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kì</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tự</a:t>
            </a:r>
            <a:r>
              <a:rPr lang="en-US" sz="2800" b="1" dirty="0">
                <a:solidFill>
                  <a:srgbClr val="0070C0"/>
                </a:solidFill>
                <a:ea typeface="Times New Roman" panose="02020603050405020304" pitchFamily="18" charset="0"/>
              </a:rPr>
              <a:t> quay </a:t>
            </a:r>
            <a:r>
              <a:rPr lang="en-US" sz="2800" b="1" dirty="0" err="1">
                <a:solidFill>
                  <a:srgbClr val="0070C0"/>
                </a:solidFill>
                <a:ea typeface="Times New Roman" panose="02020603050405020304" pitchFamily="18" charset="0"/>
              </a:rPr>
              <a:t>của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và</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chu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kì</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quay </a:t>
            </a:r>
            <a:r>
              <a:rPr lang="en-US" sz="2800" b="1" dirty="0" err="1">
                <a:solidFill>
                  <a:srgbClr val="0070C0"/>
                </a:solidFill>
                <a:ea typeface="Times New Roman" panose="02020603050405020304" pitchFamily="18" charset="0"/>
              </a:rPr>
              <a:t>xung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quanh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Trời</a:t>
            </a:r>
            <a:r>
              <a:rPr lang="en-US" sz="2800" b="1" dirty="0">
                <a:solidFill>
                  <a:srgbClr val="0070C0"/>
                </a:solidFill>
                <a:ea typeface="Times New Roman" panose="02020603050405020304" pitchFamily="18" charset="0"/>
              </a:rPr>
              <a:t>.</a:t>
            </a:r>
            <a:endParaRPr lang="vi-VN" sz="2800" b="1" dirty="0">
              <a:solidFill>
                <a:srgbClr val="0070C0"/>
              </a:solidFill>
              <a:ea typeface="Times New Roman" panose="02020603050405020304" pitchFamily="18" charset="0"/>
            </a:endParaRPr>
          </a:p>
          <a:p>
            <a:pPr algn="just">
              <a:lnSpc>
                <a:spcPct val="115000"/>
              </a:lnSpc>
            </a:pPr>
            <a:r>
              <a:rPr lang="vi-VN" sz="2800" b="1" dirty="0">
                <a:solidFill>
                  <a:srgbClr val="FF0000"/>
                </a:solidFill>
                <a:ea typeface="Times New Roman" panose="02020603050405020304" pitchFamily="18" charset="0"/>
              </a:rPr>
              <a:t>Câu 3: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phẳng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quỹ</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đạo</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của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Trăng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quanh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quanh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và</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phẳng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quỹ</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đạo</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của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quay </a:t>
            </a:r>
            <a:r>
              <a:rPr lang="en-US" sz="2800" b="1" dirty="0" err="1">
                <a:solidFill>
                  <a:srgbClr val="0070C0"/>
                </a:solidFill>
                <a:ea typeface="Times New Roman" panose="02020603050405020304" pitchFamily="18" charset="0"/>
              </a:rPr>
              <a:t>quanh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Trời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có</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đặc</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điểm</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gì</a:t>
            </a:r>
            <a:r>
              <a:rPr lang="en-US" sz="2800" b="1" dirty="0">
                <a:solidFill>
                  <a:srgbClr val="0070C0"/>
                </a:solidFill>
                <a:ea typeface="Times New Roman" panose="02020603050405020304" pitchFamily="18" charset="0"/>
              </a:rPr>
              <a:t>?</a:t>
            </a:r>
            <a:endParaRPr lang="vi-VN" sz="2800" b="1" dirty="0">
              <a:solidFill>
                <a:srgbClr val="0070C0"/>
              </a:solidFill>
              <a:ea typeface="Times New Roman" panose="02020603050405020304" pitchFamily="18" charset="0"/>
            </a:endParaRPr>
          </a:p>
          <a:p>
            <a:pPr algn="just">
              <a:lnSpc>
                <a:spcPct val="115000"/>
              </a:lnSpc>
            </a:pPr>
            <a:r>
              <a:rPr lang="vi-VN" sz="2800" b="1" dirty="0">
                <a:solidFill>
                  <a:srgbClr val="FF0000"/>
                </a:solidFill>
                <a:ea typeface="Times New Roman" panose="02020603050405020304" pitchFamily="18" charset="0"/>
              </a:rPr>
              <a:t>Câu 4: </a:t>
            </a:r>
            <a:r>
              <a:rPr lang="en-US" sz="2800" b="1" dirty="0" err="1">
                <a:solidFill>
                  <a:srgbClr val="0070C0"/>
                </a:solidFill>
                <a:ea typeface="Times New Roman" panose="02020603050405020304" pitchFamily="18" charset="0"/>
              </a:rPr>
              <a:t>Khi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nào</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thì</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xảy</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ra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hiện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tượng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nhật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thực</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hoặc</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nguyệt</a:t>
            </a:r>
            <a:r>
              <a:rPr lang="en-US" sz="2800" b="1" dirty="0">
                <a:solidFill>
                  <a:srgbClr val="0070C0"/>
                </a:solidFill>
                <a:ea typeface="Times New Roman" panose="02020603050405020304" pitchFamily="18" charset="0"/>
              </a:rPr>
              <a:t> </a:t>
            </a:r>
            <a:r>
              <a:rPr lang="en-US" sz="2800" b="1" err="1">
                <a:solidFill>
                  <a:srgbClr val="0070C0"/>
                </a:solidFill>
                <a:ea typeface="Times New Roman" panose="02020603050405020304" pitchFamily="18" charset="0"/>
              </a:rPr>
              <a:t>thực</a:t>
            </a:r>
            <a:r>
              <a:rPr lang="en-US" sz="2800" b="1">
                <a:solidFill>
                  <a:srgbClr val="0070C0"/>
                </a:solidFill>
                <a:ea typeface="Times New Roman" panose="02020603050405020304" pitchFamily="18" charset="0"/>
              </a:rPr>
              <a:t>?</a:t>
            </a:r>
          </a:p>
          <a:p>
            <a:pPr algn="just">
              <a:lnSpc>
                <a:spcPct val="115000"/>
              </a:lnSpc>
            </a:pPr>
            <a:endParaRPr lang="vi-VN" sz="2800" b="1" dirty="0">
              <a:solidFill>
                <a:srgbClr val="0070C0"/>
              </a:solidFill>
              <a:ea typeface="Times New Roman" panose="02020603050405020304" pitchFamily="18" charset="0"/>
            </a:endParaRPr>
          </a:p>
          <a:p>
            <a:pPr marR="0" lvl="0" algn="just">
              <a:lnSpc>
                <a:spcPct val="115000"/>
              </a:lnSpc>
              <a:spcBef>
                <a:spcPts val="0"/>
              </a:spcBef>
              <a:spcAft>
                <a:spcPts val="0"/>
              </a:spcAft>
            </a:pPr>
            <a:endParaRPr lang="en-US" sz="2000" dirty="0">
              <a:solidFill>
                <a:srgbClr val="003300"/>
              </a:solidFill>
              <a:effectLst/>
              <a:latin typeface="Times New Roman" panose="02020603050405020304" pitchFamily="18" charset="0"/>
              <a:ea typeface="Times New Roman" panose="02020603050405020304" pitchFamily="18" charset="0"/>
            </a:endParaRPr>
          </a:p>
        </p:txBody>
      </p:sp>
      <p:grpSp>
        <p:nvGrpSpPr>
          <p:cNvPr id="5" name="Google Shape;261;p35" descr="n25 Fb Nguyen Phuong">
            <a:extLst>
              <a:ext uri="{FF2B5EF4-FFF2-40B4-BE49-F238E27FC236}">
                <a16:creationId xmlns:a16="http://schemas.microsoft.com/office/drawing/2014/main" id="{78CF5A35-5D63-4B7E-AA27-CD40B5BA0DAD}"/>
              </a:ext>
            </a:extLst>
          </p:cNvPr>
          <p:cNvGrpSpPr/>
          <p:nvPr/>
        </p:nvGrpSpPr>
        <p:grpSpPr>
          <a:xfrm>
            <a:off x="4940470" y="114944"/>
            <a:ext cx="2650955" cy="955871"/>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25 Fb Nguyen Phuong">
            <a:extLst>
              <a:ext uri="{FF2B5EF4-FFF2-40B4-BE49-F238E27FC236}">
                <a16:creationId xmlns:a16="http://schemas.microsoft.com/office/drawing/2014/main" id="{18E367F5-8FD7-4798-BC64-10D60E77CEB9}"/>
              </a:ext>
            </a:extLst>
          </p:cNvPr>
          <p:cNvSpPr txBox="1"/>
          <p:nvPr/>
        </p:nvSpPr>
        <p:spPr>
          <a:xfrm>
            <a:off x="4584852" y="368645"/>
            <a:ext cx="3201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rPr>
              <a:t>Nhóm 1</a:t>
            </a:r>
            <a:endParaRPr kumimoji="0" lang="vi-VN"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endParaRPr>
          </a:p>
        </p:txBody>
      </p:sp>
    </p:spTree>
    <p:extLst>
      <p:ext uri="{BB962C8B-B14F-4D97-AF65-F5344CB8AC3E}">
        <p14:creationId xmlns:p14="http://schemas.microsoft.com/office/powerpoint/2010/main" val="285210046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5 Fb Nguyen Phuong">
            <a:extLst>
              <a:ext uri="{FF2B5EF4-FFF2-40B4-BE49-F238E27FC236}">
                <a16:creationId xmlns:a16="http://schemas.microsoft.com/office/drawing/2014/main" id="{CD863E06-2270-4373-AB8F-1865E84095C5}"/>
              </a:ext>
            </a:extLst>
          </p:cNvPr>
          <p:cNvSpPr txBox="1"/>
          <p:nvPr/>
        </p:nvSpPr>
        <p:spPr>
          <a:xfrm>
            <a:off x="419989" y="435406"/>
            <a:ext cx="1382685"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1</a:t>
            </a:r>
          </a:p>
        </p:txBody>
      </p:sp>
      <p:sp>
        <p:nvSpPr>
          <p:cNvPr id="5" name="Rectangle 4" descr="n25 Fb Nguyen Phuong">
            <a:extLst>
              <a:ext uri="{FF2B5EF4-FFF2-40B4-BE49-F238E27FC236}">
                <a16:creationId xmlns:a16="http://schemas.microsoft.com/office/drawing/2014/main" id="{1960D780-BE7B-44CE-9AF6-04178CA7BCCF}"/>
              </a:ext>
            </a:extLst>
          </p:cNvPr>
          <p:cNvSpPr/>
          <p:nvPr/>
        </p:nvSpPr>
        <p:spPr>
          <a:xfrm>
            <a:off x="677165" y="2100835"/>
            <a:ext cx="4466336" cy="3244158"/>
          </a:xfrm>
          <a:prstGeom prst="rect">
            <a:avLst/>
          </a:prstGeom>
          <a:solidFill>
            <a:schemeClr val="accent3">
              <a:lumMod val="20000"/>
              <a:lumOff val="80000"/>
            </a:schemeClr>
          </a:solidFill>
        </p:spPr>
        <p:txBody>
          <a:bodyPr wrap="square">
            <a:spAutoFit/>
          </a:bodyPr>
          <a:lstStyle/>
          <a:p>
            <a:pPr marR="0" lvl="0" algn="just">
              <a:lnSpc>
                <a:spcPct val="150000"/>
              </a:lnSpc>
              <a:spcBef>
                <a:spcPts val="0"/>
              </a:spcBef>
              <a:spcAft>
                <a:spcPts val="0"/>
              </a:spcAft>
            </a:pPr>
            <a:r>
              <a:rPr lang="en-US" sz="2800" b="1">
                <a:solidFill>
                  <a:srgbClr val="002060"/>
                </a:solidFill>
                <a:latin typeface="+mj-lt"/>
                <a:ea typeface="Times New Roman" panose="02020603050405020304" pitchFamily="18" charset="0"/>
              </a:rPr>
              <a:t>Trái </a:t>
            </a:r>
            <a:r>
              <a:rPr lang="en-US" sz="2800" b="1" dirty="0" err="1">
                <a:solidFill>
                  <a:srgbClr val="002060"/>
                </a:solidFill>
                <a:latin typeface="+mj-lt"/>
                <a:ea typeface="Times New Roman" panose="02020603050405020304" pitchFamily="18" charset="0"/>
              </a:rPr>
              <a:t>Đất</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có</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dạng</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gần</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hình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cầu</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hơi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dẹt</a:t>
            </a:r>
            <a:r>
              <a:rPr lang="en-US" sz="2800" b="1" dirty="0">
                <a:solidFill>
                  <a:srgbClr val="002060"/>
                </a:solidFill>
                <a:latin typeface="+mj-lt"/>
                <a:ea typeface="Times New Roman" panose="02020603050405020304" pitchFamily="18" charset="0"/>
              </a:rPr>
              <a:t> ở </a:t>
            </a:r>
            <a:r>
              <a:rPr lang="en-US" sz="2800" b="1" dirty="0" err="1">
                <a:solidFill>
                  <a:srgbClr val="002060"/>
                </a:solidFill>
                <a:latin typeface="+mj-lt"/>
                <a:ea typeface="Times New Roman" panose="02020603050405020304" pitchFamily="18" charset="0"/>
              </a:rPr>
              <a:t>hai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cực</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Bắc</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và</a:t>
            </a:r>
            <a:r>
              <a:rPr lang="en-US" sz="2800" b="1" dirty="0">
                <a:solidFill>
                  <a:srgbClr val="002060"/>
                </a:solidFill>
                <a:latin typeface="+mj-lt"/>
                <a:ea typeface="Times New Roman" panose="02020603050405020304" pitchFamily="18" charset="0"/>
              </a:rPr>
              <a:t> Nam. </a:t>
            </a:r>
            <a:r>
              <a:rPr lang="en-US" sz="2800" b="1" dirty="0" err="1">
                <a:solidFill>
                  <a:srgbClr val="002060"/>
                </a:solidFill>
                <a:latin typeface="+mj-lt"/>
                <a:ea typeface="Times New Roman" panose="02020603050405020304" pitchFamily="18" charset="0"/>
              </a:rPr>
              <a:t>Đường</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kính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trung</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bình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của</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Trái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Đất</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khoảng</a:t>
            </a:r>
            <a:r>
              <a:rPr lang="en-US" sz="2800" b="1" dirty="0">
                <a:solidFill>
                  <a:srgbClr val="002060"/>
                </a:solidFill>
                <a:latin typeface="+mj-lt"/>
                <a:ea typeface="Times New Roman" panose="02020603050405020304" pitchFamily="18" charset="0"/>
              </a:rPr>
              <a:t> 12756 km.</a:t>
            </a:r>
            <a:endParaRPr lang="en-US" sz="2800" b="1" dirty="0">
              <a:solidFill>
                <a:srgbClr val="002060"/>
              </a:solidFill>
              <a:latin typeface="+mj-lt"/>
            </a:endParaRPr>
          </a:p>
        </p:txBody>
      </p:sp>
      <p:pic>
        <p:nvPicPr>
          <p:cNvPr id="1026" name="Picture 2" descr="n25 Fb Nguyen Phuong">
            <a:extLst>
              <a:ext uri="{FF2B5EF4-FFF2-40B4-BE49-F238E27FC236}">
                <a16:creationId xmlns:a16="http://schemas.microsoft.com/office/drawing/2014/main" id="{99AD53C8-27A3-4DA9-9CEC-2ACA3CDC6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6953" y="1639606"/>
            <a:ext cx="6112183" cy="4166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84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25 Fb Nguyen Phuong"/>
          <p:cNvSpPr/>
          <p:nvPr/>
        </p:nvSpPr>
        <p:spPr>
          <a:xfrm>
            <a:off x="486664" y="1275618"/>
            <a:ext cx="3532886" cy="3244158"/>
          </a:xfrm>
          <a:prstGeom prst="rect">
            <a:avLst/>
          </a:prstGeom>
          <a:solidFill>
            <a:schemeClr val="accent3">
              <a:lumMod val="20000"/>
              <a:lumOff val="80000"/>
            </a:schemeClr>
          </a:solidFill>
        </p:spPr>
        <p:txBody>
          <a:bodyPr wrap="square">
            <a:spAutoFit/>
          </a:bodyPr>
          <a:lstStyle/>
          <a:p>
            <a:pPr marR="0" lvl="0" algn="just">
              <a:lnSpc>
                <a:spcPct val="150000"/>
              </a:lnSpc>
              <a:spcBef>
                <a:spcPts val="0"/>
              </a:spcBef>
              <a:spcAft>
                <a:spcPts val="0"/>
              </a:spcAft>
            </a:pPr>
            <a:r>
              <a:rPr lang="en-US" sz="2800" b="1">
                <a:solidFill>
                  <a:srgbClr val="002060"/>
                </a:solidFill>
                <a:latin typeface="+mj-lt"/>
                <a:ea typeface="Times New Roman" panose="02020603050405020304" pitchFamily="18" charset="0"/>
              </a:rPr>
              <a:t>Trái </a:t>
            </a:r>
            <a:r>
              <a:rPr lang="en-US" sz="2800" b="1" dirty="0" err="1">
                <a:solidFill>
                  <a:srgbClr val="002060"/>
                </a:solidFill>
                <a:latin typeface="+mj-lt"/>
                <a:ea typeface="Times New Roman" panose="02020603050405020304" pitchFamily="18" charset="0"/>
              </a:rPr>
              <a:t>Đất</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tự</a:t>
            </a:r>
            <a:r>
              <a:rPr lang="en-US" sz="2800" b="1" dirty="0">
                <a:solidFill>
                  <a:srgbClr val="002060"/>
                </a:solidFill>
                <a:latin typeface="+mj-lt"/>
                <a:ea typeface="Times New Roman" panose="02020603050405020304" pitchFamily="18" charset="0"/>
              </a:rPr>
              <a:t> quay </a:t>
            </a:r>
            <a:r>
              <a:rPr lang="en-US" sz="2800" b="1" dirty="0" err="1">
                <a:solidFill>
                  <a:srgbClr val="002060"/>
                </a:solidFill>
                <a:latin typeface="+mj-lt"/>
                <a:ea typeface="Times New Roman" panose="02020603050405020304" pitchFamily="18" charset="0"/>
              </a:rPr>
              <a:t>quanh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trục</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Bắc</a:t>
            </a:r>
            <a:r>
              <a:rPr lang="en-US" sz="2800" b="1" dirty="0">
                <a:solidFill>
                  <a:srgbClr val="002060"/>
                </a:solidFill>
                <a:latin typeface="+mj-lt"/>
                <a:ea typeface="Times New Roman" panose="02020603050405020304" pitchFamily="18" charset="0"/>
              </a:rPr>
              <a:t> – Nam </a:t>
            </a:r>
            <a:r>
              <a:rPr lang="en-US" sz="2800" b="1" dirty="0" err="1">
                <a:solidFill>
                  <a:srgbClr val="002060"/>
                </a:solidFill>
                <a:latin typeface="+mj-lt"/>
                <a:ea typeface="Times New Roman" panose="02020603050405020304" pitchFamily="18" charset="0"/>
              </a:rPr>
              <a:t>của</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nó</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với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chu</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kì</a:t>
            </a:r>
            <a:r>
              <a:rPr lang="en-US" sz="2800" b="1" dirty="0">
                <a:solidFill>
                  <a:srgbClr val="002060"/>
                </a:solidFill>
                <a:latin typeface="+mj-lt"/>
                <a:ea typeface="Times New Roman" panose="02020603050405020304" pitchFamily="18" charset="0"/>
              </a:rPr>
              <a:t> 23 </a:t>
            </a:r>
            <a:r>
              <a:rPr lang="en-US" sz="2800" b="1" dirty="0" err="1">
                <a:solidFill>
                  <a:srgbClr val="002060"/>
                </a:solidFill>
                <a:latin typeface="+mj-lt"/>
                <a:ea typeface="Times New Roman" panose="02020603050405020304" pitchFamily="18" charset="0"/>
              </a:rPr>
              <a:t>giờ</a:t>
            </a:r>
            <a:r>
              <a:rPr lang="en-US" sz="2800" b="1" dirty="0">
                <a:solidFill>
                  <a:srgbClr val="002060"/>
                </a:solidFill>
                <a:latin typeface="+mj-lt"/>
                <a:ea typeface="Times New Roman" panose="02020603050405020304" pitchFamily="18" charset="0"/>
              </a:rPr>
              <a:t> 56 </a:t>
            </a:r>
            <a:r>
              <a:rPr lang="en-US" sz="2800" b="1" dirty="0" err="1">
                <a:solidFill>
                  <a:srgbClr val="002060"/>
                </a:solidFill>
                <a:latin typeface="+mj-lt"/>
                <a:ea typeface="Times New Roman" panose="02020603050405020304" pitchFamily="18" charset="0"/>
              </a:rPr>
              <a:t>phút</a:t>
            </a:r>
            <a:r>
              <a:rPr lang="en-US" sz="2800" b="1" dirty="0">
                <a:solidFill>
                  <a:srgbClr val="002060"/>
                </a:solidFill>
                <a:latin typeface="+mj-lt"/>
                <a:ea typeface="Times New Roman" panose="02020603050405020304" pitchFamily="18" charset="0"/>
              </a:rPr>
              <a:t> 4 </a:t>
            </a:r>
            <a:r>
              <a:rPr lang="en-US" sz="2800" b="1" dirty="0" err="1">
                <a:solidFill>
                  <a:srgbClr val="002060"/>
                </a:solidFill>
                <a:latin typeface="+mj-lt"/>
                <a:ea typeface="Times New Roman" panose="02020603050405020304" pitchFamily="18" charset="0"/>
              </a:rPr>
              <a:t>giây</a:t>
            </a:r>
            <a:r>
              <a:rPr lang="en-US" sz="2800" b="1" dirty="0">
                <a:solidFill>
                  <a:srgbClr val="002060"/>
                </a:solidFill>
                <a:latin typeface="+mj-lt"/>
                <a:ea typeface="Times New Roman" panose="02020603050405020304" pitchFamily="18" charset="0"/>
              </a:rPr>
              <a:t>. </a:t>
            </a:r>
            <a:endParaRPr lang="en-US" sz="2800" b="1" dirty="0">
              <a:solidFill>
                <a:srgbClr val="002060"/>
              </a:solidFill>
              <a:latin typeface="+mj-lt"/>
            </a:endParaRPr>
          </a:p>
        </p:txBody>
      </p:sp>
      <p:sp>
        <p:nvSpPr>
          <p:cNvPr id="6" name="TextBox 5" descr="n25 Fb Nguyen Phuong"/>
          <p:cNvSpPr txBox="1"/>
          <p:nvPr/>
        </p:nvSpPr>
        <p:spPr>
          <a:xfrm>
            <a:off x="419988" y="484976"/>
            <a:ext cx="1382290"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2</a:t>
            </a:r>
          </a:p>
        </p:txBody>
      </p:sp>
      <p:sp>
        <p:nvSpPr>
          <p:cNvPr id="9" name="Rectangle 8" descr="n25 Fb Nguyen Phuong"/>
          <p:cNvSpPr/>
          <p:nvPr/>
        </p:nvSpPr>
        <p:spPr>
          <a:xfrm>
            <a:off x="581914" y="5067859"/>
            <a:ext cx="11390811" cy="1305165"/>
          </a:xfrm>
          <a:prstGeom prst="rect">
            <a:avLst/>
          </a:prstGeom>
          <a:solidFill>
            <a:schemeClr val="accent4">
              <a:lumMod val="60000"/>
              <a:lumOff val="40000"/>
            </a:schemeClr>
          </a:solidFill>
        </p:spPr>
        <p:txBody>
          <a:bodyPr wrap="square">
            <a:spAutoFit/>
          </a:bodyPr>
          <a:lstStyle/>
          <a:p>
            <a:pPr marR="0" lvl="0" algn="just">
              <a:lnSpc>
                <a:spcPct val="150000"/>
              </a:lnSpc>
              <a:spcBef>
                <a:spcPts val="0"/>
              </a:spcBef>
              <a:spcAft>
                <a:spcPts val="0"/>
              </a:spcAft>
            </a:pPr>
            <a:r>
              <a:rPr lang="en-US" sz="2800" b="1">
                <a:solidFill>
                  <a:srgbClr val="002060"/>
                </a:solidFill>
                <a:latin typeface="+mj-lt"/>
                <a:ea typeface="Times New Roman" panose="02020603050405020304" pitchFamily="18" charset="0"/>
              </a:rPr>
              <a:t>Trái </a:t>
            </a:r>
            <a:r>
              <a:rPr lang="en-US" sz="2800" b="1" dirty="0" err="1">
                <a:solidFill>
                  <a:srgbClr val="002060"/>
                </a:solidFill>
                <a:latin typeface="+mj-lt"/>
                <a:ea typeface="Times New Roman" panose="02020603050405020304" pitchFamily="18" charset="0"/>
              </a:rPr>
              <a:t>Đất</a:t>
            </a:r>
            <a:r>
              <a:rPr lang="en-US" sz="2800" b="1" dirty="0">
                <a:solidFill>
                  <a:srgbClr val="002060"/>
                </a:solidFill>
                <a:latin typeface="+mj-lt"/>
                <a:ea typeface="Times New Roman" panose="02020603050405020304" pitchFamily="18" charset="0"/>
              </a:rPr>
              <a:t> quay </a:t>
            </a:r>
            <a:r>
              <a:rPr lang="en-US" sz="2800" b="1" dirty="0" err="1">
                <a:solidFill>
                  <a:srgbClr val="002060"/>
                </a:solidFill>
                <a:latin typeface="+mj-lt"/>
                <a:ea typeface="Times New Roman" panose="02020603050405020304" pitchFamily="18" charset="0"/>
              </a:rPr>
              <a:t>xung</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quanh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Mặt</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Trời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với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quỹ</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đạo</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gần</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tròn</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với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chu</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kì</a:t>
            </a:r>
            <a:r>
              <a:rPr lang="en-US" sz="2800" b="1" dirty="0">
                <a:solidFill>
                  <a:srgbClr val="002060"/>
                </a:solidFill>
                <a:latin typeface="+mj-lt"/>
                <a:ea typeface="Times New Roman" panose="02020603050405020304" pitchFamily="18" charset="0"/>
              </a:rPr>
              <a:t> 365, 25 </a:t>
            </a:r>
            <a:r>
              <a:rPr lang="en-US" sz="2800" b="1" dirty="0" err="1">
                <a:solidFill>
                  <a:srgbClr val="002060"/>
                </a:solidFill>
                <a:latin typeface="+mj-lt"/>
                <a:ea typeface="Times New Roman" panose="02020603050405020304" pitchFamily="18" charset="0"/>
              </a:rPr>
              <a:t>ngày</a:t>
            </a:r>
            <a:r>
              <a:rPr lang="en-US" sz="2800" b="1" dirty="0">
                <a:solidFill>
                  <a:srgbClr val="002060"/>
                </a:solidFill>
                <a:latin typeface="+mj-lt"/>
                <a:ea typeface="Times New Roman" panose="02020603050405020304" pitchFamily="18" charset="0"/>
              </a:rPr>
              <a:t>.</a:t>
            </a:r>
            <a:endParaRPr lang="en-US" sz="2800" b="1" dirty="0">
              <a:solidFill>
                <a:srgbClr val="002060"/>
              </a:solidFill>
              <a:latin typeface="+mj-lt"/>
            </a:endParaRPr>
          </a:p>
        </p:txBody>
      </p:sp>
      <p:pic>
        <p:nvPicPr>
          <p:cNvPr id="8" name="Picture 2" descr="n25 Fb Nguyen Phuong">
            <a:extLst>
              <a:ext uri="{FF2B5EF4-FFF2-40B4-BE49-F238E27FC236}">
                <a16:creationId xmlns:a16="http://schemas.microsoft.com/office/drawing/2014/main" id="{48A0394B-743E-42F3-8989-02D783C46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9587" y="572977"/>
            <a:ext cx="7248525" cy="3864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25505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419987" y="1056385"/>
            <a:ext cx="11390811" cy="1951496"/>
          </a:xfrm>
          <a:prstGeom prst="rect">
            <a:avLst/>
          </a:prstGeom>
          <a:solidFill>
            <a:schemeClr val="accent4">
              <a:lumMod val="60000"/>
              <a:lumOff val="4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Mặt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phẳng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quỹ</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đạo</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của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Trăng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quanh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quanh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Đất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và</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phẳng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quỹ</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đạo</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của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Đất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quay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quanh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Trời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lệch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nhau</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một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góc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khoảng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5</a:t>
            </a:r>
            <a:r>
              <a:rPr kumimoji="0" lang="en-US" sz="2800" b="1" i="0" u="none" strike="noStrike" kern="1200" cap="none" spc="0" normalizeH="0" baseline="30000" noProof="0" dirty="0">
                <a:ln>
                  <a:noFill/>
                </a:ln>
                <a:solidFill>
                  <a:srgbClr val="002060"/>
                </a:solidFill>
                <a:effectLst/>
                <a:uLnTx/>
                <a:uFillTx/>
                <a:latin typeface="Arial"/>
                <a:ea typeface="Times New Roman" panose="02020603050405020304" pitchFamily="18" charset="0"/>
                <a:cs typeface="+mn-cs"/>
              </a:rPr>
              <a:t>0</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a:t>
            </a:r>
          </a:p>
        </p:txBody>
      </p:sp>
      <p:sp>
        <p:nvSpPr>
          <p:cNvPr id="7" name="TextBox 6" descr="n25 Fb Nguyen Phuong"/>
          <p:cNvSpPr txBox="1"/>
          <p:nvPr/>
        </p:nvSpPr>
        <p:spPr>
          <a:xfrm>
            <a:off x="419989" y="435406"/>
            <a:ext cx="1382685" cy="523220"/>
          </a:xfrm>
          <a:prstGeom prst="rect">
            <a:avLst/>
          </a:prstGeom>
          <a:solidFill>
            <a:srgbClr val="0070C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A8C6D">
                    <a:lumMod val="20000"/>
                    <a:lumOff val="80000"/>
                  </a:srgbClr>
                </a:solidFill>
                <a:effectLst/>
                <a:uLnTx/>
                <a:uFillTx/>
                <a:latin typeface="Arial"/>
                <a:ea typeface="+mn-ea"/>
                <a:cs typeface="+mn-cs"/>
              </a:rPr>
              <a:t>CÂU 3</a:t>
            </a:r>
          </a:p>
        </p:txBody>
      </p:sp>
      <p:sp>
        <p:nvSpPr>
          <p:cNvPr id="5" name="Rectangle 4" descr="n25 Fb Nguyen Phuong"/>
          <p:cNvSpPr/>
          <p:nvPr/>
        </p:nvSpPr>
        <p:spPr>
          <a:xfrm>
            <a:off x="419988" y="4271446"/>
            <a:ext cx="11390811" cy="1305165"/>
          </a:xfrm>
          <a:prstGeom prst="rect">
            <a:avLst/>
          </a:prstGeom>
          <a:solidFill>
            <a:schemeClr val="accent4">
              <a:lumMod val="60000"/>
              <a:lumOff val="4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Khi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Trời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nằm</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trên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đường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thẳng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giao</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nhau</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giữa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hai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phẳng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trên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thì</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xảy</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ra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hiện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tượng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nguyệt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thực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hoặc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nhật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thực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a:t>
            </a:r>
            <a:endParaRPr kumimoji="0" lang="en-US" sz="2800" b="1" i="0" u="none" strike="noStrike" kern="1200" cap="none" spc="0" normalizeH="0" baseline="0" noProof="0" dirty="0">
              <a:ln>
                <a:noFill/>
              </a:ln>
              <a:solidFill>
                <a:srgbClr val="002060"/>
              </a:solidFill>
              <a:effectLst/>
              <a:uLnTx/>
              <a:uFillTx/>
              <a:latin typeface="Arial"/>
              <a:cs typeface="+mn-cs"/>
            </a:endParaRPr>
          </a:p>
        </p:txBody>
      </p:sp>
      <p:sp>
        <p:nvSpPr>
          <p:cNvPr id="6" name="TextBox 5" descr="n25 Fb Nguyen Phuong"/>
          <p:cNvSpPr txBox="1"/>
          <p:nvPr/>
        </p:nvSpPr>
        <p:spPr>
          <a:xfrm>
            <a:off x="419988" y="3538940"/>
            <a:ext cx="1382290" cy="523220"/>
          </a:xfrm>
          <a:prstGeom prst="rect">
            <a:avLst/>
          </a:prstGeom>
          <a:solidFill>
            <a:srgbClr val="0070C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A8C6D">
                    <a:lumMod val="20000"/>
                    <a:lumOff val="80000"/>
                  </a:srgbClr>
                </a:solidFill>
                <a:effectLst/>
                <a:uLnTx/>
                <a:uFillTx/>
                <a:latin typeface="Arial"/>
                <a:ea typeface="+mn-ea"/>
                <a:cs typeface="+mn-cs"/>
              </a:rPr>
              <a:t>CÂU 4</a:t>
            </a:r>
          </a:p>
        </p:txBody>
      </p:sp>
    </p:spTree>
    <p:extLst>
      <p:ext uri="{BB962C8B-B14F-4D97-AF65-F5344CB8AC3E}">
        <p14:creationId xmlns:p14="http://schemas.microsoft.com/office/powerpoint/2010/main" val="53855487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descr="n25 Fb Nguyen Phuong">
            <a:extLst>
              <a:ext uri="{FF2B5EF4-FFF2-40B4-BE49-F238E27FC236}">
                <a16:creationId xmlns:a16="http://schemas.microsoft.com/office/drawing/2014/main" id="{9E16A703-F021-4C2E-AAB2-D71BAF66F806}"/>
              </a:ext>
            </a:extLst>
          </p:cNvPr>
          <p:cNvSpPr/>
          <p:nvPr/>
        </p:nvSpPr>
        <p:spPr>
          <a:xfrm>
            <a:off x="190366" y="225394"/>
            <a:ext cx="7162934"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TRÁI</a:t>
            </a:r>
            <a:r>
              <a:rPr kumimoji="0" lang="en-US" sz="3600" b="1" i="0" u="none" strike="noStrike" kern="0" cap="none" spc="0" normalizeH="0" noProof="0">
                <a:ln>
                  <a:noFill/>
                </a:ln>
                <a:solidFill>
                  <a:srgbClr val="FFFF00"/>
                </a:solidFill>
                <a:effectLst/>
                <a:uLnTx/>
                <a:uFillTx/>
                <a:latin typeface="#9Slide03 AmpleSoft Bold" panose="02000000000000000000" pitchFamily="2" charset="-93"/>
                <a:ea typeface="+mn-ea"/>
                <a:cs typeface="+mn-cs"/>
              </a:rPr>
              <a:t> ĐẤT VÀ MẶT TRĂNG</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5" name="Hình chữ nhật: Góc Tròn 5" descr="n25 Fb Nguyen Phuong">
            <a:extLst>
              <a:ext uri="{FF2B5EF4-FFF2-40B4-BE49-F238E27FC236}">
                <a16:creationId xmlns:a16="http://schemas.microsoft.com/office/drawing/2014/main" id="{2A051FDA-0B03-47AE-8C25-AE4F76557902}"/>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1</a:t>
            </a:r>
          </a:p>
        </p:txBody>
      </p:sp>
      <p:sp>
        <p:nvSpPr>
          <p:cNvPr id="6" name="Rectangle: Rounded Corners 15" descr="n25 Fb Nguyen Phuong">
            <a:extLst>
              <a:ext uri="{FF2B5EF4-FFF2-40B4-BE49-F238E27FC236}">
                <a16:creationId xmlns:a16="http://schemas.microsoft.com/office/drawing/2014/main" id="{B071D522-DB96-4906-9FC5-05B434696D9C}"/>
              </a:ext>
            </a:extLst>
          </p:cNvPr>
          <p:cNvSpPr/>
          <p:nvPr/>
        </p:nvSpPr>
        <p:spPr>
          <a:xfrm>
            <a:off x="190366" y="1439476"/>
            <a:ext cx="5905634" cy="5193130"/>
          </a:xfrm>
          <a:custGeom>
            <a:avLst/>
            <a:gdLst>
              <a:gd name="connsiteX0" fmla="*/ 0 w 5905634"/>
              <a:gd name="connsiteY0" fmla="*/ 865539 h 5193130"/>
              <a:gd name="connsiteX1" fmla="*/ 865539 w 5905634"/>
              <a:gd name="connsiteY1" fmla="*/ 0 h 5193130"/>
              <a:gd name="connsiteX2" fmla="*/ 1420159 w 5905634"/>
              <a:gd name="connsiteY2" fmla="*/ 0 h 5193130"/>
              <a:gd name="connsiteX3" fmla="*/ 1891287 w 5905634"/>
              <a:gd name="connsiteY3" fmla="*/ 0 h 5193130"/>
              <a:gd name="connsiteX4" fmla="*/ 2571143 w 5905634"/>
              <a:gd name="connsiteY4" fmla="*/ 0 h 5193130"/>
              <a:gd name="connsiteX5" fmla="*/ 3167508 w 5905634"/>
              <a:gd name="connsiteY5" fmla="*/ 0 h 5193130"/>
              <a:gd name="connsiteX6" fmla="*/ 3680382 w 5905634"/>
              <a:gd name="connsiteY6" fmla="*/ 0 h 5193130"/>
              <a:gd name="connsiteX7" fmla="*/ 4151511 w 5905634"/>
              <a:gd name="connsiteY7" fmla="*/ 0 h 5193130"/>
              <a:gd name="connsiteX8" fmla="*/ 5040095 w 5905634"/>
              <a:gd name="connsiteY8" fmla="*/ 0 h 5193130"/>
              <a:gd name="connsiteX9" fmla="*/ 5905634 w 5905634"/>
              <a:gd name="connsiteY9" fmla="*/ 865539 h 5193130"/>
              <a:gd name="connsiteX10" fmla="*/ 5905634 w 5905634"/>
              <a:gd name="connsiteY10" fmla="*/ 1442548 h 5193130"/>
              <a:gd name="connsiteX11" fmla="*/ 5905634 w 5905634"/>
              <a:gd name="connsiteY11" fmla="*/ 2054177 h 5193130"/>
              <a:gd name="connsiteX12" fmla="*/ 5905634 w 5905634"/>
              <a:gd name="connsiteY12" fmla="*/ 2527324 h 5193130"/>
              <a:gd name="connsiteX13" fmla="*/ 5905634 w 5905634"/>
              <a:gd name="connsiteY13" fmla="*/ 3173574 h 5193130"/>
              <a:gd name="connsiteX14" fmla="*/ 5905634 w 5905634"/>
              <a:gd name="connsiteY14" fmla="*/ 3715962 h 5193130"/>
              <a:gd name="connsiteX15" fmla="*/ 5905634 w 5905634"/>
              <a:gd name="connsiteY15" fmla="*/ 4327591 h 5193130"/>
              <a:gd name="connsiteX16" fmla="*/ 5040095 w 5905634"/>
              <a:gd name="connsiteY16" fmla="*/ 5193130 h 5193130"/>
              <a:gd name="connsiteX17" fmla="*/ 4485475 w 5905634"/>
              <a:gd name="connsiteY17" fmla="*/ 5193130 h 5193130"/>
              <a:gd name="connsiteX18" fmla="*/ 4014347 w 5905634"/>
              <a:gd name="connsiteY18" fmla="*/ 5193130 h 5193130"/>
              <a:gd name="connsiteX19" fmla="*/ 3543218 w 5905634"/>
              <a:gd name="connsiteY19" fmla="*/ 5193130 h 5193130"/>
              <a:gd name="connsiteX20" fmla="*/ 2988599 w 5905634"/>
              <a:gd name="connsiteY20" fmla="*/ 5193130 h 5193130"/>
              <a:gd name="connsiteX21" fmla="*/ 2392234 w 5905634"/>
              <a:gd name="connsiteY21" fmla="*/ 5193130 h 5193130"/>
              <a:gd name="connsiteX22" fmla="*/ 1879360 w 5905634"/>
              <a:gd name="connsiteY22" fmla="*/ 5193130 h 5193130"/>
              <a:gd name="connsiteX23" fmla="*/ 865539 w 5905634"/>
              <a:gd name="connsiteY23" fmla="*/ 5193130 h 5193130"/>
              <a:gd name="connsiteX24" fmla="*/ 0 w 5905634"/>
              <a:gd name="connsiteY24" fmla="*/ 4327591 h 5193130"/>
              <a:gd name="connsiteX25" fmla="*/ 0 w 5905634"/>
              <a:gd name="connsiteY25" fmla="*/ 3854444 h 5193130"/>
              <a:gd name="connsiteX26" fmla="*/ 0 w 5905634"/>
              <a:gd name="connsiteY26" fmla="*/ 3346676 h 5193130"/>
              <a:gd name="connsiteX27" fmla="*/ 0 w 5905634"/>
              <a:gd name="connsiteY27" fmla="*/ 2769668 h 5193130"/>
              <a:gd name="connsiteX28" fmla="*/ 0 w 5905634"/>
              <a:gd name="connsiteY28" fmla="*/ 2192659 h 5193130"/>
              <a:gd name="connsiteX29" fmla="*/ 0 w 5905634"/>
              <a:gd name="connsiteY29" fmla="*/ 1684891 h 5193130"/>
              <a:gd name="connsiteX30" fmla="*/ 0 w 5905634"/>
              <a:gd name="connsiteY30" fmla="*/ 865539 h 519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05634" h="5193130" fill="none" extrusionOk="0">
                <a:moveTo>
                  <a:pt x="0" y="865539"/>
                </a:moveTo>
                <a:cubicBezTo>
                  <a:pt x="-122284" y="384330"/>
                  <a:pt x="522600" y="28202"/>
                  <a:pt x="865539" y="0"/>
                </a:cubicBezTo>
                <a:cubicBezTo>
                  <a:pt x="1021391" y="-63083"/>
                  <a:pt x="1297246" y="26737"/>
                  <a:pt x="1420159" y="0"/>
                </a:cubicBezTo>
                <a:cubicBezTo>
                  <a:pt x="1543072" y="-26737"/>
                  <a:pt x="1788659" y="25334"/>
                  <a:pt x="1891287" y="0"/>
                </a:cubicBezTo>
                <a:cubicBezTo>
                  <a:pt x="1993915" y="-25334"/>
                  <a:pt x="2295090" y="71058"/>
                  <a:pt x="2571143" y="0"/>
                </a:cubicBezTo>
                <a:cubicBezTo>
                  <a:pt x="2847196" y="-71058"/>
                  <a:pt x="3017455" y="48868"/>
                  <a:pt x="3167508" y="0"/>
                </a:cubicBezTo>
                <a:cubicBezTo>
                  <a:pt x="3317562" y="-48868"/>
                  <a:pt x="3567029" y="40071"/>
                  <a:pt x="3680382" y="0"/>
                </a:cubicBezTo>
                <a:cubicBezTo>
                  <a:pt x="3793735" y="-40071"/>
                  <a:pt x="3966789" y="2237"/>
                  <a:pt x="4151511" y="0"/>
                </a:cubicBezTo>
                <a:cubicBezTo>
                  <a:pt x="4336233" y="-2237"/>
                  <a:pt x="4789455" y="59859"/>
                  <a:pt x="5040095" y="0"/>
                </a:cubicBezTo>
                <a:cubicBezTo>
                  <a:pt x="5573212" y="35906"/>
                  <a:pt x="5917088" y="406186"/>
                  <a:pt x="5905634" y="865539"/>
                </a:cubicBezTo>
                <a:cubicBezTo>
                  <a:pt x="5912392" y="999633"/>
                  <a:pt x="5843067" y="1189944"/>
                  <a:pt x="5905634" y="1442548"/>
                </a:cubicBezTo>
                <a:cubicBezTo>
                  <a:pt x="5968201" y="1695152"/>
                  <a:pt x="5890462" y="1797059"/>
                  <a:pt x="5905634" y="2054177"/>
                </a:cubicBezTo>
                <a:cubicBezTo>
                  <a:pt x="5920806" y="2311295"/>
                  <a:pt x="5875394" y="2298465"/>
                  <a:pt x="5905634" y="2527324"/>
                </a:cubicBezTo>
                <a:cubicBezTo>
                  <a:pt x="5935874" y="2756183"/>
                  <a:pt x="5861971" y="2863196"/>
                  <a:pt x="5905634" y="3173574"/>
                </a:cubicBezTo>
                <a:cubicBezTo>
                  <a:pt x="5949297" y="3483952"/>
                  <a:pt x="5889346" y="3568167"/>
                  <a:pt x="5905634" y="3715962"/>
                </a:cubicBezTo>
                <a:cubicBezTo>
                  <a:pt x="5921922" y="3863757"/>
                  <a:pt x="5835822" y="4036711"/>
                  <a:pt x="5905634" y="4327591"/>
                </a:cubicBezTo>
                <a:cubicBezTo>
                  <a:pt x="5910154" y="4715054"/>
                  <a:pt x="5495051" y="5111152"/>
                  <a:pt x="5040095" y="5193130"/>
                </a:cubicBezTo>
                <a:cubicBezTo>
                  <a:pt x="4833330" y="5243225"/>
                  <a:pt x="4598627" y="5173193"/>
                  <a:pt x="4485475" y="5193130"/>
                </a:cubicBezTo>
                <a:cubicBezTo>
                  <a:pt x="4372323" y="5213067"/>
                  <a:pt x="4216745" y="5166497"/>
                  <a:pt x="4014347" y="5193130"/>
                </a:cubicBezTo>
                <a:cubicBezTo>
                  <a:pt x="3811949" y="5219763"/>
                  <a:pt x="3679311" y="5155048"/>
                  <a:pt x="3543218" y="5193130"/>
                </a:cubicBezTo>
                <a:cubicBezTo>
                  <a:pt x="3407125" y="5231212"/>
                  <a:pt x="3244674" y="5181924"/>
                  <a:pt x="2988599" y="5193130"/>
                </a:cubicBezTo>
                <a:cubicBezTo>
                  <a:pt x="2732524" y="5204336"/>
                  <a:pt x="2584199" y="5144557"/>
                  <a:pt x="2392234" y="5193130"/>
                </a:cubicBezTo>
                <a:cubicBezTo>
                  <a:pt x="2200269" y="5241703"/>
                  <a:pt x="2003390" y="5133974"/>
                  <a:pt x="1879360" y="5193130"/>
                </a:cubicBezTo>
                <a:cubicBezTo>
                  <a:pt x="1755330" y="5252286"/>
                  <a:pt x="1072225" y="5164342"/>
                  <a:pt x="865539" y="5193130"/>
                </a:cubicBezTo>
                <a:cubicBezTo>
                  <a:pt x="412572" y="5067460"/>
                  <a:pt x="37103" y="4748622"/>
                  <a:pt x="0" y="4327591"/>
                </a:cubicBezTo>
                <a:cubicBezTo>
                  <a:pt x="-28196" y="4204110"/>
                  <a:pt x="43080" y="3977579"/>
                  <a:pt x="0" y="3854444"/>
                </a:cubicBezTo>
                <a:cubicBezTo>
                  <a:pt x="-43080" y="3731309"/>
                  <a:pt x="7128" y="3540684"/>
                  <a:pt x="0" y="3346676"/>
                </a:cubicBezTo>
                <a:cubicBezTo>
                  <a:pt x="-7128" y="3152668"/>
                  <a:pt x="34210" y="2934027"/>
                  <a:pt x="0" y="2769668"/>
                </a:cubicBezTo>
                <a:cubicBezTo>
                  <a:pt x="-34210" y="2605309"/>
                  <a:pt x="67679" y="2449199"/>
                  <a:pt x="0" y="2192659"/>
                </a:cubicBezTo>
                <a:cubicBezTo>
                  <a:pt x="-67679" y="1936119"/>
                  <a:pt x="58039" y="1914852"/>
                  <a:pt x="0" y="1684891"/>
                </a:cubicBezTo>
                <a:cubicBezTo>
                  <a:pt x="-58039" y="1454930"/>
                  <a:pt x="16396" y="1156472"/>
                  <a:pt x="0" y="865539"/>
                </a:cubicBezTo>
                <a:close/>
              </a:path>
              <a:path w="5905634" h="5193130" stroke="0" extrusionOk="0">
                <a:moveTo>
                  <a:pt x="0" y="865539"/>
                </a:moveTo>
                <a:cubicBezTo>
                  <a:pt x="-22498" y="496825"/>
                  <a:pt x="478291" y="-19638"/>
                  <a:pt x="865539" y="0"/>
                </a:cubicBezTo>
                <a:cubicBezTo>
                  <a:pt x="1047043" y="-28072"/>
                  <a:pt x="1261071" y="12456"/>
                  <a:pt x="1461904" y="0"/>
                </a:cubicBezTo>
                <a:cubicBezTo>
                  <a:pt x="1662738" y="-12456"/>
                  <a:pt x="1990782" y="80395"/>
                  <a:pt x="2141760" y="0"/>
                </a:cubicBezTo>
                <a:cubicBezTo>
                  <a:pt x="2292738" y="-80395"/>
                  <a:pt x="2493780" y="66041"/>
                  <a:pt x="2821617" y="0"/>
                </a:cubicBezTo>
                <a:cubicBezTo>
                  <a:pt x="3149454" y="-66041"/>
                  <a:pt x="3190790" y="8675"/>
                  <a:pt x="3417982" y="0"/>
                </a:cubicBezTo>
                <a:cubicBezTo>
                  <a:pt x="3645175" y="-8675"/>
                  <a:pt x="3728938" y="5836"/>
                  <a:pt x="3930856" y="0"/>
                </a:cubicBezTo>
                <a:cubicBezTo>
                  <a:pt x="4132774" y="-5836"/>
                  <a:pt x="4589455" y="114824"/>
                  <a:pt x="5040095" y="0"/>
                </a:cubicBezTo>
                <a:cubicBezTo>
                  <a:pt x="5540427" y="68998"/>
                  <a:pt x="5924463" y="452908"/>
                  <a:pt x="5905634" y="865539"/>
                </a:cubicBezTo>
                <a:cubicBezTo>
                  <a:pt x="5929816" y="1063559"/>
                  <a:pt x="5879477" y="1199718"/>
                  <a:pt x="5905634" y="1338686"/>
                </a:cubicBezTo>
                <a:cubicBezTo>
                  <a:pt x="5931791" y="1477654"/>
                  <a:pt x="5858825" y="1702392"/>
                  <a:pt x="5905634" y="1950315"/>
                </a:cubicBezTo>
                <a:cubicBezTo>
                  <a:pt x="5952443" y="2198238"/>
                  <a:pt x="5885011" y="2429030"/>
                  <a:pt x="5905634" y="2561944"/>
                </a:cubicBezTo>
                <a:cubicBezTo>
                  <a:pt x="5926257" y="2694858"/>
                  <a:pt x="5841507" y="2982340"/>
                  <a:pt x="5905634" y="3208194"/>
                </a:cubicBezTo>
                <a:cubicBezTo>
                  <a:pt x="5969761" y="3434048"/>
                  <a:pt x="5904134" y="3600898"/>
                  <a:pt x="5905634" y="3785203"/>
                </a:cubicBezTo>
                <a:cubicBezTo>
                  <a:pt x="5907134" y="3969508"/>
                  <a:pt x="5849018" y="4159398"/>
                  <a:pt x="5905634" y="4327591"/>
                </a:cubicBezTo>
                <a:cubicBezTo>
                  <a:pt x="5877945" y="4755869"/>
                  <a:pt x="5631588" y="5111653"/>
                  <a:pt x="5040095" y="5193130"/>
                </a:cubicBezTo>
                <a:cubicBezTo>
                  <a:pt x="4875985" y="5214011"/>
                  <a:pt x="4696758" y="5162698"/>
                  <a:pt x="4527221" y="5193130"/>
                </a:cubicBezTo>
                <a:cubicBezTo>
                  <a:pt x="4357684" y="5223562"/>
                  <a:pt x="4032571" y="5175755"/>
                  <a:pt x="3889110" y="5193130"/>
                </a:cubicBezTo>
                <a:cubicBezTo>
                  <a:pt x="3745649" y="5210505"/>
                  <a:pt x="3413886" y="5176753"/>
                  <a:pt x="3292745" y="5193130"/>
                </a:cubicBezTo>
                <a:cubicBezTo>
                  <a:pt x="3171604" y="5209507"/>
                  <a:pt x="2970600" y="5189302"/>
                  <a:pt x="2654634" y="5193130"/>
                </a:cubicBezTo>
                <a:cubicBezTo>
                  <a:pt x="2338668" y="5196958"/>
                  <a:pt x="2377769" y="5185333"/>
                  <a:pt x="2141760" y="5193130"/>
                </a:cubicBezTo>
                <a:cubicBezTo>
                  <a:pt x="1905751" y="5200927"/>
                  <a:pt x="1692576" y="5186324"/>
                  <a:pt x="1545395" y="5193130"/>
                </a:cubicBezTo>
                <a:cubicBezTo>
                  <a:pt x="1398214" y="5199936"/>
                  <a:pt x="1037416" y="5136912"/>
                  <a:pt x="865539" y="5193130"/>
                </a:cubicBezTo>
                <a:cubicBezTo>
                  <a:pt x="387886" y="5170218"/>
                  <a:pt x="-6447" y="4791940"/>
                  <a:pt x="0" y="4327591"/>
                </a:cubicBezTo>
                <a:cubicBezTo>
                  <a:pt x="-53649" y="4156968"/>
                  <a:pt x="65845" y="3974612"/>
                  <a:pt x="0" y="3715962"/>
                </a:cubicBezTo>
                <a:cubicBezTo>
                  <a:pt x="-65845" y="3457312"/>
                  <a:pt x="17099" y="3442973"/>
                  <a:pt x="0" y="3242815"/>
                </a:cubicBezTo>
                <a:cubicBezTo>
                  <a:pt x="-17099" y="3042657"/>
                  <a:pt x="34366" y="2962627"/>
                  <a:pt x="0" y="2700427"/>
                </a:cubicBezTo>
                <a:cubicBezTo>
                  <a:pt x="-34366" y="2438227"/>
                  <a:pt x="18409" y="2285733"/>
                  <a:pt x="0" y="2123418"/>
                </a:cubicBezTo>
                <a:cubicBezTo>
                  <a:pt x="-18409" y="1961103"/>
                  <a:pt x="23950" y="1690064"/>
                  <a:pt x="0" y="1546409"/>
                </a:cubicBezTo>
                <a:cubicBezTo>
                  <a:pt x="-23950" y="1402754"/>
                  <a:pt x="20878" y="1164411"/>
                  <a:pt x="0" y="865539"/>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a:solidFill>
                  <a:srgbClr val="000000"/>
                </a:solidFill>
                <a:cs typeface="Arial" panose="020B0604020202020204" pitchFamily="34" charset="0"/>
              </a:rPr>
              <a:t>Trái Đất có dạng gần hình cầu, hơi dẹt ở hai cực Bắc và Nam. Đường kính trung bình của Trái Đất khoảng 12756 km. Trái Đất tự quay quanh trục Bắc – Nam của nó với chu kì 23 giờ 56 phút 4 giây. Trái Đất quay xung quanh Mặt Trời với quỹ đạo gần tròn với chu kì 365, 25 ngày.</a:t>
            </a:r>
          </a:p>
          <a:p>
            <a:pPr lvl="0" algn="just">
              <a:defRPr/>
            </a:pPr>
            <a:r>
              <a:rPr lang="vi-VN" sz="2800" b="1" kern="0">
                <a:solidFill>
                  <a:srgbClr val="000000"/>
                </a:solidFill>
                <a:cs typeface="Arial" panose="020B0604020202020204" pitchFamily="34" charset="0"/>
              </a:rPr>
              <a:t>  </a:t>
            </a:r>
          </a:p>
        </p:txBody>
      </p:sp>
      <p:pic>
        <p:nvPicPr>
          <p:cNvPr id="8" name="Picture 2" descr="n25 Fb Nguyen Phuong">
            <a:extLst>
              <a:ext uri="{FF2B5EF4-FFF2-40B4-BE49-F238E27FC236}">
                <a16:creationId xmlns:a16="http://schemas.microsoft.com/office/drawing/2014/main" id="{BF16A3A9-6BF3-4331-8540-52B64FD6A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2647950"/>
            <a:ext cx="5524538" cy="294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8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descr="n25 Fb Nguyen Phuong">
            <a:extLst>
              <a:ext uri="{FF2B5EF4-FFF2-40B4-BE49-F238E27FC236}">
                <a16:creationId xmlns:a16="http://schemas.microsoft.com/office/drawing/2014/main" id="{9E16A703-F021-4C2E-AAB2-D71BAF66F806}"/>
              </a:ext>
            </a:extLst>
          </p:cNvPr>
          <p:cNvSpPr/>
          <p:nvPr/>
        </p:nvSpPr>
        <p:spPr>
          <a:xfrm>
            <a:off x="190366" y="225394"/>
            <a:ext cx="7162934"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TRÁI ĐẤT VÀ MẶT TRĂNG</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5" name="Hình chữ nhật: Góc Tròn 5" descr="n25 Fb Nguyen Phuong">
            <a:extLst>
              <a:ext uri="{FF2B5EF4-FFF2-40B4-BE49-F238E27FC236}">
                <a16:creationId xmlns:a16="http://schemas.microsoft.com/office/drawing/2014/main" id="{2A051FDA-0B03-47AE-8C25-AE4F76557902}"/>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1</a:t>
            </a:r>
          </a:p>
        </p:txBody>
      </p:sp>
      <p:sp>
        <p:nvSpPr>
          <p:cNvPr id="6" name="Rectangle: Rounded Corners 15" descr="n25 Fb Nguyen Phuong">
            <a:extLst>
              <a:ext uri="{FF2B5EF4-FFF2-40B4-BE49-F238E27FC236}">
                <a16:creationId xmlns:a16="http://schemas.microsoft.com/office/drawing/2014/main" id="{B071D522-DB96-4906-9FC5-05B434696D9C}"/>
              </a:ext>
            </a:extLst>
          </p:cNvPr>
          <p:cNvSpPr/>
          <p:nvPr/>
        </p:nvSpPr>
        <p:spPr>
          <a:xfrm>
            <a:off x="190365" y="1439476"/>
            <a:ext cx="6924809" cy="5193130"/>
          </a:xfrm>
          <a:custGeom>
            <a:avLst/>
            <a:gdLst>
              <a:gd name="connsiteX0" fmla="*/ 0 w 6924809"/>
              <a:gd name="connsiteY0" fmla="*/ 865539 h 5193130"/>
              <a:gd name="connsiteX1" fmla="*/ 865539 w 6924809"/>
              <a:gd name="connsiteY1" fmla="*/ 0 h 5193130"/>
              <a:gd name="connsiteX2" fmla="*/ 1494558 w 6924809"/>
              <a:gd name="connsiteY2" fmla="*/ 0 h 5193130"/>
              <a:gd name="connsiteX3" fmla="*/ 1967764 w 6924809"/>
              <a:gd name="connsiteY3" fmla="*/ 0 h 5193130"/>
              <a:gd name="connsiteX4" fmla="*/ 2389033 w 6924809"/>
              <a:gd name="connsiteY4" fmla="*/ 0 h 5193130"/>
              <a:gd name="connsiteX5" fmla="*/ 2966115 w 6924809"/>
              <a:gd name="connsiteY5" fmla="*/ 0 h 5193130"/>
              <a:gd name="connsiteX6" fmla="*/ 3387384 w 6924809"/>
              <a:gd name="connsiteY6" fmla="*/ 0 h 5193130"/>
              <a:gd name="connsiteX7" fmla="*/ 3808653 w 6924809"/>
              <a:gd name="connsiteY7" fmla="*/ 0 h 5193130"/>
              <a:gd name="connsiteX8" fmla="*/ 4229923 w 6924809"/>
              <a:gd name="connsiteY8" fmla="*/ 0 h 5193130"/>
              <a:gd name="connsiteX9" fmla="*/ 4858941 w 6924809"/>
              <a:gd name="connsiteY9" fmla="*/ 0 h 5193130"/>
              <a:gd name="connsiteX10" fmla="*/ 5280210 w 6924809"/>
              <a:gd name="connsiteY10" fmla="*/ 0 h 5193130"/>
              <a:gd name="connsiteX11" fmla="*/ 6059270 w 6924809"/>
              <a:gd name="connsiteY11" fmla="*/ 0 h 5193130"/>
              <a:gd name="connsiteX12" fmla="*/ 6924809 w 6924809"/>
              <a:gd name="connsiteY12" fmla="*/ 865539 h 5193130"/>
              <a:gd name="connsiteX13" fmla="*/ 6924809 w 6924809"/>
              <a:gd name="connsiteY13" fmla="*/ 1442548 h 5193130"/>
              <a:gd name="connsiteX14" fmla="*/ 6924809 w 6924809"/>
              <a:gd name="connsiteY14" fmla="*/ 2054177 h 5193130"/>
              <a:gd name="connsiteX15" fmla="*/ 6924809 w 6924809"/>
              <a:gd name="connsiteY15" fmla="*/ 2631186 h 5193130"/>
              <a:gd name="connsiteX16" fmla="*/ 6924809 w 6924809"/>
              <a:gd name="connsiteY16" fmla="*/ 3104333 h 5193130"/>
              <a:gd name="connsiteX17" fmla="*/ 6924809 w 6924809"/>
              <a:gd name="connsiteY17" fmla="*/ 3577480 h 5193130"/>
              <a:gd name="connsiteX18" fmla="*/ 6924809 w 6924809"/>
              <a:gd name="connsiteY18" fmla="*/ 4327591 h 5193130"/>
              <a:gd name="connsiteX19" fmla="*/ 6059270 w 6924809"/>
              <a:gd name="connsiteY19" fmla="*/ 5193130 h 5193130"/>
              <a:gd name="connsiteX20" fmla="*/ 5430251 w 6924809"/>
              <a:gd name="connsiteY20" fmla="*/ 5193130 h 5193130"/>
              <a:gd name="connsiteX21" fmla="*/ 4749296 w 6924809"/>
              <a:gd name="connsiteY21" fmla="*/ 5193130 h 5193130"/>
              <a:gd name="connsiteX22" fmla="*/ 4120277 w 6924809"/>
              <a:gd name="connsiteY22" fmla="*/ 5193130 h 5193130"/>
              <a:gd name="connsiteX23" fmla="*/ 3647070 w 6924809"/>
              <a:gd name="connsiteY23" fmla="*/ 5193130 h 5193130"/>
              <a:gd name="connsiteX24" fmla="*/ 3173864 w 6924809"/>
              <a:gd name="connsiteY24" fmla="*/ 5193130 h 5193130"/>
              <a:gd name="connsiteX25" fmla="*/ 2596783 w 6924809"/>
              <a:gd name="connsiteY25" fmla="*/ 5193130 h 5193130"/>
              <a:gd name="connsiteX26" fmla="*/ 2019701 w 6924809"/>
              <a:gd name="connsiteY26" fmla="*/ 5193130 h 5193130"/>
              <a:gd name="connsiteX27" fmla="*/ 1546495 w 6924809"/>
              <a:gd name="connsiteY27" fmla="*/ 5193130 h 5193130"/>
              <a:gd name="connsiteX28" fmla="*/ 865539 w 6924809"/>
              <a:gd name="connsiteY28" fmla="*/ 5193130 h 5193130"/>
              <a:gd name="connsiteX29" fmla="*/ 0 w 6924809"/>
              <a:gd name="connsiteY29" fmla="*/ 4327591 h 5193130"/>
              <a:gd name="connsiteX30" fmla="*/ 0 w 6924809"/>
              <a:gd name="connsiteY30" fmla="*/ 3750582 h 5193130"/>
              <a:gd name="connsiteX31" fmla="*/ 0 w 6924809"/>
              <a:gd name="connsiteY31" fmla="*/ 3138953 h 5193130"/>
              <a:gd name="connsiteX32" fmla="*/ 0 w 6924809"/>
              <a:gd name="connsiteY32" fmla="*/ 2596565 h 5193130"/>
              <a:gd name="connsiteX33" fmla="*/ 0 w 6924809"/>
              <a:gd name="connsiteY33" fmla="*/ 1950315 h 5193130"/>
              <a:gd name="connsiteX34" fmla="*/ 0 w 6924809"/>
              <a:gd name="connsiteY34" fmla="*/ 865539 h 519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924809" h="5193130" fill="none" extrusionOk="0">
                <a:moveTo>
                  <a:pt x="0" y="865539"/>
                </a:moveTo>
                <a:cubicBezTo>
                  <a:pt x="56174" y="388369"/>
                  <a:pt x="353967" y="15003"/>
                  <a:pt x="865539" y="0"/>
                </a:cubicBezTo>
                <a:cubicBezTo>
                  <a:pt x="1106760" y="-4426"/>
                  <a:pt x="1304955" y="24319"/>
                  <a:pt x="1494558" y="0"/>
                </a:cubicBezTo>
                <a:cubicBezTo>
                  <a:pt x="1684161" y="-24319"/>
                  <a:pt x="1737048" y="39958"/>
                  <a:pt x="1967764" y="0"/>
                </a:cubicBezTo>
                <a:cubicBezTo>
                  <a:pt x="2198480" y="-39958"/>
                  <a:pt x="2272436" y="40893"/>
                  <a:pt x="2389033" y="0"/>
                </a:cubicBezTo>
                <a:cubicBezTo>
                  <a:pt x="2505630" y="-40893"/>
                  <a:pt x="2799087" y="51853"/>
                  <a:pt x="2966115" y="0"/>
                </a:cubicBezTo>
                <a:cubicBezTo>
                  <a:pt x="3133143" y="-51853"/>
                  <a:pt x="3222799" y="25696"/>
                  <a:pt x="3387384" y="0"/>
                </a:cubicBezTo>
                <a:cubicBezTo>
                  <a:pt x="3551969" y="-25696"/>
                  <a:pt x="3641609" y="7907"/>
                  <a:pt x="3808653" y="0"/>
                </a:cubicBezTo>
                <a:cubicBezTo>
                  <a:pt x="3975697" y="-7907"/>
                  <a:pt x="4064995" y="32746"/>
                  <a:pt x="4229923" y="0"/>
                </a:cubicBezTo>
                <a:cubicBezTo>
                  <a:pt x="4394851" y="-32746"/>
                  <a:pt x="4628414" y="6043"/>
                  <a:pt x="4858941" y="0"/>
                </a:cubicBezTo>
                <a:cubicBezTo>
                  <a:pt x="5089468" y="-6043"/>
                  <a:pt x="5073182" y="16576"/>
                  <a:pt x="5280210" y="0"/>
                </a:cubicBezTo>
                <a:cubicBezTo>
                  <a:pt x="5487238" y="-16576"/>
                  <a:pt x="5882633" y="12197"/>
                  <a:pt x="6059270" y="0"/>
                </a:cubicBezTo>
                <a:cubicBezTo>
                  <a:pt x="6545561" y="72406"/>
                  <a:pt x="6887540" y="322360"/>
                  <a:pt x="6924809" y="865539"/>
                </a:cubicBezTo>
                <a:cubicBezTo>
                  <a:pt x="6989000" y="1109458"/>
                  <a:pt x="6855897" y="1251519"/>
                  <a:pt x="6924809" y="1442548"/>
                </a:cubicBezTo>
                <a:cubicBezTo>
                  <a:pt x="6993721" y="1633577"/>
                  <a:pt x="6898564" y="1783674"/>
                  <a:pt x="6924809" y="2054177"/>
                </a:cubicBezTo>
                <a:cubicBezTo>
                  <a:pt x="6951054" y="2324680"/>
                  <a:pt x="6895150" y="2362955"/>
                  <a:pt x="6924809" y="2631186"/>
                </a:cubicBezTo>
                <a:cubicBezTo>
                  <a:pt x="6954468" y="2899417"/>
                  <a:pt x="6886847" y="2890826"/>
                  <a:pt x="6924809" y="3104333"/>
                </a:cubicBezTo>
                <a:cubicBezTo>
                  <a:pt x="6962771" y="3317840"/>
                  <a:pt x="6889592" y="3359710"/>
                  <a:pt x="6924809" y="3577480"/>
                </a:cubicBezTo>
                <a:cubicBezTo>
                  <a:pt x="6960026" y="3795250"/>
                  <a:pt x="6855241" y="4126035"/>
                  <a:pt x="6924809" y="4327591"/>
                </a:cubicBezTo>
                <a:cubicBezTo>
                  <a:pt x="6971010" y="4895545"/>
                  <a:pt x="6590332" y="5230538"/>
                  <a:pt x="6059270" y="5193130"/>
                </a:cubicBezTo>
                <a:cubicBezTo>
                  <a:pt x="5879189" y="5237361"/>
                  <a:pt x="5575280" y="5137895"/>
                  <a:pt x="5430251" y="5193130"/>
                </a:cubicBezTo>
                <a:cubicBezTo>
                  <a:pt x="5285222" y="5248365"/>
                  <a:pt x="4997559" y="5130278"/>
                  <a:pt x="4749296" y="5193130"/>
                </a:cubicBezTo>
                <a:cubicBezTo>
                  <a:pt x="4501033" y="5255982"/>
                  <a:pt x="4427992" y="5140938"/>
                  <a:pt x="4120277" y="5193130"/>
                </a:cubicBezTo>
                <a:cubicBezTo>
                  <a:pt x="3812562" y="5245322"/>
                  <a:pt x="3855761" y="5190851"/>
                  <a:pt x="3647070" y="5193130"/>
                </a:cubicBezTo>
                <a:cubicBezTo>
                  <a:pt x="3438379" y="5195409"/>
                  <a:pt x="3294910" y="5169328"/>
                  <a:pt x="3173864" y="5193130"/>
                </a:cubicBezTo>
                <a:cubicBezTo>
                  <a:pt x="3052818" y="5216932"/>
                  <a:pt x="2775993" y="5159914"/>
                  <a:pt x="2596783" y="5193130"/>
                </a:cubicBezTo>
                <a:cubicBezTo>
                  <a:pt x="2417573" y="5226346"/>
                  <a:pt x="2236883" y="5177512"/>
                  <a:pt x="2019701" y="5193130"/>
                </a:cubicBezTo>
                <a:cubicBezTo>
                  <a:pt x="1802519" y="5208748"/>
                  <a:pt x="1770927" y="5175102"/>
                  <a:pt x="1546495" y="5193130"/>
                </a:cubicBezTo>
                <a:cubicBezTo>
                  <a:pt x="1322063" y="5211158"/>
                  <a:pt x="1196848" y="5132032"/>
                  <a:pt x="865539" y="5193130"/>
                </a:cubicBezTo>
                <a:cubicBezTo>
                  <a:pt x="322605" y="5155993"/>
                  <a:pt x="-30419" y="4776541"/>
                  <a:pt x="0" y="4327591"/>
                </a:cubicBezTo>
                <a:cubicBezTo>
                  <a:pt x="-61833" y="4055123"/>
                  <a:pt x="53967" y="4022550"/>
                  <a:pt x="0" y="3750582"/>
                </a:cubicBezTo>
                <a:cubicBezTo>
                  <a:pt x="-53967" y="3478614"/>
                  <a:pt x="30283" y="3389909"/>
                  <a:pt x="0" y="3138953"/>
                </a:cubicBezTo>
                <a:cubicBezTo>
                  <a:pt x="-30283" y="2887997"/>
                  <a:pt x="44458" y="2800444"/>
                  <a:pt x="0" y="2596565"/>
                </a:cubicBezTo>
                <a:cubicBezTo>
                  <a:pt x="-44458" y="2392686"/>
                  <a:pt x="18691" y="2083090"/>
                  <a:pt x="0" y="1950315"/>
                </a:cubicBezTo>
                <a:cubicBezTo>
                  <a:pt x="-18691" y="1817540"/>
                  <a:pt x="128916" y="1148150"/>
                  <a:pt x="0" y="865539"/>
                </a:cubicBezTo>
                <a:close/>
              </a:path>
              <a:path w="6924809" h="5193130" stroke="0" extrusionOk="0">
                <a:moveTo>
                  <a:pt x="0" y="865539"/>
                </a:moveTo>
                <a:cubicBezTo>
                  <a:pt x="-22498" y="496825"/>
                  <a:pt x="478291" y="-19638"/>
                  <a:pt x="865539" y="0"/>
                </a:cubicBezTo>
                <a:cubicBezTo>
                  <a:pt x="1044914" y="-37279"/>
                  <a:pt x="1324584" y="28331"/>
                  <a:pt x="1442620" y="0"/>
                </a:cubicBezTo>
                <a:cubicBezTo>
                  <a:pt x="1560656" y="-28331"/>
                  <a:pt x="1870264" y="28921"/>
                  <a:pt x="2123576" y="0"/>
                </a:cubicBezTo>
                <a:cubicBezTo>
                  <a:pt x="2376888" y="-28921"/>
                  <a:pt x="2521294" y="14573"/>
                  <a:pt x="2804532" y="0"/>
                </a:cubicBezTo>
                <a:cubicBezTo>
                  <a:pt x="3087770" y="-14573"/>
                  <a:pt x="3235750" y="29627"/>
                  <a:pt x="3381613" y="0"/>
                </a:cubicBezTo>
                <a:cubicBezTo>
                  <a:pt x="3527476" y="-29627"/>
                  <a:pt x="3746655" y="17335"/>
                  <a:pt x="3854820" y="0"/>
                </a:cubicBezTo>
                <a:cubicBezTo>
                  <a:pt x="3962985" y="-17335"/>
                  <a:pt x="4235484" y="52832"/>
                  <a:pt x="4535776" y="0"/>
                </a:cubicBezTo>
                <a:cubicBezTo>
                  <a:pt x="4836068" y="-52832"/>
                  <a:pt x="4817114" y="10642"/>
                  <a:pt x="5060919" y="0"/>
                </a:cubicBezTo>
                <a:cubicBezTo>
                  <a:pt x="5304724" y="-10642"/>
                  <a:pt x="5793928" y="30362"/>
                  <a:pt x="6059270" y="0"/>
                </a:cubicBezTo>
                <a:cubicBezTo>
                  <a:pt x="6563387" y="60493"/>
                  <a:pt x="7033658" y="391621"/>
                  <a:pt x="6924809" y="865539"/>
                </a:cubicBezTo>
                <a:cubicBezTo>
                  <a:pt x="6936057" y="1120454"/>
                  <a:pt x="6879398" y="1179668"/>
                  <a:pt x="6924809" y="1407927"/>
                </a:cubicBezTo>
                <a:cubicBezTo>
                  <a:pt x="6970220" y="1636186"/>
                  <a:pt x="6860682" y="1828323"/>
                  <a:pt x="6924809" y="2054177"/>
                </a:cubicBezTo>
                <a:cubicBezTo>
                  <a:pt x="6988936" y="2280031"/>
                  <a:pt x="6923309" y="2446881"/>
                  <a:pt x="6924809" y="2631186"/>
                </a:cubicBezTo>
                <a:cubicBezTo>
                  <a:pt x="6926309" y="2815491"/>
                  <a:pt x="6906378" y="3081681"/>
                  <a:pt x="6924809" y="3208194"/>
                </a:cubicBezTo>
                <a:cubicBezTo>
                  <a:pt x="6943240" y="3334707"/>
                  <a:pt x="6889257" y="3890117"/>
                  <a:pt x="6924809" y="4327591"/>
                </a:cubicBezTo>
                <a:cubicBezTo>
                  <a:pt x="6959488" y="4898177"/>
                  <a:pt x="6513984" y="5208857"/>
                  <a:pt x="6059270" y="5193130"/>
                </a:cubicBezTo>
                <a:cubicBezTo>
                  <a:pt x="5921727" y="5257609"/>
                  <a:pt x="5654408" y="5139419"/>
                  <a:pt x="5482189" y="5193130"/>
                </a:cubicBezTo>
                <a:cubicBezTo>
                  <a:pt x="5309970" y="5246841"/>
                  <a:pt x="5075879" y="5130944"/>
                  <a:pt x="4905108" y="5193130"/>
                </a:cubicBezTo>
                <a:cubicBezTo>
                  <a:pt x="4734337" y="5255316"/>
                  <a:pt x="4567148" y="5185610"/>
                  <a:pt x="4276089" y="5193130"/>
                </a:cubicBezTo>
                <a:cubicBezTo>
                  <a:pt x="3985030" y="5200650"/>
                  <a:pt x="4009333" y="5181796"/>
                  <a:pt x="3802882" y="5193130"/>
                </a:cubicBezTo>
                <a:cubicBezTo>
                  <a:pt x="3596431" y="5204464"/>
                  <a:pt x="3457897" y="5141755"/>
                  <a:pt x="3225801" y="5193130"/>
                </a:cubicBezTo>
                <a:cubicBezTo>
                  <a:pt x="2993705" y="5244505"/>
                  <a:pt x="2832193" y="5127916"/>
                  <a:pt x="2544845" y="5193130"/>
                </a:cubicBezTo>
                <a:cubicBezTo>
                  <a:pt x="2257497" y="5258344"/>
                  <a:pt x="2127162" y="5145427"/>
                  <a:pt x="1863890" y="5193130"/>
                </a:cubicBezTo>
                <a:cubicBezTo>
                  <a:pt x="1600618" y="5240833"/>
                  <a:pt x="1538223" y="5188925"/>
                  <a:pt x="1390683" y="5193130"/>
                </a:cubicBezTo>
                <a:cubicBezTo>
                  <a:pt x="1243143" y="5197335"/>
                  <a:pt x="981986" y="5170546"/>
                  <a:pt x="865539" y="5193130"/>
                </a:cubicBezTo>
                <a:cubicBezTo>
                  <a:pt x="468589" y="5178040"/>
                  <a:pt x="39099" y="4728190"/>
                  <a:pt x="0" y="4327591"/>
                </a:cubicBezTo>
                <a:cubicBezTo>
                  <a:pt x="-41972" y="4135290"/>
                  <a:pt x="51143" y="3957030"/>
                  <a:pt x="0" y="3785203"/>
                </a:cubicBezTo>
                <a:cubicBezTo>
                  <a:pt x="-51143" y="3613376"/>
                  <a:pt x="23950" y="3351849"/>
                  <a:pt x="0" y="3208194"/>
                </a:cubicBezTo>
                <a:cubicBezTo>
                  <a:pt x="-23950" y="3064539"/>
                  <a:pt x="52102" y="2847833"/>
                  <a:pt x="0" y="2700427"/>
                </a:cubicBezTo>
                <a:cubicBezTo>
                  <a:pt x="-52102" y="2553021"/>
                  <a:pt x="13903" y="2318429"/>
                  <a:pt x="0" y="2088797"/>
                </a:cubicBezTo>
                <a:cubicBezTo>
                  <a:pt x="-13903" y="1859165"/>
                  <a:pt x="47026" y="1822015"/>
                  <a:pt x="0" y="1615650"/>
                </a:cubicBezTo>
                <a:cubicBezTo>
                  <a:pt x="-47026" y="1409285"/>
                  <a:pt x="39546" y="1070401"/>
                  <a:pt x="0" y="865539"/>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a:solidFill>
                  <a:srgbClr val="000000"/>
                </a:solidFill>
                <a:cs typeface="Arial" panose="020B0604020202020204" pitchFamily="34" charset="0"/>
              </a:rPr>
              <a:t>Mặt trăng là vệ tinh tự nhiên duy nhất của trái đất, nhỏ hơn trái đất khoảng 4 lần, cách trái đất khoảng 384 000 km. Mặt phẳng quỹ đạo của Mặt Trăng quanh quanh Trái Đất và mặt phẳng quỹ đạo của Trái Đất quay quanh Mặt Trời lệch nhau một góc khoảng 5</a:t>
            </a:r>
            <a:r>
              <a:rPr lang="vi-VN" sz="2800" b="1" kern="0" baseline="30000">
                <a:solidFill>
                  <a:srgbClr val="000000"/>
                </a:solidFill>
                <a:cs typeface="Arial" panose="020B0604020202020204" pitchFamily="34" charset="0"/>
              </a:rPr>
              <a:t>0</a:t>
            </a:r>
            <a:r>
              <a:rPr lang="vi-VN" sz="2800" b="1" kern="0">
                <a:solidFill>
                  <a:srgbClr val="000000"/>
                </a:solidFill>
                <a:cs typeface="Arial" panose="020B0604020202020204" pitchFamily="34" charset="0"/>
              </a:rPr>
              <a:t>. Khi Mặt Trời nằm trên đường thẳng giao nhau giữa hai mặt phẳng trên thì xảy ra hiện tượng nguyệt thực hoặc nhật thực.</a:t>
            </a:r>
            <a:endParaRPr kumimoji="0" lang="vi-VN" sz="28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050" name="Picture 2" descr="n25 Fb Nguyen Phuong">
            <a:extLst>
              <a:ext uri="{FF2B5EF4-FFF2-40B4-BE49-F238E27FC236}">
                <a16:creationId xmlns:a16="http://schemas.microsoft.com/office/drawing/2014/main" id="{1DD92E4E-9B00-4B8D-9D09-E32B3A3A1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2376342"/>
            <a:ext cx="4524375" cy="282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01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descr="n25 Fb Nguyen Phuong">
            <a:extLst>
              <a:ext uri="{FF2B5EF4-FFF2-40B4-BE49-F238E27FC236}">
                <a16:creationId xmlns:a16="http://schemas.microsoft.com/office/drawing/2014/main" id="{8C28DB3B-1214-45E5-9704-2C17991DB5AD}"/>
              </a:ext>
            </a:extLst>
          </p:cNvPr>
          <p:cNvSpPr/>
          <p:nvPr/>
        </p:nvSpPr>
        <p:spPr>
          <a:xfrm>
            <a:off x="104503" y="990943"/>
            <a:ext cx="11952514" cy="5605799"/>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3" descr="n25 Fb Nguyen Phuong">
            <a:extLst>
              <a:ext uri="{FF2B5EF4-FFF2-40B4-BE49-F238E27FC236}">
                <a16:creationId xmlns:a16="http://schemas.microsoft.com/office/drawing/2014/main" id="{210E8B9B-5DE6-47A2-A578-2629AD5F4AE3}"/>
              </a:ext>
            </a:extLst>
          </p:cNvPr>
          <p:cNvSpPr>
            <a:spLocks noChangeArrowheads="1"/>
          </p:cNvSpPr>
          <p:nvPr/>
        </p:nvSpPr>
        <p:spPr bwMode="gray">
          <a:xfrm>
            <a:off x="104503" y="943667"/>
            <a:ext cx="3838575" cy="523220"/>
          </a:xfrm>
          <a:prstGeom prst="chevron">
            <a:avLst>
              <a:gd name="adj" fmla="val 16468"/>
            </a:avLst>
          </a:prstGeom>
          <a:solidFill>
            <a:srgbClr val="0070C0"/>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a:ea typeface="+mn-ea"/>
                <a:cs typeface="+mn-cs"/>
              </a:rPr>
              <a:t>PHIẾU HỌC TẬP SỐ </a:t>
            </a:r>
            <a:r>
              <a:rPr lang="en-US" sz="2800" b="1" kern="0" dirty="0">
                <a:solidFill>
                  <a:prstClr val="white"/>
                </a:solidFill>
                <a:latin typeface="Calibri"/>
              </a:rPr>
              <a:t>2</a:t>
            </a:r>
            <a:endParaRPr kumimoji="0" lang="en-US" sz="2800" b="1" i="0" u="none" strike="noStrike" kern="0" cap="none" spc="0" normalizeH="0" baseline="0" noProof="0" dirty="0">
              <a:ln>
                <a:noFill/>
              </a:ln>
              <a:solidFill>
                <a:prstClr val="white"/>
              </a:solidFill>
              <a:effectLst/>
              <a:uLnTx/>
              <a:uFillTx/>
              <a:latin typeface="Calibri"/>
              <a:ea typeface="+mn-ea"/>
              <a:cs typeface="+mn-cs"/>
            </a:endParaRPr>
          </a:p>
        </p:txBody>
      </p:sp>
      <p:sp>
        <p:nvSpPr>
          <p:cNvPr id="2" name="Rectangle 1" descr="n25 Fb Nguyen Phuong"/>
          <p:cNvSpPr/>
          <p:nvPr/>
        </p:nvSpPr>
        <p:spPr>
          <a:xfrm>
            <a:off x="627017" y="1787918"/>
            <a:ext cx="11168743" cy="4240456"/>
          </a:xfrm>
          <a:prstGeom prst="rect">
            <a:avLst/>
          </a:prstGeom>
        </p:spPr>
        <p:txBody>
          <a:bodyPr wrap="square">
            <a:spAutoFit/>
          </a:bodyPr>
          <a:lstStyle/>
          <a:p>
            <a:pPr algn="just">
              <a:lnSpc>
                <a:spcPct val="115000"/>
              </a:lnSpc>
            </a:pPr>
            <a:r>
              <a:rPr lang="en-US" sz="3600" b="1" dirty="0" err="1">
                <a:solidFill>
                  <a:srgbClr val="7030A0"/>
                </a:solidFill>
                <a:ea typeface="Times New Roman" panose="02020603050405020304" pitchFamily="18" charset="0"/>
              </a:rPr>
              <a:t>Tìm</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hiểu</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mục</a:t>
            </a:r>
            <a:r>
              <a:rPr lang="en-US" sz="3600" b="1" dirty="0">
                <a:solidFill>
                  <a:srgbClr val="7030A0"/>
                </a:solidFill>
                <a:ea typeface="Times New Roman" panose="02020603050405020304" pitchFamily="18" charset="0"/>
              </a:rPr>
              <a:t> II SGK </a:t>
            </a:r>
            <a:r>
              <a:rPr lang="en-US" sz="3600" b="1" dirty="0" err="1">
                <a:solidFill>
                  <a:srgbClr val="7030A0"/>
                </a:solidFill>
                <a:ea typeface="Times New Roman" panose="02020603050405020304" pitchFamily="18" charset="0"/>
              </a:rPr>
              <a:t>và</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trả</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lời</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các</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câu</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hỏi</a:t>
            </a:r>
            <a:r>
              <a:rPr lang="en-US" sz="3600" b="1" dirty="0">
                <a:solidFill>
                  <a:srgbClr val="7030A0"/>
                </a:solidFill>
                <a:ea typeface="Times New Roman" panose="02020603050405020304" pitchFamily="18" charset="0"/>
              </a:rPr>
              <a:t> </a:t>
            </a:r>
            <a:r>
              <a:rPr lang="en-US" sz="3600" b="1" dirty="0" err="1">
                <a:solidFill>
                  <a:srgbClr val="7030A0"/>
                </a:solidFill>
                <a:ea typeface="Times New Roman" panose="02020603050405020304" pitchFamily="18" charset="0"/>
              </a:rPr>
              <a:t>sau</a:t>
            </a:r>
            <a:r>
              <a:rPr lang="en-US" sz="3600" b="1" dirty="0">
                <a:solidFill>
                  <a:srgbClr val="7030A0"/>
                </a:solidFill>
                <a:ea typeface="Times New Roman" panose="02020603050405020304" pitchFamily="18" charset="0"/>
              </a:rPr>
              <a:t>:</a:t>
            </a:r>
          </a:p>
          <a:p>
            <a:pPr algn="just">
              <a:lnSpc>
                <a:spcPct val="115000"/>
              </a:lnSpc>
            </a:pPr>
            <a:r>
              <a:rPr lang="vi-VN" sz="3600" b="1" dirty="0">
                <a:solidFill>
                  <a:srgbClr val="FF0000"/>
                </a:solidFill>
                <a:ea typeface="Times New Roman" panose="02020603050405020304" pitchFamily="18" charset="0"/>
              </a:rPr>
              <a:t>Câu 1: </a:t>
            </a:r>
            <a:r>
              <a:rPr lang="en-US" sz="3600" b="1" dirty="0" err="1">
                <a:solidFill>
                  <a:srgbClr val="0070C0"/>
                </a:solidFill>
                <a:ea typeface="Times New Roman" panose="02020603050405020304" pitchFamily="18" charset="0"/>
              </a:rPr>
              <a:t>Nhật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thực</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xảy</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ra</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khi</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nào</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Mặt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Trăng</a:t>
            </a:r>
            <a:r>
              <a:rPr lang="en-US" sz="3600" b="1" dirty="0">
                <a:solidFill>
                  <a:srgbClr val="0070C0"/>
                </a:solidFill>
                <a:ea typeface="Times New Roman" panose="02020603050405020304" pitchFamily="18" charset="0"/>
              </a:rPr>
              <a:t> ở </a:t>
            </a:r>
            <a:r>
              <a:rPr lang="en-US" sz="3600" b="1" dirty="0" err="1">
                <a:solidFill>
                  <a:srgbClr val="0070C0"/>
                </a:solidFill>
                <a:ea typeface="Times New Roman" panose="02020603050405020304" pitchFamily="18" charset="0"/>
              </a:rPr>
              <a:t>vị</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trí</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nào</a:t>
            </a:r>
            <a:r>
              <a:rPr lang="en-US" sz="3600" b="1" dirty="0">
                <a:solidFill>
                  <a:srgbClr val="0070C0"/>
                </a:solidFill>
                <a:ea typeface="Times New Roman" panose="02020603050405020304" pitchFamily="18" charset="0"/>
              </a:rPr>
              <a:t> so </a:t>
            </a:r>
            <a:r>
              <a:rPr lang="en-US" sz="3600" b="1" dirty="0" err="1">
                <a:solidFill>
                  <a:srgbClr val="0070C0"/>
                </a:solidFill>
                <a:ea typeface="Times New Roman" panose="02020603050405020304" pitchFamily="18" charset="0"/>
              </a:rPr>
              <a:t>với</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Trái</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Đất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và</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Mặt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Trời</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sẽ</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xảy</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ra</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nhật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thực</a:t>
            </a:r>
            <a:r>
              <a:rPr lang="en-US" sz="3600" b="1" dirty="0">
                <a:solidFill>
                  <a:srgbClr val="0070C0"/>
                </a:solidFill>
                <a:ea typeface="Times New Roman" panose="02020603050405020304" pitchFamily="18" charset="0"/>
              </a:rPr>
              <a:t>?</a:t>
            </a:r>
            <a:endParaRPr lang="vi-VN" sz="3600" b="1" dirty="0">
              <a:solidFill>
                <a:srgbClr val="0070C0"/>
              </a:solidFill>
              <a:ea typeface="Times New Roman" panose="02020603050405020304" pitchFamily="18" charset="0"/>
            </a:endParaRPr>
          </a:p>
          <a:p>
            <a:pPr algn="just">
              <a:lnSpc>
                <a:spcPct val="115000"/>
              </a:lnSpc>
            </a:pPr>
            <a:r>
              <a:rPr lang="vi-VN" sz="3600" b="1" dirty="0">
                <a:solidFill>
                  <a:srgbClr val="FF0000"/>
                </a:solidFill>
                <a:ea typeface="Times New Roman" panose="02020603050405020304" pitchFamily="18" charset="0"/>
              </a:rPr>
              <a:t>Câu </a:t>
            </a:r>
            <a:r>
              <a:rPr lang="en-US" sz="3600" b="1" dirty="0">
                <a:solidFill>
                  <a:srgbClr val="FF0000"/>
                </a:solidFill>
                <a:ea typeface="Times New Roman" panose="02020603050405020304" pitchFamily="18" charset="0"/>
              </a:rPr>
              <a:t>2</a:t>
            </a:r>
            <a:r>
              <a:rPr lang="vi-VN" sz="3600" b="1" dirty="0">
                <a:solidFill>
                  <a:srgbClr val="FF0000"/>
                </a:solidFill>
                <a:ea typeface="Times New Roman" panose="02020603050405020304" pitchFamily="18" charset="0"/>
              </a:rPr>
              <a:t>: </a:t>
            </a:r>
            <a:r>
              <a:rPr lang="en-US" sz="3600" b="1" dirty="0" err="1">
                <a:solidFill>
                  <a:srgbClr val="0070C0"/>
                </a:solidFill>
                <a:ea typeface="Times New Roman" panose="02020603050405020304" pitchFamily="18" charset="0"/>
              </a:rPr>
              <a:t>Hiện</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tượng</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nhật</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thực</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mỗi</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năm</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thường</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xảy</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ra</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như</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thế</a:t>
            </a:r>
            <a:r>
              <a:rPr lang="en-US" sz="3600" b="1" dirty="0">
                <a:solidFill>
                  <a:srgbClr val="0070C0"/>
                </a:solidFill>
                <a:ea typeface="Times New Roman" panose="02020603050405020304" pitchFamily="18" charset="0"/>
              </a:rPr>
              <a:t> </a:t>
            </a:r>
            <a:r>
              <a:rPr lang="en-US" sz="3600" b="1" dirty="0" err="1">
                <a:solidFill>
                  <a:srgbClr val="0070C0"/>
                </a:solidFill>
                <a:ea typeface="Times New Roman" panose="02020603050405020304" pitchFamily="18" charset="0"/>
              </a:rPr>
              <a:t>nào</a:t>
            </a:r>
            <a:r>
              <a:rPr lang="en-US" sz="3600" b="1" dirty="0">
                <a:solidFill>
                  <a:srgbClr val="0070C0"/>
                </a:solidFill>
                <a:ea typeface="Times New Roman" panose="02020603050405020304" pitchFamily="18" charset="0"/>
              </a:rPr>
              <a:t>?</a:t>
            </a:r>
            <a:endParaRPr lang="vi-VN" sz="3600" b="1" dirty="0">
              <a:solidFill>
                <a:srgbClr val="0070C0"/>
              </a:solidFill>
              <a:ea typeface="Times New Roman" panose="02020603050405020304" pitchFamily="18" charset="0"/>
            </a:endParaRPr>
          </a:p>
          <a:p>
            <a:pPr marR="0" lvl="0" algn="just">
              <a:lnSpc>
                <a:spcPct val="115000"/>
              </a:lnSpc>
              <a:spcBef>
                <a:spcPts val="0"/>
              </a:spcBef>
              <a:spcAft>
                <a:spcPts val="0"/>
              </a:spcAft>
            </a:pPr>
            <a:endParaRPr lang="en-US" sz="2000" dirty="0">
              <a:solidFill>
                <a:srgbClr val="003300"/>
              </a:solidFill>
              <a:effectLst/>
              <a:latin typeface="Times New Roman" panose="02020603050405020304" pitchFamily="18" charset="0"/>
              <a:ea typeface="Times New Roman" panose="02020603050405020304" pitchFamily="18" charset="0"/>
            </a:endParaRPr>
          </a:p>
        </p:txBody>
      </p:sp>
      <p:grpSp>
        <p:nvGrpSpPr>
          <p:cNvPr id="8" name="Google Shape;261;p35" descr="n25 Fb Nguyen Phuong">
            <a:extLst>
              <a:ext uri="{FF2B5EF4-FFF2-40B4-BE49-F238E27FC236}">
                <a16:creationId xmlns:a16="http://schemas.microsoft.com/office/drawing/2014/main" id="{058D1B6F-6633-46F1-9534-E859AA9970DB}"/>
              </a:ext>
            </a:extLst>
          </p:cNvPr>
          <p:cNvGrpSpPr/>
          <p:nvPr/>
        </p:nvGrpSpPr>
        <p:grpSpPr>
          <a:xfrm>
            <a:off x="4930945" y="-17995"/>
            <a:ext cx="2650955" cy="955871"/>
            <a:chOff x="1196025" y="2012250"/>
            <a:chExt cx="2821234" cy="727040"/>
          </a:xfrm>
        </p:grpSpPr>
        <p:sp>
          <p:nvSpPr>
            <p:cNvPr id="9" name="Google Shape;262;p35">
              <a:extLst>
                <a:ext uri="{FF2B5EF4-FFF2-40B4-BE49-F238E27FC236}">
                  <a16:creationId xmlns:a16="http://schemas.microsoft.com/office/drawing/2014/main" id="{517128C3-9BFC-409B-AC94-EEFD52E6389B}"/>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10" name="Google Shape;263;p35">
              <a:extLst>
                <a:ext uri="{FF2B5EF4-FFF2-40B4-BE49-F238E27FC236}">
                  <a16:creationId xmlns:a16="http://schemas.microsoft.com/office/drawing/2014/main" id="{49214089-676E-44F3-BC09-D00233847E69}"/>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1" name="TextBox 10" descr="n25 Fb Nguyen Phuong">
            <a:extLst>
              <a:ext uri="{FF2B5EF4-FFF2-40B4-BE49-F238E27FC236}">
                <a16:creationId xmlns:a16="http://schemas.microsoft.com/office/drawing/2014/main" id="{33F199F8-5A4D-4BEB-8536-69A10BD3C281}"/>
              </a:ext>
            </a:extLst>
          </p:cNvPr>
          <p:cNvSpPr txBox="1"/>
          <p:nvPr/>
        </p:nvSpPr>
        <p:spPr>
          <a:xfrm>
            <a:off x="4575327" y="235706"/>
            <a:ext cx="3201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rPr>
              <a:t>Nhóm 2</a:t>
            </a:r>
            <a:endParaRPr kumimoji="0" lang="vi-VN"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endParaRPr>
          </a:p>
        </p:txBody>
      </p:sp>
    </p:spTree>
    <p:extLst>
      <p:ext uri="{BB962C8B-B14F-4D97-AF65-F5344CB8AC3E}">
        <p14:creationId xmlns:p14="http://schemas.microsoft.com/office/powerpoint/2010/main" val="281284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descr="n25 Fb Nguyen Phuong">
            <a:extLst>
              <a:ext uri="{FF2B5EF4-FFF2-40B4-BE49-F238E27FC236}">
                <a16:creationId xmlns:a16="http://schemas.microsoft.com/office/drawing/2014/main" id="{8C28DB3B-1214-45E5-9704-2C17991DB5AD}"/>
              </a:ext>
            </a:extLst>
          </p:cNvPr>
          <p:cNvSpPr/>
          <p:nvPr/>
        </p:nvSpPr>
        <p:spPr>
          <a:xfrm>
            <a:off x="104503" y="1017069"/>
            <a:ext cx="11952514" cy="5605799"/>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3" descr="n25 Fb Nguyen Phuong">
            <a:extLst>
              <a:ext uri="{FF2B5EF4-FFF2-40B4-BE49-F238E27FC236}">
                <a16:creationId xmlns:a16="http://schemas.microsoft.com/office/drawing/2014/main" id="{210E8B9B-5DE6-47A2-A578-2629AD5F4AE3}"/>
              </a:ext>
            </a:extLst>
          </p:cNvPr>
          <p:cNvSpPr>
            <a:spLocks noChangeArrowheads="1"/>
          </p:cNvSpPr>
          <p:nvPr/>
        </p:nvSpPr>
        <p:spPr bwMode="gray">
          <a:xfrm>
            <a:off x="104503" y="969793"/>
            <a:ext cx="3838575" cy="523220"/>
          </a:xfrm>
          <a:prstGeom prst="chevron">
            <a:avLst>
              <a:gd name="adj" fmla="val 16468"/>
            </a:avLst>
          </a:prstGeom>
          <a:solidFill>
            <a:srgbClr val="0070C0"/>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a:ea typeface="+mn-ea"/>
                <a:cs typeface="+mn-cs"/>
              </a:rPr>
              <a:t>PHIẾU HỌC TẬP SỐ </a:t>
            </a:r>
            <a:r>
              <a:rPr lang="en-US" sz="2800" b="1" kern="0" dirty="0">
                <a:solidFill>
                  <a:prstClr val="white"/>
                </a:solidFill>
                <a:latin typeface="Calibri"/>
              </a:rPr>
              <a:t>2</a:t>
            </a:r>
            <a:endParaRPr kumimoji="0" lang="en-US" sz="2800" b="1" i="0" u="none" strike="noStrike" kern="0" cap="none" spc="0" normalizeH="0" baseline="0" noProof="0" dirty="0">
              <a:ln>
                <a:noFill/>
              </a:ln>
              <a:solidFill>
                <a:prstClr val="white"/>
              </a:solidFill>
              <a:effectLst/>
              <a:uLnTx/>
              <a:uFillTx/>
              <a:latin typeface="Calibri"/>
              <a:ea typeface="+mn-ea"/>
              <a:cs typeface="+mn-cs"/>
            </a:endParaRPr>
          </a:p>
        </p:txBody>
      </p:sp>
      <p:sp>
        <p:nvSpPr>
          <p:cNvPr id="2" name="Rectangle 1" descr="n25 Fb Nguyen Phuong"/>
          <p:cNvSpPr/>
          <p:nvPr/>
        </p:nvSpPr>
        <p:spPr>
          <a:xfrm>
            <a:off x="627017" y="1804519"/>
            <a:ext cx="11168743" cy="4512261"/>
          </a:xfrm>
          <a:prstGeom prst="rect">
            <a:avLst/>
          </a:prstGeom>
        </p:spPr>
        <p:txBody>
          <a:bodyPr wrap="square">
            <a:spAutoFit/>
          </a:bodyPr>
          <a:lstStyle/>
          <a:p>
            <a:pPr algn="just">
              <a:lnSpc>
                <a:spcPct val="115000"/>
              </a:lnSpc>
            </a:pPr>
            <a:r>
              <a:rPr lang="en-US" sz="3200" b="1" dirty="0" err="1">
                <a:solidFill>
                  <a:srgbClr val="7030A0"/>
                </a:solidFill>
                <a:ea typeface="Times New Roman" panose="02020603050405020304" pitchFamily="18" charset="0"/>
              </a:rPr>
              <a:t>Tìm</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hiểu</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mục</a:t>
            </a:r>
            <a:r>
              <a:rPr lang="en-US" sz="3200" b="1" dirty="0">
                <a:solidFill>
                  <a:srgbClr val="7030A0"/>
                </a:solidFill>
                <a:ea typeface="Times New Roman" panose="02020603050405020304" pitchFamily="18" charset="0"/>
              </a:rPr>
              <a:t> II SGK </a:t>
            </a:r>
            <a:r>
              <a:rPr lang="en-US" sz="3200" b="1" dirty="0" err="1">
                <a:solidFill>
                  <a:srgbClr val="7030A0"/>
                </a:solidFill>
                <a:ea typeface="Times New Roman" panose="02020603050405020304" pitchFamily="18" charset="0"/>
              </a:rPr>
              <a:t>và</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trả</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lời</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các</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câu</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hỏi</a:t>
            </a:r>
            <a:r>
              <a:rPr lang="en-US" sz="3200" b="1" dirty="0">
                <a:solidFill>
                  <a:srgbClr val="7030A0"/>
                </a:solidFill>
                <a:ea typeface="Times New Roman" panose="02020603050405020304" pitchFamily="18" charset="0"/>
              </a:rPr>
              <a:t> </a:t>
            </a:r>
            <a:r>
              <a:rPr lang="en-US" sz="3200" b="1" dirty="0" err="1">
                <a:solidFill>
                  <a:srgbClr val="7030A0"/>
                </a:solidFill>
                <a:ea typeface="Times New Roman" panose="02020603050405020304" pitchFamily="18" charset="0"/>
              </a:rPr>
              <a:t>sau</a:t>
            </a:r>
            <a:r>
              <a:rPr lang="en-US" sz="3200" b="1" dirty="0">
                <a:solidFill>
                  <a:srgbClr val="7030A0"/>
                </a:solidFill>
                <a:ea typeface="Times New Roman" panose="02020603050405020304" pitchFamily="18" charset="0"/>
              </a:rPr>
              <a:t>:</a:t>
            </a:r>
          </a:p>
          <a:p>
            <a:pPr algn="just">
              <a:lnSpc>
                <a:spcPct val="115000"/>
              </a:lnSpc>
            </a:pPr>
            <a:r>
              <a:rPr lang="vi-VN" sz="3200" b="1" dirty="0">
                <a:solidFill>
                  <a:srgbClr val="FF0000"/>
                </a:solidFill>
                <a:ea typeface="Times New Roman" panose="02020603050405020304" pitchFamily="18" charset="0"/>
              </a:rPr>
              <a:t>Câu </a:t>
            </a:r>
            <a:r>
              <a:rPr lang="en-US" sz="3200" b="1" dirty="0">
                <a:solidFill>
                  <a:srgbClr val="FF0000"/>
                </a:solidFill>
                <a:ea typeface="Times New Roman" panose="02020603050405020304" pitchFamily="18" charset="0"/>
              </a:rPr>
              <a:t>3</a:t>
            </a:r>
            <a:r>
              <a:rPr lang="vi-VN" sz="3200" b="1" dirty="0">
                <a:solidFill>
                  <a:srgbClr val="FF0000"/>
                </a:solidFill>
                <a:ea typeface="Times New Roman" panose="02020603050405020304" pitchFamily="18" charset="0"/>
              </a:rPr>
              <a:t>: </a:t>
            </a:r>
            <a:r>
              <a:rPr lang="en-US" sz="3200" b="1" dirty="0" err="1">
                <a:solidFill>
                  <a:srgbClr val="0070C0"/>
                </a:solidFill>
                <a:ea typeface="Times New Roman" panose="02020603050405020304" pitchFamily="18" charset="0"/>
              </a:rPr>
              <a:t>Khi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nào</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thì</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xảy</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ra</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toàn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phần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hình</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khuyên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một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phần</a:t>
            </a:r>
            <a:r>
              <a:rPr lang="en-US" sz="3200" b="1" dirty="0">
                <a:solidFill>
                  <a:srgbClr val="0070C0"/>
                </a:solidFill>
                <a:ea typeface="Times New Roman" panose="02020603050405020304" pitchFamily="18" charset="0"/>
              </a:rPr>
              <a:t>?</a:t>
            </a:r>
            <a:endParaRPr lang="vi-VN" sz="3200" b="1" dirty="0">
              <a:solidFill>
                <a:srgbClr val="0070C0"/>
              </a:solidFill>
              <a:ea typeface="Times New Roman" panose="02020603050405020304" pitchFamily="18" charset="0"/>
            </a:endParaRPr>
          </a:p>
          <a:p>
            <a:pPr algn="just">
              <a:lnSpc>
                <a:spcPct val="115000"/>
              </a:lnSpc>
            </a:pPr>
            <a:r>
              <a:rPr lang="vi-VN" sz="3200" b="1" dirty="0">
                <a:solidFill>
                  <a:srgbClr val="FF0000"/>
                </a:solidFill>
                <a:ea typeface="Times New Roman" panose="02020603050405020304" pitchFamily="18" charset="0"/>
              </a:rPr>
              <a:t>Câu </a:t>
            </a:r>
            <a:r>
              <a:rPr lang="en-US" sz="3200" b="1" dirty="0">
                <a:solidFill>
                  <a:srgbClr val="FF0000"/>
                </a:solidFill>
                <a:ea typeface="Times New Roman" panose="02020603050405020304" pitchFamily="18" charset="0"/>
              </a:rPr>
              <a:t>4</a:t>
            </a:r>
            <a:r>
              <a:rPr lang="vi-VN" sz="3200" b="1" dirty="0">
                <a:solidFill>
                  <a:srgbClr val="FF0000"/>
                </a:solidFill>
                <a:ea typeface="Times New Roman" panose="02020603050405020304" pitchFamily="18" charset="0"/>
              </a:rPr>
              <a:t>: </a:t>
            </a:r>
            <a:r>
              <a:rPr lang="en-US" sz="3200" b="1" dirty="0" err="1">
                <a:solidFill>
                  <a:srgbClr val="0070C0"/>
                </a:solidFill>
                <a:ea typeface="Times New Roman" panose="02020603050405020304" pitchFamily="18" charset="0"/>
              </a:rPr>
              <a:t>Phân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biệt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toàn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phần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và</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hình</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khuyên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Nêu</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vai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trò</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của</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Mặt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Trăng</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trong</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hai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hiện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tượng</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này</a:t>
            </a:r>
            <a:r>
              <a:rPr lang="en-US" sz="3200" b="1" dirty="0">
                <a:solidFill>
                  <a:srgbClr val="0070C0"/>
                </a:solidFill>
                <a:ea typeface="Times New Roman" panose="02020603050405020304" pitchFamily="18" charset="0"/>
              </a:rPr>
              <a:t>?</a:t>
            </a:r>
            <a:endParaRPr lang="vi-VN" sz="3200" b="1" dirty="0">
              <a:solidFill>
                <a:srgbClr val="0070C0"/>
              </a:solidFill>
              <a:ea typeface="Times New Roman" panose="02020603050405020304" pitchFamily="18" charset="0"/>
            </a:endParaRPr>
          </a:p>
          <a:p>
            <a:pPr algn="just">
              <a:lnSpc>
                <a:spcPct val="115000"/>
              </a:lnSpc>
            </a:pPr>
            <a:r>
              <a:rPr lang="vi-VN" sz="3200" b="1" dirty="0">
                <a:solidFill>
                  <a:srgbClr val="FF0000"/>
                </a:solidFill>
                <a:ea typeface="Times New Roman" panose="02020603050405020304" pitchFamily="18" charset="0"/>
              </a:rPr>
              <a:t>Câu </a:t>
            </a:r>
            <a:r>
              <a:rPr lang="en-US" sz="3200" b="1" dirty="0">
                <a:solidFill>
                  <a:srgbClr val="FF0000"/>
                </a:solidFill>
                <a:ea typeface="Times New Roman" panose="02020603050405020304" pitchFamily="18" charset="0"/>
              </a:rPr>
              <a:t>5</a:t>
            </a:r>
            <a:r>
              <a:rPr lang="vi-VN" sz="3200" b="1" dirty="0">
                <a:solidFill>
                  <a:srgbClr val="FF0000"/>
                </a:solidFill>
                <a:ea typeface="Times New Roman" panose="02020603050405020304" pitchFamily="18" charset="0"/>
              </a:rPr>
              <a:t>: </a:t>
            </a:r>
            <a:r>
              <a:rPr lang="en-US" sz="3200" b="1" dirty="0" err="1">
                <a:solidFill>
                  <a:srgbClr val="0070C0"/>
                </a:solidFill>
                <a:ea typeface="Times New Roman" panose="02020603050405020304" pitchFamily="18" charset="0"/>
              </a:rPr>
              <a:t>Trình</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bày</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diễn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biễn</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của</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endParaRPr lang="vi-VN" sz="3200" b="1" dirty="0">
              <a:solidFill>
                <a:srgbClr val="0070C0"/>
              </a:solidFill>
              <a:ea typeface="Times New Roman" panose="02020603050405020304" pitchFamily="18" charset="0"/>
            </a:endParaRPr>
          </a:p>
          <a:p>
            <a:pPr marR="0" lvl="0" algn="just">
              <a:lnSpc>
                <a:spcPct val="115000"/>
              </a:lnSpc>
              <a:spcBef>
                <a:spcPts val="0"/>
              </a:spcBef>
              <a:spcAft>
                <a:spcPts val="0"/>
              </a:spcAft>
            </a:pPr>
            <a:endParaRPr lang="en-US" sz="2800" dirty="0">
              <a:solidFill>
                <a:srgbClr val="003300"/>
              </a:solidFill>
              <a:effectLst/>
              <a:latin typeface="Times New Roman" panose="02020603050405020304" pitchFamily="18" charset="0"/>
              <a:ea typeface="Times New Roman" panose="02020603050405020304" pitchFamily="18" charset="0"/>
            </a:endParaRPr>
          </a:p>
        </p:txBody>
      </p:sp>
      <p:grpSp>
        <p:nvGrpSpPr>
          <p:cNvPr id="7" name="Google Shape;261;p35" descr="n25 Fb Nguyen Phuong">
            <a:extLst>
              <a:ext uri="{FF2B5EF4-FFF2-40B4-BE49-F238E27FC236}">
                <a16:creationId xmlns:a16="http://schemas.microsoft.com/office/drawing/2014/main" id="{F098363C-C7A3-405F-9D1C-8C0A5C3F01E7}"/>
              </a:ext>
            </a:extLst>
          </p:cNvPr>
          <p:cNvGrpSpPr/>
          <p:nvPr/>
        </p:nvGrpSpPr>
        <p:grpSpPr>
          <a:xfrm>
            <a:off x="4940470" y="25582"/>
            <a:ext cx="2650955" cy="955871"/>
            <a:chOff x="1196025" y="2012250"/>
            <a:chExt cx="2821234" cy="727040"/>
          </a:xfrm>
        </p:grpSpPr>
        <p:sp>
          <p:nvSpPr>
            <p:cNvPr id="8" name="Google Shape;262;p35">
              <a:extLst>
                <a:ext uri="{FF2B5EF4-FFF2-40B4-BE49-F238E27FC236}">
                  <a16:creationId xmlns:a16="http://schemas.microsoft.com/office/drawing/2014/main" id="{6C3FBBFE-0FD4-4BCC-970C-79ABB5D9B232}"/>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9" name="Google Shape;263;p35">
              <a:extLst>
                <a:ext uri="{FF2B5EF4-FFF2-40B4-BE49-F238E27FC236}">
                  <a16:creationId xmlns:a16="http://schemas.microsoft.com/office/drawing/2014/main" id="{CB005B84-C443-4E48-890F-15AB5777CF62}"/>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0" name="TextBox 9" descr="n25 Fb Nguyen Phuong">
            <a:extLst>
              <a:ext uri="{FF2B5EF4-FFF2-40B4-BE49-F238E27FC236}">
                <a16:creationId xmlns:a16="http://schemas.microsoft.com/office/drawing/2014/main" id="{4191CDB2-5657-4787-9178-1585FCF62BCF}"/>
              </a:ext>
            </a:extLst>
          </p:cNvPr>
          <p:cNvSpPr txBox="1"/>
          <p:nvPr/>
        </p:nvSpPr>
        <p:spPr>
          <a:xfrm>
            <a:off x="4584852" y="279283"/>
            <a:ext cx="3201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rPr>
              <a:t>Nhóm 2</a:t>
            </a:r>
            <a:endParaRPr kumimoji="0" lang="vi-VN"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endParaRPr>
          </a:p>
        </p:txBody>
      </p:sp>
    </p:spTree>
    <p:extLst>
      <p:ext uri="{BB962C8B-B14F-4D97-AF65-F5344CB8AC3E}">
        <p14:creationId xmlns:p14="http://schemas.microsoft.com/office/powerpoint/2010/main" val="5692603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n25 Fb Nguyen Phuong"/>
          <p:cNvSpPr txBox="1"/>
          <p:nvPr/>
        </p:nvSpPr>
        <p:spPr>
          <a:xfrm>
            <a:off x="365759" y="978452"/>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1</a:t>
            </a:r>
          </a:p>
        </p:txBody>
      </p:sp>
      <p:sp>
        <p:nvSpPr>
          <p:cNvPr id="10" name="Rectangle 9" descr="n25 Fb Nguyen Phuong"/>
          <p:cNvSpPr/>
          <p:nvPr/>
        </p:nvSpPr>
        <p:spPr>
          <a:xfrm>
            <a:off x="365760" y="1859340"/>
            <a:ext cx="11254740" cy="1569660"/>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3200" b="1" dirty="0" err="1">
                <a:solidFill>
                  <a:srgbClr val="002060"/>
                </a:solidFill>
                <a:ea typeface="Times New Roman" panose="02020603050405020304" pitchFamily="18" charset="0"/>
              </a:rPr>
              <a:t>Nhật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thực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xảy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ra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thiên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thể</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Trời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Đất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gần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như</a:t>
            </a:r>
            <a:r>
              <a:rPr lang="en-US" sz="3200" b="1" dirty="0">
                <a:solidFill>
                  <a:srgbClr val="002060"/>
                </a:solidFill>
                <a:ea typeface="Times New Roman" panose="02020603050405020304" pitchFamily="18" charset="0"/>
              </a:rPr>
              <a:t> </a:t>
            </a:r>
            <a:r>
              <a:rPr lang="en-US" sz="3200" b="1" err="1">
                <a:solidFill>
                  <a:srgbClr val="002060"/>
                </a:solidFill>
                <a:ea typeface="Times New Roman" panose="02020603050405020304" pitchFamily="18" charset="0"/>
              </a:rPr>
              <a:t>thẳng</a:t>
            </a:r>
            <a:r>
              <a:rPr lang="en-US" sz="3200" b="1">
                <a:solidFill>
                  <a:srgbClr val="002060"/>
                </a:solidFill>
                <a:ea typeface="Times New Roman" panose="02020603050405020304" pitchFamily="18" charset="0"/>
              </a:rPr>
              <a:t> hàng </a:t>
            </a:r>
            <a:r>
              <a:rPr lang="en-US" sz="3200" b="1" dirty="0" err="1">
                <a:solidFill>
                  <a:srgbClr val="002060"/>
                </a:solidFill>
                <a:ea typeface="Times New Roman" panose="02020603050405020304" pitchFamily="18" charset="0"/>
              </a:rPr>
              <a:t>và</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ở </a:t>
            </a:r>
            <a:r>
              <a:rPr lang="en-US" sz="3200" b="1" dirty="0" err="1">
                <a:solidFill>
                  <a:srgbClr val="002060"/>
                </a:solidFill>
                <a:ea typeface="Times New Roman" panose="02020603050405020304" pitchFamily="18" charset="0"/>
              </a:rPr>
              <a:t>vị</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trí</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giữa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Đất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và</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Trời</a:t>
            </a:r>
            <a:r>
              <a:rPr lang="en-US" sz="3200" b="1" dirty="0">
                <a:solidFill>
                  <a:srgbClr val="002060"/>
                </a:solidFill>
                <a:ea typeface="Times New Roman" panose="02020603050405020304" pitchFamily="18" charset="0"/>
              </a:rPr>
              <a:t>.</a:t>
            </a:r>
            <a:endParaRPr lang="en-US" sz="3200" b="1" dirty="0">
              <a:solidFill>
                <a:srgbClr val="002060"/>
              </a:solidFill>
            </a:endParaRPr>
          </a:p>
        </p:txBody>
      </p:sp>
      <p:pic>
        <p:nvPicPr>
          <p:cNvPr id="11" name="Picture 10" descr="n25 Fb Nguyen Phuong"/>
          <p:cNvPicPr/>
          <p:nvPr/>
        </p:nvPicPr>
        <p:blipFill>
          <a:blip r:embed="rId2">
            <a:extLst>
              <a:ext uri="{28A0092B-C50C-407E-A947-70E740481C1C}">
                <a14:useLocalDpi xmlns:a14="http://schemas.microsoft.com/office/drawing/2010/main" val="0"/>
              </a:ext>
            </a:extLst>
          </a:blip>
          <a:srcRect/>
          <a:stretch>
            <a:fillRect/>
          </a:stretch>
        </p:blipFill>
        <p:spPr bwMode="auto">
          <a:xfrm>
            <a:off x="2405843" y="3786668"/>
            <a:ext cx="7380314" cy="2623730"/>
          </a:xfrm>
          <a:prstGeom prst="rect">
            <a:avLst/>
          </a:prstGeom>
          <a:noFill/>
          <a:ln>
            <a:noFill/>
          </a:ln>
        </p:spPr>
      </p:pic>
    </p:spTree>
    <p:extLst>
      <p:ext uri="{BB962C8B-B14F-4D97-AF65-F5344CB8AC3E}">
        <p14:creationId xmlns:p14="http://schemas.microsoft.com/office/powerpoint/2010/main" val="179659317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37" descr="n25 Fb Nguyen Phuo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1" y="16379"/>
            <a:ext cx="12187269" cy="6858767"/>
          </a:xfrm>
          <a:prstGeom prst="rect">
            <a:avLst/>
          </a:prstGeom>
        </p:spPr>
      </p:pic>
      <p:pic>
        <p:nvPicPr>
          <p:cNvPr id="24" name="Picture 23" descr="n25 Fb Nguyen Phuong"/>
          <p:cNvPicPr/>
          <p:nvPr/>
        </p:nvPicPr>
        <p:blipFill>
          <a:blip r:embed="rId6">
            <a:extLst>
              <a:ext uri="{28A0092B-C50C-407E-A947-70E740481C1C}">
                <a14:useLocalDpi xmlns:a14="http://schemas.microsoft.com/office/drawing/2010/main" val="0"/>
              </a:ext>
            </a:extLst>
          </a:blip>
          <a:srcRect/>
          <a:stretch>
            <a:fillRect/>
          </a:stretch>
        </p:blipFill>
        <p:spPr bwMode="auto">
          <a:xfrm>
            <a:off x="4691158" y="1058430"/>
            <a:ext cx="6816610" cy="4572115"/>
          </a:xfrm>
          <a:prstGeom prst="rect">
            <a:avLst/>
          </a:prstGeom>
          <a:noFill/>
          <a:ln>
            <a:noFill/>
          </a:ln>
        </p:spPr>
      </p:pic>
      <p:pic>
        <p:nvPicPr>
          <p:cNvPr id="148" name="Picture 147" descr="n25 Fb Nguyen Phuong"/>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888250" y="1738168"/>
            <a:ext cx="1127571" cy="1127571"/>
          </a:xfrm>
          <a:prstGeom prst="rect">
            <a:avLst/>
          </a:prstGeom>
        </p:spPr>
      </p:pic>
      <p:pic>
        <p:nvPicPr>
          <p:cNvPr id="159" name="Picture 158" descr="n25 Fb Nguyen Phuong">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4" name="vuidehoc" descr="n25 Fb Nguyen Phuo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703" y="-671549"/>
            <a:ext cx="609600" cy="609600"/>
          </a:xfrm>
          <a:prstGeom prst="rect">
            <a:avLst/>
          </a:prstGeom>
        </p:spPr>
      </p:pic>
      <p:pic>
        <p:nvPicPr>
          <p:cNvPr id="149" name="Picture 148" descr="n25 Fb Nguyen Phuo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0370" y="-405481"/>
            <a:ext cx="1761897" cy="6059949"/>
          </a:xfrm>
          <a:prstGeom prst="rect">
            <a:avLst/>
          </a:prstGeom>
        </p:spPr>
      </p:pic>
      <p:pic>
        <p:nvPicPr>
          <p:cNvPr id="150" name="Picture 149" descr="n25 Fb Nguyen Phuo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6402" y="5202031"/>
            <a:ext cx="647700" cy="904875"/>
          </a:xfrm>
          <a:prstGeom prst="rect">
            <a:avLst/>
          </a:prstGeom>
        </p:spPr>
      </p:pic>
      <p:pic>
        <p:nvPicPr>
          <p:cNvPr id="147" name="Picture 146" descr="n25 Fb Nguyen Phuong"/>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4540129" y="5706551"/>
            <a:ext cx="1061107" cy="1061107"/>
          </a:xfrm>
          <a:prstGeom prst="rect">
            <a:avLst/>
          </a:prstGeom>
        </p:spPr>
      </p:pic>
      <p:pic>
        <p:nvPicPr>
          <p:cNvPr id="146" name="Picture 145" descr="n25 Fb Nguyen Phuong"/>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2861112" y="5706551"/>
            <a:ext cx="1168595" cy="1168595"/>
          </a:xfrm>
          <a:prstGeom prst="rect">
            <a:avLst/>
          </a:prstGeom>
        </p:spPr>
      </p:pic>
      <p:pic>
        <p:nvPicPr>
          <p:cNvPr id="128" name="den5" descr="n25 Fb Nguyen Phuo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579210" y="3359864"/>
            <a:ext cx="2639810" cy="2639810"/>
          </a:xfrm>
          <a:prstGeom prst="rect">
            <a:avLst/>
          </a:prstGeom>
        </p:spPr>
      </p:pic>
      <p:pic>
        <p:nvPicPr>
          <p:cNvPr id="127" name="den4" descr="n25 Fb Nguyen Phuo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312533" y="3002479"/>
            <a:ext cx="2651990" cy="2651990"/>
          </a:xfrm>
          <a:prstGeom prst="rect">
            <a:avLst/>
          </a:prstGeom>
        </p:spPr>
      </p:pic>
      <p:pic>
        <p:nvPicPr>
          <p:cNvPr id="126" name="den3" descr="n25 Fb Nguyen Phuo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240889" y="755244"/>
            <a:ext cx="2639810" cy="2645893"/>
          </a:xfrm>
          <a:prstGeom prst="rect">
            <a:avLst/>
          </a:prstGeom>
        </p:spPr>
      </p:pic>
      <p:pic>
        <p:nvPicPr>
          <p:cNvPr id="124" name="den1" descr="n25 Fb Nguyen Phuo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632774" y="721499"/>
            <a:ext cx="2651990" cy="2651990"/>
          </a:xfrm>
          <a:prstGeom prst="rect">
            <a:avLst/>
          </a:prstGeom>
        </p:spPr>
      </p:pic>
      <p:pic>
        <p:nvPicPr>
          <p:cNvPr id="125" name="den2" descr="n25 Fb Nguyen Phuo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923971" y="1089280"/>
            <a:ext cx="2639810" cy="2639810"/>
          </a:xfrm>
          <a:prstGeom prst="rect">
            <a:avLst/>
          </a:prstGeom>
        </p:spPr>
      </p:pic>
      <p:pic>
        <p:nvPicPr>
          <p:cNvPr id="129" name="den6" descr="n25 Fb Nguyen Phuo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855778" y="3010439"/>
            <a:ext cx="2651990" cy="2651990"/>
          </a:xfrm>
          <a:prstGeom prst="rect">
            <a:avLst/>
          </a:prstGeom>
        </p:spPr>
      </p:pic>
      <p:pic>
        <p:nvPicPr>
          <p:cNvPr id="140" name="mau2" descr="n25 Fb Nguyen Phuong">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921814" y="1046970"/>
            <a:ext cx="2633741" cy="2639810"/>
          </a:xfrm>
          <a:prstGeom prst="rect">
            <a:avLst/>
          </a:prstGeom>
        </p:spPr>
      </p:pic>
      <p:pic>
        <p:nvPicPr>
          <p:cNvPr id="142" name="mau4" descr="n25 Fb Nguyen Phuong">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305937" y="3002479"/>
            <a:ext cx="2651990" cy="2651990"/>
          </a:xfrm>
          <a:prstGeom prst="rect">
            <a:avLst/>
          </a:prstGeom>
        </p:spPr>
      </p:pic>
      <p:pic>
        <p:nvPicPr>
          <p:cNvPr id="143" name="mau5" descr="n25 Fb Nguyen Phuong">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589044" y="3340459"/>
            <a:ext cx="2633741" cy="2639810"/>
          </a:xfrm>
          <a:prstGeom prst="rect">
            <a:avLst/>
          </a:prstGeom>
        </p:spPr>
      </p:pic>
      <p:pic>
        <p:nvPicPr>
          <p:cNvPr id="144" name="mau6" descr="n25 Fb Nguyen Phuong">
            <a:hlinkClick r:id="rId27" action="ppaction://hlinksldjump"/>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855778" y="3010439"/>
            <a:ext cx="2651990" cy="2651990"/>
          </a:xfrm>
          <a:prstGeom prst="rect">
            <a:avLst/>
          </a:prstGeom>
        </p:spPr>
      </p:pic>
      <p:pic>
        <p:nvPicPr>
          <p:cNvPr id="139" name="mau1" descr="n25 Fb Nguyen Phuong">
            <a:hlinkClick r:id="rId29" action="ppaction://hlinksldjump"/>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647460" y="691754"/>
            <a:ext cx="2651990" cy="2651990"/>
          </a:xfrm>
          <a:prstGeom prst="rect">
            <a:avLst/>
          </a:prstGeom>
        </p:spPr>
      </p:pic>
      <p:pic>
        <p:nvPicPr>
          <p:cNvPr id="141" name="mau3" descr="n25 Fb Nguyen Phuong">
            <a:hlinkClick r:id="rId31" action="ppaction://hlinksldjump"/>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9200539" y="716950"/>
            <a:ext cx="2639810" cy="2639810"/>
          </a:xfrm>
          <a:prstGeom prst="rect">
            <a:avLst/>
          </a:prstGeom>
        </p:spPr>
      </p:pic>
    </p:spTree>
    <p:extLst>
      <p:ext uri="{BB962C8B-B14F-4D97-AF65-F5344CB8AC3E}">
        <p14:creationId xmlns:p14="http://schemas.microsoft.com/office/powerpoint/2010/main" val="1925672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88278" y="1735430"/>
            <a:ext cx="5844541" cy="3108543"/>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2800" b="1">
                <a:solidFill>
                  <a:srgbClr val="002060"/>
                </a:solidFill>
                <a:ea typeface="Times New Roman" panose="02020603050405020304" pitchFamily="18" charset="0"/>
              </a:rPr>
              <a:t>Mỗi </a:t>
            </a:r>
            <a:r>
              <a:rPr lang="en-US" sz="2800" b="1" dirty="0" err="1">
                <a:solidFill>
                  <a:srgbClr val="002060"/>
                </a:solidFill>
                <a:ea typeface="Times New Roman" panose="02020603050405020304" pitchFamily="18" charset="0"/>
              </a:rPr>
              <a:t>năm</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có</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tới</a:t>
            </a:r>
            <a:r>
              <a:rPr lang="en-US" sz="2800" b="1" dirty="0">
                <a:solidFill>
                  <a:srgbClr val="002060"/>
                </a:solidFill>
                <a:ea typeface="Times New Roman" panose="02020603050405020304" pitchFamily="18" charset="0"/>
              </a:rPr>
              <a:t> 5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nhật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thực</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nhật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thực</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đầu</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tháng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giêng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2 </a:t>
            </a:r>
            <a:r>
              <a:rPr lang="en-US" sz="2800" b="1" dirty="0" err="1">
                <a:solidFill>
                  <a:srgbClr val="002060"/>
                </a:solidFill>
                <a:ea typeface="Times New Roman" panose="02020603050405020304" pitchFamily="18" charset="0"/>
              </a:rPr>
              <a:t>vào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kì</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không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của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tuần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tiếp</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theo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3 </a:t>
            </a:r>
            <a:r>
              <a:rPr lang="en-US" sz="2800" b="1" dirty="0" err="1">
                <a:solidFill>
                  <a:srgbClr val="002060"/>
                </a:solidFill>
                <a:ea typeface="Times New Roman" panose="02020603050405020304" pitchFamily="18" charset="0"/>
              </a:rPr>
              <a:t>là</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sau</a:t>
            </a:r>
            <a:r>
              <a:rPr lang="en-US" sz="2800" b="1" dirty="0">
                <a:solidFill>
                  <a:srgbClr val="002060"/>
                </a:solidFill>
                <a:ea typeface="Times New Roman" panose="02020603050405020304" pitchFamily="18" charset="0"/>
              </a:rPr>
              <a:t> 6 </a:t>
            </a:r>
            <a:r>
              <a:rPr lang="en-US" sz="2800" b="1" dirty="0" err="1">
                <a:solidFill>
                  <a:srgbClr val="002060"/>
                </a:solidFill>
                <a:ea typeface="Times New Roman" panose="02020603050405020304" pitchFamily="18" charset="0"/>
              </a:rPr>
              <a:t>tuần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4 </a:t>
            </a:r>
            <a:r>
              <a:rPr lang="en-US" sz="2800" b="1" dirty="0" err="1">
                <a:solidFill>
                  <a:srgbClr val="002060"/>
                </a:solidFill>
                <a:ea typeface="Times New Roman" panose="02020603050405020304" pitchFamily="18" charset="0"/>
              </a:rPr>
              <a:t>xảy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ra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tuần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tiếp</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theo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5 </a:t>
            </a:r>
            <a:r>
              <a:rPr lang="en-US" sz="2800" b="1" dirty="0" err="1">
                <a:solidFill>
                  <a:srgbClr val="002060"/>
                </a:solidFill>
                <a:ea typeface="Times New Roman" panose="02020603050405020304" pitchFamily="18" charset="0"/>
              </a:rPr>
              <a:t>xảy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ra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sau</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lần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đầu</a:t>
            </a:r>
            <a:r>
              <a:rPr lang="en-US" sz="2800" b="1" dirty="0">
                <a:solidFill>
                  <a:srgbClr val="002060"/>
                </a:solidFill>
                <a:ea typeface="Times New Roman" panose="02020603050405020304" pitchFamily="18" charset="0"/>
              </a:rPr>
              <a:t> 12 </a:t>
            </a:r>
            <a:r>
              <a:rPr lang="en-US" sz="2800" b="1" dirty="0" err="1">
                <a:solidFill>
                  <a:srgbClr val="002060"/>
                </a:solidFill>
                <a:ea typeface="Times New Roman" panose="02020603050405020304" pitchFamily="18" charset="0"/>
              </a:rPr>
              <a:t>tuần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a:t>
            </a:r>
            <a:endParaRPr lang="vi-VN" sz="2800" b="1" dirty="0">
              <a:solidFill>
                <a:srgbClr val="002060"/>
              </a:solidFill>
              <a:ea typeface="Times New Roman" panose="02020603050405020304" pitchFamily="18" charset="0"/>
            </a:endParaRPr>
          </a:p>
        </p:txBody>
      </p:sp>
      <p:sp>
        <p:nvSpPr>
          <p:cNvPr id="7" name="TextBox 6" descr="n25 Fb Nguyen Phuong"/>
          <p:cNvSpPr txBox="1"/>
          <p:nvPr/>
        </p:nvSpPr>
        <p:spPr>
          <a:xfrm>
            <a:off x="251459" y="449093"/>
            <a:ext cx="1907178" cy="707886"/>
          </a:xfrm>
          <a:prstGeom prst="rect">
            <a:avLst/>
          </a:prstGeom>
          <a:solidFill>
            <a:srgbClr val="0070C0"/>
          </a:solidFill>
        </p:spPr>
        <p:txBody>
          <a:bodyPr wrap="square" rtlCol="0">
            <a:spAutoFit/>
          </a:bodyPr>
          <a:lstStyle/>
          <a:p>
            <a:r>
              <a:rPr lang="en-US" sz="4000" b="1" dirty="0">
                <a:solidFill>
                  <a:schemeClr val="bg1">
                    <a:lumMod val="20000"/>
                    <a:lumOff val="80000"/>
                  </a:schemeClr>
                </a:solidFill>
              </a:rPr>
              <a:t>CÂU 2</a:t>
            </a:r>
          </a:p>
        </p:txBody>
      </p:sp>
      <p:pic>
        <p:nvPicPr>
          <p:cNvPr id="3074" name="Picture 2" descr="n25 Fb Nguyen Phuong">
            <a:extLst>
              <a:ext uri="{FF2B5EF4-FFF2-40B4-BE49-F238E27FC236}">
                <a16:creationId xmlns:a16="http://schemas.microsoft.com/office/drawing/2014/main" id="{A8D7CD75-7158-4E4C-8ED6-969C4AAAF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333500"/>
            <a:ext cx="5707722"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834970"/>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523876" y="1239000"/>
            <a:ext cx="8398056" cy="954107"/>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2800" b="1">
                <a:solidFill>
                  <a:srgbClr val="002060"/>
                </a:solidFill>
                <a:ea typeface="Times New Roman" panose="02020603050405020304" pitchFamily="18" charset="0"/>
              </a:rPr>
              <a:t>Nhật </a:t>
            </a:r>
            <a:r>
              <a:rPr lang="en-US" sz="2800" b="1" dirty="0" err="1">
                <a:solidFill>
                  <a:srgbClr val="002060"/>
                </a:solidFill>
                <a:ea typeface="Times New Roman" panose="02020603050405020304" pitchFamily="18" charset="0"/>
              </a:rPr>
              <a:t>thực</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phần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xảy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ra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đĩa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tối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của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che</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khuất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Trời</a:t>
            </a:r>
            <a:r>
              <a:rPr lang="en-US" sz="2800" b="1" dirty="0">
                <a:solidFill>
                  <a:srgbClr val="002060"/>
                </a:solidFill>
                <a:ea typeface="Times New Roman" panose="02020603050405020304" pitchFamily="18" charset="0"/>
              </a:rPr>
              <a:t>.</a:t>
            </a:r>
          </a:p>
        </p:txBody>
      </p:sp>
      <p:sp>
        <p:nvSpPr>
          <p:cNvPr id="7" name="TextBox 6" descr="n25 Fb Nguyen Phuong"/>
          <p:cNvSpPr txBox="1"/>
          <p:nvPr/>
        </p:nvSpPr>
        <p:spPr>
          <a:xfrm>
            <a:off x="316358" y="338632"/>
            <a:ext cx="137160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sp>
        <p:nvSpPr>
          <p:cNvPr id="5" name="Rectangle 4" descr="n25 Fb Nguyen Phuong"/>
          <p:cNvSpPr/>
          <p:nvPr/>
        </p:nvSpPr>
        <p:spPr>
          <a:xfrm>
            <a:off x="523875" y="2623995"/>
            <a:ext cx="8398056" cy="1815882"/>
          </a:xfrm>
          <a:prstGeom prst="rect">
            <a:avLst/>
          </a:prstGeom>
          <a:solidFill>
            <a:schemeClr val="accent6">
              <a:lumMod val="50000"/>
              <a:lumOff val="50000"/>
            </a:schemeClr>
          </a:solidFill>
        </p:spPr>
        <p:txBody>
          <a:bodyPr wrap="square">
            <a:spAutoFit/>
          </a:bodyPr>
          <a:lstStyle/>
          <a:p>
            <a:pPr marR="0" lvl="0" algn="just">
              <a:spcBef>
                <a:spcPts val="0"/>
              </a:spcBef>
              <a:spcAft>
                <a:spcPts val="0"/>
              </a:spcAft>
            </a:pPr>
            <a:r>
              <a:rPr lang="en-US" sz="2800" b="1">
                <a:solidFill>
                  <a:srgbClr val="002060"/>
                </a:solidFill>
                <a:ea typeface="Times New Roman" panose="02020603050405020304" pitchFamily="18" charset="0"/>
              </a:rPr>
              <a:t>Nhật </a:t>
            </a:r>
            <a:r>
              <a:rPr lang="en-US" sz="2800" b="1" dirty="0" err="1">
                <a:solidFill>
                  <a:srgbClr val="002060"/>
                </a:solidFill>
                <a:ea typeface="Times New Roman" panose="02020603050405020304" pitchFamily="18" charset="0"/>
              </a:rPr>
              <a:t>thực</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hình</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khuyên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xảy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ra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Trời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Trái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Đất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phải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cùng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nằm</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trên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một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đường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thẳng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nhưng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không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che</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hết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Trời</a:t>
            </a:r>
            <a:r>
              <a:rPr lang="en-US" sz="2800" b="1" dirty="0">
                <a:solidFill>
                  <a:srgbClr val="002060"/>
                </a:solidFill>
                <a:ea typeface="Times New Roman" panose="02020603050405020304" pitchFamily="18" charset="0"/>
              </a:rPr>
              <a:t>.</a:t>
            </a:r>
          </a:p>
        </p:txBody>
      </p:sp>
      <p:sp>
        <p:nvSpPr>
          <p:cNvPr id="6" name="Rectangle 5" descr="n25 Fb Nguyen Phuong"/>
          <p:cNvSpPr/>
          <p:nvPr/>
        </p:nvSpPr>
        <p:spPr>
          <a:xfrm>
            <a:off x="523875" y="4870764"/>
            <a:ext cx="8398056" cy="1384995"/>
          </a:xfrm>
          <a:prstGeom prst="rect">
            <a:avLst/>
          </a:prstGeom>
          <a:solidFill>
            <a:schemeClr val="accent3">
              <a:lumMod val="60000"/>
              <a:lumOff val="40000"/>
            </a:schemeClr>
          </a:solidFill>
        </p:spPr>
        <p:txBody>
          <a:bodyPr wrap="square">
            <a:spAutoFit/>
          </a:bodyPr>
          <a:lstStyle/>
          <a:p>
            <a:pPr marR="0" lvl="0" algn="just">
              <a:spcBef>
                <a:spcPts val="0"/>
              </a:spcBef>
              <a:spcAft>
                <a:spcPts val="0"/>
              </a:spcAft>
            </a:pPr>
            <a:r>
              <a:rPr lang="en-US" sz="2800" b="1">
                <a:solidFill>
                  <a:srgbClr val="002060"/>
                </a:solidFill>
                <a:ea typeface="Times New Roman" panose="02020603050405020304" pitchFamily="18" charset="0"/>
              </a:rPr>
              <a:t>Nhật </a:t>
            </a:r>
            <a:r>
              <a:rPr lang="en-US" sz="2800" b="1" dirty="0" err="1">
                <a:solidFill>
                  <a:srgbClr val="002060"/>
                </a:solidFill>
                <a:ea typeface="Times New Roman" panose="02020603050405020304" pitchFamily="18" charset="0"/>
              </a:rPr>
              <a:t>thực</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một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phần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xảy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ra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Trời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Trái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Đất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không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nằm</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trên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cùng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một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đường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thẳng</a:t>
            </a:r>
            <a:r>
              <a:rPr lang="en-US" sz="2800" b="1" dirty="0">
                <a:solidFill>
                  <a:srgbClr val="002060"/>
                </a:solidFill>
                <a:ea typeface="Times New Roman" panose="02020603050405020304" pitchFamily="18" charset="0"/>
              </a:rPr>
              <a:t>.</a:t>
            </a:r>
          </a:p>
        </p:txBody>
      </p:sp>
      <p:pic>
        <p:nvPicPr>
          <p:cNvPr id="1026" name="Picture 2" descr="n25 Fb Nguyen Phu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4628" y="488887"/>
            <a:ext cx="2601014" cy="18878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25 Fb Nguyen Phu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4628" y="2546602"/>
            <a:ext cx="2601014" cy="19507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25 Fb Nguyen Phuo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4629" y="4701054"/>
            <a:ext cx="2601014" cy="1836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72186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par>
                                <p:cTn id="8" presetID="22" presetClass="entr" presetSubtype="8"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left)">
                                      <p:cBhvr>
                                        <p:cTn id="10" dur="2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2000"/>
                                        <p:tgtEl>
                                          <p:spTgt spid="5"/>
                                        </p:tgtEl>
                                      </p:cBhvr>
                                    </p:animEffect>
                                  </p:childTnLst>
                                </p:cTn>
                              </p:par>
                              <p:par>
                                <p:cTn id="16" presetID="22" presetClass="entr" presetSubtype="8"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wipe(left)">
                                      <p:cBhvr>
                                        <p:cTn id="18" dur="20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2000"/>
                                        <p:tgtEl>
                                          <p:spTgt spid="6"/>
                                        </p:tgtEl>
                                      </p:cBhvr>
                                    </p:animEffect>
                                  </p:childTnLst>
                                </p:cTn>
                              </p:par>
                              <p:par>
                                <p:cTn id="24" presetID="22" presetClass="entr" presetSubtype="8"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wipe(left)">
                                      <p:cBhvr>
                                        <p:cTn id="26"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25 Fb Nguyen Phuong">
            <a:extLst>
              <a:ext uri="{FF2B5EF4-FFF2-40B4-BE49-F238E27FC236}">
                <a16:creationId xmlns:a16="http://schemas.microsoft.com/office/drawing/2014/main" id="{8CB47285-F4D1-42B3-A0A7-3A864D7ED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123" y="596366"/>
            <a:ext cx="9445753" cy="5967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893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613953" y="1253972"/>
            <a:ext cx="10881361" cy="1384995"/>
          </a:xfrm>
          <a:prstGeom prst="rect">
            <a:avLst/>
          </a:prstGeom>
          <a:solidFill>
            <a:schemeClr val="accent3">
              <a:lumMod val="60000"/>
              <a:lumOff val="40000"/>
            </a:schemeClr>
          </a:solidFill>
        </p:spPr>
        <p:txBody>
          <a:bodyPr wrap="square">
            <a:spAutoFit/>
          </a:bodyPr>
          <a:lstStyle/>
          <a:p>
            <a:pPr marR="0" lvl="0" algn="just">
              <a:spcBef>
                <a:spcPts val="0"/>
              </a:spcBef>
              <a:spcAft>
                <a:spcPts val="0"/>
              </a:spcAft>
            </a:pPr>
            <a:r>
              <a:rPr lang="vi-VN" sz="2800" b="1">
                <a:solidFill>
                  <a:srgbClr val="002060"/>
                </a:solidFill>
                <a:ea typeface="Times New Roman" panose="02020603050405020304" pitchFamily="18" charset="0"/>
              </a:rPr>
              <a:t>Nhật </a:t>
            </a:r>
            <a:r>
              <a:rPr lang="vi-VN" sz="2800" b="1" dirty="0">
                <a:solidFill>
                  <a:srgbClr val="002060"/>
                </a:solidFill>
                <a:ea typeface="Times New Roman" panose="02020603050405020304" pitchFamily="18" charset="0"/>
              </a:rPr>
              <a:t>thực toàn phần: xảy ra khi đĩa tối của Mặt Trăng che khuất hoàn toàn Mặt Trời và người quan sát nằm trong đĩa tối của Mặt Trăng</a:t>
            </a:r>
            <a:r>
              <a:rPr lang="en-US" sz="2800" b="1" dirty="0">
                <a:solidFill>
                  <a:srgbClr val="002060"/>
                </a:solidFill>
                <a:ea typeface="Times New Roman" panose="02020603050405020304" pitchFamily="18" charset="0"/>
              </a:rPr>
              <a:t>.</a:t>
            </a:r>
            <a:endParaRPr lang="vi-VN" sz="2800" b="1" dirty="0">
              <a:solidFill>
                <a:srgbClr val="002060"/>
              </a:solidFill>
              <a:ea typeface="Times New Roman" panose="02020603050405020304" pitchFamily="18" charset="0"/>
            </a:endParaRPr>
          </a:p>
        </p:txBody>
      </p:sp>
      <p:sp>
        <p:nvSpPr>
          <p:cNvPr id="7" name="TextBox 6" descr="n25 Fb Nguyen Phuong"/>
          <p:cNvSpPr txBox="1"/>
          <p:nvPr/>
        </p:nvSpPr>
        <p:spPr>
          <a:xfrm>
            <a:off x="299084" y="276782"/>
            <a:ext cx="1345475"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4</a:t>
            </a:r>
          </a:p>
        </p:txBody>
      </p:sp>
      <p:sp>
        <p:nvSpPr>
          <p:cNvPr id="5" name="Rectangle 4" descr="n25 Fb Nguyen Phuong"/>
          <p:cNvSpPr/>
          <p:nvPr/>
        </p:nvSpPr>
        <p:spPr>
          <a:xfrm>
            <a:off x="613952" y="2853739"/>
            <a:ext cx="10881361" cy="1815882"/>
          </a:xfrm>
          <a:prstGeom prst="rect">
            <a:avLst/>
          </a:prstGeom>
          <a:solidFill>
            <a:schemeClr val="accent4">
              <a:lumMod val="40000"/>
              <a:lumOff val="60000"/>
            </a:schemeClr>
          </a:solidFill>
        </p:spPr>
        <p:txBody>
          <a:bodyPr wrap="square">
            <a:spAutoFit/>
          </a:bodyPr>
          <a:lstStyle/>
          <a:p>
            <a:pPr marR="0" lvl="0" algn="just">
              <a:spcBef>
                <a:spcPts val="0"/>
              </a:spcBef>
              <a:spcAft>
                <a:spcPts val="0"/>
              </a:spcAft>
            </a:pPr>
            <a:r>
              <a:rPr lang="vi-VN" sz="2800" b="1">
                <a:solidFill>
                  <a:srgbClr val="002060"/>
                </a:solidFill>
                <a:ea typeface="Times New Roman" panose="02020603050405020304" pitchFamily="18" charset="0"/>
              </a:rPr>
              <a:t>Nhật </a:t>
            </a:r>
            <a:r>
              <a:rPr lang="vi-VN" sz="2800" b="1" dirty="0">
                <a:solidFill>
                  <a:srgbClr val="002060"/>
                </a:solidFill>
                <a:ea typeface="Times New Roman" panose="02020603050405020304" pitchFamily="18" charset="0"/>
              </a:rPr>
              <a:t>thực hình khuyên: xảy ra khi Mặt Trời, Mặt Trăng, Trái Đất nằm cùng trên một đường thẳng, nhưng Mặt Trăng không che hết toàn toàn Mặt Trời. Khi đó Mặt Trời vẫn hiện ra như một vòng đai rực rỡ bao quanh đĩa Mặt Trăng.</a:t>
            </a:r>
          </a:p>
        </p:txBody>
      </p:sp>
      <p:sp>
        <p:nvSpPr>
          <p:cNvPr id="6" name="Rectangle 5" descr="n25 Fb Nguyen Phuong"/>
          <p:cNvSpPr/>
          <p:nvPr/>
        </p:nvSpPr>
        <p:spPr>
          <a:xfrm>
            <a:off x="613953" y="4908820"/>
            <a:ext cx="10881361" cy="954107"/>
          </a:xfrm>
          <a:prstGeom prst="rect">
            <a:avLst/>
          </a:prstGeom>
          <a:solidFill>
            <a:schemeClr val="tx2">
              <a:lumMod val="60000"/>
              <a:lumOff val="40000"/>
            </a:schemeClr>
          </a:solidFill>
        </p:spPr>
        <p:txBody>
          <a:bodyPr wrap="square">
            <a:spAutoFit/>
          </a:bodyPr>
          <a:lstStyle/>
          <a:p>
            <a:pPr marR="0" lvl="0" algn="just">
              <a:spcBef>
                <a:spcPts val="0"/>
              </a:spcBef>
              <a:spcAft>
                <a:spcPts val="0"/>
              </a:spcAft>
            </a:pPr>
            <a:r>
              <a:rPr lang="vi-VN" sz="2800" b="1">
                <a:solidFill>
                  <a:srgbClr val="002060"/>
                </a:solidFill>
                <a:ea typeface="Times New Roman" panose="02020603050405020304" pitchFamily="18" charset="0"/>
              </a:rPr>
              <a:t>Vai </a:t>
            </a:r>
            <a:r>
              <a:rPr lang="vi-VN" sz="2800" b="1" dirty="0">
                <a:solidFill>
                  <a:srgbClr val="002060"/>
                </a:solidFill>
                <a:ea typeface="Times New Roman" panose="02020603050405020304" pitchFamily="18" charset="0"/>
              </a:rPr>
              <a:t>trò của Mặt Trăng: đóng vai trò là vật chắn sáng, làm cho ánh sáng Mặt Trời không thể chiếu đến Trái Đất</a:t>
            </a:r>
            <a:r>
              <a:rPr lang="en-US" sz="2800" b="1" dirty="0">
                <a:solidFill>
                  <a:srgbClr val="002060"/>
                </a:solidFill>
                <a:ea typeface="Times New Roman" panose="02020603050405020304" pitchFamily="18" charset="0"/>
              </a:rPr>
              <a:t>.</a:t>
            </a:r>
            <a:endParaRPr lang="vi-VN" sz="2800" b="1" dirty="0">
              <a:solidFill>
                <a:srgbClr val="002060"/>
              </a:solidFill>
              <a:ea typeface="Times New Roman" panose="02020603050405020304" pitchFamily="18" charset="0"/>
            </a:endParaRPr>
          </a:p>
        </p:txBody>
      </p:sp>
    </p:spTree>
    <p:extLst>
      <p:ext uri="{BB962C8B-B14F-4D97-AF65-F5344CB8AC3E}">
        <p14:creationId xmlns:p14="http://schemas.microsoft.com/office/powerpoint/2010/main" val="32949168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261256" y="1394436"/>
            <a:ext cx="5669281" cy="5262979"/>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2400" b="1">
                <a:solidFill>
                  <a:srgbClr val="002060"/>
                </a:solidFill>
                <a:ea typeface="Times New Roman" panose="02020603050405020304" pitchFamily="18" charset="0"/>
              </a:rPr>
              <a:t>Bóng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Trăng</a:t>
            </a:r>
            <a:r>
              <a:rPr lang="en-US" sz="2400" b="1" dirty="0">
                <a:solidFill>
                  <a:srgbClr val="002060"/>
                </a:solidFill>
                <a:ea typeface="Times New Roman" panose="02020603050405020304" pitchFamily="18" charset="0"/>
              </a:rPr>
              <a:t> in </a:t>
            </a:r>
            <a:r>
              <a:rPr lang="en-US" sz="2400" b="1" dirty="0" err="1">
                <a:solidFill>
                  <a:srgbClr val="002060"/>
                </a:solidFill>
                <a:ea typeface="Times New Roman" panose="02020603050405020304" pitchFamily="18" charset="0"/>
              </a:rPr>
              <a:t>lên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bắt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đầu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từ</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rìa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phải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của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sau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đó</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lớn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dần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Đến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cực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đại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toàn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phần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nếu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người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quan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sát</a:t>
            </a:r>
            <a:r>
              <a:rPr lang="en-US" sz="2400" b="1" dirty="0">
                <a:solidFill>
                  <a:srgbClr val="002060"/>
                </a:solidFill>
                <a:ea typeface="Times New Roman" panose="02020603050405020304" pitchFamily="18" charset="0"/>
              </a:rPr>
              <a:t> ở </a:t>
            </a:r>
            <a:r>
              <a:rPr lang="en-US" sz="2400" b="1" dirty="0" err="1">
                <a:solidFill>
                  <a:srgbClr val="002060"/>
                </a:solidFill>
                <a:ea typeface="Times New Roman" panose="02020603050405020304" pitchFamily="18" charset="0"/>
              </a:rPr>
              <a:t>vùng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trung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tâm</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nhật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thực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sẽ</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thấy</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bị</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che</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khuất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hoàn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toàn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nếu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là</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nhật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thực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toàn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phần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hoặc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còn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chứa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một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vòng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bên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ngoài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nếu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là</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nhật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thực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hình</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khuyên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Sau</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đó</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Trăng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ra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khỏi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rìa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phải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sáng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như</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lưỡi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liềm</a:t>
            </a:r>
            <a:r>
              <a:rPr lang="en-US" sz="2400" b="1" dirty="0">
                <a:solidFill>
                  <a:srgbClr val="002060"/>
                </a:solidFill>
                <a:ea typeface="Times New Roman" panose="02020603050405020304" pitchFamily="18" charset="0"/>
              </a:rPr>
              <a:t>. </a:t>
            </a:r>
          </a:p>
          <a:p>
            <a:pPr marR="0" lvl="0" algn="just">
              <a:spcBef>
                <a:spcPts val="0"/>
              </a:spcBef>
              <a:spcAft>
                <a:spcPts val="0"/>
              </a:spcAft>
            </a:pPr>
            <a:r>
              <a:rPr lang="en-US" sz="2400" b="1" dirty="0" err="1">
                <a:solidFill>
                  <a:srgbClr val="002060"/>
                </a:solidFill>
                <a:ea typeface="Times New Roman" panose="02020603050405020304" pitchFamily="18" charset="0"/>
              </a:rPr>
              <a:t>Phần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sáng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lớn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dần</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và</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khi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Trăng</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ra</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khỏi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Mặt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Trời</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thì</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nhật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thực</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kết</a:t>
            </a:r>
            <a:r>
              <a:rPr lang="en-US" sz="2400" b="1" dirty="0">
                <a:solidFill>
                  <a:srgbClr val="002060"/>
                </a:solidFill>
                <a:ea typeface="Times New Roman" panose="02020603050405020304" pitchFamily="18" charset="0"/>
              </a:rPr>
              <a:t> </a:t>
            </a:r>
            <a:r>
              <a:rPr lang="en-US" sz="2400" b="1" dirty="0" err="1">
                <a:solidFill>
                  <a:srgbClr val="002060"/>
                </a:solidFill>
                <a:ea typeface="Times New Roman" panose="02020603050405020304" pitchFamily="18" charset="0"/>
              </a:rPr>
              <a:t>thúc</a:t>
            </a:r>
            <a:r>
              <a:rPr lang="en-US" sz="2400" b="1" dirty="0">
                <a:solidFill>
                  <a:srgbClr val="002060"/>
                </a:solidFill>
                <a:ea typeface="Times New Roman" panose="02020603050405020304" pitchFamily="18" charset="0"/>
              </a:rPr>
              <a:t>.</a:t>
            </a:r>
            <a:endParaRPr lang="vi-VN" sz="2400" b="1" dirty="0">
              <a:solidFill>
                <a:srgbClr val="002060"/>
              </a:solidFill>
              <a:ea typeface="Times New Roman" panose="02020603050405020304" pitchFamily="18" charset="0"/>
            </a:endParaRPr>
          </a:p>
        </p:txBody>
      </p:sp>
      <p:sp>
        <p:nvSpPr>
          <p:cNvPr id="7" name="TextBox 6" descr="n25 Fb Nguyen Phuong"/>
          <p:cNvSpPr txBox="1"/>
          <p:nvPr/>
        </p:nvSpPr>
        <p:spPr>
          <a:xfrm>
            <a:off x="365759" y="775693"/>
            <a:ext cx="1345475"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5</a:t>
            </a:r>
          </a:p>
        </p:txBody>
      </p:sp>
      <p:pic>
        <p:nvPicPr>
          <p:cNvPr id="1026" name="Picture 2" descr="n25 Fb Nguyen Phu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80300"/>
            <a:ext cx="5917475" cy="3944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38729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ìm hiểu về hiện tượng Nhật thực và Nguyệt thực - YouTube - Google Chrome 2022-07-19 09-53-39 (online-video-cutter.com) (1)" descr="n25 Fb Nguyen Phu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3886" y="324645"/>
            <a:ext cx="11283496" cy="6363538"/>
          </a:xfrm>
          <a:prstGeom prst="rect">
            <a:avLst/>
          </a:prstGeom>
        </p:spPr>
      </p:pic>
    </p:spTree>
    <p:extLst>
      <p:ext uri="{BB962C8B-B14F-4D97-AF65-F5344CB8AC3E}">
        <p14:creationId xmlns:p14="http://schemas.microsoft.com/office/powerpoint/2010/main" val="5388714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6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descr="n25 Fb Nguyen Phuong">
            <a:extLst>
              <a:ext uri="{FF2B5EF4-FFF2-40B4-BE49-F238E27FC236}">
                <a16:creationId xmlns:a16="http://schemas.microsoft.com/office/drawing/2014/main" id="{C2357D88-A495-4823-9E66-83958D777E7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NHẬT THỰC</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6" name="Hình chữ nhật: Góc Tròn 5" descr="n25 Fb Nguyen Phuong">
            <a:extLst>
              <a:ext uri="{FF2B5EF4-FFF2-40B4-BE49-F238E27FC236}">
                <a16:creationId xmlns:a16="http://schemas.microsoft.com/office/drawing/2014/main" id="{59C4A1F2-2C0F-4B54-834C-880EDC459818}"/>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2</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7" name="Rectangle: Rounded Corners 15" descr="n25 Fb Nguyen Phuong">
            <a:extLst>
              <a:ext uri="{FF2B5EF4-FFF2-40B4-BE49-F238E27FC236}">
                <a16:creationId xmlns:a16="http://schemas.microsoft.com/office/drawing/2014/main" id="{D8EBCCF6-C4B8-4EE6-B2AA-F454F2E7D281}"/>
              </a:ext>
            </a:extLst>
          </p:cNvPr>
          <p:cNvSpPr/>
          <p:nvPr/>
        </p:nvSpPr>
        <p:spPr>
          <a:xfrm>
            <a:off x="776301" y="1799710"/>
            <a:ext cx="3798160" cy="3979047"/>
          </a:xfrm>
          <a:custGeom>
            <a:avLst/>
            <a:gdLst>
              <a:gd name="connsiteX0" fmla="*/ 0 w 3798160"/>
              <a:gd name="connsiteY0" fmla="*/ 633039 h 3979047"/>
              <a:gd name="connsiteX1" fmla="*/ 633039 w 3798160"/>
              <a:gd name="connsiteY1" fmla="*/ 0 h 3979047"/>
              <a:gd name="connsiteX2" fmla="*/ 1139455 w 3798160"/>
              <a:gd name="connsiteY2" fmla="*/ 0 h 3979047"/>
              <a:gd name="connsiteX3" fmla="*/ 1645872 w 3798160"/>
              <a:gd name="connsiteY3" fmla="*/ 0 h 3979047"/>
              <a:gd name="connsiteX4" fmla="*/ 2152288 w 3798160"/>
              <a:gd name="connsiteY4" fmla="*/ 0 h 3979047"/>
              <a:gd name="connsiteX5" fmla="*/ 2608063 w 3798160"/>
              <a:gd name="connsiteY5" fmla="*/ 0 h 3979047"/>
              <a:gd name="connsiteX6" fmla="*/ 3165121 w 3798160"/>
              <a:gd name="connsiteY6" fmla="*/ 0 h 3979047"/>
              <a:gd name="connsiteX7" fmla="*/ 3798160 w 3798160"/>
              <a:gd name="connsiteY7" fmla="*/ 633039 h 3979047"/>
              <a:gd name="connsiteX8" fmla="*/ 3798160 w 3798160"/>
              <a:gd name="connsiteY8" fmla="*/ 1229892 h 3979047"/>
              <a:gd name="connsiteX9" fmla="*/ 3798160 w 3798160"/>
              <a:gd name="connsiteY9" fmla="*/ 1826745 h 3979047"/>
              <a:gd name="connsiteX10" fmla="*/ 3798160 w 3798160"/>
              <a:gd name="connsiteY10" fmla="*/ 2369339 h 3979047"/>
              <a:gd name="connsiteX11" fmla="*/ 3798160 w 3798160"/>
              <a:gd name="connsiteY11" fmla="*/ 2857674 h 3979047"/>
              <a:gd name="connsiteX12" fmla="*/ 3798160 w 3798160"/>
              <a:gd name="connsiteY12" fmla="*/ 3346008 h 3979047"/>
              <a:gd name="connsiteX13" fmla="*/ 3165121 w 3798160"/>
              <a:gd name="connsiteY13" fmla="*/ 3979047 h 3979047"/>
              <a:gd name="connsiteX14" fmla="*/ 2633384 w 3798160"/>
              <a:gd name="connsiteY14" fmla="*/ 3979047 h 3979047"/>
              <a:gd name="connsiteX15" fmla="*/ 2202930 w 3798160"/>
              <a:gd name="connsiteY15" fmla="*/ 3979047 h 3979047"/>
              <a:gd name="connsiteX16" fmla="*/ 1671193 w 3798160"/>
              <a:gd name="connsiteY16" fmla="*/ 3979047 h 3979047"/>
              <a:gd name="connsiteX17" fmla="*/ 1240739 w 3798160"/>
              <a:gd name="connsiteY17" fmla="*/ 3979047 h 3979047"/>
              <a:gd name="connsiteX18" fmla="*/ 633039 w 3798160"/>
              <a:gd name="connsiteY18" fmla="*/ 3979047 h 3979047"/>
              <a:gd name="connsiteX19" fmla="*/ 0 w 3798160"/>
              <a:gd name="connsiteY19" fmla="*/ 3346008 h 3979047"/>
              <a:gd name="connsiteX20" fmla="*/ 0 w 3798160"/>
              <a:gd name="connsiteY20" fmla="*/ 2803414 h 3979047"/>
              <a:gd name="connsiteX21" fmla="*/ 0 w 3798160"/>
              <a:gd name="connsiteY21" fmla="*/ 2233691 h 3979047"/>
              <a:gd name="connsiteX22" fmla="*/ 0 w 3798160"/>
              <a:gd name="connsiteY22" fmla="*/ 1691097 h 3979047"/>
              <a:gd name="connsiteX23" fmla="*/ 0 w 3798160"/>
              <a:gd name="connsiteY23" fmla="*/ 1229892 h 3979047"/>
              <a:gd name="connsiteX24" fmla="*/ 0 w 3798160"/>
              <a:gd name="connsiteY24" fmla="*/ 633039 h 39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98160" h="3979047" fill="none" extrusionOk="0">
                <a:moveTo>
                  <a:pt x="0" y="633039"/>
                </a:moveTo>
                <a:cubicBezTo>
                  <a:pt x="49330" y="194387"/>
                  <a:pt x="343365" y="38747"/>
                  <a:pt x="633039" y="0"/>
                </a:cubicBezTo>
                <a:cubicBezTo>
                  <a:pt x="820700" y="-52265"/>
                  <a:pt x="1027557" y="14093"/>
                  <a:pt x="1139455" y="0"/>
                </a:cubicBezTo>
                <a:cubicBezTo>
                  <a:pt x="1251353" y="-14093"/>
                  <a:pt x="1420567" y="41849"/>
                  <a:pt x="1645872" y="0"/>
                </a:cubicBezTo>
                <a:cubicBezTo>
                  <a:pt x="1871177" y="-41849"/>
                  <a:pt x="1902915" y="40188"/>
                  <a:pt x="2152288" y="0"/>
                </a:cubicBezTo>
                <a:cubicBezTo>
                  <a:pt x="2401661" y="-40188"/>
                  <a:pt x="2381039" y="31163"/>
                  <a:pt x="2608063" y="0"/>
                </a:cubicBezTo>
                <a:cubicBezTo>
                  <a:pt x="2835088" y="-31163"/>
                  <a:pt x="3051852" y="62279"/>
                  <a:pt x="3165121" y="0"/>
                </a:cubicBezTo>
                <a:cubicBezTo>
                  <a:pt x="3435420" y="-55208"/>
                  <a:pt x="3749195" y="269322"/>
                  <a:pt x="3798160" y="633039"/>
                </a:cubicBezTo>
                <a:cubicBezTo>
                  <a:pt x="3806066" y="889307"/>
                  <a:pt x="3776566" y="1029952"/>
                  <a:pt x="3798160" y="1229892"/>
                </a:cubicBezTo>
                <a:cubicBezTo>
                  <a:pt x="3819754" y="1429832"/>
                  <a:pt x="3737726" y="1572799"/>
                  <a:pt x="3798160" y="1826745"/>
                </a:cubicBezTo>
                <a:cubicBezTo>
                  <a:pt x="3858594" y="2080691"/>
                  <a:pt x="3776528" y="2244984"/>
                  <a:pt x="3798160" y="2369339"/>
                </a:cubicBezTo>
                <a:cubicBezTo>
                  <a:pt x="3819792" y="2493694"/>
                  <a:pt x="3755620" y="2654476"/>
                  <a:pt x="3798160" y="2857674"/>
                </a:cubicBezTo>
                <a:cubicBezTo>
                  <a:pt x="3840700" y="3060872"/>
                  <a:pt x="3759239" y="3163615"/>
                  <a:pt x="3798160" y="3346008"/>
                </a:cubicBezTo>
                <a:cubicBezTo>
                  <a:pt x="3707013" y="3739976"/>
                  <a:pt x="3543487" y="3977548"/>
                  <a:pt x="3165121" y="3979047"/>
                </a:cubicBezTo>
                <a:cubicBezTo>
                  <a:pt x="3034091" y="4037955"/>
                  <a:pt x="2792125" y="3936376"/>
                  <a:pt x="2633384" y="3979047"/>
                </a:cubicBezTo>
                <a:cubicBezTo>
                  <a:pt x="2474643" y="4021718"/>
                  <a:pt x="2386140" y="3942812"/>
                  <a:pt x="2202930" y="3979047"/>
                </a:cubicBezTo>
                <a:cubicBezTo>
                  <a:pt x="2019720" y="4015282"/>
                  <a:pt x="1916346" y="3921980"/>
                  <a:pt x="1671193" y="3979047"/>
                </a:cubicBezTo>
                <a:cubicBezTo>
                  <a:pt x="1426040" y="4036114"/>
                  <a:pt x="1343484" y="3946820"/>
                  <a:pt x="1240739" y="3979047"/>
                </a:cubicBezTo>
                <a:cubicBezTo>
                  <a:pt x="1137994" y="4011274"/>
                  <a:pt x="908624" y="3937820"/>
                  <a:pt x="633039" y="3979047"/>
                </a:cubicBezTo>
                <a:cubicBezTo>
                  <a:pt x="293056" y="4063433"/>
                  <a:pt x="-29984" y="3643207"/>
                  <a:pt x="0" y="3346008"/>
                </a:cubicBezTo>
                <a:cubicBezTo>
                  <a:pt x="-50732" y="3155375"/>
                  <a:pt x="22992" y="3052367"/>
                  <a:pt x="0" y="2803414"/>
                </a:cubicBezTo>
                <a:cubicBezTo>
                  <a:pt x="-22992" y="2554461"/>
                  <a:pt x="46196" y="2383831"/>
                  <a:pt x="0" y="2233691"/>
                </a:cubicBezTo>
                <a:cubicBezTo>
                  <a:pt x="-46196" y="2083551"/>
                  <a:pt x="9080" y="1892795"/>
                  <a:pt x="0" y="1691097"/>
                </a:cubicBezTo>
                <a:cubicBezTo>
                  <a:pt x="-9080" y="1489399"/>
                  <a:pt x="46333" y="1393822"/>
                  <a:pt x="0" y="1229892"/>
                </a:cubicBezTo>
                <a:cubicBezTo>
                  <a:pt x="-46333" y="1065963"/>
                  <a:pt x="44019" y="768186"/>
                  <a:pt x="0" y="633039"/>
                </a:cubicBezTo>
                <a:close/>
              </a:path>
              <a:path w="3798160" h="3979047" stroke="0" extrusionOk="0">
                <a:moveTo>
                  <a:pt x="0" y="633039"/>
                </a:moveTo>
                <a:cubicBezTo>
                  <a:pt x="-16079" y="361545"/>
                  <a:pt x="328378" y="-9725"/>
                  <a:pt x="633039" y="0"/>
                </a:cubicBezTo>
                <a:cubicBezTo>
                  <a:pt x="799754" y="-15173"/>
                  <a:pt x="935009" y="11694"/>
                  <a:pt x="1139455" y="0"/>
                </a:cubicBezTo>
                <a:cubicBezTo>
                  <a:pt x="1343901" y="-11694"/>
                  <a:pt x="1512539" y="41904"/>
                  <a:pt x="1696513" y="0"/>
                </a:cubicBezTo>
                <a:cubicBezTo>
                  <a:pt x="1880487" y="-41904"/>
                  <a:pt x="2074747" y="10285"/>
                  <a:pt x="2253571" y="0"/>
                </a:cubicBezTo>
                <a:cubicBezTo>
                  <a:pt x="2432395" y="-10285"/>
                  <a:pt x="2778264" y="79993"/>
                  <a:pt x="3165121" y="0"/>
                </a:cubicBezTo>
                <a:cubicBezTo>
                  <a:pt x="3578743" y="-8545"/>
                  <a:pt x="3761402" y="361948"/>
                  <a:pt x="3798160" y="633039"/>
                </a:cubicBezTo>
                <a:cubicBezTo>
                  <a:pt x="3821356" y="852466"/>
                  <a:pt x="3791768" y="1031201"/>
                  <a:pt x="3798160" y="1175633"/>
                </a:cubicBezTo>
                <a:cubicBezTo>
                  <a:pt x="3804552" y="1320065"/>
                  <a:pt x="3747756" y="1597222"/>
                  <a:pt x="3798160" y="1718227"/>
                </a:cubicBezTo>
                <a:cubicBezTo>
                  <a:pt x="3848564" y="1839232"/>
                  <a:pt x="3796343" y="2166859"/>
                  <a:pt x="3798160" y="2287950"/>
                </a:cubicBezTo>
                <a:cubicBezTo>
                  <a:pt x="3799977" y="2409041"/>
                  <a:pt x="3796125" y="2633407"/>
                  <a:pt x="3798160" y="2857674"/>
                </a:cubicBezTo>
                <a:cubicBezTo>
                  <a:pt x="3800195" y="3081941"/>
                  <a:pt x="3745375" y="3102148"/>
                  <a:pt x="3798160" y="3346008"/>
                </a:cubicBezTo>
                <a:cubicBezTo>
                  <a:pt x="3847760" y="3695228"/>
                  <a:pt x="3544281" y="3961496"/>
                  <a:pt x="3165121" y="3979047"/>
                </a:cubicBezTo>
                <a:cubicBezTo>
                  <a:pt x="3072306" y="4013595"/>
                  <a:pt x="2887296" y="3961078"/>
                  <a:pt x="2709346" y="3979047"/>
                </a:cubicBezTo>
                <a:cubicBezTo>
                  <a:pt x="2531396" y="3997016"/>
                  <a:pt x="2429513" y="3926228"/>
                  <a:pt x="2152288" y="3979047"/>
                </a:cubicBezTo>
                <a:cubicBezTo>
                  <a:pt x="1875063" y="4031866"/>
                  <a:pt x="1776446" y="3938923"/>
                  <a:pt x="1595230" y="3979047"/>
                </a:cubicBezTo>
                <a:cubicBezTo>
                  <a:pt x="1414014" y="4019171"/>
                  <a:pt x="1302997" y="3922792"/>
                  <a:pt x="1088814" y="3979047"/>
                </a:cubicBezTo>
                <a:cubicBezTo>
                  <a:pt x="874631" y="4035302"/>
                  <a:pt x="737728" y="3968285"/>
                  <a:pt x="633039" y="3979047"/>
                </a:cubicBezTo>
                <a:cubicBezTo>
                  <a:pt x="372719" y="4007545"/>
                  <a:pt x="-27986" y="3619734"/>
                  <a:pt x="0" y="3346008"/>
                </a:cubicBezTo>
                <a:cubicBezTo>
                  <a:pt x="-37943" y="3216329"/>
                  <a:pt x="22796" y="3018855"/>
                  <a:pt x="0" y="2884803"/>
                </a:cubicBezTo>
                <a:cubicBezTo>
                  <a:pt x="-22796" y="2750751"/>
                  <a:pt x="27360" y="2592386"/>
                  <a:pt x="0" y="2342209"/>
                </a:cubicBezTo>
                <a:cubicBezTo>
                  <a:pt x="-27360" y="2092032"/>
                  <a:pt x="63556" y="1931471"/>
                  <a:pt x="0" y="1745356"/>
                </a:cubicBezTo>
                <a:cubicBezTo>
                  <a:pt x="-63556" y="1559241"/>
                  <a:pt x="56091" y="1287974"/>
                  <a:pt x="0" y="1148503"/>
                </a:cubicBezTo>
                <a:cubicBezTo>
                  <a:pt x="-56091" y="1009032"/>
                  <a:pt x="5116" y="780931"/>
                  <a:pt x="0" y="633039"/>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a:solidFill>
                  <a:srgbClr val="000000"/>
                </a:solidFill>
                <a:cs typeface="Arial" panose="020B0604020202020204" pitchFamily="34" charset="0"/>
              </a:rPr>
              <a:t>Nhật thực xảy ra khi ba thiên thể Mặt Trời, Mặt Trăng, Trái Đất gần như thẳng hàng và Mặt Trăng ở vị trí giữa Trái Đất và Mặt Trời.</a:t>
            </a:r>
          </a:p>
        </p:txBody>
      </p:sp>
      <p:pic>
        <p:nvPicPr>
          <p:cNvPr id="1026" name="Picture 2" descr="n25 Fb Nguyen Phuong">
            <a:extLst>
              <a:ext uri="{FF2B5EF4-FFF2-40B4-BE49-F238E27FC236}">
                <a16:creationId xmlns:a16="http://schemas.microsoft.com/office/drawing/2014/main" id="{2DE7650B-97A2-4C33-AAFB-4804E8B56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6188" y="1882679"/>
            <a:ext cx="6784888" cy="3813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94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descr="n25 Fb Nguyen Phuong">
            <a:extLst>
              <a:ext uri="{FF2B5EF4-FFF2-40B4-BE49-F238E27FC236}">
                <a16:creationId xmlns:a16="http://schemas.microsoft.com/office/drawing/2014/main" id="{C2357D88-A495-4823-9E66-83958D777E7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NHẬT THỰC</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6" name="Hình chữ nhật: Góc Tròn 5" descr="n25 Fb Nguyen Phuong">
            <a:extLst>
              <a:ext uri="{FF2B5EF4-FFF2-40B4-BE49-F238E27FC236}">
                <a16:creationId xmlns:a16="http://schemas.microsoft.com/office/drawing/2014/main" id="{59C4A1F2-2C0F-4B54-834C-880EDC459818}"/>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2</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7" name="Rectangle: Rounded Corners 15" descr="n25 Fb Nguyen Phuong">
            <a:extLst>
              <a:ext uri="{FF2B5EF4-FFF2-40B4-BE49-F238E27FC236}">
                <a16:creationId xmlns:a16="http://schemas.microsoft.com/office/drawing/2014/main" id="{D8EBCCF6-C4B8-4EE6-B2AA-F454F2E7D281}"/>
              </a:ext>
            </a:extLst>
          </p:cNvPr>
          <p:cNvSpPr/>
          <p:nvPr/>
        </p:nvSpPr>
        <p:spPr>
          <a:xfrm>
            <a:off x="776301" y="1799710"/>
            <a:ext cx="3798160" cy="3979047"/>
          </a:xfrm>
          <a:custGeom>
            <a:avLst/>
            <a:gdLst>
              <a:gd name="connsiteX0" fmla="*/ 0 w 3798160"/>
              <a:gd name="connsiteY0" fmla="*/ 633039 h 3979047"/>
              <a:gd name="connsiteX1" fmla="*/ 633039 w 3798160"/>
              <a:gd name="connsiteY1" fmla="*/ 0 h 3979047"/>
              <a:gd name="connsiteX2" fmla="*/ 1139455 w 3798160"/>
              <a:gd name="connsiteY2" fmla="*/ 0 h 3979047"/>
              <a:gd name="connsiteX3" fmla="*/ 1645872 w 3798160"/>
              <a:gd name="connsiteY3" fmla="*/ 0 h 3979047"/>
              <a:gd name="connsiteX4" fmla="*/ 2152288 w 3798160"/>
              <a:gd name="connsiteY4" fmla="*/ 0 h 3979047"/>
              <a:gd name="connsiteX5" fmla="*/ 2608063 w 3798160"/>
              <a:gd name="connsiteY5" fmla="*/ 0 h 3979047"/>
              <a:gd name="connsiteX6" fmla="*/ 3165121 w 3798160"/>
              <a:gd name="connsiteY6" fmla="*/ 0 h 3979047"/>
              <a:gd name="connsiteX7" fmla="*/ 3798160 w 3798160"/>
              <a:gd name="connsiteY7" fmla="*/ 633039 h 3979047"/>
              <a:gd name="connsiteX8" fmla="*/ 3798160 w 3798160"/>
              <a:gd name="connsiteY8" fmla="*/ 1229892 h 3979047"/>
              <a:gd name="connsiteX9" fmla="*/ 3798160 w 3798160"/>
              <a:gd name="connsiteY9" fmla="*/ 1826745 h 3979047"/>
              <a:gd name="connsiteX10" fmla="*/ 3798160 w 3798160"/>
              <a:gd name="connsiteY10" fmla="*/ 2369339 h 3979047"/>
              <a:gd name="connsiteX11" fmla="*/ 3798160 w 3798160"/>
              <a:gd name="connsiteY11" fmla="*/ 2857674 h 3979047"/>
              <a:gd name="connsiteX12" fmla="*/ 3798160 w 3798160"/>
              <a:gd name="connsiteY12" fmla="*/ 3346008 h 3979047"/>
              <a:gd name="connsiteX13" fmla="*/ 3165121 w 3798160"/>
              <a:gd name="connsiteY13" fmla="*/ 3979047 h 3979047"/>
              <a:gd name="connsiteX14" fmla="*/ 2633384 w 3798160"/>
              <a:gd name="connsiteY14" fmla="*/ 3979047 h 3979047"/>
              <a:gd name="connsiteX15" fmla="*/ 2202930 w 3798160"/>
              <a:gd name="connsiteY15" fmla="*/ 3979047 h 3979047"/>
              <a:gd name="connsiteX16" fmla="*/ 1671193 w 3798160"/>
              <a:gd name="connsiteY16" fmla="*/ 3979047 h 3979047"/>
              <a:gd name="connsiteX17" fmla="*/ 1240739 w 3798160"/>
              <a:gd name="connsiteY17" fmla="*/ 3979047 h 3979047"/>
              <a:gd name="connsiteX18" fmla="*/ 633039 w 3798160"/>
              <a:gd name="connsiteY18" fmla="*/ 3979047 h 3979047"/>
              <a:gd name="connsiteX19" fmla="*/ 0 w 3798160"/>
              <a:gd name="connsiteY19" fmla="*/ 3346008 h 3979047"/>
              <a:gd name="connsiteX20" fmla="*/ 0 w 3798160"/>
              <a:gd name="connsiteY20" fmla="*/ 2803414 h 3979047"/>
              <a:gd name="connsiteX21" fmla="*/ 0 w 3798160"/>
              <a:gd name="connsiteY21" fmla="*/ 2233691 h 3979047"/>
              <a:gd name="connsiteX22" fmla="*/ 0 w 3798160"/>
              <a:gd name="connsiteY22" fmla="*/ 1691097 h 3979047"/>
              <a:gd name="connsiteX23" fmla="*/ 0 w 3798160"/>
              <a:gd name="connsiteY23" fmla="*/ 1229892 h 3979047"/>
              <a:gd name="connsiteX24" fmla="*/ 0 w 3798160"/>
              <a:gd name="connsiteY24" fmla="*/ 633039 h 39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98160" h="3979047" fill="none" extrusionOk="0">
                <a:moveTo>
                  <a:pt x="0" y="633039"/>
                </a:moveTo>
                <a:cubicBezTo>
                  <a:pt x="49330" y="194387"/>
                  <a:pt x="343365" y="38747"/>
                  <a:pt x="633039" y="0"/>
                </a:cubicBezTo>
                <a:cubicBezTo>
                  <a:pt x="820700" y="-52265"/>
                  <a:pt x="1027557" y="14093"/>
                  <a:pt x="1139455" y="0"/>
                </a:cubicBezTo>
                <a:cubicBezTo>
                  <a:pt x="1251353" y="-14093"/>
                  <a:pt x="1420567" y="41849"/>
                  <a:pt x="1645872" y="0"/>
                </a:cubicBezTo>
                <a:cubicBezTo>
                  <a:pt x="1871177" y="-41849"/>
                  <a:pt x="1902915" y="40188"/>
                  <a:pt x="2152288" y="0"/>
                </a:cubicBezTo>
                <a:cubicBezTo>
                  <a:pt x="2401661" y="-40188"/>
                  <a:pt x="2381039" y="31163"/>
                  <a:pt x="2608063" y="0"/>
                </a:cubicBezTo>
                <a:cubicBezTo>
                  <a:pt x="2835088" y="-31163"/>
                  <a:pt x="3051852" y="62279"/>
                  <a:pt x="3165121" y="0"/>
                </a:cubicBezTo>
                <a:cubicBezTo>
                  <a:pt x="3435420" y="-55208"/>
                  <a:pt x="3749195" y="269322"/>
                  <a:pt x="3798160" y="633039"/>
                </a:cubicBezTo>
                <a:cubicBezTo>
                  <a:pt x="3806066" y="889307"/>
                  <a:pt x="3776566" y="1029952"/>
                  <a:pt x="3798160" y="1229892"/>
                </a:cubicBezTo>
                <a:cubicBezTo>
                  <a:pt x="3819754" y="1429832"/>
                  <a:pt x="3737726" y="1572799"/>
                  <a:pt x="3798160" y="1826745"/>
                </a:cubicBezTo>
                <a:cubicBezTo>
                  <a:pt x="3858594" y="2080691"/>
                  <a:pt x="3776528" y="2244984"/>
                  <a:pt x="3798160" y="2369339"/>
                </a:cubicBezTo>
                <a:cubicBezTo>
                  <a:pt x="3819792" y="2493694"/>
                  <a:pt x="3755620" y="2654476"/>
                  <a:pt x="3798160" y="2857674"/>
                </a:cubicBezTo>
                <a:cubicBezTo>
                  <a:pt x="3840700" y="3060872"/>
                  <a:pt x="3759239" y="3163615"/>
                  <a:pt x="3798160" y="3346008"/>
                </a:cubicBezTo>
                <a:cubicBezTo>
                  <a:pt x="3707013" y="3739976"/>
                  <a:pt x="3543487" y="3977548"/>
                  <a:pt x="3165121" y="3979047"/>
                </a:cubicBezTo>
                <a:cubicBezTo>
                  <a:pt x="3034091" y="4037955"/>
                  <a:pt x="2792125" y="3936376"/>
                  <a:pt x="2633384" y="3979047"/>
                </a:cubicBezTo>
                <a:cubicBezTo>
                  <a:pt x="2474643" y="4021718"/>
                  <a:pt x="2386140" y="3942812"/>
                  <a:pt x="2202930" y="3979047"/>
                </a:cubicBezTo>
                <a:cubicBezTo>
                  <a:pt x="2019720" y="4015282"/>
                  <a:pt x="1916346" y="3921980"/>
                  <a:pt x="1671193" y="3979047"/>
                </a:cubicBezTo>
                <a:cubicBezTo>
                  <a:pt x="1426040" y="4036114"/>
                  <a:pt x="1343484" y="3946820"/>
                  <a:pt x="1240739" y="3979047"/>
                </a:cubicBezTo>
                <a:cubicBezTo>
                  <a:pt x="1137994" y="4011274"/>
                  <a:pt x="908624" y="3937820"/>
                  <a:pt x="633039" y="3979047"/>
                </a:cubicBezTo>
                <a:cubicBezTo>
                  <a:pt x="293056" y="4063433"/>
                  <a:pt x="-29984" y="3643207"/>
                  <a:pt x="0" y="3346008"/>
                </a:cubicBezTo>
                <a:cubicBezTo>
                  <a:pt x="-50732" y="3155375"/>
                  <a:pt x="22992" y="3052367"/>
                  <a:pt x="0" y="2803414"/>
                </a:cubicBezTo>
                <a:cubicBezTo>
                  <a:pt x="-22992" y="2554461"/>
                  <a:pt x="46196" y="2383831"/>
                  <a:pt x="0" y="2233691"/>
                </a:cubicBezTo>
                <a:cubicBezTo>
                  <a:pt x="-46196" y="2083551"/>
                  <a:pt x="9080" y="1892795"/>
                  <a:pt x="0" y="1691097"/>
                </a:cubicBezTo>
                <a:cubicBezTo>
                  <a:pt x="-9080" y="1489399"/>
                  <a:pt x="46333" y="1393822"/>
                  <a:pt x="0" y="1229892"/>
                </a:cubicBezTo>
                <a:cubicBezTo>
                  <a:pt x="-46333" y="1065963"/>
                  <a:pt x="44019" y="768186"/>
                  <a:pt x="0" y="633039"/>
                </a:cubicBezTo>
                <a:close/>
              </a:path>
              <a:path w="3798160" h="3979047" stroke="0" extrusionOk="0">
                <a:moveTo>
                  <a:pt x="0" y="633039"/>
                </a:moveTo>
                <a:cubicBezTo>
                  <a:pt x="-16079" y="361545"/>
                  <a:pt x="328378" y="-9725"/>
                  <a:pt x="633039" y="0"/>
                </a:cubicBezTo>
                <a:cubicBezTo>
                  <a:pt x="799754" y="-15173"/>
                  <a:pt x="935009" y="11694"/>
                  <a:pt x="1139455" y="0"/>
                </a:cubicBezTo>
                <a:cubicBezTo>
                  <a:pt x="1343901" y="-11694"/>
                  <a:pt x="1512539" y="41904"/>
                  <a:pt x="1696513" y="0"/>
                </a:cubicBezTo>
                <a:cubicBezTo>
                  <a:pt x="1880487" y="-41904"/>
                  <a:pt x="2074747" y="10285"/>
                  <a:pt x="2253571" y="0"/>
                </a:cubicBezTo>
                <a:cubicBezTo>
                  <a:pt x="2432395" y="-10285"/>
                  <a:pt x="2778264" y="79993"/>
                  <a:pt x="3165121" y="0"/>
                </a:cubicBezTo>
                <a:cubicBezTo>
                  <a:pt x="3578743" y="-8545"/>
                  <a:pt x="3761402" y="361948"/>
                  <a:pt x="3798160" y="633039"/>
                </a:cubicBezTo>
                <a:cubicBezTo>
                  <a:pt x="3821356" y="852466"/>
                  <a:pt x="3791768" y="1031201"/>
                  <a:pt x="3798160" y="1175633"/>
                </a:cubicBezTo>
                <a:cubicBezTo>
                  <a:pt x="3804552" y="1320065"/>
                  <a:pt x="3747756" y="1597222"/>
                  <a:pt x="3798160" y="1718227"/>
                </a:cubicBezTo>
                <a:cubicBezTo>
                  <a:pt x="3848564" y="1839232"/>
                  <a:pt x="3796343" y="2166859"/>
                  <a:pt x="3798160" y="2287950"/>
                </a:cubicBezTo>
                <a:cubicBezTo>
                  <a:pt x="3799977" y="2409041"/>
                  <a:pt x="3796125" y="2633407"/>
                  <a:pt x="3798160" y="2857674"/>
                </a:cubicBezTo>
                <a:cubicBezTo>
                  <a:pt x="3800195" y="3081941"/>
                  <a:pt x="3745375" y="3102148"/>
                  <a:pt x="3798160" y="3346008"/>
                </a:cubicBezTo>
                <a:cubicBezTo>
                  <a:pt x="3847760" y="3695228"/>
                  <a:pt x="3544281" y="3961496"/>
                  <a:pt x="3165121" y="3979047"/>
                </a:cubicBezTo>
                <a:cubicBezTo>
                  <a:pt x="3072306" y="4013595"/>
                  <a:pt x="2887296" y="3961078"/>
                  <a:pt x="2709346" y="3979047"/>
                </a:cubicBezTo>
                <a:cubicBezTo>
                  <a:pt x="2531396" y="3997016"/>
                  <a:pt x="2429513" y="3926228"/>
                  <a:pt x="2152288" y="3979047"/>
                </a:cubicBezTo>
                <a:cubicBezTo>
                  <a:pt x="1875063" y="4031866"/>
                  <a:pt x="1776446" y="3938923"/>
                  <a:pt x="1595230" y="3979047"/>
                </a:cubicBezTo>
                <a:cubicBezTo>
                  <a:pt x="1414014" y="4019171"/>
                  <a:pt x="1302997" y="3922792"/>
                  <a:pt x="1088814" y="3979047"/>
                </a:cubicBezTo>
                <a:cubicBezTo>
                  <a:pt x="874631" y="4035302"/>
                  <a:pt x="737728" y="3968285"/>
                  <a:pt x="633039" y="3979047"/>
                </a:cubicBezTo>
                <a:cubicBezTo>
                  <a:pt x="372719" y="4007545"/>
                  <a:pt x="-27986" y="3619734"/>
                  <a:pt x="0" y="3346008"/>
                </a:cubicBezTo>
                <a:cubicBezTo>
                  <a:pt x="-37943" y="3216329"/>
                  <a:pt x="22796" y="3018855"/>
                  <a:pt x="0" y="2884803"/>
                </a:cubicBezTo>
                <a:cubicBezTo>
                  <a:pt x="-22796" y="2750751"/>
                  <a:pt x="27360" y="2592386"/>
                  <a:pt x="0" y="2342209"/>
                </a:cubicBezTo>
                <a:cubicBezTo>
                  <a:pt x="-27360" y="2092032"/>
                  <a:pt x="63556" y="1931471"/>
                  <a:pt x="0" y="1745356"/>
                </a:cubicBezTo>
                <a:cubicBezTo>
                  <a:pt x="-63556" y="1559241"/>
                  <a:pt x="56091" y="1287974"/>
                  <a:pt x="0" y="1148503"/>
                </a:cubicBezTo>
                <a:cubicBezTo>
                  <a:pt x="-56091" y="1009032"/>
                  <a:pt x="5116" y="780931"/>
                  <a:pt x="0" y="633039"/>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Tùy</a:t>
            </a:r>
            <a:r>
              <a:rPr kumimoji="0" lang="vi-VN" sz="2800" b="1" i="0" u="none" strike="noStrike" kern="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theo vị trí quan sát trên trái đất, vị trí của Mặt trăng, mặt trời trên quĩ đạo, thời điểm khi nhật thực xảy ra, ta sẽ quan sát được nhật thực khác nhau</a:t>
            </a:r>
            <a:endParaRPr kumimoji="0" lang="vi-VN" sz="28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026" name="Picture 2" descr="n25 Fb Nguyen Phuong">
            <a:extLst>
              <a:ext uri="{FF2B5EF4-FFF2-40B4-BE49-F238E27FC236}">
                <a16:creationId xmlns:a16="http://schemas.microsoft.com/office/drawing/2014/main" id="{2DE7650B-97A2-4C33-AAFB-4804E8B56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6188" y="1882679"/>
            <a:ext cx="6784888" cy="3813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2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at-Thuc-Toan-Phan" descr="n25 Fb Nguyen Phuong">
            <a:hlinkClick r:id="" action="ppaction://media"/>
            <a:extLst>
              <a:ext uri="{FF2B5EF4-FFF2-40B4-BE49-F238E27FC236}">
                <a16:creationId xmlns:a16="http://schemas.microsoft.com/office/drawing/2014/main" id="{469240EB-886C-46CF-8DE4-8454148D126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60525" y="200025"/>
            <a:ext cx="8963378" cy="5041900"/>
          </a:xfrm>
          <a:prstGeom prst="rect">
            <a:avLst/>
          </a:prstGeom>
        </p:spPr>
      </p:pic>
      <p:sp>
        <p:nvSpPr>
          <p:cNvPr id="5" name="Rectangle 4" descr="n25 Fb Nguyen Phuong">
            <a:extLst>
              <a:ext uri="{FF2B5EF4-FFF2-40B4-BE49-F238E27FC236}">
                <a16:creationId xmlns:a16="http://schemas.microsoft.com/office/drawing/2014/main" id="{D44512AC-C512-44D5-A5BC-0D04656AA344}"/>
              </a:ext>
            </a:extLst>
          </p:cNvPr>
          <p:cNvSpPr/>
          <p:nvPr/>
        </p:nvSpPr>
        <p:spPr>
          <a:xfrm>
            <a:off x="378257" y="5626885"/>
            <a:ext cx="11728472" cy="830997"/>
          </a:xfrm>
          <a:prstGeom prst="rect">
            <a:avLst/>
          </a:prstGeom>
          <a:solidFill>
            <a:srgbClr val="FFFFFF"/>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Arial"/>
                <a:ea typeface="+mn-ea"/>
                <a:cs typeface="+mn-cs"/>
              </a:rPr>
              <a:t>Toàn cảnh nhật thực toàn phần xảy ra trong 1 phút 54s được ghi lại ở Nam cực vào ngày 4/12/2021</a:t>
            </a:r>
            <a:endParaRPr kumimoji="0" lang="en-US" sz="2400" b="1" i="0" u="none" strike="noStrike" kern="1200" cap="none" spc="0" normalizeH="0" baseline="0" noProof="0" dirty="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146510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1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28" descr="n25 Fb Nguyen Phuong">
            <a:extLst>
              <a:ext uri="{FF2B5EF4-FFF2-40B4-BE49-F238E27FC236}">
                <a16:creationId xmlns:a16="http://schemas.microsoft.com/office/drawing/2014/main" id="{F943843E-AD20-4954-B10B-36E5962AAEE4}"/>
              </a:ext>
            </a:extLst>
          </p:cNvPr>
          <p:cNvSpPr/>
          <p:nvPr/>
        </p:nvSpPr>
        <p:spPr>
          <a:xfrm>
            <a:off x="323849" y="247650"/>
            <a:ext cx="11306175" cy="1724025"/>
          </a:xfrm>
          <a:prstGeom prst="wedgeRoundRectCallout">
            <a:avLst/>
          </a:prstGeom>
          <a:solidFill>
            <a:srgbClr val="FFFFFF"/>
          </a:solidFill>
          <a:ln w="50800" cap="flat" cmpd="sng" algn="ctr">
            <a:solidFill>
              <a:srgbClr val="FF0000"/>
            </a:solidFill>
            <a:prstDash val="sysDash"/>
            <a:miter lim="800000"/>
          </a:ln>
          <a:effectLst/>
        </p:spPr>
        <p:txBody>
          <a:bodyPr rtlCol="0" anchor="ctr"/>
          <a:lstStyle/>
          <a:p>
            <a:pPr algn="just"/>
            <a:r>
              <a:rPr lang="vi-VN" sz="2800">
                <a:solidFill>
                  <a:srgbClr val="002060"/>
                </a:solidFill>
              </a:rPr>
              <a:t>Việc dùng mắt để quan sát trực tiếp nhật thực có an toàn không? Giải thích và  trình bày một số phương pháp để quan sát nhật thực?</a:t>
            </a:r>
          </a:p>
        </p:txBody>
      </p:sp>
      <p:sp>
        <p:nvSpPr>
          <p:cNvPr id="7" name="Rectangle 6" descr="n25 Fb Nguyen Phuong">
            <a:extLst>
              <a:ext uri="{FF2B5EF4-FFF2-40B4-BE49-F238E27FC236}">
                <a16:creationId xmlns:a16="http://schemas.microsoft.com/office/drawing/2014/main" id="{232BAFB2-0C9D-4AD9-864B-883A8DDCAAA6}"/>
              </a:ext>
            </a:extLst>
          </p:cNvPr>
          <p:cNvSpPr/>
          <p:nvPr/>
        </p:nvSpPr>
        <p:spPr>
          <a:xfrm>
            <a:off x="323849" y="2209145"/>
            <a:ext cx="4715125" cy="4401205"/>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2800" b="1" dirty="0">
                <a:solidFill>
                  <a:srgbClr val="002060"/>
                </a:solidFill>
                <a:ea typeface="Times New Roman" panose="02020603050405020304" pitchFamily="18" charset="0"/>
              </a:rPr>
              <a:t>Vì Mặt Trời là một nguồn sáng mạnh, nếu chúng ta nhìn trực tiếp trong thời gian dài sẽ làm võng mạc bị phá hủy nặng nề, vì vậy để không bị ảnh hưởng bởi ảnh sáng Mặt Trời lên mắt, không được dùng mắt để quan sát trực tiếp nhật thực.</a:t>
            </a:r>
          </a:p>
        </p:txBody>
      </p:sp>
      <p:pic>
        <p:nvPicPr>
          <p:cNvPr id="8" name="Picture 2" descr="n25 Fb Nguyen Phuong">
            <a:extLst>
              <a:ext uri="{FF2B5EF4-FFF2-40B4-BE49-F238E27FC236}">
                <a16:creationId xmlns:a16="http://schemas.microsoft.com/office/drawing/2014/main" id="{3E8D8430-354C-4F5D-B422-2DDD0D6A9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551" y="2307368"/>
            <a:ext cx="6454473" cy="4302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0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6" name="Picture 45" descr="n25 Fb Nguyen Phuong">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0673" y="4971110"/>
            <a:ext cx="2400300" cy="1468203"/>
          </a:xfrm>
          <a:prstGeom prst="rect">
            <a:avLst/>
          </a:prstGeom>
        </p:spPr>
      </p:pic>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2542672" y="371369"/>
            <a:ext cx="6858001" cy="823668"/>
          </a:xfrm>
          <a:custGeom>
            <a:avLst/>
            <a:gdLst>
              <a:gd name="connsiteX0" fmla="*/ 0 w 6858001"/>
              <a:gd name="connsiteY0" fmla="*/ 137281 h 823668"/>
              <a:gd name="connsiteX1" fmla="*/ 137281 w 6858001"/>
              <a:gd name="connsiteY1" fmla="*/ 0 h 823668"/>
              <a:gd name="connsiteX2" fmla="*/ 735775 w 6858001"/>
              <a:gd name="connsiteY2" fmla="*/ 0 h 823668"/>
              <a:gd name="connsiteX3" fmla="*/ 1136767 w 6858001"/>
              <a:gd name="connsiteY3" fmla="*/ 0 h 823668"/>
              <a:gd name="connsiteX4" fmla="*/ 1669427 w 6858001"/>
              <a:gd name="connsiteY4" fmla="*/ 0 h 823668"/>
              <a:gd name="connsiteX5" fmla="*/ 2070418 w 6858001"/>
              <a:gd name="connsiteY5" fmla="*/ 0 h 823668"/>
              <a:gd name="connsiteX6" fmla="*/ 2800581 w 6858001"/>
              <a:gd name="connsiteY6" fmla="*/ 0 h 823668"/>
              <a:gd name="connsiteX7" fmla="*/ 3399076 w 6858001"/>
              <a:gd name="connsiteY7" fmla="*/ 0 h 823668"/>
              <a:gd name="connsiteX8" fmla="*/ 3865901 w 6858001"/>
              <a:gd name="connsiteY8" fmla="*/ 0 h 823668"/>
              <a:gd name="connsiteX9" fmla="*/ 4266893 w 6858001"/>
              <a:gd name="connsiteY9" fmla="*/ 0 h 823668"/>
              <a:gd name="connsiteX10" fmla="*/ 4865387 w 6858001"/>
              <a:gd name="connsiteY10" fmla="*/ 0 h 823668"/>
              <a:gd name="connsiteX11" fmla="*/ 5266378 w 6858001"/>
              <a:gd name="connsiteY11" fmla="*/ 0 h 823668"/>
              <a:gd name="connsiteX12" fmla="*/ 5667370 w 6858001"/>
              <a:gd name="connsiteY12" fmla="*/ 0 h 823668"/>
              <a:gd name="connsiteX13" fmla="*/ 6068361 w 6858001"/>
              <a:gd name="connsiteY13" fmla="*/ 0 h 823668"/>
              <a:gd name="connsiteX14" fmla="*/ 6720720 w 6858001"/>
              <a:gd name="connsiteY14" fmla="*/ 0 h 823668"/>
              <a:gd name="connsiteX15" fmla="*/ 6858001 w 6858001"/>
              <a:gd name="connsiteY15" fmla="*/ 137281 h 823668"/>
              <a:gd name="connsiteX16" fmla="*/ 6858001 w 6858001"/>
              <a:gd name="connsiteY16" fmla="*/ 686387 h 823668"/>
              <a:gd name="connsiteX17" fmla="*/ 6720720 w 6858001"/>
              <a:gd name="connsiteY17" fmla="*/ 823668 h 823668"/>
              <a:gd name="connsiteX18" fmla="*/ 5990557 w 6858001"/>
              <a:gd name="connsiteY18" fmla="*/ 823668 h 823668"/>
              <a:gd name="connsiteX19" fmla="*/ 5392062 w 6858001"/>
              <a:gd name="connsiteY19" fmla="*/ 823668 h 823668"/>
              <a:gd name="connsiteX20" fmla="*/ 4991071 w 6858001"/>
              <a:gd name="connsiteY20" fmla="*/ 823668 h 823668"/>
              <a:gd name="connsiteX21" fmla="*/ 4590080 w 6858001"/>
              <a:gd name="connsiteY21" fmla="*/ 823668 h 823668"/>
              <a:gd name="connsiteX22" fmla="*/ 4057420 w 6858001"/>
              <a:gd name="connsiteY22" fmla="*/ 823668 h 823668"/>
              <a:gd name="connsiteX23" fmla="*/ 3458925 w 6858001"/>
              <a:gd name="connsiteY23" fmla="*/ 823668 h 823668"/>
              <a:gd name="connsiteX24" fmla="*/ 2992100 w 6858001"/>
              <a:gd name="connsiteY24" fmla="*/ 823668 h 823668"/>
              <a:gd name="connsiteX25" fmla="*/ 2525274 w 6858001"/>
              <a:gd name="connsiteY25" fmla="*/ 823668 h 823668"/>
              <a:gd name="connsiteX26" fmla="*/ 1795111 w 6858001"/>
              <a:gd name="connsiteY26" fmla="*/ 823668 h 823668"/>
              <a:gd name="connsiteX27" fmla="*/ 1130782 w 6858001"/>
              <a:gd name="connsiteY27" fmla="*/ 823668 h 823668"/>
              <a:gd name="connsiteX28" fmla="*/ 663956 w 6858001"/>
              <a:gd name="connsiteY28" fmla="*/ 823668 h 823668"/>
              <a:gd name="connsiteX29" fmla="*/ 137281 w 6858001"/>
              <a:gd name="connsiteY29" fmla="*/ 823668 h 823668"/>
              <a:gd name="connsiteX30" fmla="*/ 0 w 6858001"/>
              <a:gd name="connsiteY30" fmla="*/ 686387 h 823668"/>
              <a:gd name="connsiteX31" fmla="*/ 0 w 6858001"/>
              <a:gd name="connsiteY31" fmla="*/ 137281 h 82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858001" h="823668" fill="none" extrusionOk="0">
                <a:moveTo>
                  <a:pt x="0" y="137281"/>
                </a:moveTo>
                <a:cubicBezTo>
                  <a:pt x="18475" y="69894"/>
                  <a:pt x="56076" y="9912"/>
                  <a:pt x="137281" y="0"/>
                </a:cubicBezTo>
                <a:cubicBezTo>
                  <a:pt x="350955" y="-69369"/>
                  <a:pt x="571589" y="6083"/>
                  <a:pt x="735775" y="0"/>
                </a:cubicBezTo>
                <a:cubicBezTo>
                  <a:pt x="899961" y="-6083"/>
                  <a:pt x="965308" y="32809"/>
                  <a:pt x="1136767" y="0"/>
                </a:cubicBezTo>
                <a:cubicBezTo>
                  <a:pt x="1308226" y="-32809"/>
                  <a:pt x="1407752" y="53202"/>
                  <a:pt x="1669427" y="0"/>
                </a:cubicBezTo>
                <a:cubicBezTo>
                  <a:pt x="1931102" y="-53202"/>
                  <a:pt x="1951955" y="47129"/>
                  <a:pt x="2070418" y="0"/>
                </a:cubicBezTo>
                <a:cubicBezTo>
                  <a:pt x="2188881" y="-47129"/>
                  <a:pt x="2569003" y="52698"/>
                  <a:pt x="2800581" y="0"/>
                </a:cubicBezTo>
                <a:cubicBezTo>
                  <a:pt x="3032159" y="-52698"/>
                  <a:pt x="3142190" y="20144"/>
                  <a:pt x="3399076" y="0"/>
                </a:cubicBezTo>
                <a:cubicBezTo>
                  <a:pt x="3655962" y="-20144"/>
                  <a:pt x="3768717" y="30823"/>
                  <a:pt x="3865901" y="0"/>
                </a:cubicBezTo>
                <a:cubicBezTo>
                  <a:pt x="3963086" y="-30823"/>
                  <a:pt x="4080991" y="14447"/>
                  <a:pt x="4266893" y="0"/>
                </a:cubicBezTo>
                <a:cubicBezTo>
                  <a:pt x="4452795" y="-14447"/>
                  <a:pt x="4745245" y="66664"/>
                  <a:pt x="4865387" y="0"/>
                </a:cubicBezTo>
                <a:cubicBezTo>
                  <a:pt x="4985529" y="-66664"/>
                  <a:pt x="5180538" y="25581"/>
                  <a:pt x="5266378" y="0"/>
                </a:cubicBezTo>
                <a:cubicBezTo>
                  <a:pt x="5352218" y="-25581"/>
                  <a:pt x="5509614" y="13539"/>
                  <a:pt x="5667370" y="0"/>
                </a:cubicBezTo>
                <a:cubicBezTo>
                  <a:pt x="5825126" y="-13539"/>
                  <a:pt x="5945907" y="16698"/>
                  <a:pt x="6068361" y="0"/>
                </a:cubicBezTo>
                <a:cubicBezTo>
                  <a:pt x="6190815" y="-16698"/>
                  <a:pt x="6532928" y="30499"/>
                  <a:pt x="6720720" y="0"/>
                </a:cubicBezTo>
                <a:cubicBezTo>
                  <a:pt x="6790976" y="-2303"/>
                  <a:pt x="6878459" y="65798"/>
                  <a:pt x="6858001" y="137281"/>
                </a:cubicBezTo>
                <a:cubicBezTo>
                  <a:pt x="6862620" y="289932"/>
                  <a:pt x="6810480" y="553797"/>
                  <a:pt x="6858001" y="686387"/>
                </a:cubicBezTo>
                <a:cubicBezTo>
                  <a:pt x="6864111" y="764318"/>
                  <a:pt x="6804124" y="826454"/>
                  <a:pt x="6720720" y="823668"/>
                </a:cubicBezTo>
                <a:cubicBezTo>
                  <a:pt x="6492250" y="830080"/>
                  <a:pt x="6344007" y="773780"/>
                  <a:pt x="5990557" y="823668"/>
                </a:cubicBezTo>
                <a:cubicBezTo>
                  <a:pt x="5637107" y="873556"/>
                  <a:pt x="5648890" y="756790"/>
                  <a:pt x="5392062" y="823668"/>
                </a:cubicBezTo>
                <a:cubicBezTo>
                  <a:pt x="5135234" y="890546"/>
                  <a:pt x="5074882" y="798049"/>
                  <a:pt x="4991071" y="823668"/>
                </a:cubicBezTo>
                <a:cubicBezTo>
                  <a:pt x="4907260" y="849287"/>
                  <a:pt x="4762054" y="805397"/>
                  <a:pt x="4590080" y="823668"/>
                </a:cubicBezTo>
                <a:cubicBezTo>
                  <a:pt x="4418106" y="841939"/>
                  <a:pt x="4262136" y="778821"/>
                  <a:pt x="4057420" y="823668"/>
                </a:cubicBezTo>
                <a:cubicBezTo>
                  <a:pt x="3852704" y="868515"/>
                  <a:pt x="3753651" y="823278"/>
                  <a:pt x="3458925" y="823668"/>
                </a:cubicBezTo>
                <a:cubicBezTo>
                  <a:pt x="3164199" y="824058"/>
                  <a:pt x="3168181" y="778487"/>
                  <a:pt x="2992100" y="823668"/>
                </a:cubicBezTo>
                <a:cubicBezTo>
                  <a:pt x="2816020" y="868849"/>
                  <a:pt x="2686806" y="771666"/>
                  <a:pt x="2525274" y="823668"/>
                </a:cubicBezTo>
                <a:cubicBezTo>
                  <a:pt x="2363742" y="875670"/>
                  <a:pt x="2083203" y="738740"/>
                  <a:pt x="1795111" y="823668"/>
                </a:cubicBezTo>
                <a:cubicBezTo>
                  <a:pt x="1507019" y="908596"/>
                  <a:pt x="1317242" y="812203"/>
                  <a:pt x="1130782" y="823668"/>
                </a:cubicBezTo>
                <a:cubicBezTo>
                  <a:pt x="944322" y="835133"/>
                  <a:pt x="825043" y="777795"/>
                  <a:pt x="663956" y="823668"/>
                </a:cubicBezTo>
                <a:cubicBezTo>
                  <a:pt x="502869" y="869541"/>
                  <a:pt x="341233" y="811271"/>
                  <a:pt x="137281" y="823668"/>
                </a:cubicBezTo>
                <a:cubicBezTo>
                  <a:pt x="63906" y="838138"/>
                  <a:pt x="-9137" y="756533"/>
                  <a:pt x="0" y="686387"/>
                </a:cubicBezTo>
                <a:cubicBezTo>
                  <a:pt x="-4241" y="503137"/>
                  <a:pt x="32804" y="253850"/>
                  <a:pt x="0" y="137281"/>
                </a:cubicBezTo>
                <a:close/>
              </a:path>
              <a:path w="6858001" h="823668" stroke="0" extrusionOk="0">
                <a:moveTo>
                  <a:pt x="0" y="137281"/>
                </a:moveTo>
                <a:cubicBezTo>
                  <a:pt x="-2064" y="71491"/>
                  <a:pt x="81357" y="-4304"/>
                  <a:pt x="137281" y="0"/>
                </a:cubicBezTo>
                <a:cubicBezTo>
                  <a:pt x="259289" y="-12088"/>
                  <a:pt x="501366" y="36128"/>
                  <a:pt x="735775" y="0"/>
                </a:cubicBezTo>
                <a:cubicBezTo>
                  <a:pt x="970184" y="-36128"/>
                  <a:pt x="1252642" y="34860"/>
                  <a:pt x="1465939" y="0"/>
                </a:cubicBezTo>
                <a:cubicBezTo>
                  <a:pt x="1679236" y="-34860"/>
                  <a:pt x="2044253" y="27814"/>
                  <a:pt x="2196102" y="0"/>
                </a:cubicBezTo>
                <a:cubicBezTo>
                  <a:pt x="2347951" y="-27814"/>
                  <a:pt x="2523577" y="53100"/>
                  <a:pt x="2794596" y="0"/>
                </a:cubicBezTo>
                <a:cubicBezTo>
                  <a:pt x="3065615" y="-53100"/>
                  <a:pt x="3039235" y="23323"/>
                  <a:pt x="3261422" y="0"/>
                </a:cubicBezTo>
                <a:cubicBezTo>
                  <a:pt x="3483609" y="-23323"/>
                  <a:pt x="3715377" y="75191"/>
                  <a:pt x="3991585" y="0"/>
                </a:cubicBezTo>
                <a:cubicBezTo>
                  <a:pt x="4267793" y="-75191"/>
                  <a:pt x="4391033" y="33423"/>
                  <a:pt x="4524245" y="0"/>
                </a:cubicBezTo>
                <a:cubicBezTo>
                  <a:pt x="4657457" y="-33423"/>
                  <a:pt x="4945270" y="31995"/>
                  <a:pt x="5122740" y="0"/>
                </a:cubicBezTo>
                <a:cubicBezTo>
                  <a:pt x="5300210" y="-31995"/>
                  <a:pt x="5542294" y="74799"/>
                  <a:pt x="5787069" y="0"/>
                </a:cubicBezTo>
                <a:cubicBezTo>
                  <a:pt x="6031844" y="-74799"/>
                  <a:pt x="6525800" y="82696"/>
                  <a:pt x="6720720" y="0"/>
                </a:cubicBezTo>
                <a:cubicBezTo>
                  <a:pt x="6783539" y="-2281"/>
                  <a:pt x="6855881" y="55807"/>
                  <a:pt x="6858001" y="137281"/>
                </a:cubicBezTo>
                <a:cubicBezTo>
                  <a:pt x="6888051" y="247820"/>
                  <a:pt x="6841190" y="558733"/>
                  <a:pt x="6858001" y="686387"/>
                </a:cubicBezTo>
                <a:cubicBezTo>
                  <a:pt x="6859775" y="765321"/>
                  <a:pt x="6788332" y="839664"/>
                  <a:pt x="6720720" y="823668"/>
                </a:cubicBezTo>
                <a:cubicBezTo>
                  <a:pt x="6569670" y="868824"/>
                  <a:pt x="6422809" y="783050"/>
                  <a:pt x="6319729" y="823668"/>
                </a:cubicBezTo>
                <a:cubicBezTo>
                  <a:pt x="6216649" y="864286"/>
                  <a:pt x="6012621" y="774685"/>
                  <a:pt x="5721234" y="823668"/>
                </a:cubicBezTo>
                <a:cubicBezTo>
                  <a:pt x="5429848" y="872651"/>
                  <a:pt x="5232915" y="791784"/>
                  <a:pt x="5056905" y="823668"/>
                </a:cubicBezTo>
                <a:cubicBezTo>
                  <a:pt x="4880895" y="855552"/>
                  <a:pt x="4742623" y="812455"/>
                  <a:pt x="4458411" y="823668"/>
                </a:cubicBezTo>
                <a:cubicBezTo>
                  <a:pt x="4174199" y="834881"/>
                  <a:pt x="4026862" y="774135"/>
                  <a:pt x="3794082" y="823668"/>
                </a:cubicBezTo>
                <a:cubicBezTo>
                  <a:pt x="3561302" y="873201"/>
                  <a:pt x="3519251" y="776736"/>
                  <a:pt x="3327256" y="823668"/>
                </a:cubicBezTo>
                <a:cubicBezTo>
                  <a:pt x="3135261" y="870600"/>
                  <a:pt x="2868418" y="811216"/>
                  <a:pt x="2728762" y="823668"/>
                </a:cubicBezTo>
                <a:cubicBezTo>
                  <a:pt x="2589106" y="836120"/>
                  <a:pt x="2220923" y="741263"/>
                  <a:pt x="1998599" y="823668"/>
                </a:cubicBezTo>
                <a:cubicBezTo>
                  <a:pt x="1776275" y="906073"/>
                  <a:pt x="1619786" y="777131"/>
                  <a:pt x="1268436" y="823668"/>
                </a:cubicBezTo>
                <a:cubicBezTo>
                  <a:pt x="917086" y="870205"/>
                  <a:pt x="964065" y="769518"/>
                  <a:pt x="801610" y="823668"/>
                </a:cubicBezTo>
                <a:cubicBezTo>
                  <a:pt x="639155" y="877818"/>
                  <a:pt x="380319" y="823614"/>
                  <a:pt x="137281" y="823668"/>
                </a:cubicBezTo>
                <a:cubicBezTo>
                  <a:pt x="74357" y="821268"/>
                  <a:pt x="9380" y="743630"/>
                  <a:pt x="0" y="686387"/>
                </a:cubicBezTo>
                <a:cubicBezTo>
                  <a:pt x="-20451" y="529480"/>
                  <a:pt x="8919" y="344769"/>
                  <a:pt x="0" y="137281"/>
                </a:cubicBezTo>
                <a:close/>
              </a:path>
            </a:pathLst>
          </a:custGeom>
          <a:solidFill>
            <a:schemeClr val="accent4">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en-US" sz="3600" b="1" kern="0" dirty="0">
                <a:solidFill>
                  <a:srgbClr val="0070C0"/>
                </a:solidFill>
                <a:latin typeface="Arial" panose="020B0604020202020204" pitchFamily="34" charset="0"/>
                <a:cs typeface="Arial" panose="020B0604020202020204" pitchFamily="34" charset="0"/>
              </a:rPr>
              <a:t>Theo </a:t>
            </a:r>
            <a:r>
              <a:rPr lang="en-US" sz="3600" b="1" kern="0" dirty="0" err="1">
                <a:solidFill>
                  <a:srgbClr val="0070C0"/>
                </a:solidFill>
                <a:latin typeface="Arial" panose="020B0604020202020204" pitchFamily="34" charset="0"/>
                <a:cs typeface="Arial" panose="020B0604020202020204" pitchFamily="34" charset="0"/>
              </a:rPr>
              <a:t>mô</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hình</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hệ</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Mặt</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Trời</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thì</a:t>
            </a:r>
            <a:r>
              <a:rPr lang="en-US" sz="3600" b="1" kern="0" dirty="0">
                <a:solidFill>
                  <a:srgbClr val="0070C0"/>
                </a:solidFill>
                <a:latin typeface="Arial" panose="020B0604020202020204" pitchFamily="34" charset="0"/>
                <a:cs typeface="Arial" panose="020B0604020202020204" pitchFamily="34" charset="0"/>
              </a:rPr>
              <a:t>:</a:t>
            </a:r>
          </a:p>
        </p:txBody>
      </p:sp>
      <p:sp>
        <p:nvSpPr>
          <p:cNvPr id="4" name="Rectangle 3" descr="n25 Fb Nguyen Phuong"/>
          <p:cNvSpPr/>
          <p:nvPr/>
        </p:nvSpPr>
        <p:spPr>
          <a:xfrm>
            <a:off x="1932226" y="1539407"/>
            <a:ext cx="9868747" cy="790763"/>
          </a:xfrm>
          <a:prstGeom prst="rect">
            <a:avLst/>
          </a:prstGeom>
          <a:no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b="1" kern="0" dirty="0" err="1">
                <a:solidFill>
                  <a:srgbClr val="00B0F0"/>
                </a:solidFill>
                <a:latin typeface="Arial" panose="020B0604020202020204" pitchFamily="34" charset="0"/>
                <a:cs typeface="Arial" panose="020B0604020202020204" pitchFamily="34" charset="0"/>
              </a:rPr>
              <a:t>Trái</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đất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chuyển</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động</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quanh</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Mặt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Trời</a:t>
            </a:r>
            <a:r>
              <a:rPr lang="en-US" sz="3600" b="1" kern="0" dirty="0">
                <a:solidFill>
                  <a:srgbClr val="00B0F0"/>
                </a:solidFill>
                <a:latin typeface="Arial" panose="020B0604020202020204" pitchFamily="34" charset="0"/>
                <a:cs typeface="Arial" panose="020B0604020202020204" pitchFamily="34" charset="0"/>
              </a:rPr>
              <a:t>.</a:t>
            </a:r>
          </a:p>
        </p:txBody>
      </p:sp>
      <p:sp>
        <p:nvSpPr>
          <p:cNvPr id="5" name="Rectangle 4" descr="n25 Fb Nguyen Phuong"/>
          <p:cNvSpPr/>
          <p:nvPr/>
        </p:nvSpPr>
        <p:spPr>
          <a:xfrm>
            <a:off x="1932227" y="2548070"/>
            <a:ext cx="9868746" cy="790763"/>
          </a:xfrm>
          <a:prstGeom prst="rect">
            <a:avLst/>
          </a:prstGeom>
          <a:no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b="1" kern="0" dirty="0" err="1">
                <a:solidFill>
                  <a:srgbClr val="00B0F0"/>
                </a:solidFill>
                <a:latin typeface="Arial" panose="020B0604020202020204" pitchFamily="34" charset="0"/>
                <a:cs typeface="Arial" panose="020B0604020202020204" pitchFamily="34" charset="0"/>
              </a:rPr>
              <a:t>Trái</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Đất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không</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chuyển</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động</a:t>
            </a:r>
            <a:r>
              <a:rPr lang="en-US" sz="3600" b="1" kern="0" dirty="0">
                <a:solidFill>
                  <a:srgbClr val="00B0F0"/>
                </a:solidFill>
                <a:latin typeface="Arial" panose="020B0604020202020204" pitchFamily="34" charset="0"/>
                <a:cs typeface="Arial" panose="020B0604020202020204" pitchFamily="34" charset="0"/>
              </a:rPr>
              <a:t>.</a:t>
            </a:r>
          </a:p>
        </p:txBody>
      </p:sp>
      <p:sp>
        <p:nvSpPr>
          <p:cNvPr id="6" name="Rectangle 5" descr="n25 Fb Nguyen Phuong"/>
          <p:cNvSpPr/>
          <p:nvPr/>
        </p:nvSpPr>
        <p:spPr>
          <a:xfrm>
            <a:off x="1932226" y="3541427"/>
            <a:ext cx="9868747" cy="790763"/>
          </a:xfrm>
          <a:prstGeom prst="rect">
            <a:avLst/>
          </a:prstGeom>
          <a:no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kern="0" dirty="0" err="1">
                <a:solidFill>
                  <a:srgbClr val="00B0F0"/>
                </a:solidFill>
                <a:latin typeface="Arial" panose="020B0604020202020204" pitchFamily="34" charset="0"/>
                <a:cs typeface="Arial" panose="020B0604020202020204" pitchFamily="34" charset="0"/>
              </a:rPr>
              <a:t>Trái</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Đất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chuyển</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động</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quanh</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Mặt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Trăng</a:t>
            </a:r>
            <a:r>
              <a:rPr lang="en-US" sz="3600" b="1" kern="0" dirty="0">
                <a:solidFill>
                  <a:srgbClr val="00B0F0"/>
                </a:solidFill>
                <a:latin typeface="Arial" panose="020B0604020202020204" pitchFamily="34" charset="0"/>
                <a:cs typeface="Arial" panose="020B0604020202020204" pitchFamily="34" charset="0"/>
              </a:rPr>
              <a:t>.</a:t>
            </a:r>
            <a:endParaRPr lang="vi-VN" sz="3200" dirty="0">
              <a:solidFill>
                <a:srgbClr val="00B0F0"/>
              </a:solidFill>
              <a:latin typeface="Arial" panose="020B0604020202020204" pitchFamily="34" charset="0"/>
              <a:cs typeface="Arial" panose="020B0604020202020204" pitchFamily="34" charset="0"/>
            </a:endParaRPr>
          </a:p>
        </p:txBody>
      </p:sp>
      <p:sp>
        <p:nvSpPr>
          <p:cNvPr id="7" name="Rectangle 6" descr="n25 Fb Nguyen Phuong"/>
          <p:cNvSpPr/>
          <p:nvPr/>
        </p:nvSpPr>
        <p:spPr>
          <a:xfrm>
            <a:off x="1932227" y="4534784"/>
            <a:ext cx="9868746" cy="790763"/>
          </a:xfrm>
          <a:prstGeom prst="rect">
            <a:avLst/>
          </a:prstGeom>
          <a:no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kern="0" dirty="0" err="1">
                <a:solidFill>
                  <a:srgbClr val="00B0F0"/>
                </a:solidFill>
                <a:latin typeface="Arial" panose="020B0604020202020204" pitchFamily="34" charset="0"/>
                <a:cs typeface="Arial" panose="020B0604020202020204" pitchFamily="34" charset="0"/>
              </a:rPr>
              <a:t>Trái</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Đất</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chuyển</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động</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xung</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quanh</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Thổ</a:t>
            </a:r>
            <a:r>
              <a:rPr lang="en-US" sz="3600" b="1" kern="0" dirty="0">
                <a:solidFill>
                  <a:srgbClr val="00B0F0"/>
                </a:solidFill>
                <a:latin typeface="Arial" panose="020B0604020202020204" pitchFamily="34" charset="0"/>
                <a:cs typeface="Arial" panose="020B0604020202020204" pitchFamily="34" charset="0"/>
              </a:rPr>
              <a:t> </a:t>
            </a:r>
            <a:r>
              <a:rPr lang="en-US" sz="3600" b="1" kern="0" dirty="0" err="1">
                <a:solidFill>
                  <a:srgbClr val="00B0F0"/>
                </a:solidFill>
                <a:latin typeface="Arial" panose="020B0604020202020204" pitchFamily="34" charset="0"/>
                <a:cs typeface="Arial" panose="020B0604020202020204" pitchFamily="34" charset="0"/>
              </a:rPr>
              <a:t>Tinh</a:t>
            </a:r>
            <a:r>
              <a:rPr lang="en-US" sz="3600" b="1" kern="0" dirty="0">
                <a:solidFill>
                  <a:srgbClr val="00B0F0"/>
                </a:solidFill>
                <a:latin typeface="Arial" panose="020B0604020202020204" pitchFamily="34" charset="0"/>
                <a:cs typeface="Arial" panose="020B0604020202020204" pitchFamily="34" charset="0"/>
              </a:rPr>
              <a:t>.</a:t>
            </a:r>
            <a:endParaRPr lang="vi-VN" sz="3200" dirty="0">
              <a:solidFill>
                <a:srgbClr val="00B0F0"/>
              </a:solidFill>
              <a:latin typeface="Arial" panose="020B0604020202020204" pitchFamily="34" charset="0"/>
              <a:cs typeface="Arial" panose="020B0604020202020204" pitchFamily="34" charset="0"/>
            </a:endParaRPr>
          </a:p>
        </p:txBody>
      </p:sp>
      <p:sp>
        <p:nvSpPr>
          <p:cNvPr id="8" name="Google Shape;243;p19" descr="n25 Fb Nguyen Phuong"/>
          <p:cNvSpPr/>
          <p:nvPr/>
        </p:nvSpPr>
        <p:spPr>
          <a:xfrm>
            <a:off x="908393" y="1538378"/>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A</a:t>
            </a:r>
            <a:endParaRPr sz="3600" b="1" dirty="0">
              <a:solidFill>
                <a:schemeClr val="bg1"/>
              </a:solidFill>
              <a:latin typeface="Arial" panose="020B0604020202020204" pitchFamily="34" charset="0"/>
              <a:cs typeface="Arial" panose="020B0604020202020204" pitchFamily="34" charset="0"/>
            </a:endParaRPr>
          </a:p>
        </p:txBody>
      </p:sp>
      <p:sp>
        <p:nvSpPr>
          <p:cNvPr id="9" name="Google Shape;243;p19" descr="n25 Fb Nguyen Phuong"/>
          <p:cNvSpPr/>
          <p:nvPr/>
        </p:nvSpPr>
        <p:spPr>
          <a:xfrm>
            <a:off x="908393" y="2548069"/>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3;p19" descr="n25 Fb Nguyen Phuong"/>
          <p:cNvSpPr/>
          <p:nvPr/>
        </p:nvSpPr>
        <p:spPr>
          <a:xfrm>
            <a:off x="908393" y="3541427"/>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3;p19" descr="n25 Fb Nguyen Phuong"/>
          <p:cNvSpPr/>
          <p:nvPr/>
        </p:nvSpPr>
        <p:spPr>
          <a:xfrm>
            <a:off x="908393" y="4534783"/>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243;p19" descr="n25 Fb Nguyen Phuong"/>
          <p:cNvSpPr/>
          <p:nvPr/>
        </p:nvSpPr>
        <p:spPr>
          <a:xfrm>
            <a:off x="908393" y="2531734"/>
            <a:ext cx="821934" cy="79076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B</a:t>
            </a:r>
            <a:endParaRPr sz="3600" b="1" dirty="0">
              <a:solidFill>
                <a:schemeClr val="bg1"/>
              </a:solidFill>
              <a:latin typeface="Arial" panose="020B0604020202020204" pitchFamily="34" charset="0"/>
              <a:cs typeface="Arial" panose="020B0604020202020204" pitchFamily="34" charset="0"/>
            </a:endParaRPr>
          </a:p>
        </p:txBody>
      </p:sp>
      <p:sp>
        <p:nvSpPr>
          <p:cNvPr id="13" name="Google Shape;243;p19" descr="n25 Fb Nguyen Phuong"/>
          <p:cNvSpPr/>
          <p:nvPr/>
        </p:nvSpPr>
        <p:spPr>
          <a:xfrm>
            <a:off x="908393" y="3525090"/>
            <a:ext cx="821934" cy="790763"/>
          </a:xfrm>
          <a:prstGeom prst="ellipse">
            <a:avLst/>
          </a:prstGeom>
          <a:solidFill>
            <a:schemeClr val="accent1">
              <a:lumMod val="50000"/>
              <a:alpha val="87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C</a:t>
            </a:r>
            <a:endParaRPr sz="3600" b="1" dirty="0">
              <a:solidFill>
                <a:schemeClr val="bg1"/>
              </a:solidFill>
              <a:latin typeface="Arial" panose="020B0604020202020204" pitchFamily="34" charset="0"/>
              <a:cs typeface="Arial" panose="020B0604020202020204" pitchFamily="34" charset="0"/>
            </a:endParaRPr>
          </a:p>
        </p:txBody>
      </p:sp>
      <p:sp>
        <p:nvSpPr>
          <p:cNvPr id="14" name="Google Shape;243;p19" descr="n25 Fb Nguyen Phuong"/>
          <p:cNvSpPr/>
          <p:nvPr/>
        </p:nvSpPr>
        <p:spPr>
          <a:xfrm>
            <a:off x="908393" y="4539189"/>
            <a:ext cx="821934" cy="79076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D</a:t>
            </a:r>
            <a:endParaRPr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1737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4">
                                            <p:txEl>
                                              <p:pRg st="0" end="0"/>
                                            </p:txEl>
                                          </p:spTgt>
                                        </p:tgtEl>
                                        <p:attrNameLst>
                                          <p:attrName>style.color</p:attrName>
                                        </p:attrNameLst>
                                      </p:cBhvr>
                                      <p:by>
                                        <p:hsl h="7200000" s="0" l="0"/>
                                      </p:by>
                                    </p:animClr>
                                    <p:animClr clrSpc="hsl" dir="cw">
                                      <p:cBhvr>
                                        <p:cTn id="7" dur="500" fill="hold"/>
                                        <p:tgtEl>
                                          <p:spTgt spid="4">
                                            <p:txEl>
                                              <p:pRg st="0" end="0"/>
                                            </p:txEl>
                                          </p:spTgt>
                                        </p:tgtEl>
                                        <p:attrNameLst>
                                          <p:attrName>fillcolor</p:attrName>
                                        </p:attrNameLst>
                                      </p:cBhvr>
                                      <p:by>
                                        <p:hsl h="7200000" s="0" l="0"/>
                                      </p:by>
                                    </p:animClr>
                                    <p:animClr clrSpc="hsl" dir="cw">
                                      <p:cBhvr>
                                        <p:cTn id="8" dur="500" fill="hold"/>
                                        <p:tgtEl>
                                          <p:spTgt spid="4">
                                            <p:txEl>
                                              <p:pRg st="0" end="0"/>
                                            </p:txEl>
                                          </p:spTgt>
                                        </p:tgtEl>
                                        <p:attrNameLst>
                                          <p:attrName>stroke.color</p:attrName>
                                        </p:attrNameLst>
                                      </p:cBhvr>
                                      <p:by>
                                        <p:hsl h="7200000" s="0" l="0"/>
                                      </p:by>
                                    </p:animClr>
                                    <p:set>
                                      <p:cBhvr>
                                        <p:cTn id="9" dur="5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n25 Fb Nguyen Phuong">
            <a:extLst>
              <a:ext uri="{FF2B5EF4-FFF2-40B4-BE49-F238E27FC236}">
                <a16:creationId xmlns:a16="http://schemas.microsoft.com/office/drawing/2014/main" id="{B24F4968-7A76-4A07-B7BC-7306EFEECB84}"/>
              </a:ext>
            </a:extLst>
          </p:cNvPr>
          <p:cNvSpPr/>
          <p:nvPr/>
        </p:nvSpPr>
        <p:spPr>
          <a:xfrm>
            <a:off x="409576" y="2076450"/>
            <a:ext cx="6293426" cy="3539430"/>
          </a:xfrm>
          <a:prstGeom prst="rect">
            <a:avLst/>
          </a:prstGeom>
          <a:solidFill>
            <a:srgbClr val="FFFFFF"/>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Dùng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một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chiếc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gương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hoặc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một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chiếc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thẻ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cứng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đục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lô</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quay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lưng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lại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với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Mặt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đặt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gương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hoặc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thẻ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lên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cửa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sô</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va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đê</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hình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ảnh</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của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Mặt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xuất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hiện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trên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bức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tường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đối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diện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Lợi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thê</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của</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việc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này</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là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nhiều</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người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có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thê</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quan</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sát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nhật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thực</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cùng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nhau</a:t>
            </a:r>
            <a:endParaRPr kumimoji="0" lang="en-US" sz="2800" b="1" i="0" u="none" strike="noStrike" kern="1200" cap="none" spc="0" normalizeH="0" baseline="0" noProof="0" dirty="0">
              <a:ln>
                <a:noFill/>
              </a:ln>
              <a:solidFill>
                <a:srgbClr val="002060"/>
              </a:solidFill>
              <a:effectLst/>
              <a:uLnTx/>
              <a:uFillTx/>
              <a:latin typeface="Arial"/>
              <a:ea typeface="+mn-ea"/>
              <a:cs typeface="+mn-cs"/>
            </a:endParaRPr>
          </a:p>
        </p:txBody>
      </p:sp>
      <p:pic>
        <p:nvPicPr>
          <p:cNvPr id="5" name="Picture 4" descr="n25 Fb Nguyen Phuong">
            <a:extLst>
              <a:ext uri="{FF2B5EF4-FFF2-40B4-BE49-F238E27FC236}">
                <a16:creationId xmlns:a16="http://schemas.microsoft.com/office/drawing/2014/main" id="{B224FDBF-AD5D-4005-A1AA-0694B2B94AC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13043" y="1885950"/>
            <a:ext cx="4869382" cy="4221015"/>
          </a:xfrm>
          <a:prstGeom prst="rect">
            <a:avLst/>
          </a:prstGeom>
          <a:noFill/>
          <a:ln>
            <a:noFill/>
          </a:ln>
        </p:spPr>
      </p:pic>
      <p:sp>
        <p:nvSpPr>
          <p:cNvPr id="6" name="Rectangle 5" descr="n25 Fb Nguyen Phuong">
            <a:extLst>
              <a:ext uri="{FF2B5EF4-FFF2-40B4-BE49-F238E27FC236}">
                <a16:creationId xmlns:a16="http://schemas.microsoft.com/office/drawing/2014/main" id="{35E8384C-BF38-43A6-82F3-D2EB3A104491}"/>
              </a:ext>
            </a:extLst>
          </p:cNvPr>
          <p:cNvSpPr/>
          <p:nvPr/>
        </p:nvSpPr>
        <p:spPr>
          <a:xfrm>
            <a:off x="1564004" y="751035"/>
            <a:ext cx="9063992" cy="584775"/>
          </a:xfrm>
          <a:prstGeom prst="rect">
            <a:avLst/>
          </a:prstGeom>
          <a:solidFill>
            <a:schemeClr val="tx2">
              <a:lumMod val="75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mn-cs"/>
              </a:rPr>
              <a:t>Một số phương pháp quan sát nhật thực:</a:t>
            </a:r>
          </a:p>
        </p:txBody>
      </p:sp>
    </p:spTree>
    <p:extLst>
      <p:ext uri="{BB962C8B-B14F-4D97-AF65-F5344CB8AC3E}">
        <p14:creationId xmlns:p14="http://schemas.microsoft.com/office/powerpoint/2010/main" val="1349842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n25 Fb Nguyen Phuong"/>
          <p:cNvSpPr/>
          <p:nvPr/>
        </p:nvSpPr>
        <p:spPr>
          <a:xfrm>
            <a:off x="658887" y="1613118"/>
            <a:ext cx="4520323" cy="1815882"/>
          </a:xfrm>
          <a:prstGeom prst="rect">
            <a:avLst/>
          </a:prstGeom>
          <a:solidFill>
            <a:srgbClr val="FFFFFF"/>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Các </a:t>
            </a: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mn-cs"/>
              </a:rPr>
              <a:t>loại kính lọc ánh nắng mặt trời nhất định được thiết kế chuyên biệt để quan sát mặt trời.</a:t>
            </a:r>
            <a:endParaRPr kumimoji="0" lang="en-US" sz="2800" b="1" i="0" u="none" strike="noStrike" kern="1200" cap="none" spc="0" normalizeH="0" baseline="0" noProof="0" dirty="0">
              <a:ln>
                <a:noFill/>
              </a:ln>
              <a:solidFill>
                <a:srgbClr val="002060"/>
              </a:solidFill>
              <a:effectLst/>
              <a:uLnTx/>
              <a:uFillTx/>
              <a:latin typeface="Arial"/>
              <a:ea typeface="+mn-ea"/>
              <a:cs typeface="+mn-cs"/>
            </a:endParaRPr>
          </a:p>
        </p:txBody>
      </p:sp>
      <p:pic>
        <p:nvPicPr>
          <p:cNvPr id="10" name="Picture 9" descr="n25 Fb Nguyen Phuong"/>
          <p:cNvPicPr/>
          <p:nvPr/>
        </p:nvPicPr>
        <p:blipFill rotWithShape="1">
          <a:blip r:embed="rId2" cstate="print">
            <a:extLst>
              <a:ext uri="{28A0092B-C50C-407E-A947-70E740481C1C}">
                <a14:useLocalDpi xmlns:a14="http://schemas.microsoft.com/office/drawing/2010/main" val="0"/>
              </a:ext>
            </a:extLst>
          </a:blip>
          <a:srcRect t="15795" b="17150"/>
          <a:stretch/>
        </p:blipFill>
        <p:spPr bwMode="auto">
          <a:xfrm>
            <a:off x="658887" y="3809999"/>
            <a:ext cx="4810852" cy="2377621"/>
          </a:xfrm>
          <a:prstGeom prst="rect">
            <a:avLst/>
          </a:prstGeom>
          <a:noFill/>
          <a:ln>
            <a:noFill/>
          </a:ln>
        </p:spPr>
      </p:pic>
      <p:sp>
        <p:nvSpPr>
          <p:cNvPr id="6" name="Rectangle 5" descr="n25 Fb Nguyen Phuong">
            <a:extLst>
              <a:ext uri="{FF2B5EF4-FFF2-40B4-BE49-F238E27FC236}">
                <a16:creationId xmlns:a16="http://schemas.microsoft.com/office/drawing/2014/main" id="{97070A8B-968C-449C-B85B-37A548D8CC77}"/>
              </a:ext>
            </a:extLst>
          </p:cNvPr>
          <p:cNvSpPr/>
          <p:nvPr/>
        </p:nvSpPr>
        <p:spPr>
          <a:xfrm>
            <a:off x="2670808" y="362481"/>
            <a:ext cx="9063992" cy="584775"/>
          </a:xfrm>
          <a:prstGeom prst="rect">
            <a:avLst/>
          </a:prstGeom>
          <a:solidFill>
            <a:schemeClr val="tx2">
              <a:lumMod val="75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mn-cs"/>
              </a:rPr>
              <a:t>Một số phương pháp quan sát nhật thực:</a:t>
            </a:r>
          </a:p>
        </p:txBody>
      </p:sp>
      <p:pic>
        <p:nvPicPr>
          <p:cNvPr id="4098" name="Picture 2" descr="n25 Fb Nguyen Phuong">
            <a:extLst>
              <a:ext uri="{FF2B5EF4-FFF2-40B4-BE49-F238E27FC236}">
                <a16:creationId xmlns:a16="http://schemas.microsoft.com/office/drawing/2014/main" id="{B28DF1F1-DA5F-4A0B-8462-6D663E970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1026" y="1419225"/>
            <a:ext cx="6375399" cy="478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8399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descr="n25 Fb Nguyen Phuong">
            <a:extLst>
              <a:ext uri="{FF2B5EF4-FFF2-40B4-BE49-F238E27FC236}">
                <a16:creationId xmlns:a16="http://schemas.microsoft.com/office/drawing/2014/main" id="{8C28DB3B-1214-45E5-9704-2C17991DB5AD}"/>
              </a:ext>
            </a:extLst>
          </p:cNvPr>
          <p:cNvSpPr/>
          <p:nvPr/>
        </p:nvSpPr>
        <p:spPr>
          <a:xfrm>
            <a:off x="0" y="1095446"/>
            <a:ext cx="11952514" cy="5605799"/>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3" descr="n25 Fb Nguyen Phuong">
            <a:extLst>
              <a:ext uri="{FF2B5EF4-FFF2-40B4-BE49-F238E27FC236}">
                <a16:creationId xmlns:a16="http://schemas.microsoft.com/office/drawing/2014/main" id="{210E8B9B-5DE6-47A2-A578-2629AD5F4AE3}"/>
              </a:ext>
            </a:extLst>
          </p:cNvPr>
          <p:cNvSpPr>
            <a:spLocks noChangeArrowheads="1"/>
          </p:cNvSpPr>
          <p:nvPr/>
        </p:nvSpPr>
        <p:spPr bwMode="gray">
          <a:xfrm>
            <a:off x="0" y="1048170"/>
            <a:ext cx="3838575" cy="523220"/>
          </a:xfrm>
          <a:prstGeom prst="chevron">
            <a:avLst>
              <a:gd name="adj" fmla="val 16468"/>
            </a:avLst>
          </a:prstGeom>
          <a:solidFill>
            <a:srgbClr val="0070C0"/>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a:ea typeface="+mn-ea"/>
                <a:cs typeface="+mn-cs"/>
              </a:rPr>
              <a:t>PHIẾU HỌC TẬP </a:t>
            </a:r>
            <a:r>
              <a:rPr kumimoji="0" lang="en-US" sz="2800" b="1" i="0" u="none" strike="noStrike" kern="0" cap="none" spc="0" normalizeH="0" baseline="0" noProof="0">
                <a:ln>
                  <a:noFill/>
                </a:ln>
                <a:solidFill>
                  <a:prstClr val="white"/>
                </a:solidFill>
                <a:effectLst/>
                <a:uLnTx/>
                <a:uFillTx/>
                <a:latin typeface="Calibri"/>
                <a:ea typeface="+mn-ea"/>
                <a:cs typeface="+mn-cs"/>
              </a:rPr>
              <a:t>SỐ </a:t>
            </a:r>
            <a:r>
              <a:rPr lang="en-US" sz="2800" b="1" kern="0">
                <a:solidFill>
                  <a:prstClr val="white"/>
                </a:solidFill>
                <a:latin typeface="Calibri"/>
              </a:rPr>
              <a:t>3</a:t>
            </a:r>
            <a:endParaRPr kumimoji="0" lang="en-US" sz="2800" b="1" i="0" u="none" strike="noStrike" kern="0" cap="none" spc="0" normalizeH="0" baseline="0" noProof="0" dirty="0">
              <a:ln>
                <a:noFill/>
              </a:ln>
              <a:solidFill>
                <a:prstClr val="white"/>
              </a:solidFill>
              <a:effectLst/>
              <a:uLnTx/>
              <a:uFillTx/>
              <a:latin typeface="Calibri"/>
              <a:ea typeface="+mn-ea"/>
              <a:cs typeface="+mn-cs"/>
            </a:endParaRPr>
          </a:p>
        </p:txBody>
      </p:sp>
      <p:sp>
        <p:nvSpPr>
          <p:cNvPr id="2" name="Rectangle 1" descr="n25 Fb Nguyen Phuong"/>
          <p:cNvSpPr/>
          <p:nvPr/>
        </p:nvSpPr>
        <p:spPr>
          <a:xfrm>
            <a:off x="522514" y="1882896"/>
            <a:ext cx="11168743" cy="4948342"/>
          </a:xfrm>
          <a:prstGeom prst="rect">
            <a:avLst/>
          </a:prstGeom>
        </p:spPr>
        <p:txBody>
          <a:bodyPr wrap="square">
            <a:spAutoFit/>
          </a:bodyPr>
          <a:lstStyle/>
          <a:p>
            <a:pPr algn="just">
              <a:lnSpc>
                <a:spcPct val="115000"/>
              </a:lnSpc>
            </a:pPr>
            <a:r>
              <a:rPr lang="vi-VN" sz="3200" b="1" dirty="0">
                <a:solidFill>
                  <a:srgbClr val="7030A0"/>
                </a:solidFill>
                <a:ea typeface="Times New Roman" panose="02020603050405020304" pitchFamily="18" charset="0"/>
              </a:rPr>
              <a:t>Nhiệm vụ 1: Thảo luận và trả lời các câu hỏi sau.</a:t>
            </a:r>
          </a:p>
          <a:p>
            <a:pPr algn="just">
              <a:lnSpc>
                <a:spcPct val="115000"/>
              </a:lnSpc>
            </a:pPr>
            <a:r>
              <a:rPr lang="vi-VN" sz="3200" b="1" dirty="0">
                <a:solidFill>
                  <a:srgbClr val="FF0000"/>
                </a:solidFill>
                <a:ea typeface="Times New Roman" panose="02020603050405020304" pitchFamily="18" charset="0"/>
              </a:rPr>
              <a:t>Câu 1: </a:t>
            </a:r>
            <a:r>
              <a:rPr lang="vi-VN" sz="3200" b="1" dirty="0">
                <a:solidFill>
                  <a:srgbClr val="0070C0"/>
                </a:solidFill>
                <a:ea typeface="Times New Roman" panose="02020603050405020304" pitchFamily="18" charset="0"/>
              </a:rPr>
              <a:t>Nguyệt thực là gì? </a:t>
            </a:r>
          </a:p>
          <a:p>
            <a:pPr algn="just">
              <a:lnSpc>
                <a:spcPct val="115000"/>
              </a:lnSpc>
            </a:pPr>
            <a:r>
              <a:rPr lang="vi-VN" sz="3200" b="1" dirty="0">
                <a:solidFill>
                  <a:srgbClr val="FF0000"/>
                </a:solidFill>
                <a:ea typeface="Times New Roman" panose="02020603050405020304" pitchFamily="18" charset="0"/>
              </a:rPr>
              <a:t>Câu 2: </a:t>
            </a:r>
            <a:r>
              <a:rPr lang="en-US" sz="3200" b="1" dirty="0">
                <a:solidFill>
                  <a:srgbClr val="0070C0"/>
                </a:solidFill>
                <a:ea typeface="Times New Roman" panose="02020603050405020304" pitchFamily="18" charset="0"/>
              </a:rPr>
              <a:t>H</a:t>
            </a:r>
            <a:r>
              <a:rPr lang="vi-VN" sz="3200" b="1" dirty="0">
                <a:solidFill>
                  <a:srgbClr val="0070C0"/>
                </a:solidFill>
                <a:ea typeface="Times New Roman" panose="02020603050405020304" pitchFamily="18" charset="0"/>
              </a:rPr>
              <a:t>ãy giải thích hiện tượng nguyệt thực? Nguyệt thực thường xảy ra vào ngày nào?</a:t>
            </a:r>
          </a:p>
          <a:p>
            <a:pPr algn="just">
              <a:lnSpc>
                <a:spcPct val="115000"/>
              </a:lnSpc>
            </a:pPr>
            <a:r>
              <a:rPr lang="vi-VN" sz="3200" b="1" dirty="0">
                <a:solidFill>
                  <a:srgbClr val="FF0000"/>
                </a:solidFill>
                <a:ea typeface="Times New Roman" panose="02020603050405020304" pitchFamily="18" charset="0"/>
              </a:rPr>
              <a:t>Câu 3: </a:t>
            </a:r>
            <a:r>
              <a:rPr lang="en-US" sz="3200" b="1" dirty="0" err="1">
                <a:solidFill>
                  <a:srgbClr val="0070C0"/>
                </a:solidFill>
                <a:ea typeface="Times New Roman" panose="02020603050405020304" pitchFamily="18" charset="0"/>
              </a:rPr>
              <a:t>Sử</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dụng</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hình</a:t>
            </a:r>
            <a:r>
              <a:rPr lang="en-US" sz="3200" b="1" dirty="0">
                <a:solidFill>
                  <a:srgbClr val="0070C0"/>
                </a:solidFill>
                <a:ea typeface="Times New Roman" panose="02020603050405020304" pitchFamily="18" charset="0"/>
              </a:rPr>
              <a:t> 6.9 </a:t>
            </a:r>
            <a:r>
              <a:rPr lang="en-US" sz="3200" b="1" dirty="0" err="1">
                <a:solidFill>
                  <a:srgbClr val="0070C0"/>
                </a:solidFill>
                <a:ea typeface="Times New Roman" panose="02020603050405020304" pitchFamily="18" charset="0"/>
              </a:rPr>
              <a:t>trình</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bày</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các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pha</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của</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nguyệt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a:t>
            </a:r>
          </a:p>
          <a:p>
            <a:pPr algn="just">
              <a:lnSpc>
                <a:spcPct val="115000"/>
              </a:lnSpc>
            </a:pPr>
            <a:r>
              <a:rPr lang="en-US" sz="3200" b="1" dirty="0" err="1">
                <a:solidFill>
                  <a:srgbClr val="FF0000"/>
                </a:solidFill>
                <a:ea typeface="Times New Roman" panose="02020603050405020304" pitchFamily="18" charset="0"/>
              </a:rPr>
              <a:t>Câu</a:t>
            </a:r>
            <a:r>
              <a:rPr lang="en-US" sz="3200" b="1" dirty="0">
                <a:solidFill>
                  <a:srgbClr val="FF0000"/>
                </a:solidFill>
                <a:ea typeface="Times New Roman" panose="02020603050405020304" pitchFamily="18" charset="0"/>
              </a:rPr>
              <a:t> 4: </a:t>
            </a:r>
            <a:r>
              <a:rPr lang="en-US" sz="3200" b="1" dirty="0" err="1">
                <a:solidFill>
                  <a:srgbClr val="0070C0"/>
                </a:solidFill>
                <a:ea typeface="Times New Roman" panose="02020603050405020304" pitchFamily="18" charset="0"/>
              </a:rPr>
              <a:t>Giải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thích</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tại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sao</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nguyệt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lại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kéo</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dài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hơn</a:t>
            </a:r>
            <a:r>
              <a:rPr lang="en-US" sz="3200" b="1" dirty="0">
                <a:solidFill>
                  <a:srgbClr val="0070C0"/>
                </a:solidFill>
                <a:ea typeface="Times New Roman" panose="02020603050405020304" pitchFamily="18" charset="0"/>
              </a:rPr>
              <a:t> so </a:t>
            </a:r>
            <a:r>
              <a:rPr lang="en-US" sz="3200" b="1" dirty="0" err="1">
                <a:solidFill>
                  <a:srgbClr val="0070C0"/>
                </a:solidFill>
                <a:ea typeface="Times New Roman" panose="02020603050405020304" pitchFamily="18" charset="0"/>
              </a:rPr>
              <a:t>với</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nhật</a:t>
            </a:r>
            <a:r>
              <a:rPr lang="en-US" sz="3200" b="1" dirty="0">
                <a:solidFill>
                  <a:srgbClr val="0070C0"/>
                </a:solidFill>
                <a:ea typeface="Times New Roman" panose="02020603050405020304" pitchFamily="18" charset="0"/>
              </a:rPr>
              <a:t> </a:t>
            </a:r>
            <a:r>
              <a:rPr lang="en-US" sz="3200" b="1" dirty="0" err="1">
                <a:solidFill>
                  <a:srgbClr val="0070C0"/>
                </a:solidFill>
                <a:ea typeface="Times New Roman" panose="02020603050405020304" pitchFamily="18" charset="0"/>
              </a:rPr>
              <a:t>thực</a:t>
            </a:r>
            <a:r>
              <a:rPr lang="en-US" sz="3200" b="1" dirty="0">
                <a:solidFill>
                  <a:srgbClr val="0070C0"/>
                </a:solidFill>
                <a:ea typeface="Times New Roman" panose="02020603050405020304" pitchFamily="18" charset="0"/>
              </a:rPr>
              <a:t>?</a:t>
            </a:r>
            <a:endParaRPr lang="vi-VN" sz="3200" b="1" dirty="0">
              <a:solidFill>
                <a:srgbClr val="0070C0"/>
              </a:solidFill>
              <a:ea typeface="Times New Roman" panose="02020603050405020304" pitchFamily="18" charset="0"/>
            </a:endParaRPr>
          </a:p>
          <a:p>
            <a:pPr marR="0" lvl="0" algn="just">
              <a:lnSpc>
                <a:spcPct val="115000"/>
              </a:lnSpc>
              <a:spcBef>
                <a:spcPts val="0"/>
              </a:spcBef>
              <a:spcAft>
                <a:spcPts val="0"/>
              </a:spcAft>
            </a:pPr>
            <a:endParaRPr lang="en-US" sz="2000" dirty="0">
              <a:solidFill>
                <a:srgbClr val="003300"/>
              </a:solidFill>
              <a:effectLst/>
              <a:latin typeface="Times New Roman" panose="02020603050405020304" pitchFamily="18" charset="0"/>
              <a:ea typeface="Times New Roman" panose="02020603050405020304" pitchFamily="18" charset="0"/>
            </a:endParaRPr>
          </a:p>
        </p:txBody>
      </p:sp>
      <p:grpSp>
        <p:nvGrpSpPr>
          <p:cNvPr id="7" name="Google Shape;261;p35" descr="n25 Fb Nguyen Phuong">
            <a:extLst>
              <a:ext uri="{FF2B5EF4-FFF2-40B4-BE49-F238E27FC236}">
                <a16:creationId xmlns:a16="http://schemas.microsoft.com/office/drawing/2014/main" id="{886CFB83-2E11-4768-B298-4E5CA8934DA1}"/>
              </a:ext>
            </a:extLst>
          </p:cNvPr>
          <p:cNvGrpSpPr/>
          <p:nvPr/>
        </p:nvGrpSpPr>
        <p:grpSpPr>
          <a:xfrm>
            <a:off x="4940470" y="114944"/>
            <a:ext cx="2650955" cy="955871"/>
            <a:chOff x="1196025" y="2012250"/>
            <a:chExt cx="2821234" cy="727040"/>
          </a:xfrm>
        </p:grpSpPr>
        <p:sp>
          <p:nvSpPr>
            <p:cNvPr id="8" name="Google Shape;262;p35">
              <a:extLst>
                <a:ext uri="{FF2B5EF4-FFF2-40B4-BE49-F238E27FC236}">
                  <a16:creationId xmlns:a16="http://schemas.microsoft.com/office/drawing/2014/main" id="{2483C911-ABC8-4323-B3E8-61C47DCD65A5}"/>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10" name="Google Shape;263;p35">
              <a:extLst>
                <a:ext uri="{FF2B5EF4-FFF2-40B4-BE49-F238E27FC236}">
                  <a16:creationId xmlns:a16="http://schemas.microsoft.com/office/drawing/2014/main" id="{B858B488-F63A-4325-8522-436289A84D66}"/>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1" name="TextBox 10" descr="n25 Fb Nguyen Phuong">
            <a:extLst>
              <a:ext uri="{FF2B5EF4-FFF2-40B4-BE49-F238E27FC236}">
                <a16:creationId xmlns:a16="http://schemas.microsoft.com/office/drawing/2014/main" id="{1B00A494-19E0-493F-A29A-69751A43C3CA}"/>
              </a:ext>
            </a:extLst>
          </p:cNvPr>
          <p:cNvSpPr txBox="1"/>
          <p:nvPr/>
        </p:nvSpPr>
        <p:spPr>
          <a:xfrm>
            <a:off x="4584852" y="368645"/>
            <a:ext cx="3201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rPr>
              <a:t>Nhóm 3</a:t>
            </a:r>
            <a:endParaRPr kumimoji="0" lang="vi-VN"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endParaRPr>
          </a:p>
        </p:txBody>
      </p:sp>
    </p:spTree>
    <p:extLst>
      <p:ext uri="{BB962C8B-B14F-4D97-AF65-F5344CB8AC3E}">
        <p14:creationId xmlns:p14="http://schemas.microsoft.com/office/powerpoint/2010/main" val="102746521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56234" y="1128343"/>
            <a:ext cx="11692891" cy="1077218"/>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200" b="1">
                <a:solidFill>
                  <a:srgbClr val="002060"/>
                </a:solidFill>
                <a:ea typeface="Times New Roman" panose="02020603050405020304" pitchFamily="18" charset="0"/>
              </a:rPr>
              <a:t>Nguyệt </a:t>
            </a:r>
            <a:r>
              <a:rPr lang="vi-VN" sz="3200" b="1" dirty="0">
                <a:solidFill>
                  <a:srgbClr val="002060"/>
                </a:solidFill>
                <a:ea typeface="Times New Roman" panose="02020603050405020304" pitchFamily="18" charset="0"/>
              </a:rPr>
              <a:t>thực là hiện </a:t>
            </a:r>
            <a:r>
              <a:rPr lang="vi-VN" sz="3200" b="1">
                <a:solidFill>
                  <a:srgbClr val="002060"/>
                </a:solidFill>
                <a:ea typeface="Times New Roman" panose="02020603050405020304" pitchFamily="18" charset="0"/>
              </a:rPr>
              <a:t>tượng mặt trăng bị che khuất khi đi vào vùng bóng tối phía sau trái đất</a:t>
            </a:r>
            <a:endParaRPr lang="vi-VN" sz="3200" b="1" dirty="0">
              <a:solidFill>
                <a:srgbClr val="002060"/>
              </a:solidFill>
              <a:ea typeface="Times New Roman" panose="02020603050405020304" pitchFamily="18" charset="0"/>
            </a:endParaRPr>
          </a:p>
        </p:txBody>
      </p:sp>
      <p:sp>
        <p:nvSpPr>
          <p:cNvPr id="7" name="TextBox 6" descr="n25 Fb Nguyen Phuong"/>
          <p:cNvSpPr txBox="1"/>
          <p:nvPr/>
        </p:nvSpPr>
        <p:spPr>
          <a:xfrm>
            <a:off x="156209" y="229566"/>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1</a:t>
            </a:r>
          </a:p>
        </p:txBody>
      </p:sp>
      <p:pic>
        <p:nvPicPr>
          <p:cNvPr id="6" name="Picture 2" descr="n25 Fb Nguyen Phuong">
            <a:extLst>
              <a:ext uri="{FF2B5EF4-FFF2-40B4-BE49-F238E27FC236}">
                <a16:creationId xmlns:a16="http://schemas.microsoft.com/office/drawing/2014/main" id="{6BA02B99-6742-4581-927E-B309EFF49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5527" y="2410792"/>
            <a:ext cx="7560946" cy="4158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55387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65759" y="1824230"/>
            <a:ext cx="4453891" cy="4832092"/>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2800" b="1" dirty="0">
                <a:solidFill>
                  <a:srgbClr val="002060"/>
                </a:solidFill>
                <a:ea typeface="Times New Roman" panose="02020603050405020304" pitchFamily="18" charset="0"/>
              </a:rPr>
              <a:t>Trái Đất và Mặt Trăng cùng chuyển động xung quanh Mặt Trời, vì thế có l</a:t>
            </a:r>
            <a:r>
              <a:rPr lang="en-US" sz="2800" b="1" dirty="0" err="1">
                <a:solidFill>
                  <a:srgbClr val="002060"/>
                </a:solidFill>
                <a:ea typeface="Times New Roman" panose="02020603050405020304" pitchFamily="18" charset="0"/>
              </a:rPr>
              <a:t>úc</a:t>
            </a:r>
            <a:r>
              <a:rPr lang="vi-VN" sz="2800" b="1" dirty="0">
                <a:solidFill>
                  <a:srgbClr val="002060"/>
                </a:solidFill>
                <a:ea typeface="Times New Roman" panose="02020603050405020304" pitchFamily="18" charset="0"/>
              </a:rPr>
              <a:t> Mặt Trăng đi vào phần bóng tối của Trái Đất và bị che khuất khi đó hiện tượng nguyệt thực sẽ xảy ra. Hiện tượng nguyệt thực thường xảy ra vào những đêm trăng rằm.</a:t>
            </a:r>
          </a:p>
        </p:txBody>
      </p:sp>
      <p:sp>
        <p:nvSpPr>
          <p:cNvPr id="7" name="TextBox 6" descr="n25 Fb Nguyen Phuong"/>
          <p:cNvSpPr txBox="1"/>
          <p:nvPr/>
        </p:nvSpPr>
        <p:spPr>
          <a:xfrm>
            <a:off x="365759" y="548588"/>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2</a:t>
            </a:r>
          </a:p>
        </p:txBody>
      </p:sp>
      <p:pic>
        <p:nvPicPr>
          <p:cNvPr id="9" name="Picture 8" descr="n25 Fb Nguyen Phuong"/>
          <p:cNvPicPr/>
          <p:nvPr/>
        </p:nvPicPr>
        <p:blipFill>
          <a:blip r:embed="rId2">
            <a:extLst>
              <a:ext uri="{28A0092B-C50C-407E-A947-70E740481C1C}">
                <a14:useLocalDpi xmlns:a14="http://schemas.microsoft.com/office/drawing/2010/main" val="0"/>
              </a:ext>
            </a:extLst>
          </a:blip>
          <a:srcRect/>
          <a:stretch>
            <a:fillRect/>
          </a:stretch>
        </p:blipFill>
        <p:spPr bwMode="auto">
          <a:xfrm>
            <a:off x="5022668" y="1951908"/>
            <a:ext cx="7169332" cy="3560617"/>
          </a:xfrm>
          <a:prstGeom prst="rect">
            <a:avLst/>
          </a:prstGeom>
          <a:noFill/>
          <a:ln>
            <a:noFill/>
          </a:ln>
        </p:spPr>
      </p:pic>
      <p:sp>
        <p:nvSpPr>
          <p:cNvPr id="10" name="Rectangle 9" descr="n25 Fb Nguyen Phuong"/>
          <p:cNvSpPr/>
          <p:nvPr/>
        </p:nvSpPr>
        <p:spPr>
          <a:xfrm>
            <a:off x="365759" y="1186409"/>
            <a:ext cx="6473191" cy="523220"/>
          </a:xfrm>
          <a:prstGeom prst="rect">
            <a:avLst/>
          </a:prstGeom>
          <a:solidFill>
            <a:schemeClr val="tx2">
              <a:lumMod val="75000"/>
            </a:schemeClr>
          </a:solidFill>
        </p:spPr>
        <p:txBody>
          <a:bodyPr wrap="square">
            <a:spAutoFit/>
          </a:bodyPr>
          <a:lstStyle/>
          <a:p>
            <a:pPr marR="0" lvl="0" algn="just">
              <a:spcBef>
                <a:spcPts val="0"/>
              </a:spcBef>
              <a:spcAft>
                <a:spcPts val="0"/>
              </a:spcAft>
            </a:pPr>
            <a:r>
              <a:rPr lang="en-US" sz="2800" b="1" dirty="0" err="1">
                <a:solidFill>
                  <a:srgbClr val="002060"/>
                </a:solidFill>
                <a:latin typeface="+mj-lt"/>
                <a:ea typeface="Times New Roman" panose="02020603050405020304" pitchFamily="18" charset="0"/>
              </a:rPr>
              <a:t>Giải</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thích</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hiện</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tượng</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nguyệt</a:t>
            </a:r>
            <a:r>
              <a:rPr lang="en-US" sz="2800" b="1" dirty="0">
                <a:solidFill>
                  <a:srgbClr val="002060"/>
                </a:solidFill>
                <a:latin typeface="+mj-lt"/>
                <a:ea typeface="Times New Roman" panose="02020603050405020304" pitchFamily="18" charset="0"/>
              </a:rPr>
              <a:t> </a:t>
            </a:r>
            <a:r>
              <a:rPr lang="en-US" sz="2800" b="1" dirty="0" err="1">
                <a:solidFill>
                  <a:srgbClr val="002060"/>
                </a:solidFill>
                <a:latin typeface="+mj-lt"/>
                <a:ea typeface="Times New Roman" panose="02020603050405020304" pitchFamily="18" charset="0"/>
              </a:rPr>
              <a:t>thực</a:t>
            </a:r>
            <a:endParaRPr lang="vi-VN" sz="2800" b="1" dirty="0">
              <a:solidFill>
                <a:srgbClr val="002060"/>
              </a:solidFill>
              <a:latin typeface="+mj-lt"/>
              <a:ea typeface="Times New Roman" panose="02020603050405020304" pitchFamily="18" charset="0"/>
            </a:endParaRPr>
          </a:p>
        </p:txBody>
      </p:sp>
    </p:spTree>
    <p:extLst>
      <p:ext uri="{BB962C8B-B14F-4D97-AF65-F5344CB8AC3E}">
        <p14:creationId xmlns:p14="http://schemas.microsoft.com/office/powerpoint/2010/main" val="336115852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n25 Fb Nguyen Phuong"/>
          <p:cNvSpPr txBox="1"/>
          <p:nvPr/>
        </p:nvSpPr>
        <p:spPr>
          <a:xfrm>
            <a:off x="246467" y="314110"/>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sp>
        <p:nvSpPr>
          <p:cNvPr id="5" name="Rectangle 4" descr="n25 Fb Nguyen Phuong"/>
          <p:cNvSpPr/>
          <p:nvPr/>
        </p:nvSpPr>
        <p:spPr>
          <a:xfrm>
            <a:off x="246467" y="1120335"/>
            <a:ext cx="5120640" cy="2677656"/>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2800" b="1" dirty="0">
                <a:solidFill>
                  <a:srgbClr val="002060"/>
                </a:solidFill>
                <a:ea typeface="Times New Roman" panose="02020603050405020304" pitchFamily="18" charset="0"/>
              </a:rPr>
              <a:t>Nguyệt thực toàn phần xảy ra khi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chui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hoàn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toàn</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vào</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vùng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bóng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tối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của</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Trái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Đất</a:t>
            </a:r>
            <a:r>
              <a:rPr lang="en-US" sz="2800" b="1" dirty="0">
                <a:solidFill>
                  <a:srgbClr val="002060"/>
                </a:solidFill>
                <a:ea typeface="Times New Roman" panose="02020603050405020304" pitchFamily="18" charset="0"/>
              </a:rPr>
              <a:t>. </a:t>
            </a:r>
            <a:r>
              <a:rPr lang="vi-VN" sz="2800" b="1" dirty="0">
                <a:solidFill>
                  <a:srgbClr val="002060"/>
                </a:solidFill>
                <a:ea typeface="Times New Roman" panose="02020603050405020304" pitchFamily="18" charset="0"/>
              </a:rPr>
              <a:t>Lúc này ánh trăng sẽ bị mờ đi và Mặt Trăng sẽ có màu đỏ </a:t>
            </a:r>
            <a:r>
              <a:rPr lang="en-US" sz="2800" b="1" dirty="0" err="1">
                <a:solidFill>
                  <a:srgbClr val="002060"/>
                </a:solidFill>
                <a:ea typeface="Times New Roman" panose="02020603050405020304" pitchFamily="18" charset="0"/>
              </a:rPr>
              <a:t>sẫm</a:t>
            </a:r>
            <a:r>
              <a:rPr lang="en-US" sz="2800" b="1" dirty="0">
                <a:solidFill>
                  <a:srgbClr val="002060"/>
                </a:solidFill>
                <a:ea typeface="Times New Roman" panose="02020603050405020304" pitchFamily="18" charset="0"/>
              </a:rPr>
              <a:t>.</a:t>
            </a:r>
            <a:endParaRPr lang="vi-VN" sz="2800" b="1" dirty="0">
              <a:solidFill>
                <a:srgbClr val="002060"/>
              </a:solidFill>
              <a:ea typeface="Times New Roman" panose="02020603050405020304" pitchFamily="18" charset="0"/>
            </a:endParaRPr>
          </a:p>
        </p:txBody>
      </p:sp>
      <p:pic>
        <p:nvPicPr>
          <p:cNvPr id="6" name="Picture 5" descr="n25 Fb Nguyen Phuong"/>
          <p:cNvPicPr/>
          <p:nvPr/>
        </p:nvPicPr>
        <p:blipFill>
          <a:blip r:embed="rId2">
            <a:extLst>
              <a:ext uri="{28A0092B-C50C-407E-A947-70E740481C1C}">
                <a14:useLocalDpi xmlns:a14="http://schemas.microsoft.com/office/drawing/2010/main" val="0"/>
              </a:ext>
            </a:extLst>
          </a:blip>
          <a:srcRect/>
          <a:stretch>
            <a:fillRect/>
          </a:stretch>
        </p:blipFill>
        <p:spPr bwMode="auto">
          <a:xfrm>
            <a:off x="5643155" y="1381125"/>
            <a:ext cx="6302378" cy="3917617"/>
          </a:xfrm>
          <a:prstGeom prst="rect">
            <a:avLst/>
          </a:prstGeom>
          <a:noFill/>
          <a:ln>
            <a:noFill/>
          </a:ln>
        </p:spPr>
      </p:pic>
      <p:pic>
        <p:nvPicPr>
          <p:cNvPr id="9" name="Picture 2" descr="n25 Fb Nguyen Phuong">
            <a:extLst>
              <a:ext uri="{FF2B5EF4-FFF2-40B4-BE49-F238E27FC236}">
                <a16:creationId xmlns:a16="http://schemas.microsoft.com/office/drawing/2014/main" id="{5ECFA94C-BA8C-41F9-86A0-C47BEE27E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625" y="3866234"/>
            <a:ext cx="4316625" cy="267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56016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n25 Fb Nguyen Phuong"/>
          <p:cNvSpPr txBox="1"/>
          <p:nvPr/>
        </p:nvSpPr>
        <p:spPr>
          <a:xfrm>
            <a:off x="222068" y="237910"/>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sp>
        <p:nvSpPr>
          <p:cNvPr id="5" name="Rectangle 4" descr="n25 Fb Nguyen Phuong"/>
          <p:cNvSpPr/>
          <p:nvPr/>
        </p:nvSpPr>
        <p:spPr>
          <a:xfrm>
            <a:off x="107768" y="1131290"/>
            <a:ext cx="5120640" cy="2062103"/>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200" b="1">
                <a:solidFill>
                  <a:srgbClr val="002060"/>
                </a:solidFill>
                <a:ea typeface="Times New Roman" panose="02020603050405020304" pitchFamily="18" charset="0"/>
              </a:rPr>
              <a:t>Nguyệt thực </a:t>
            </a:r>
            <a:r>
              <a:rPr lang="en-US" sz="3200" b="1">
                <a:solidFill>
                  <a:srgbClr val="002060"/>
                </a:solidFill>
                <a:ea typeface="Times New Roman" panose="02020603050405020304" pitchFamily="18" charset="0"/>
              </a:rPr>
              <a:t>bán</a:t>
            </a:r>
            <a:r>
              <a:rPr lang="vi-VN" sz="3200" b="1">
                <a:solidFill>
                  <a:srgbClr val="002060"/>
                </a:solidFill>
                <a:ea typeface="Times New Roman" panose="02020603050405020304" pitchFamily="18" charset="0"/>
              </a:rPr>
              <a:t> phần xảy ra khi </a:t>
            </a:r>
            <a:r>
              <a:rPr lang="en-US" sz="3200" b="1">
                <a:solidFill>
                  <a:srgbClr val="002060"/>
                </a:solidFill>
                <a:ea typeface="Times New Roman" panose="02020603050405020304" pitchFamily="18" charset="0"/>
              </a:rPr>
              <a:t>Mặt Trăng đi vào vùng bóng nửa tối của Trái Đất.</a:t>
            </a:r>
            <a:endParaRPr lang="vi-VN" sz="3200" b="1" dirty="0">
              <a:solidFill>
                <a:srgbClr val="002060"/>
              </a:solidFill>
              <a:ea typeface="Times New Roman" panose="02020603050405020304" pitchFamily="18" charset="0"/>
            </a:endParaRPr>
          </a:p>
        </p:txBody>
      </p:sp>
      <p:pic>
        <p:nvPicPr>
          <p:cNvPr id="2" name="Picture 1" descr="n25 Fb Nguyen Phuong"/>
          <p:cNvPicPr>
            <a:picLocks noChangeAspect="1"/>
          </p:cNvPicPr>
          <p:nvPr/>
        </p:nvPicPr>
        <p:blipFill>
          <a:blip r:embed="rId2"/>
          <a:stretch>
            <a:fillRect/>
          </a:stretch>
        </p:blipFill>
        <p:spPr>
          <a:xfrm>
            <a:off x="5692140" y="1516777"/>
            <a:ext cx="5959929" cy="5039082"/>
          </a:xfrm>
          <a:prstGeom prst="rect">
            <a:avLst/>
          </a:prstGeom>
        </p:spPr>
      </p:pic>
      <p:pic>
        <p:nvPicPr>
          <p:cNvPr id="6" name="Picture 2" descr="n25 Fb Nguyen Phuong">
            <a:extLst>
              <a:ext uri="{FF2B5EF4-FFF2-40B4-BE49-F238E27FC236}">
                <a16:creationId xmlns:a16="http://schemas.microsoft.com/office/drawing/2014/main" id="{A1DE0EB1-231D-415A-95D4-419A31C45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425" y="3770984"/>
            <a:ext cx="4316625" cy="267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06458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descr="n25 Fb Nguyen Phuong"/>
          <p:cNvSpPr txBox="1"/>
          <p:nvPr/>
        </p:nvSpPr>
        <p:spPr>
          <a:xfrm>
            <a:off x="365759" y="971335"/>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sp>
        <p:nvSpPr>
          <p:cNvPr id="5" name="Rectangle 4" descr="n25 Fb Nguyen Phuong"/>
          <p:cNvSpPr/>
          <p:nvPr/>
        </p:nvSpPr>
        <p:spPr>
          <a:xfrm>
            <a:off x="365759" y="2419308"/>
            <a:ext cx="5530216" cy="3046988"/>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200" b="1" dirty="0">
                <a:solidFill>
                  <a:srgbClr val="002060"/>
                </a:solidFill>
                <a:ea typeface="Times New Roman" panose="02020603050405020304" pitchFamily="18" charset="0"/>
              </a:rPr>
              <a:t>Nguyệt thực một phần xảy ra khi chỉ một phần của Mặt Trăng đi vào bóng tối của Trái Đất. Lúc này ánh trăng sẽ bị mờ đi và Mặt Trăng sẽ bị khuyết một phần.</a:t>
            </a:r>
          </a:p>
        </p:txBody>
      </p:sp>
      <p:pic>
        <p:nvPicPr>
          <p:cNvPr id="9" name="Picture 8" descr="n25 Fb Nguyen Phuong"/>
          <p:cNvPicPr/>
          <p:nvPr/>
        </p:nvPicPr>
        <p:blipFill>
          <a:blip r:embed="rId2">
            <a:extLst>
              <a:ext uri="{28A0092B-C50C-407E-A947-70E740481C1C}">
                <a14:useLocalDpi xmlns:a14="http://schemas.microsoft.com/office/drawing/2010/main" val="0"/>
              </a:ext>
            </a:extLst>
          </a:blip>
          <a:srcRect/>
          <a:stretch>
            <a:fillRect/>
          </a:stretch>
        </p:blipFill>
        <p:spPr bwMode="auto">
          <a:xfrm>
            <a:off x="6430192" y="1787699"/>
            <a:ext cx="4932771" cy="4310206"/>
          </a:xfrm>
          <a:prstGeom prst="rect">
            <a:avLst/>
          </a:prstGeom>
          <a:noFill/>
          <a:ln>
            <a:noFill/>
          </a:ln>
        </p:spPr>
      </p:pic>
    </p:spTree>
    <p:extLst>
      <p:ext uri="{BB962C8B-B14F-4D97-AF65-F5344CB8AC3E}">
        <p14:creationId xmlns:p14="http://schemas.microsoft.com/office/powerpoint/2010/main" val="159683186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258534" y="1042356"/>
            <a:ext cx="6247041" cy="5693866"/>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2800" b="1" dirty="0">
                <a:solidFill>
                  <a:srgbClr val="002060"/>
                </a:solidFill>
                <a:ea typeface="Times New Roman" panose="02020603050405020304" pitchFamily="18" charset="0"/>
              </a:rPr>
              <a:t>Nguyệt thực thường kéo dài hơn so với nhật thực vì nhật thực xảy ra khi Mặt Trăng ở giữa Mặt Trời và Trái Đất mà Mặt Trăng nhỏ hơn Mặt Trời rất nhiều nên khi ta thấy Mặt Trăng đi qua Mặt Trời với thời gian rất ngắn. Còn nguyệt thực xảy khi Trái Đất ở giữa Mặt Trời và Mặt Trăng mà Trái Đất to hơn Mặt Trăng nhiều lần do đó vùng tối và vùng nửa tối rất rộng nên khi ta thấy Trái Đất đi qua Mặt Trời với thời gian dài hơn.</a:t>
            </a:r>
          </a:p>
        </p:txBody>
      </p:sp>
      <p:sp>
        <p:nvSpPr>
          <p:cNvPr id="7" name="TextBox 6" descr="n25 Fb Nguyen Phuong"/>
          <p:cNvSpPr txBox="1"/>
          <p:nvPr/>
        </p:nvSpPr>
        <p:spPr>
          <a:xfrm>
            <a:off x="258534" y="398746"/>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4</a:t>
            </a:r>
          </a:p>
        </p:txBody>
      </p:sp>
      <p:pic>
        <p:nvPicPr>
          <p:cNvPr id="5" name="Picture 4" descr="n25 Fb Nguyen Phuong">
            <a:extLst>
              <a:ext uri="{FF2B5EF4-FFF2-40B4-BE49-F238E27FC236}">
                <a16:creationId xmlns:a16="http://schemas.microsoft.com/office/drawing/2014/main" id="{058A1264-41B1-4972-B01F-453EDA92D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575" y="1972382"/>
            <a:ext cx="5546361" cy="3700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07384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descr="n25 Fb Nguyen Phuong">
            <a:extLst>
              <a:ext uri="{FF2B5EF4-FFF2-40B4-BE49-F238E27FC236}">
                <a16:creationId xmlns:a16="http://schemas.microsoft.com/office/drawing/2014/main" id="{C2357D88-A495-4823-9E66-83958D777E7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NGUYỆT  THỰC</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6" name="Hình chữ nhật: Góc Tròn 5" descr="n25 Fb Nguyen Phuong">
            <a:extLst>
              <a:ext uri="{FF2B5EF4-FFF2-40B4-BE49-F238E27FC236}">
                <a16:creationId xmlns:a16="http://schemas.microsoft.com/office/drawing/2014/main" id="{59C4A1F2-2C0F-4B54-834C-880EDC459818}"/>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3</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7" name="Rectangle: Rounded Corners 15" descr="n25 Fb Nguyen Phuong">
            <a:extLst>
              <a:ext uri="{FF2B5EF4-FFF2-40B4-BE49-F238E27FC236}">
                <a16:creationId xmlns:a16="http://schemas.microsoft.com/office/drawing/2014/main" id="{D8EBCCF6-C4B8-4EE6-B2AA-F454F2E7D281}"/>
              </a:ext>
            </a:extLst>
          </p:cNvPr>
          <p:cNvSpPr/>
          <p:nvPr/>
        </p:nvSpPr>
        <p:spPr>
          <a:xfrm>
            <a:off x="890601" y="1742560"/>
            <a:ext cx="3798160" cy="3979047"/>
          </a:xfrm>
          <a:custGeom>
            <a:avLst/>
            <a:gdLst>
              <a:gd name="connsiteX0" fmla="*/ 0 w 3798160"/>
              <a:gd name="connsiteY0" fmla="*/ 633039 h 3979047"/>
              <a:gd name="connsiteX1" fmla="*/ 633039 w 3798160"/>
              <a:gd name="connsiteY1" fmla="*/ 0 h 3979047"/>
              <a:gd name="connsiteX2" fmla="*/ 1139455 w 3798160"/>
              <a:gd name="connsiteY2" fmla="*/ 0 h 3979047"/>
              <a:gd name="connsiteX3" fmla="*/ 1645872 w 3798160"/>
              <a:gd name="connsiteY3" fmla="*/ 0 h 3979047"/>
              <a:gd name="connsiteX4" fmla="*/ 2152288 w 3798160"/>
              <a:gd name="connsiteY4" fmla="*/ 0 h 3979047"/>
              <a:gd name="connsiteX5" fmla="*/ 2608063 w 3798160"/>
              <a:gd name="connsiteY5" fmla="*/ 0 h 3979047"/>
              <a:gd name="connsiteX6" fmla="*/ 3165121 w 3798160"/>
              <a:gd name="connsiteY6" fmla="*/ 0 h 3979047"/>
              <a:gd name="connsiteX7" fmla="*/ 3798160 w 3798160"/>
              <a:gd name="connsiteY7" fmla="*/ 633039 h 3979047"/>
              <a:gd name="connsiteX8" fmla="*/ 3798160 w 3798160"/>
              <a:gd name="connsiteY8" fmla="*/ 1229892 h 3979047"/>
              <a:gd name="connsiteX9" fmla="*/ 3798160 w 3798160"/>
              <a:gd name="connsiteY9" fmla="*/ 1826745 h 3979047"/>
              <a:gd name="connsiteX10" fmla="*/ 3798160 w 3798160"/>
              <a:gd name="connsiteY10" fmla="*/ 2369339 h 3979047"/>
              <a:gd name="connsiteX11" fmla="*/ 3798160 w 3798160"/>
              <a:gd name="connsiteY11" fmla="*/ 2857674 h 3979047"/>
              <a:gd name="connsiteX12" fmla="*/ 3798160 w 3798160"/>
              <a:gd name="connsiteY12" fmla="*/ 3346008 h 3979047"/>
              <a:gd name="connsiteX13" fmla="*/ 3165121 w 3798160"/>
              <a:gd name="connsiteY13" fmla="*/ 3979047 h 3979047"/>
              <a:gd name="connsiteX14" fmla="*/ 2633384 w 3798160"/>
              <a:gd name="connsiteY14" fmla="*/ 3979047 h 3979047"/>
              <a:gd name="connsiteX15" fmla="*/ 2202930 w 3798160"/>
              <a:gd name="connsiteY15" fmla="*/ 3979047 h 3979047"/>
              <a:gd name="connsiteX16" fmla="*/ 1671193 w 3798160"/>
              <a:gd name="connsiteY16" fmla="*/ 3979047 h 3979047"/>
              <a:gd name="connsiteX17" fmla="*/ 1240739 w 3798160"/>
              <a:gd name="connsiteY17" fmla="*/ 3979047 h 3979047"/>
              <a:gd name="connsiteX18" fmla="*/ 633039 w 3798160"/>
              <a:gd name="connsiteY18" fmla="*/ 3979047 h 3979047"/>
              <a:gd name="connsiteX19" fmla="*/ 0 w 3798160"/>
              <a:gd name="connsiteY19" fmla="*/ 3346008 h 3979047"/>
              <a:gd name="connsiteX20" fmla="*/ 0 w 3798160"/>
              <a:gd name="connsiteY20" fmla="*/ 2803414 h 3979047"/>
              <a:gd name="connsiteX21" fmla="*/ 0 w 3798160"/>
              <a:gd name="connsiteY21" fmla="*/ 2233691 h 3979047"/>
              <a:gd name="connsiteX22" fmla="*/ 0 w 3798160"/>
              <a:gd name="connsiteY22" fmla="*/ 1691097 h 3979047"/>
              <a:gd name="connsiteX23" fmla="*/ 0 w 3798160"/>
              <a:gd name="connsiteY23" fmla="*/ 1229892 h 3979047"/>
              <a:gd name="connsiteX24" fmla="*/ 0 w 3798160"/>
              <a:gd name="connsiteY24" fmla="*/ 633039 h 39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98160" h="3979047" fill="none" extrusionOk="0">
                <a:moveTo>
                  <a:pt x="0" y="633039"/>
                </a:moveTo>
                <a:cubicBezTo>
                  <a:pt x="49330" y="194387"/>
                  <a:pt x="343365" y="38747"/>
                  <a:pt x="633039" y="0"/>
                </a:cubicBezTo>
                <a:cubicBezTo>
                  <a:pt x="820700" y="-52265"/>
                  <a:pt x="1027557" y="14093"/>
                  <a:pt x="1139455" y="0"/>
                </a:cubicBezTo>
                <a:cubicBezTo>
                  <a:pt x="1251353" y="-14093"/>
                  <a:pt x="1420567" y="41849"/>
                  <a:pt x="1645872" y="0"/>
                </a:cubicBezTo>
                <a:cubicBezTo>
                  <a:pt x="1871177" y="-41849"/>
                  <a:pt x="1902915" y="40188"/>
                  <a:pt x="2152288" y="0"/>
                </a:cubicBezTo>
                <a:cubicBezTo>
                  <a:pt x="2401661" y="-40188"/>
                  <a:pt x="2381039" y="31163"/>
                  <a:pt x="2608063" y="0"/>
                </a:cubicBezTo>
                <a:cubicBezTo>
                  <a:pt x="2835088" y="-31163"/>
                  <a:pt x="3051852" y="62279"/>
                  <a:pt x="3165121" y="0"/>
                </a:cubicBezTo>
                <a:cubicBezTo>
                  <a:pt x="3435420" y="-55208"/>
                  <a:pt x="3749195" y="269322"/>
                  <a:pt x="3798160" y="633039"/>
                </a:cubicBezTo>
                <a:cubicBezTo>
                  <a:pt x="3806066" y="889307"/>
                  <a:pt x="3776566" y="1029952"/>
                  <a:pt x="3798160" y="1229892"/>
                </a:cubicBezTo>
                <a:cubicBezTo>
                  <a:pt x="3819754" y="1429832"/>
                  <a:pt x="3737726" y="1572799"/>
                  <a:pt x="3798160" y="1826745"/>
                </a:cubicBezTo>
                <a:cubicBezTo>
                  <a:pt x="3858594" y="2080691"/>
                  <a:pt x="3776528" y="2244984"/>
                  <a:pt x="3798160" y="2369339"/>
                </a:cubicBezTo>
                <a:cubicBezTo>
                  <a:pt x="3819792" y="2493694"/>
                  <a:pt x="3755620" y="2654476"/>
                  <a:pt x="3798160" y="2857674"/>
                </a:cubicBezTo>
                <a:cubicBezTo>
                  <a:pt x="3840700" y="3060872"/>
                  <a:pt x="3759239" y="3163615"/>
                  <a:pt x="3798160" y="3346008"/>
                </a:cubicBezTo>
                <a:cubicBezTo>
                  <a:pt x="3707013" y="3739976"/>
                  <a:pt x="3543487" y="3977548"/>
                  <a:pt x="3165121" y="3979047"/>
                </a:cubicBezTo>
                <a:cubicBezTo>
                  <a:pt x="3034091" y="4037955"/>
                  <a:pt x="2792125" y="3936376"/>
                  <a:pt x="2633384" y="3979047"/>
                </a:cubicBezTo>
                <a:cubicBezTo>
                  <a:pt x="2474643" y="4021718"/>
                  <a:pt x="2386140" y="3942812"/>
                  <a:pt x="2202930" y="3979047"/>
                </a:cubicBezTo>
                <a:cubicBezTo>
                  <a:pt x="2019720" y="4015282"/>
                  <a:pt x="1916346" y="3921980"/>
                  <a:pt x="1671193" y="3979047"/>
                </a:cubicBezTo>
                <a:cubicBezTo>
                  <a:pt x="1426040" y="4036114"/>
                  <a:pt x="1343484" y="3946820"/>
                  <a:pt x="1240739" y="3979047"/>
                </a:cubicBezTo>
                <a:cubicBezTo>
                  <a:pt x="1137994" y="4011274"/>
                  <a:pt x="908624" y="3937820"/>
                  <a:pt x="633039" y="3979047"/>
                </a:cubicBezTo>
                <a:cubicBezTo>
                  <a:pt x="293056" y="4063433"/>
                  <a:pt x="-29984" y="3643207"/>
                  <a:pt x="0" y="3346008"/>
                </a:cubicBezTo>
                <a:cubicBezTo>
                  <a:pt x="-50732" y="3155375"/>
                  <a:pt x="22992" y="3052367"/>
                  <a:pt x="0" y="2803414"/>
                </a:cubicBezTo>
                <a:cubicBezTo>
                  <a:pt x="-22992" y="2554461"/>
                  <a:pt x="46196" y="2383831"/>
                  <a:pt x="0" y="2233691"/>
                </a:cubicBezTo>
                <a:cubicBezTo>
                  <a:pt x="-46196" y="2083551"/>
                  <a:pt x="9080" y="1892795"/>
                  <a:pt x="0" y="1691097"/>
                </a:cubicBezTo>
                <a:cubicBezTo>
                  <a:pt x="-9080" y="1489399"/>
                  <a:pt x="46333" y="1393822"/>
                  <a:pt x="0" y="1229892"/>
                </a:cubicBezTo>
                <a:cubicBezTo>
                  <a:pt x="-46333" y="1065963"/>
                  <a:pt x="44019" y="768186"/>
                  <a:pt x="0" y="633039"/>
                </a:cubicBezTo>
                <a:close/>
              </a:path>
              <a:path w="3798160" h="3979047" stroke="0" extrusionOk="0">
                <a:moveTo>
                  <a:pt x="0" y="633039"/>
                </a:moveTo>
                <a:cubicBezTo>
                  <a:pt x="-16079" y="361545"/>
                  <a:pt x="328378" y="-9725"/>
                  <a:pt x="633039" y="0"/>
                </a:cubicBezTo>
                <a:cubicBezTo>
                  <a:pt x="799754" y="-15173"/>
                  <a:pt x="935009" y="11694"/>
                  <a:pt x="1139455" y="0"/>
                </a:cubicBezTo>
                <a:cubicBezTo>
                  <a:pt x="1343901" y="-11694"/>
                  <a:pt x="1512539" y="41904"/>
                  <a:pt x="1696513" y="0"/>
                </a:cubicBezTo>
                <a:cubicBezTo>
                  <a:pt x="1880487" y="-41904"/>
                  <a:pt x="2074747" y="10285"/>
                  <a:pt x="2253571" y="0"/>
                </a:cubicBezTo>
                <a:cubicBezTo>
                  <a:pt x="2432395" y="-10285"/>
                  <a:pt x="2778264" y="79993"/>
                  <a:pt x="3165121" y="0"/>
                </a:cubicBezTo>
                <a:cubicBezTo>
                  <a:pt x="3578743" y="-8545"/>
                  <a:pt x="3761402" y="361948"/>
                  <a:pt x="3798160" y="633039"/>
                </a:cubicBezTo>
                <a:cubicBezTo>
                  <a:pt x="3821356" y="852466"/>
                  <a:pt x="3791768" y="1031201"/>
                  <a:pt x="3798160" y="1175633"/>
                </a:cubicBezTo>
                <a:cubicBezTo>
                  <a:pt x="3804552" y="1320065"/>
                  <a:pt x="3747756" y="1597222"/>
                  <a:pt x="3798160" y="1718227"/>
                </a:cubicBezTo>
                <a:cubicBezTo>
                  <a:pt x="3848564" y="1839232"/>
                  <a:pt x="3796343" y="2166859"/>
                  <a:pt x="3798160" y="2287950"/>
                </a:cubicBezTo>
                <a:cubicBezTo>
                  <a:pt x="3799977" y="2409041"/>
                  <a:pt x="3796125" y="2633407"/>
                  <a:pt x="3798160" y="2857674"/>
                </a:cubicBezTo>
                <a:cubicBezTo>
                  <a:pt x="3800195" y="3081941"/>
                  <a:pt x="3745375" y="3102148"/>
                  <a:pt x="3798160" y="3346008"/>
                </a:cubicBezTo>
                <a:cubicBezTo>
                  <a:pt x="3847760" y="3695228"/>
                  <a:pt x="3544281" y="3961496"/>
                  <a:pt x="3165121" y="3979047"/>
                </a:cubicBezTo>
                <a:cubicBezTo>
                  <a:pt x="3072306" y="4013595"/>
                  <a:pt x="2887296" y="3961078"/>
                  <a:pt x="2709346" y="3979047"/>
                </a:cubicBezTo>
                <a:cubicBezTo>
                  <a:pt x="2531396" y="3997016"/>
                  <a:pt x="2429513" y="3926228"/>
                  <a:pt x="2152288" y="3979047"/>
                </a:cubicBezTo>
                <a:cubicBezTo>
                  <a:pt x="1875063" y="4031866"/>
                  <a:pt x="1776446" y="3938923"/>
                  <a:pt x="1595230" y="3979047"/>
                </a:cubicBezTo>
                <a:cubicBezTo>
                  <a:pt x="1414014" y="4019171"/>
                  <a:pt x="1302997" y="3922792"/>
                  <a:pt x="1088814" y="3979047"/>
                </a:cubicBezTo>
                <a:cubicBezTo>
                  <a:pt x="874631" y="4035302"/>
                  <a:pt x="737728" y="3968285"/>
                  <a:pt x="633039" y="3979047"/>
                </a:cubicBezTo>
                <a:cubicBezTo>
                  <a:pt x="372719" y="4007545"/>
                  <a:pt x="-27986" y="3619734"/>
                  <a:pt x="0" y="3346008"/>
                </a:cubicBezTo>
                <a:cubicBezTo>
                  <a:pt x="-37943" y="3216329"/>
                  <a:pt x="22796" y="3018855"/>
                  <a:pt x="0" y="2884803"/>
                </a:cubicBezTo>
                <a:cubicBezTo>
                  <a:pt x="-22796" y="2750751"/>
                  <a:pt x="27360" y="2592386"/>
                  <a:pt x="0" y="2342209"/>
                </a:cubicBezTo>
                <a:cubicBezTo>
                  <a:pt x="-27360" y="2092032"/>
                  <a:pt x="63556" y="1931471"/>
                  <a:pt x="0" y="1745356"/>
                </a:cubicBezTo>
                <a:cubicBezTo>
                  <a:pt x="-63556" y="1559241"/>
                  <a:pt x="56091" y="1287974"/>
                  <a:pt x="0" y="1148503"/>
                </a:cubicBezTo>
                <a:cubicBezTo>
                  <a:pt x="-56091" y="1009032"/>
                  <a:pt x="5116" y="780931"/>
                  <a:pt x="0" y="633039"/>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a:solidFill>
                  <a:srgbClr val="000000"/>
                </a:solidFill>
                <a:cs typeface="Arial" panose="020B0604020202020204" pitchFamily="34" charset="0"/>
              </a:rPr>
              <a:t>Nguyệt thực là hiện tượng mặt trăng bị che khuất khi đi vào vùng bóng tối phía sau trái đất</a:t>
            </a:r>
          </a:p>
        </p:txBody>
      </p:sp>
      <p:pic>
        <p:nvPicPr>
          <p:cNvPr id="13314" name="Picture 2" descr="n25 Fb Nguyen Phuong">
            <a:extLst>
              <a:ext uri="{FF2B5EF4-FFF2-40B4-BE49-F238E27FC236}">
                <a16:creationId xmlns:a16="http://schemas.microsoft.com/office/drawing/2014/main" id="{FF08B7BE-FA63-4620-981E-04327E6D4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0397" y="1924050"/>
            <a:ext cx="6783461" cy="354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2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1276141" y="187645"/>
            <a:ext cx="9823269" cy="1889349"/>
          </a:xfrm>
          <a:custGeom>
            <a:avLst/>
            <a:gdLst>
              <a:gd name="connsiteX0" fmla="*/ 0 w 9823269"/>
              <a:gd name="connsiteY0" fmla="*/ 314898 h 1889349"/>
              <a:gd name="connsiteX1" fmla="*/ 314898 w 9823269"/>
              <a:gd name="connsiteY1" fmla="*/ 0 h 1889349"/>
              <a:gd name="connsiteX2" fmla="*/ 889490 w 9823269"/>
              <a:gd name="connsiteY2" fmla="*/ 0 h 1889349"/>
              <a:gd name="connsiteX3" fmla="*/ 1280213 w 9823269"/>
              <a:gd name="connsiteY3" fmla="*/ 0 h 1889349"/>
              <a:gd name="connsiteX4" fmla="*/ 1670935 w 9823269"/>
              <a:gd name="connsiteY4" fmla="*/ 0 h 1889349"/>
              <a:gd name="connsiteX5" fmla="*/ 2337462 w 9823269"/>
              <a:gd name="connsiteY5" fmla="*/ 0 h 1889349"/>
              <a:gd name="connsiteX6" fmla="*/ 2912054 w 9823269"/>
              <a:gd name="connsiteY6" fmla="*/ 0 h 1889349"/>
              <a:gd name="connsiteX7" fmla="*/ 3210842 w 9823269"/>
              <a:gd name="connsiteY7" fmla="*/ 0 h 1889349"/>
              <a:gd name="connsiteX8" fmla="*/ 3509630 w 9823269"/>
              <a:gd name="connsiteY8" fmla="*/ 0 h 1889349"/>
              <a:gd name="connsiteX9" fmla="*/ 3992287 w 9823269"/>
              <a:gd name="connsiteY9" fmla="*/ 0 h 1889349"/>
              <a:gd name="connsiteX10" fmla="*/ 4566879 w 9823269"/>
              <a:gd name="connsiteY10" fmla="*/ 0 h 1889349"/>
              <a:gd name="connsiteX11" fmla="*/ 4957602 w 9823269"/>
              <a:gd name="connsiteY11" fmla="*/ 0 h 1889349"/>
              <a:gd name="connsiteX12" fmla="*/ 5348324 w 9823269"/>
              <a:gd name="connsiteY12" fmla="*/ 0 h 1889349"/>
              <a:gd name="connsiteX13" fmla="*/ 6106786 w 9823269"/>
              <a:gd name="connsiteY13" fmla="*/ 0 h 1889349"/>
              <a:gd name="connsiteX14" fmla="*/ 6773313 w 9823269"/>
              <a:gd name="connsiteY14" fmla="*/ 0 h 1889349"/>
              <a:gd name="connsiteX15" fmla="*/ 7164035 w 9823269"/>
              <a:gd name="connsiteY15" fmla="*/ 0 h 1889349"/>
              <a:gd name="connsiteX16" fmla="*/ 7554758 w 9823269"/>
              <a:gd name="connsiteY16" fmla="*/ 0 h 1889349"/>
              <a:gd name="connsiteX17" fmla="*/ 8129350 w 9823269"/>
              <a:gd name="connsiteY17" fmla="*/ 0 h 1889349"/>
              <a:gd name="connsiteX18" fmla="*/ 8703942 w 9823269"/>
              <a:gd name="connsiteY18" fmla="*/ 0 h 1889349"/>
              <a:gd name="connsiteX19" fmla="*/ 9508371 w 9823269"/>
              <a:gd name="connsiteY19" fmla="*/ 0 h 1889349"/>
              <a:gd name="connsiteX20" fmla="*/ 9823269 w 9823269"/>
              <a:gd name="connsiteY20" fmla="*/ 314898 h 1889349"/>
              <a:gd name="connsiteX21" fmla="*/ 9823269 w 9823269"/>
              <a:gd name="connsiteY21" fmla="*/ 734749 h 1889349"/>
              <a:gd name="connsiteX22" fmla="*/ 9823269 w 9823269"/>
              <a:gd name="connsiteY22" fmla="*/ 1116813 h 1889349"/>
              <a:gd name="connsiteX23" fmla="*/ 9823269 w 9823269"/>
              <a:gd name="connsiteY23" fmla="*/ 1574451 h 1889349"/>
              <a:gd name="connsiteX24" fmla="*/ 9508371 w 9823269"/>
              <a:gd name="connsiteY24" fmla="*/ 1889349 h 1889349"/>
              <a:gd name="connsiteX25" fmla="*/ 9209583 w 9823269"/>
              <a:gd name="connsiteY25" fmla="*/ 1889349 h 1889349"/>
              <a:gd name="connsiteX26" fmla="*/ 8543056 w 9823269"/>
              <a:gd name="connsiteY26" fmla="*/ 1889349 h 1889349"/>
              <a:gd name="connsiteX27" fmla="*/ 7876530 w 9823269"/>
              <a:gd name="connsiteY27" fmla="*/ 1889349 h 1889349"/>
              <a:gd name="connsiteX28" fmla="*/ 7301937 w 9823269"/>
              <a:gd name="connsiteY28" fmla="*/ 1889349 h 1889349"/>
              <a:gd name="connsiteX29" fmla="*/ 7003150 w 9823269"/>
              <a:gd name="connsiteY29" fmla="*/ 1889349 h 1889349"/>
              <a:gd name="connsiteX30" fmla="*/ 6612427 w 9823269"/>
              <a:gd name="connsiteY30" fmla="*/ 1889349 h 1889349"/>
              <a:gd name="connsiteX31" fmla="*/ 6037835 w 9823269"/>
              <a:gd name="connsiteY31" fmla="*/ 1889349 h 1889349"/>
              <a:gd name="connsiteX32" fmla="*/ 5279373 w 9823269"/>
              <a:gd name="connsiteY32" fmla="*/ 1889349 h 1889349"/>
              <a:gd name="connsiteX33" fmla="*/ 4980586 w 9823269"/>
              <a:gd name="connsiteY33" fmla="*/ 1889349 h 1889349"/>
              <a:gd name="connsiteX34" fmla="*/ 4314059 w 9823269"/>
              <a:gd name="connsiteY34" fmla="*/ 1889349 h 1889349"/>
              <a:gd name="connsiteX35" fmla="*/ 3923336 w 9823269"/>
              <a:gd name="connsiteY35" fmla="*/ 1889349 h 1889349"/>
              <a:gd name="connsiteX36" fmla="*/ 3532614 w 9823269"/>
              <a:gd name="connsiteY36" fmla="*/ 1889349 h 1889349"/>
              <a:gd name="connsiteX37" fmla="*/ 2958021 w 9823269"/>
              <a:gd name="connsiteY37" fmla="*/ 1889349 h 1889349"/>
              <a:gd name="connsiteX38" fmla="*/ 2475364 w 9823269"/>
              <a:gd name="connsiteY38" fmla="*/ 1889349 h 1889349"/>
              <a:gd name="connsiteX39" fmla="*/ 2084642 w 9823269"/>
              <a:gd name="connsiteY39" fmla="*/ 1889349 h 1889349"/>
              <a:gd name="connsiteX40" fmla="*/ 1693919 w 9823269"/>
              <a:gd name="connsiteY40" fmla="*/ 1889349 h 1889349"/>
              <a:gd name="connsiteX41" fmla="*/ 1303196 w 9823269"/>
              <a:gd name="connsiteY41" fmla="*/ 1889349 h 1889349"/>
              <a:gd name="connsiteX42" fmla="*/ 912474 w 9823269"/>
              <a:gd name="connsiteY42" fmla="*/ 1889349 h 1889349"/>
              <a:gd name="connsiteX43" fmla="*/ 314898 w 9823269"/>
              <a:gd name="connsiteY43" fmla="*/ 1889349 h 1889349"/>
              <a:gd name="connsiteX44" fmla="*/ 0 w 9823269"/>
              <a:gd name="connsiteY44" fmla="*/ 1574451 h 1889349"/>
              <a:gd name="connsiteX45" fmla="*/ 0 w 9823269"/>
              <a:gd name="connsiteY45" fmla="*/ 1142004 h 1889349"/>
              <a:gd name="connsiteX46" fmla="*/ 0 w 9823269"/>
              <a:gd name="connsiteY46" fmla="*/ 696962 h 1889349"/>
              <a:gd name="connsiteX47" fmla="*/ 0 w 9823269"/>
              <a:gd name="connsiteY47" fmla="*/ 314898 h 188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823269" h="1889349" fill="none" extrusionOk="0">
                <a:moveTo>
                  <a:pt x="0" y="314898"/>
                </a:moveTo>
                <a:cubicBezTo>
                  <a:pt x="-35723" y="126192"/>
                  <a:pt x="186057" y="9550"/>
                  <a:pt x="314898" y="0"/>
                </a:cubicBezTo>
                <a:cubicBezTo>
                  <a:pt x="488962" y="-40090"/>
                  <a:pt x="686471" y="51946"/>
                  <a:pt x="889490" y="0"/>
                </a:cubicBezTo>
                <a:cubicBezTo>
                  <a:pt x="1092509" y="-51946"/>
                  <a:pt x="1143595" y="29483"/>
                  <a:pt x="1280213" y="0"/>
                </a:cubicBezTo>
                <a:cubicBezTo>
                  <a:pt x="1416831" y="-29483"/>
                  <a:pt x="1480889" y="15536"/>
                  <a:pt x="1670935" y="0"/>
                </a:cubicBezTo>
                <a:cubicBezTo>
                  <a:pt x="1860981" y="-15536"/>
                  <a:pt x="2026908" y="50270"/>
                  <a:pt x="2337462" y="0"/>
                </a:cubicBezTo>
                <a:cubicBezTo>
                  <a:pt x="2648016" y="-50270"/>
                  <a:pt x="2705214" y="18085"/>
                  <a:pt x="2912054" y="0"/>
                </a:cubicBezTo>
                <a:cubicBezTo>
                  <a:pt x="3118894" y="-18085"/>
                  <a:pt x="3111775" y="23380"/>
                  <a:pt x="3210842" y="0"/>
                </a:cubicBezTo>
                <a:cubicBezTo>
                  <a:pt x="3309909" y="-23380"/>
                  <a:pt x="3398520" y="29162"/>
                  <a:pt x="3509630" y="0"/>
                </a:cubicBezTo>
                <a:cubicBezTo>
                  <a:pt x="3620740" y="-29162"/>
                  <a:pt x="3853060" y="13408"/>
                  <a:pt x="3992287" y="0"/>
                </a:cubicBezTo>
                <a:cubicBezTo>
                  <a:pt x="4131514" y="-13408"/>
                  <a:pt x="4300230" y="63024"/>
                  <a:pt x="4566879" y="0"/>
                </a:cubicBezTo>
                <a:cubicBezTo>
                  <a:pt x="4833528" y="-63024"/>
                  <a:pt x="4855149" y="18682"/>
                  <a:pt x="4957602" y="0"/>
                </a:cubicBezTo>
                <a:cubicBezTo>
                  <a:pt x="5060055" y="-18682"/>
                  <a:pt x="5178791" y="38521"/>
                  <a:pt x="5348324" y="0"/>
                </a:cubicBezTo>
                <a:cubicBezTo>
                  <a:pt x="5517857" y="-38521"/>
                  <a:pt x="5933253" y="43945"/>
                  <a:pt x="6106786" y="0"/>
                </a:cubicBezTo>
                <a:cubicBezTo>
                  <a:pt x="6280319" y="-43945"/>
                  <a:pt x="6552705" y="3026"/>
                  <a:pt x="6773313" y="0"/>
                </a:cubicBezTo>
                <a:cubicBezTo>
                  <a:pt x="6993921" y="-3026"/>
                  <a:pt x="7037548" y="20531"/>
                  <a:pt x="7164035" y="0"/>
                </a:cubicBezTo>
                <a:cubicBezTo>
                  <a:pt x="7290522" y="-20531"/>
                  <a:pt x="7394885" y="21640"/>
                  <a:pt x="7554758" y="0"/>
                </a:cubicBezTo>
                <a:cubicBezTo>
                  <a:pt x="7714631" y="-21640"/>
                  <a:pt x="7849475" y="44682"/>
                  <a:pt x="8129350" y="0"/>
                </a:cubicBezTo>
                <a:cubicBezTo>
                  <a:pt x="8409225" y="-44682"/>
                  <a:pt x="8481796" y="68477"/>
                  <a:pt x="8703942" y="0"/>
                </a:cubicBezTo>
                <a:cubicBezTo>
                  <a:pt x="8926088" y="-68477"/>
                  <a:pt x="9268763" y="8483"/>
                  <a:pt x="9508371" y="0"/>
                </a:cubicBezTo>
                <a:cubicBezTo>
                  <a:pt x="9679685" y="-4697"/>
                  <a:pt x="9819373" y="155952"/>
                  <a:pt x="9823269" y="314898"/>
                </a:cubicBezTo>
                <a:cubicBezTo>
                  <a:pt x="9865757" y="472135"/>
                  <a:pt x="9819716" y="604634"/>
                  <a:pt x="9823269" y="734749"/>
                </a:cubicBezTo>
                <a:cubicBezTo>
                  <a:pt x="9826822" y="864864"/>
                  <a:pt x="9817799" y="950617"/>
                  <a:pt x="9823269" y="1116813"/>
                </a:cubicBezTo>
                <a:cubicBezTo>
                  <a:pt x="9828739" y="1283009"/>
                  <a:pt x="9784722" y="1445572"/>
                  <a:pt x="9823269" y="1574451"/>
                </a:cubicBezTo>
                <a:cubicBezTo>
                  <a:pt x="9822472" y="1742930"/>
                  <a:pt x="9669310" y="1918066"/>
                  <a:pt x="9508371" y="1889349"/>
                </a:cubicBezTo>
                <a:cubicBezTo>
                  <a:pt x="9426001" y="1903457"/>
                  <a:pt x="9271825" y="1868501"/>
                  <a:pt x="9209583" y="1889349"/>
                </a:cubicBezTo>
                <a:cubicBezTo>
                  <a:pt x="9147341" y="1910197"/>
                  <a:pt x="8728421" y="1843052"/>
                  <a:pt x="8543056" y="1889349"/>
                </a:cubicBezTo>
                <a:cubicBezTo>
                  <a:pt x="8357691" y="1935646"/>
                  <a:pt x="8141994" y="1842531"/>
                  <a:pt x="7876530" y="1889349"/>
                </a:cubicBezTo>
                <a:cubicBezTo>
                  <a:pt x="7611066" y="1936167"/>
                  <a:pt x="7427837" y="1830008"/>
                  <a:pt x="7301937" y="1889349"/>
                </a:cubicBezTo>
                <a:cubicBezTo>
                  <a:pt x="7176037" y="1948690"/>
                  <a:pt x="7084888" y="1854487"/>
                  <a:pt x="7003150" y="1889349"/>
                </a:cubicBezTo>
                <a:cubicBezTo>
                  <a:pt x="6921412" y="1924211"/>
                  <a:pt x="6746011" y="1878145"/>
                  <a:pt x="6612427" y="1889349"/>
                </a:cubicBezTo>
                <a:cubicBezTo>
                  <a:pt x="6478843" y="1900553"/>
                  <a:pt x="6178617" y="1850408"/>
                  <a:pt x="6037835" y="1889349"/>
                </a:cubicBezTo>
                <a:cubicBezTo>
                  <a:pt x="5897053" y="1928290"/>
                  <a:pt x="5445205" y="1832008"/>
                  <a:pt x="5279373" y="1889349"/>
                </a:cubicBezTo>
                <a:cubicBezTo>
                  <a:pt x="5113541" y="1946690"/>
                  <a:pt x="5115231" y="1888659"/>
                  <a:pt x="4980586" y="1889349"/>
                </a:cubicBezTo>
                <a:cubicBezTo>
                  <a:pt x="4845941" y="1890039"/>
                  <a:pt x="4567765" y="1842287"/>
                  <a:pt x="4314059" y="1889349"/>
                </a:cubicBezTo>
                <a:cubicBezTo>
                  <a:pt x="4060353" y="1936411"/>
                  <a:pt x="4098893" y="1872873"/>
                  <a:pt x="3923336" y="1889349"/>
                </a:cubicBezTo>
                <a:cubicBezTo>
                  <a:pt x="3747779" y="1905825"/>
                  <a:pt x="3682426" y="1881508"/>
                  <a:pt x="3532614" y="1889349"/>
                </a:cubicBezTo>
                <a:cubicBezTo>
                  <a:pt x="3382802" y="1897190"/>
                  <a:pt x="3170619" y="1873172"/>
                  <a:pt x="2958021" y="1889349"/>
                </a:cubicBezTo>
                <a:cubicBezTo>
                  <a:pt x="2745423" y="1905526"/>
                  <a:pt x="2675156" y="1831800"/>
                  <a:pt x="2475364" y="1889349"/>
                </a:cubicBezTo>
                <a:cubicBezTo>
                  <a:pt x="2275572" y="1946898"/>
                  <a:pt x="2169287" y="1860533"/>
                  <a:pt x="2084642" y="1889349"/>
                </a:cubicBezTo>
                <a:cubicBezTo>
                  <a:pt x="1999997" y="1918165"/>
                  <a:pt x="1790159" y="1853026"/>
                  <a:pt x="1693919" y="1889349"/>
                </a:cubicBezTo>
                <a:cubicBezTo>
                  <a:pt x="1597679" y="1925672"/>
                  <a:pt x="1482903" y="1885475"/>
                  <a:pt x="1303196" y="1889349"/>
                </a:cubicBezTo>
                <a:cubicBezTo>
                  <a:pt x="1123489" y="1893223"/>
                  <a:pt x="1014950" y="1873213"/>
                  <a:pt x="912474" y="1889349"/>
                </a:cubicBezTo>
                <a:cubicBezTo>
                  <a:pt x="809998" y="1905485"/>
                  <a:pt x="529457" y="1869806"/>
                  <a:pt x="314898" y="1889349"/>
                </a:cubicBezTo>
                <a:cubicBezTo>
                  <a:pt x="153438" y="1879042"/>
                  <a:pt x="43946" y="1746468"/>
                  <a:pt x="0" y="1574451"/>
                </a:cubicBezTo>
                <a:cubicBezTo>
                  <a:pt x="-14146" y="1477930"/>
                  <a:pt x="19658" y="1273892"/>
                  <a:pt x="0" y="1142004"/>
                </a:cubicBezTo>
                <a:cubicBezTo>
                  <a:pt x="-19658" y="1010116"/>
                  <a:pt x="30273" y="786474"/>
                  <a:pt x="0" y="696962"/>
                </a:cubicBezTo>
                <a:cubicBezTo>
                  <a:pt x="-30273" y="607450"/>
                  <a:pt x="2555" y="407949"/>
                  <a:pt x="0" y="314898"/>
                </a:cubicBezTo>
                <a:close/>
              </a:path>
              <a:path w="9823269" h="1889349" stroke="0" extrusionOk="0">
                <a:moveTo>
                  <a:pt x="0" y="314898"/>
                </a:moveTo>
                <a:cubicBezTo>
                  <a:pt x="-956" y="145628"/>
                  <a:pt x="190872" y="-10792"/>
                  <a:pt x="314898" y="0"/>
                </a:cubicBezTo>
                <a:cubicBezTo>
                  <a:pt x="513779" y="-61306"/>
                  <a:pt x="666267" y="29032"/>
                  <a:pt x="889490" y="0"/>
                </a:cubicBezTo>
                <a:cubicBezTo>
                  <a:pt x="1112713" y="-29032"/>
                  <a:pt x="1335345" y="28386"/>
                  <a:pt x="1647952" y="0"/>
                </a:cubicBezTo>
                <a:cubicBezTo>
                  <a:pt x="1960559" y="-28386"/>
                  <a:pt x="2147541" y="12184"/>
                  <a:pt x="2406413" y="0"/>
                </a:cubicBezTo>
                <a:cubicBezTo>
                  <a:pt x="2665285" y="-12184"/>
                  <a:pt x="2858572" y="40870"/>
                  <a:pt x="2981005" y="0"/>
                </a:cubicBezTo>
                <a:cubicBezTo>
                  <a:pt x="3103438" y="-40870"/>
                  <a:pt x="3221981" y="40814"/>
                  <a:pt x="3371728" y="0"/>
                </a:cubicBezTo>
                <a:cubicBezTo>
                  <a:pt x="3521475" y="-40814"/>
                  <a:pt x="3850311" y="46820"/>
                  <a:pt x="4130189" y="0"/>
                </a:cubicBezTo>
                <a:cubicBezTo>
                  <a:pt x="4410067" y="-46820"/>
                  <a:pt x="4493337" y="12563"/>
                  <a:pt x="4612847" y="0"/>
                </a:cubicBezTo>
                <a:cubicBezTo>
                  <a:pt x="4732357" y="-12563"/>
                  <a:pt x="4943255" y="6934"/>
                  <a:pt x="5187439" y="0"/>
                </a:cubicBezTo>
                <a:cubicBezTo>
                  <a:pt x="5431623" y="-6934"/>
                  <a:pt x="5580861" y="54251"/>
                  <a:pt x="5853965" y="0"/>
                </a:cubicBezTo>
                <a:cubicBezTo>
                  <a:pt x="6127069" y="-54251"/>
                  <a:pt x="6354969" y="52097"/>
                  <a:pt x="6520492" y="0"/>
                </a:cubicBezTo>
                <a:cubicBezTo>
                  <a:pt x="6686015" y="-52097"/>
                  <a:pt x="6913920" y="79666"/>
                  <a:pt x="7187019" y="0"/>
                </a:cubicBezTo>
                <a:cubicBezTo>
                  <a:pt x="7460118" y="-79666"/>
                  <a:pt x="7590136" y="40538"/>
                  <a:pt x="7945481" y="0"/>
                </a:cubicBezTo>
                <a:cubicBezTo>
                  <a:pt x="8300826" y="-40538"/>
                  <a:pt x="8256099" y="50813"/>
                  <a:pt x="8520073" y="0"/>
                </a:cubicBezTo>
                <a:cubicBezTo>
                  <a:pt x="8784047" y="-50813"/>
                  <a:pt x="9047409" y="72374"/>
                  <a:pt x="9508371" y="0"/>
                </a:cubicBezTo>
                <a:cubicBezTo>
                  <a:pt x="9658156" y="-43349"/>
                  <a:pt x="9829777" y="136312"/>
                  <a:pt x="9823269" y="314898"/>
                </a:cubicBezTo>
                <a:cubicBezTo>
                  <a:pt x="9852587" y="445740"/>
                  <a:pt x="9781251" y="582439"/>
                  <a:pt x="9823269" y="709558"/>
                </a:cubicBezTo>
                <a:cubicBezTo>
                  <a:pt x="9865287" y="836677"/>
                  <a:pt x="9816549" y="995043"/>
                  <a:pt x="9823269" y="1142004"/>
                </a:cubicBezTo>
                <a:cubicBezTo>
                  <a:pt x="9829989" y="1288965"/>
                  <a:pt x="9819879" y="1381146"/>
                  <a:pt x="9823269" y="1574451"/>
                </a:cubicBezTo>
                <a:cubicBezTo>
                  <a:pt x="9840416" y="1745885"/>
                  <a:pt x="9690670" y="1845458"/>
                  <a:pt x="9508371" y="1889349"/>
                </a:cubicBezTo>
                <a:cubicBezTo>
                  <a:pt x="9401082" y="1915392"/>
                  <a:pt x="9341347" y="1884192"/>
                  <a:pt x="9209583" y="1889349"/>
                </a:cubicBezTo>
                <a:cubicBezTo>
                  <a:pt x="9077819" y="1894506"/>
                  <a:pt x="8727818" y="1802499"/>
                  <a:pt x="8451122" y="1889349"/>
                </a:cubicBezTo>
                <a:cubicBezTo>
                  <a:pt x="8174426" y="1976199"/>
                  <a:pt x="7931484" y="1833969"/>
                  <a:pt x="7692660" y="1889349"/>
                </a:cubicBezTo>
                <a:cubicBezTo>
                  <a:pt x="7453836" y="1944729"/>
                  <a:pt x="7450354" y="1885002"/>
                  <a:pt x="7301937" y="1889349"/>
                </a:cubicBezTo>
                <a:cubicBezTo>
                  <a:pt x="7153520" y="1893696"/>
                  <a:pt x="6842681" y="1852299"/>
                  <a:pt x="6635411" y="1889349"/>
                </a:cubicBezTo>
                <a:cubicBezTo>
                  <a:pt x="6428141" y="1926399"/>
                  <a:pt x="6413936" y="1868007"/>
                  <a:pt x="6336623" y="1889349"/>
                </a:cubicBezTo>
                <a:cubicBezTo>
                  <a:pt x="6259310" y="1910691"/>
                  <a:pt x="6014711" y="1869936"/>
                  <a:pt x="5853965" y="1889349"/>
                </a:cubicBezTo>
                <a:cubicBezTo>
                  <a:pt x="5693219" y="1908762"/>
                  <a:pt x="5554238" y="1854974"/>
                  <a:pt x="5279373" y="1889349"/>
                </a:cubicBezTo>
                <a:cubicBezTo>
                  <a:pt x="5004508" y="1923724"/>
                  <a:pt x="4968068" y="1851542"/>
                  <a:pt x="4704781" y="1889349"/>
                </a:cubicBezTo>
                <a:cubicBezTo>
                  <a:pt x="4441494" y="1927156"/>
                  <a:pt x="4480934" y="1881266"/>
                  <a:pt x="4314059" y="1889349"/>
                </a:cubicBezTo>
                <a:cubicBezTo>
                  <a:pt x="4147184" y="1897432"/>
                  <a:pt x="3846716" y="1877790"/>
                  <a:pt x="3647532" y="1889349"/>
                </a:cubicBezTo>
                <a:cubicBezTo>
                  <a:pt x="3448348" y="1900908"/>
                  <a:pt x="3422853" y="1871166"/>
                  <a:pt x="3348744" y="1889349"/>
                </a:cubicBezTo>
                <a:cubicBezTo>
                  <a:pt x="3274635" y="1907532"/>
                  <a:pt x="3077964" y="1863121"/>
                  <a:pt x="2866087" y="1889349"/>
                </a:cubicBezTo>
                <a:cubicBezTo>
                  <a:pt x="2654210" y="1915577"/>
                  <a:pt x="2657334" y="1880174"/>
                  <a:pt x="2567299" y="1889349"/>
                </a:cubicBezTo>
                <a:cubicBezTo>
                  <a:pt x="2477264" y="1898524"/>
                  <a:pt x="1995726" y="1868852"/>
                  <a:pt x="1808837" y="1889349"/>
                </a:cubicBezTo>
                <a:cubicBezTo>
                  <a:pt x="1621948" y="1909846"/>
                  <a:pt x="1385901" y="1830393"/>
                  <a:pt x="1234245" y="1889349"/>
                </a:cubicBezTo>
                <a:cubicBezTo>
                  <a:pt x="1082589" y="1948305"/>
                  <a:pt x="939461" y="1863704"/>
                  <a:pt x="843523" y="1889349"/>
                </a:cubicBezTo>
                <a:cubicBezTo>
                  <a:pt x="747585" y="1914994"/>
                  <a:pt x="471231" y="1836940"/>
                  <a:pt x="314898" y="1889349"/>
                </a:cubicBezTo>
                <a:cubicBezTo>
                  <a:pt x="130410" y="1894495"/>
                  <a:pt x="47992" y="1745861"/>
                  <a:pt x="0" y="1574451"/>
                </a:cubicBezTo>
                <a:cubicBezTo>
                  <a:pt x="-39221" y="1426438"/>
                  <a:pt x="5409" y="1240813"/>
                  <a:pt x="0" y="1142004"/>
                </a:cubicBezTo>
                <a:cubicBezTo>
                  <a:pt x="-5409" y="1043195"/>
                  <a:pt x="41981" y="897276"/>
                  <a:pt x="0" y="759940"/>
                </a:cubicBezTo>
                <a:cubicBezTo>
                  <a:pt x="-41981" y="622604"/>
                  <a:pt x="14140" y="457478"/>
                  <a:pt x="0" y="314898"/>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en-US" sz="3600" b="1" kern="0" dirty="0">
                <a:solidFill>
                  <a:srgbClr val="0070C0"/>
                </a:solidFill>
                <a:latin typeface="Arial" panose="020B0604020202020204" pitchFamily="34" charset="0"/>
                <a:cs typeface="Arial" panose="020B0604020202020204" pitchFamily="34" charset="0"/>
              </a:rPr>
              <a:t>Theo </a:t>
            </a:r>
            <a:r>
              <a:rPr lang="en-US" sz="3600" b="1" kern="0" dirty="0" err="1">
                <a:solidFill>
                  <a:srgbClr val="0070C0"/>
                </a:solidFill>
                <a:latin typeface="Arial" panose="020B0604020202020204" pitchFamily="34" charset="0"/>
                <a:cs typeface="Arial" panose="020B0604020202020204" pitchFamily="34" charset="0"/>
              </a:rPr>
              <a:t>mô</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hình</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của</a:t>
            </a:r>
            <a:r>
              <a:rPr lang="en-US" sz="3600" b="1" kern="0" dirty="0">
                <a:solidFill>
                  <a:srgbClr val="0070C0"/>
                </a:solidFill>
                <a:latin typeface="Arial" panose="020B0604020202020204" pitchFamily="34" charset="0"/>
                <a:cs typeface="Arial" panose="020B0604020202020204" pitchFamily="34" charset="0"/>
              </a:rPr>
              <a:t> Copernicus </a:t>
            </a:r>
            <a:r>
              <a:rPr lang="en-US" sz="3600" b="1" kern="0" dirty="0" err="1">
                <a:solidFill>
                  <a:srgbClr val="0070C0"/>
                </a:solidFill>
                <a:latin typeface="Arial" panose="020B0604020202020204" pitchFamily="34" charset="0"/>
                <a:cs typeface="Arial" panose="020B0604020202020204" pitchFamily="34" charset="0"/>
              </a:rPr>
              <a:t>thì</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mô</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hình</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hệ</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Mặt</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Trời</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gồm</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bao</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nhiêu</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hành</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tinh</a:t>
            </a:r>
            <a:r>
              <a:rPr lang="en-US" sz="3600" b="1" kern="0" dirty="0">
                <a:solidFill>
                  <a:srgbClr val="0070C0"/>
                </a:solidFill>
                <a:latin typeface="Arial" panose="020B0604020202020204" pitchFamily="34" charset="0"/>
                <a:cs typeface="Arial" panose="020B0604020202020204" pitchFamily="34" charset="0"/>
              </a:rPr>
              <a:t>?</a:t>
            </a:r>
          </a:p>
        </p:txBody>
      </p:sp>
      <p:pic>
        <p:nvPicPr>
          <p:cNvPr id="9" name="Picture 8" descr="n25 Fb Nguyen Phuong">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2758" y="4874857"/>
            <a:ext cx="2400300" cy="1468203"/>
          </a:xfrm>
          <a:prstGeom prst="rect">
            <a:avLst/>
          </a:prstGeom>
        </p:spPr>
      </p:pic>
      <p:sp>
        <p:nvSpPr>
          <p:cNvPr id="10" name="Rectangle 9" descr="n25 Fb Nguyen Phuong"/>
          <p:cNvSpPr/>
          <p:nvPr/>
        </p:nvSpPr>
        <p:spPr>
          <a:xfrm>
            <a:off x="3003381" y="2195478"/>
            <a:ext cx="667282" cy="586911"/>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b="1" kern="0" dirty="0">
                <a:solidFill>
                  <a:srgbClr val="0070C0"/>
                </a:solidFill>
                <a:latin typeface="Arial" panose="020B0604020202020204" pitchFamily="34" charset="0"/>
                <a:cs typeface="Arial" panose="020B0604020202020204" pitchFamily="34" charset="0"/>
              </a:rPr>
              <a:t>8</a:t>
            </a:r>
          </a:p>
        </p:txBody>
      </p:sp>
      <p:sp>
        <p:nvSpPr>
          <p:cNvPr id="11" name="Rectangle 10" descr="n25 Fb Nguyen Phuong"/>
          <p:cNvSpPr/>
          <p:nvPr/>
        </p:nvSpPr>
        <p:spPr>
          <a:xfrm>
            <a:off x="3003381" y="3700531"/>
            <a:ext cx="667281" cy="623276"/>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b="1" kern="0" dirty="0">
                <a:solidFill>
                  <a:srgbClr val="0070C0"/>
                </a:solidFill>
                <a:latin typeface="Arial" panose="020B0604020202020204" pitchFamily="34" charset="0"/>
                <a:cs typeface="Arial" panose="020B0604020202020204" pitchFamily="34" charset="0"/>
              </a:rPr>
              <a:t>4</a:t>
            </a:r>
          </a:p>
        </p:txBody>
      </p:sp>
      <p:sp>
        <p:nvSpPr>
          <p:cNvPr id="12" name="Rectangle 11" descr="n25 Fb Nguyen Phuong"/>
          <p:cNvSpPr/>
          <p:nvPr/>
        </p:nvSpPr>
        <p:spPr>
          <a:xfrm>
            <a:off x="7980329" y="2194450"/>
            <a:ext cx="719534" cy="587940"/>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kern="0" dirty="0">
                <a:solidFill>
                  <a:srgbClr val="0070C0"/>
                </a:solidFill>
                <a:latin typeface="Arial" panose="020B0604020202020204" pitchFamily="34" charset="0"/>
                <a:cs typeface="Arial" panose="020B0604020202020204" pitchFamily="34" charset="0"/>
              </a:rPr>
              <a:t>6</a:t>
            </a:r>
            <a:endParaRPr lang="vi-VN" sz="3200" dirty="0">
              <a:solidFill>
                <a:srgbClr val="00B0F0"/>
              </a:solidFill>
              <a:latin typeface="Arial" panose="020B0604020202020204" pitchFamily="34" charset="0"/>
              <a:cs typeface="Arial" panose="020B0604020202020204" pitchFamily="34" charset="0"/>
            </a:endParaRPr>
          </a:p>
        </p:txBody>
      </p:sp>
      <p:sp>
        <p:nvSpPr>
          <p:cNvPr id="13" name="Rectangle 12" descr="n25 Fb Nguyen Phuong"/>
          <p:cNvSpPr/>
          <p:nvPr/>
        </p:nvSpPr>
        <p:spPr>
          <a:xfrm>
            <a:off x="7980330" y="3684196"/>
            <a:ext cx="719533" cy="639612"/>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kern="0" dirty="0">
                <a:solidFill>
                  <a:srgbClr val="0070C0"/>
                </a:solidFill>
                <a:latin typeface="Arial" panose="020B0604020202020204" pitchFamily="34" charset="0"/>
                <a:cs typeface="Arial" panose="020B0604020202020204" pitchFamily="34" charset="0"/>
              </a:rPr>
              <a:t>10</a:t>
            </a:r>
            <a:endParaRPr lang="vi-VN" sz="3200" dirty="0">
              <a:solidFill>
                <a:srgbClr val="00B0F0"/>
              </a:solidFill>
              <a:latin typeface="Arial" panose="020B0604020202020204" pitchFamily="34" charset="0"/>
              <a:cs typeface="Arial" panose="020B0604020202020204" pitchFamily="34" charset="0"/>
            </a:endParaRPr>
          </a:p>
        </p:txBody>
      </p:sp>
      <p:sp>
        <p:nvSpPr>
          <p:cNvPr id="14" name="Google Shape;243;p19" descr="n25 Fb Nguyen Phuong"/>
          <p:cNvSpPr/>
          <p:nvPr/>
        </p:nvSpPr>
        <p:spPr>
          <a:xfrm>
            <a:off x="1979548" y="2194449"/>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A</a:t>
            </a:r>
            <a:endParaRPr sz="3600" b="1" dirty="0">
              <a:solidFill>
                <a:schemeClr val="bg1"/>
              </a:solidFill>
              <a:latin typeface="Arial" panose="020B0604020202020204" pitchFamily="34" charset="0"/>
              <a:cs typeface="Arial" panose="020B0604020202020204" pitchFamily="34" charset="0"/>
            </a:endParaRPr>
          </a:p>
        </p:txBody>
      </p:sp>
      <p:sp>
        <p:nvSpPr>
          <p:cNvPr id="15" name="Google Shape;243;p19" descr="n25 Fb Nguyen Phuong"/>
          <p:cNvSpPr/>
          <p:nvPr/>
        </p:nvSpPr>
        <p:spPr>
          <a:xfrm>
            <a:off x="1979548" y="3700529"/>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3;p19" descr="n25 Fb Nguyen Phuong"/>
          <p:cNvSpPr/>
          <p:nvPr/>
        </p:nvSpPr>
        <p:spPr>
          <a:xfrm>
            <a:off x="6956496" y="2106166"/>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3;p19" descr="n25 Fb Nguyen Phuong"/>
          <p:cNvSpPr/>
          <p:nvPr/>
        </p:nvSpPr>
        <p:spPr>
          <a:xfrm>
            <a:off x="6956496" y="3684194"/>
            <a:ext cx="821934" cy="79076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243;p19" descr="n25 Fb Nguyen Phuong"/>
          <p:cNvSpPr/>
          <p:nvPr/>
        </p:nvSpPr>
        <p:spPr>
          <a:xfrm>
            <a:off x="1979548" y="3684194"/>
            <a:ext cx="821934" cy="79076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B</a:t>
            </a:r>
            <a:endParaRPr sz="3600" b="1" dirty="0">
              <a:solidFill>
                <a:schemeClr val="bg1"/>
              </a:solidFill>
              <a:latin typeface="Arial" panose="020B0604020202020204" pitchFamily="34" charset="0"/>
              <a:cs typeface="Arial" panose="020B0604020202020204" pitchFamily="34" charset="0"/>
            </a:endParaRPr>
          </a:p>
        </p:txBody>
      </p:sp>
      <p:sp>
        <p:nvSpPr>
          <p:cNvPr id="19" name="Google Shape;243;p19" descr="n25 Fb Nguyen Phuong"/>
          <p:cNvSpPr/>
          <p:nvPr/>
        </p:nvSpPr>
        <p:spPr>
          <a:xfrm>
            <a:off x="6956496" y="2089829"/>
            <a:ext cx="821934" cy="790763"/>
          </a:xfrm>
          <a:prstGeom prst="ellipse">
            <a:avLst/>
          </a:prstGeom>
          <a:solidFill>
            <a:schemeClr val="accent1">
              <a:lumMod val="50000"/>
              <a:alpha val="87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C</a:t>
            </a:r>
            <a:endParaRPr sz="3600" b="1" dirty="0">
              <a:solidFill>
                <a:schemeClr val="bg1"/>
              </a:solidFill>
              <a:latin typeface="Arial" panose="020B0604020202020204" pitchFamily="34" charset="0"/>
              <a:cs typeface="Arial" panose="020B0604020202020204" pitchFamily="34" charset="0"/>
            </a:endParaRPr>
          </a:p>
        </p:txBody>
      </p:sp>
      <p:sp>
        <p:nvSpPr>
          <p:cNvPr id="20" name="Google Shape;243;p19" descr="n25 Fb Nguyen Phuong"/>
          <p:cNvSpPr/>
          <p:nvPr/>
        </p:nvSpPr>
        <p:spPr>
          <a:xfrm>
            <a:off x="6956496" y="3688600"/>
            <a:ext cx="821934" cy="79076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bg1"/>
                </a:solidFill>
                <a:latin typeface="Arial" panose="020B0604020202020204" pitchFamily="34" charset="0"/>
                <a:cs typeface="Arial" panose="020B0604020202020204" pitchFamily="34" charset="0"/>
              </a:rPr>
              <a:t>D</a:t>
            </a:r>
            <a:endParaRPr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67467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2"/>
                                        </p:tgtEl>
                                        <p:attrNameLst>
                                          <p:attrName>style.color</p:attrName>
                                        </p:attrNameLst>
                                      </p:cBhvr>
                                      <p:by>
                                        <p:hsl h="7200000" s="0" l="0"/>
                                      </p:by>
                                    </p:animClr>
                                    <p:animClr clrSpc="hsl" dir="cw">
                                      <p:cBhvr>
                                        <p:cTn id="7" dur="500" fill="hold"/>
                                        <p:tgtEl>
                                          <p:spTgt spid="12"/>
                                        </p:tgtEl>
                                        <p:attrNameLst>
                                          <p:attrName>fillcolor</p:attrName>
                                        </p:attrNameLst>
                                      </p:cBhvr>
                                      <p:by>
                                        <p:hsl h="7200000" s="0" l="0"/>
                                      </p:by>
                                    </p:animClr>
                                    <p:animClr clrSpc="hsl" dir="cw">
                                      <p:cBhvr>
                                        <p:cTn id="8" dur="500" fill="hold"/>
                                        <p:tgtEl>
                                          <p:spTgt spid="12"/>
                                        </p:tgtEl>
                                        <p:attrNameLst>
                                          <p:attrName>stroke.color</p:attrName>
                                        </p:attrNameLst>
                                      </p:cBhvr>
                                      <p:by>
                                        <p:hsl h="7200000" s="0" l="0"/>
                                      </p:by>
                                    </p:animClr>
                                    <p:set>
                                      <p:cBhvr>
                                        <p:cTn id="9" dur="5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ame Side Corner Rectangle 13" descr="n25 Fb Nguyen Phuong">
            <a:extLst>
              <a:ext uri="{FF2B5EF4-FFF2-40B4-BE49-F238E27FC236}">
                <a16:creationId xmlns:a16="http://schemas.microsoft.com/office/drawing/2014/main" id="{29B7EA79-04B4-4862-84FB-7A427AA8BFDA}"/>
              </a:ext>
            </a:extLst>
          </p:cNvPr>
          <p:cNvSpPr/>
          <p:nvPr/>
        </p:nvSpPr>
        <p:spPr>
          <a:xfrm rot="5400000">
            <a:off x="550993" y="816312"/>
            <a:ext cx="1035646" cy="2137632"/>
          </a:xfrm>
          <a:prstGeom prst="round2SameRect">
            <a:avLst>
              <a:gd name="adj1" fmla="val 50000"/>
              <a:gd name="adj2" fmla="val 0"/>
            </a:avLst>
          </a:prstGeom>
          <a:gradFill flip="none" rotWithShape="1">
            <a:gsLst>
              <a:gs pos="2000">
                <a:srgbClr val="28A1C8"/>
              </a:gs>
              <a:gs pos="100000">
                <a:srgbClr val="23CBBF"/>
              </a:gs>
            </a:gsLst>
            <a:lin ang="540000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TextBox 4" descr="n25 Fb Nguyen Phuong">
            <a:extLst>
              <a:ext uri="{FF2B5EF4-FFF2-40B4-BE49-F238E27FC236}">
                <a16:creationId xmlns:a16="http://schemas.microsoft.com/office/drawing/2014/main" id="{B5062B10-A688-4BE4-AE72-1C3CD7DA5850}"/>
              </a:ext>
            </a:extLst>
          </p:cNvPr>
          <p:cNvSpPr txBox="1"/>
          <p:nvPr/>
        </p:nvSpPr>
        <p:spPr>
          <a:xfrm>
            <a:off x="80962" y="1654295"/>
            <a:ext cx="197570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PHÂN LOẠI</a:t>
            </a:r>
          </a:p>
        </p:txBody>
      </p:sp>
      <p:sp>
        <p:nvSpPr>
          <p:cNvPr id="6" name="Rectangle: Rounded Corners 5" descr="n25 Fb Nguyen Phuong">
            <a:extLst>
              <a:ext uri="{FF2B5EF4-FFF2-40B4-BE49-F238E27FC236}">
                <a16:creationId xmlns:a16="http://schemas.microsoft.com/office/drawing/2014/main" id="{C00E3A27-1780-4F79-ABCE-9433821BDAD2}"/>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NGUYỆT  THỰC</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7" name="Hình chữ nhật: Góc Tròn 5" descr="n25 Fb Nguyen Phuong">
            <a:extLst>
              <a:ext uri="{FF2B5EF4-FFF2-40B4-BE49-F238E27FC236}">
                <a16:creationId xmlns:a16="http://schemas.microsoft.com/office/drawing/2014/main" id="{029C7CB6-9351-4175-9EFB-D477472F9E50}"/>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2</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pic>
        <p:nvPicPr>
          <p:cNvPr id="14338" name="Picture 2" descr="n25 Fb Nguyen Phuong">
            <a:extLst>
              <a:ext uri="{FF2B5EF4-FFF2-40B4-BE49-F238E27FC236}">
                <a16:creationId xmlns:a16="http://schemas.microsoft.com/office/drawing/2014/main" id="{91B10281-8EBD-40F9-87B1-9EDA43BA7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964886"/>
            <a:ext cx="5776947" cy="284514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15" descr="n25 Fb Nguyen Phuong">
            <a:extLst>
              <a:ext uri="{FF2B5EF4-FFF2-40B4-BE49-F238E27FC236}">
                <a16:creationId xmlns:a16="http://schemas.microsoft.com/office/drawing/2014/main" id="{6F7CDE03-FD84-47C2-AAC0-907964E3B1A3}"/>
              </a:ext>
            </a:extLst>
          </p:cNvPr>
          <p:cNvSpPr/>
          <p:nvPr/>
        </p:nvSpPr>
        <p:spPr>
          <a:xfrm>
            <a:off x="319053" y="2686375"/>
            <a:ext cx="5634072" cy="1590350"/>
          </a:xfrm>
          <a:custGeom>
            <a:avLst/>
            <a:gdLst>
              <a:gd name="connsiteX0" fmla="*/ 0 w 5634072"/>
              <a:gd name="connsiteY0" fmla="*/ 265064 h 1590350"/>
              <a:gd name="connsiteX1" fmla="*/ 265064 w 5634072"/>
              <a:gd name="connsiteY1" fmla="*/ 0 h 1590350"/>
              <a:gd name="connsiteX2" fmla="*/ 934248 w 5634072"/>
              <a:gd name="connsiteY2" fmla="*/ 0 h 1590350"/>
              <a:gd name="connsiteX3" fmla="*/ 1399274 w 5634072"/>
              <a:gd name="connsiteY3" fmla="*/ 0 h 1590350"/>
              <a:gd name="connsiteX4" fmla="*/ 2017418 w 5634072"/>
              <a:gd name="connsiteY4" fmla="*/ 0 h 1590350"/>
              <a:gd name="connsiteX5" fmla="*/ 2431405 w 5634072"/>
              <a:gd name="connsiteY5" fmla="*/ 0 h 1590350"/>
              <a:gd name="connsiteX6" fmla="*/ 2947470 w 5634072"/>
              <a:gd name="connsiteY6" fmla="*/ 0 h 1590350"/>
              <a:gd name="connsiteX7" fmla="*/ 3361457 w 5634072"/>
              <a:gd name="connsiteY7" fmla="*/ 0 h 1590350"/>
              <a:gd name="connsiteX8" fmla="*/ 4030640 w 5634072"/>
              <a:gd name="connsiteY8" fmla="*/ 0 h 1590350"/>
              <a:gd name="connsiteX9" fmla="*/ 4597745 w 5634072"/>
              <a:gd name="connsiteY9" fmla="*/ 0 h 1590350"/>
              <a:gd name="connsiteX10" fmla="*/ 5369008 w 5634072"/>
              <a:gd name="connsiteY10" fmla="*/ 0 h 1590350"/>
              <a:gd name="connsiteX11" fmla="*/ 5634072 w 5634072"/>
              <a:gd name="connsiteY11" fmla="*/ 265064 h 1590350"/>
              <a:gd name="connsiteX12" fmla="*/ 5634072 w 5634072"/>
              <a:gd name="connsiteY12" fmla="*/ 816379 h 1590350"/>
              <a:gd name="connsiteX13" fmla="*/ 5634072 w 5634072"/>
              <a:gd name="connsiteY13" fmla="*/ 1325286 h 1590350"/>
              <a:gd name="connsiteX14" fmla="*/ 5369008 w 5634072"/>
              <a:gd name="connsiteY14" fmla="*/ 1590350 h 1590350"/>
              <a:gd name="connsiteX15" fmla="*/ 4852943 w 5634072"/>
              <a:gd name="connsiteY15" fmla="*/ 1590350 h 1590350"/>
              <a:gd name="connsiteX16" fmla="*/ 4183759 w 5634072"/>
              <a:gd name="connsiteY16" fmla="*/ 1590350 h 1590350"/>
              <a:gd name="connsiteX17" fmla="*/ 3667693 w 5634072"/>
              <a:gd name="connsiteY17" fmla="*/ 1590350 h 1590350"/>
              <a:gd name="connsiteX18" fmla="*/ 3202667 w 5634072"/>
              <a:gd name="connsiteY18" fmla="*/ 1590350 h 1590350"/>
              <a:gd name="connsiteX19" fmla="*/ 2737641 w 5634072"/>
              <a:gd name="connsiteY19" fmla="*/ 1590350 h 1590350"/>
              <a:gd name="connsiteX20" fmla="*/ 2119497 w 5634072"/>
              <a:gd name="connsiteY20" fmla="*/ 1590350 h 1590350"/>
              <a:gd name="connsiteX21" fmla="*/ 1552392 w 5634072"/>
              <a:gd name="connsiteY21" fmla="*/ 1590350 h 1590350"/>
              <a:gd name="connsiteX22" fmla="*/ 1138406 w 5634072"/>
              <a:gd name="connsiteY22" fmla="*/ 1590350 h 1590350"/>
              <a:gd name="connsiteX23" fmla="*/ 265064 w 5634072"/>
              <a:gd name="connsiteY23" fmla="*/ 1590350 h 1590350"/>
              <a:gd name="connsiteX24" fmla="*/ 0 w 5634072"/>
              <a:gd name="connsiteY24" fmla="*/ 1325286 h 1590350"/>
              <a:gd name="connsiteX25" fmla="*/ 0 w 5634072"/>
              <a:gd name="connsiteY25" fmla="*/ 826982 h 1590350"/>
              <a:gd name="connsiteX26" fmla="*/ 0 w 5634072"/>
              <a:gd name="connsiteY26" fmla="*/ 265064 h 159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634072" h="1590350" fill="none" extrusionOk="0">
                <a:moveTo>
                  <a:pt x="0" y="265064"/>
                </a:moveTo>
                <a:cubicBezTo>
                  <a:pt x="30522" y="129964"/>
                  <a:pt x="127094" y="42820"/>
                  <a:pt x="265064" y="0"/>
                </a:cubicBezTo>
                <a:cubicBezTo>
                  <a:pt x="529084" y="-15162"/>
                  <a:pt x="713699" y="40280"/>
                  <a:pt x="934248" y="0"/>
                </a:cubicBezTo>
                <a:cubicBezTo>
                  <a:pt x="1154797" y="-40280"/>
                  <a:pt x="1189696" y="37285"/>
                  <a:pt x="1399274" y="0"/>
                </a:cubicBezTo>
                <a:cubicBezTo>
                  <a:pt x="1608852" y="-37285"/>
                  <a:pt x="1785784" y="54329"/>
                  <a:pt x="2017418" y="0"/>
                </a:cubicBezTo>
                <a:cubicBezTo>
                  <a:pt x="2249052" y="-54329"/>
                  <a:pt x="2275373" y="20007"/>
                  <a:pt x="2431405" y="0"/>
                </a:cubicBezTo>
                <a:cubicBezTo>
                  <a:pt x="2587437" y="-20007"/>
                  <a:pt x="2776802" y="21523"/>
                  <a:pt x="2947470" y="0"/>
                </a:cubicBezTo>
                <a:cubicBezTo>
                  <a:pt x="3118139" y="-21523"/>
                  <a:pt x="3230241" y="28684"/>
                  <a:pt x="3361457" y="0"/>
                </a:cubicBezTo>
                <a:cubicBezTo>
                  <a:pt x="3492673" y="-28684"/>
                  <a:pt x="3781482" y="26470"/>
                  <a:pt x="4030640" y="0"/>
                </a:cubicBezTo>
                <a:cubicBezTo>
                  <a:pt x="4279798" y="-26470"/>
                  <a:pt x="4453952" y="65177"/>
                  <a:pt x="4597745" y="0"/>
                </a:cubicBezTo>
                <a:cubicBezTo>
                  <a:pt x="4741539" y="-65177"/>
                  <a:pt x="5091632" y="39207"/>
                  <a:pt x="5369008" y="0"/>
                </a:cubicBezTo>
                <a:cubicBezTo>
                  <a:pt x="5512162" y="6406"/>
                  <a:pt x="5654271" y="107353"/>
                  <a:pt x="5634072" y="265064"/>
                </a:cubicBezTo>
                <a:cubicBezTo>
                  <a:pt x="5674942" y="530474"/>
                  <a:pt x="5572252" y="610874"/>
                  <a:pt x="5634072" y="816379"/>
                </a:cubicBezTo>
                <a:cubicBezTo>
                  <a:pt x="5695892" y="1021885"/>
                  <a:pt x="5627238" y="1208311"/>
                  <a:pt x="5634072" y="1325286"/>
                </a:cubicBezTo>
                <a:cubicBezTo>
                  <a:pt x="5642153" y="1459698"/>
                  <a:pt x="5509909" y="1597334"/>
                  <a:pt x="5369008" y="1590350"/>
                </a:cubicBezTo>
                <a:cubicBezTo>
                  <a:pt x="5242233" y="1608213"/>
                  <a:pt x="5035137" y="1590344"/>
                  <a:pt x="4852943" y="1590350"/>
                </a:cubicBezTo>
                <a:cubicBezTo>
                  <a:pt x="4670750" y="1590356"/>
                  <a:pt x="4483231" y="1547955"/>
                  <a:pt x="4183759" y="1590350"/>
                </a:cubicBezTo>
                <a:cubicBezTo>
                  <a:pt x="3884287" y="1632745"/>
                  <a:pt x="3796579" y="1534348"/>
                  <a:pt x="3667693" y="1590350"/>
                </a:cubicBezTo>
                <a:cubicBezTo>
                  <a:pt x="3538807" y="1646352"/>
                  <a:pt x="3323715" y="1590071"/>
                  <a:pt x="3202667" y="1590350"/>
                </a:cubicBezTo>
                <a:cubicBezTo>
                  <a:pt x="3081619" y="1590629"/>
                  <a:pt x="2869539" y="1554304"/>
                  <a:pt x="2737641" y="1590350"/>
                </a:cubicBezTo>
                <a:cubicBezTo>
                  <a:pt x="2605743" y="1626396"/>
                  <a:pt x="2261477" y="1551343"/>
                  <a:pt x="2119497" y="1590350"/>
                </a:cubicBezTo>
                <a:cubicBezTo>
                  <a:pt x="1977517" y="1629357"/>
                  <a:pt x="1748517" y="1525005"/>
                  <a:pt x="1552392" y="1590350"/>
                </a:cubicBezTo>
                <a:cubicBezTo>
                  <a:pt x="1356267" y="1655695"/>
                  <a:pt x="1240095" y="1553152"/>
                  <a:pt x="1138406" y="1590350"/>
                </a:cubicBezTo>
                <a:cubicBezTo>
                  <a:pt x="1036717" y="1627548"/>
                  <a:pt x="694672" y="1498993"/>
                  <a:pt x="265064" y="1590350"/>
                </a:cubicBezTo>
                <a:cubicBezTo>
                  <a:pt x="157127" y="1581997"/>
                  <a:pt x="32799" y="1462585"/>
                  <a:pt x="0" y="1325286"/>
                </a:cubicBezTo>
                <a:cubicBezTo>
                  <a:pt x="-23350" y="1167568"/>
                  <a:pt x="42674" y="1030834"/>
                  <a:pt x="0" y="826982"/>
                </a:cubicBezTo>
                <a:cubicBezTo>
                  <a:pt x="-42674" y="623130"/>
                  <a:pt x="6249" y="479525"/>
                  <a:pt x="0" y="265064"/>
                </a:cubicBezTo>
                <a:close/>
              </a:path>
              <a:path w="5634072" h="1590350" stroke="0" extrusionOk="0">
                <a:moveTo>
                  <a:pt x="0" y="265064"/>
                </a:moveTo>
                <a:cubicBezTo>
                  <a:pt x="-2632" y="131461"/>
                  <a:pt x="161454" y="-9255"/>
                  <a:pt x="265064" y="0"/>
                </a:cubicBezTo>
                <a:cubicBezTo>
                  <a:pt x="536847" y="-62583"/>
                  <a:pt x="638595" y="59118"/>
                  <a:pt x="832169" y="0"/>
                </a:cubicBezTo>
                <a:cubicBezTo>
                  <a:pt x="1025744" y="-59118"/>
                  <a:pt x="1199318" y="7425"/>
                  <a:pt x="1501353" y="0"/>
                </a:cubicBezTo>
                <a:cubicBezTo>
                  <a:pt x="1803388" y="-7425"/>
                  <a:pt x="2025192" y="19872"/>
                  <a:pt x="2170536" y="0"/>
                </a:cubicBezTo>
                <a:cubicBezTo>
                  <a:pt x="2315880" y="-19872"/>
                  <a:pt x="2567041" y="42909"/>
                  <a:pt x="2737641" y="0"/>
                </a:cubicBezTo>
                <a:cubicBezTo>
                  <a:pt x="2908242" y="-42909"/>
                  <a:pt x="3090434" y="24648"/>
                  <a:pt x="3202667" y="0"/>
                </a:cubicBezTo>
                <a:cubicBezTo>
                  <a:pt x="3314900" y="-24648"/>
                  <a:pt x="3611388" y="67335"/>
                  <a:pt x="3871851" y="0"/>
                </a:cubicBezTo>
                <a:cubicBezTo>
                  <a:pt x="4132314" y="-67335"/>
                  <a:pt x="4276719" y="27912"/>
                  <a:pt x="4387917" y="0"/>
                </a:cubicBezTo>
                <a:cubicBezTo>
                  <a:pt x="4499115" y="-27912"/>
                  <a:pt x="5055612" y="84239"/>
                  <a:pt x="5369008" y="0"/>
                </a:cubicBezTo>
                <a:cubicBezTo>
                  <a:pt x="5532407" y="39431"/>
                  <a:pt x="5639632" y="118883"/>
                  <a:pt x="5634072" y="265064"/>
                </a:cubicBezTo>
                <a:cubicBezTo>
                  <a:pt x="5655049" y="413645"/>
                  <a:pt x="5628931" y="655539"/>
                  <a:pt x="5634072" y="784573"/>
                </a:cubicBezTo>
                <a:cubicBezTo>
                  <a:pt x="5639213" y="913607"/>
                  <a:pt x="5588890" y="1207986"/>
                  <a:pt x="5634072" y="1325286"/>
                </a:cubicBezTo>
                <a:cubicBezTo>
                  <a:pt x="5625681" y="1507527"/>
                  <a:pt x="5517780" y="1576596"/>
                  <a:pt x="5369008" y="1590350"/>
                </a:cubicBezTo>
                <a:cubicBezTo>
                  <a:pt x="5207346" y="1603847"/>
                  <a:pt x="4994311" y="1571854"/>
                  <a:pt x="4852943" y="1590350"/>
                </a:cubicBezTo>
                <a:cubicBezTo>
                  <a:pt x="4711575" y="1608846"/>
                  <a:pt x="4389571" y="1525929"/>
                  <a:pt x="4183759" y="1590350"/>
                </a:cubicBezTo>
                <a:cubicBezTo>
                  <a:pt x="3977947" y="1654771"/>
                  <a:pt x="3738856" y="1567513"/>
                  <a:pt x="3616654" y="1590350"/>
                </a:cubicBezTo>
                <a:cubicBezTo>
                  <a:pt x="3494453" y="1613187"/>
                  <a:pt x="3243393" y="1553803"/>
                  <a:pt x="2998510" y="1590350"/>
                </a:cubicBezTo>
                <a:cubicBezTo>
                  <a:pt x="2753627" y="1626897"/>
                  <a:pt x="2606003" y="1581965"/>
                  <a:pt x="2431405" y="1590350"/>
                </a:cubicBezTo>
                <a:cubicBezTo>
                  <a:pt x="2256808" y="1598735"/>
                  <a:pt x="2068889" y="1545290"/>
                  <a:pt x="1813260" y="1590350"/>
                </a:cubicBezTo>
                <a:cubicBezTo>
                  <a:pt x="1557631" y="1635410"/>
                  <a:pt x="1534847" y="1541568"/>
                  <a:pt x="1348234" y="1590350"/>
                </a:cubicBezTo>
                <a:cubicBezTo>
                  <a:pt x="1161621" y="1639132"/>
                  <a:pt x="1058422" y="1545198"/>
                  <a:pt x="781129" y="1590350"/>
                </a:cubicBezTo>
                <a:cubicBezTo>
                  <a:pt x="503837" y="1635502"/>
                  <a:pt x="478557" y="1537230"/>
                  <a:pt x="265064" y="1590350"/>
                </a:cubicBezTo>
                <a:cubicBezTo>
                  <a:pt x="119229" y="1556014"/>
                  <a:pt x="-10980" y="1448386"/>
                  <a:pt x="0" y="1325286"/>
                </a:cubicBezTo>
                <a:cubicBezTo>
                  <a:pt x="-54211" y="1128280"/>
                  <a:pt x="45529" y="962168"/>
                  <a:pt x="0" y="784573"/>
                </a:cubicBezTo>
                <a:cubicBezTo>
                  <a:pt x="-45529" y="606978"/>
                  <a:pt x="23248" y="478311"/>
                  <a:pt x="0" y="265064"/>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Nguyệt thực toàn phần: </a:t>
            </a:r>
            <a:r>
              <a:rPr kumimoji="0" lang="vi-VN" sz="28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Khi mặt trăng đi vào vùng bóng tối của Trái đất </a:t>
            </a:r>
          </a:p>
        </p:txBody>
      </p:sp>
      <p:sp>
        <p:nvSpPr>
          <p:cNvPr id="10" name="Rectangle: Rounded Corners 15" descr="n25 Fb Nguyen Phuong">
            <a:extLst>
              <a:ext uri="{FF2B5EF4-FFF2-40B4-BE49-F238E27FC236}">
                <a16:creationId xmlns:a16="http://schemas.microsoft.com/office/drawing/2014/main" id="{90020E2B-E045-40D0-B95E-D7024DB98B76}"/>
              </a:ext>
            </a:extLst>
          </p:cNvPr>
          <p:cNvSpPr/>
          <p:nvPr/>
        </p:nvSpPr>
        <p:spPr>
          <a:xfrm>
            <a:off x="319052" y="4387459"/>
            <a:ext cx="5634071" cy="1599776"/>
          </a:xfrm>
          <a:custGeom>
            <a:avLst/>
            <a:gdLst>
              <a:gd name="connsiteX0" fmla="*/ 0 w 5634071"/>
              <a:gd name="connsiteY0" fmla="*/ 266635 h 1599776"/>
              <a:gd name="connsiteX1" fmla="*/ 266635 w 5634071"/>
              <a:gd name="connsiteY1" fmla="*/ 0 h 1599776"/>
              <a:gd name="connsiteX2" fmla="*/ 935407 w 5634071"/>
              <a:gd name="connsiteY2" fmla="*/ 0 h 1599776"/>
              <a:gd name="connsiteX3" fmla="*/ 1400146 w 5634071"/>
              <a:gd name="connsiteY3" fmla="*/ 0 h 1599776"/>
              <a:gd name="connsiteX4" fmla="*/ 2017910 w 5634071"/>
              <a:gd name="connsiteY4" fmla="*/ 0 h 1599776"/>
              <a:gd name="connsiteX5" fmla="*/ 2431642 w 5634071"/>
              <a:gd name="connsiteY5" fmla="*/ 0 h 1599776"/>
              <a:gd name="connsiteX6" fmla="*/ 2947389 w 5634071"/>
              <a:gd name="connsiteY6" fmla="*/ 0 h 1599776"/>
              <a:gd name="connsiteX7" fmla="*/ 3361121 w 5634071"/>
              <a:gd name="connsiteY7" fmla="*/ 0 h 1599776"/>
              <a:gd name="connsiteX8" fmla="*/ 4029893 w 5634071"/>
              <a:gd name="connsiteY8" fmla="*/ 0 h 1599776"/>
              <a:gd name="connsiteX9" fmla="*/ 4596648 w 5634071"/>
              <a:gd name="connsiteY9" fmla="*/ 0 h 1599776"/>
              <a:gd name="connsiteX10" fmla="*/ 5367436 w 5634071"/>
              <a:gd name="connsiteY10" fmla="*/ 0 h 1599776"/>
              <a:gd name="connsiteX11" fmla="*/ 5634071 w 5634071"/>
              <a:gd name="connsiteY11" fmla="*/ 266635 h 1599776"/>
              <a:gd name="connsiteX12" fmla="*/ 5634071 w 5634071"/>
              <a:gd name="connsiteY12" fmla="*/ 821218 h 1599776"/>
              <a:gd name="connsiteX13" fmla="*/ 5634071 w 5634071"/>
              <a:gd name="connsiteY13" fmla="*/ 1333141 h 1599776"/>
              <a:gd name="connsiteX14" fmla="*/ 5367436 w 5634071"/>
              <a:gd name="connsiteY14" fmla="*/ 1599776 h 1599776"/>
              <a:gd name="connsiteX15" fmla="*/ 4851688 w 5634071"/>
              <a:gd name="connsiteY15" fmla="*/ 1599776 h 1599776"/>
              <a:gd name="connsiteX16" fmla="*/ 4182917 w 5634071"/>
              <a:gd name="connsiteY16" fmla="*/ 1599776 h 1599776"/>
              <a:gd name="connsiteX17" fmla="*/ 3667169 w 5634071"/>
              <a:gd name="connsiteY17" fmla="*/ 1599776 h 1599776"/>
              <a:gd name="connsiteX18" fmla="*/ 3202429 w 5634071"/>
              <a:gd name="connsiteY18" fmla="*/ 1599776 h 1599776"/>
              <a:gd name="connsiteX19" fmla="*/ 2737690 w 5634071"/>
              <a:gd name="connsiteY19" fmla="*/ 1599776 h 1599776"/>
              <a:gd name="connsiteX20" fmla="*/ 2119926 w 5634071"/>
              <a:gd name="connsiteY20" fmla="*/ 1599776 h 1599776"/>
              <a:gd name="connsiteX21" fmla="*/ 1553170 w 5634071"/>
              <a:gd name="connsiteY21" fmla="*/ 1599776 h 1599776"/>
              <a:gd name="connsiteX22" fmla="*/ 1139439 w 5634071"/>
              <a:gd name="connsiteY22" fmla="*/ 1599776 h 1599776"/>
              <a:gd name="connsiteX23" fmla="*/ 266635 w 5634071"/>
              <a:gd name="connsiteY23" fmla="*/ 1599776 h 1599776"/>
              <a:gd name="connsiteX24" fmla="*/ 0 w 5634071"/>
              <a:gd name="connsiteY24" fmla="*/ 1333141 h 1599776"/>
              <a:gd name="connsiteX25" fmla="*/ 0 w 5634071"/>
              <a:gd name="connsiteY25" fmla="*/ 831883 h 1599776"/>
              <a:gd name="connsiteX26" fmla="*/ 0 w 5634071"/>
              <a:gd name="connsiteY26" fmla="*/ 266635 h 159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634071" h="1599776" fill="none" extrusionOk="0">
                <a:moveTo>
                  <a:pt x="0" y="266635"/>
                </a:moveTo>
                <a:cubicBezTo>
                  <a:pt x="33887" y="131912"/>
                  <a:pt x="122979" y="18316"/>
                  <a:pt x="266635" y="0"/>
                </a:cubicBezTo>
                <a:cubicBezTo>
                  <a:pt x="569417" y="-63245"/>
                  <a:pt x="680213" y="28619"/>
                  <a:pt x="935407" y="0"/>
                </a:cubicBezTo>
                <a:cubicBezTo>
                  <a:pt x="1190601" y="-28619"/>
                  <a:pt x="1188598" y="54822"/>
                  <a:pt x="1400146" y="0"/>
                </a:cubicBezTo>
                <a:cubicBezTo>
                  <a:pt x="1611694" y="-54822"/>
                  <a:pt x="1770207" y="32547"/>
                  <a:pt x="2017910" y="0"/>
                </a:cubicBezTo>
                <a:cubicBezTo>
                  <a:pt x="2265613" y="-32547"/>
                  <a:pt x="2291692" y="8665"/>
                  <a:pt x="2431642" y="0"/>
                </a:cubicBezTo>
                <a:cubicBezTo>
                  <a:pt x="2571592" y="-8665"/>
                  <a:pt x="2695832" y="34985"/>
                  <a:pt x="2947389" y="0"/>
                </a:cubicBezTo>
                <a:cubicBezTo>
                  <a:pt x="3198946" y="-34985"/>
                  <a:pt x="3173693" y="23976"/>
                  <a:pt x="3361121" y="0"/>
                </a:cubicBezTo>
                <a:cubicBezTo>
                  <a:pt x="3548549" y="-23976"/>
                  <a:pt x="3815347" y="46211"/>
                  <a:pt x="4029893" y="0"/>
                </a:cubicBezTo>
                <a:cubicBezTo>
                  <a:pt x="4244439" y="-46211"/>
                  <a:pt x="4367017" y="15512"/>
                  <a:pt x="4596648" y="0"/>
                </a:cubicBezTo>
                <a:cubicBezTo>
                  <a:pt x="4826279" y="-15512"/>
                  <a:pt x="5042110" y="74222"/>
                  <a:pt x="5367436" y="0"/>
                </a:cubicBezTo>
                <a:cubicBezTo>
                  <a:pt x="5506232" y="16744"/>
                  <a:pt x="5658887" y="105469"/>
                  <a:pt x="5634071" y="266635"/>
                </a:cubicBezTo>
                <a:cubicBezTo>
                  <a:pt x="5662093" y="421450"/>
                  <a:pt x="5623486" y="617326"/>
                  <a:pt x="5634071" y="821218"/>
                </a:cubicBezTo>
                <a:cubicBezTo>
                  <a:pt x="5644656" y="1025110"/>
                  <a:pt x="5630059" y="1211467"/>
                  <a:pt x="5634071" y="1333141"/>
                </a:cubicBezTo>
                <a:cubicBezTo>
                  <a:pt x="5651198" y="1455010"/>
                  <a:pt x="5500961" y="1617246"/>
                  <a:pt x="5367436" y="1599776"/>
                </a:cubicBezTo>
                <a:cubicBezTo>
                  <a:pt x="5111288" y="1635972"/>
                  <a:pt x="4970646" y="1564228"/>
                  <a:pt x="4851688" y="1599776"/>
                </a:cubicBezTo>
                <a:cubicBezTo>
                  <a:pt x="4732730" y="1635324"/>
                  <a:pt x="4350573" y="1580977"/>
                  <a:pt x="4182917" y="1599776"/>
                </a:cubicBezTo>
                <a:cubicBezTo>
                  <a:pt x="4015261" y="1618575"/>
                  <a:pt x="3772237" y="1571138"/>
                  <a:pt x="3667169" y="1599776"/>
                </a:cubicBezTo>
                <a:cubicBezTo>
                  <a:pt x="3562101" y="1628414"/>
                  <a:pt x="3340302" y="1544716"/>
                  <a:pt x="3202429" y="1599776"/>
                </a:cubicBezTo>
                <a:cubicBezTo>
                  <a:pt x="3064556" y="1654836"/>
                  <a:pt x="2872453" y="1578246"/>
                  <a:pt x="2737690" y="1599776"/>
                </a:cubicBezTo>
                <a:cubicBezTo>
                  <a:pt x="2602927" y="1621306"/>
                  <a:pt x="2367512" y="1594267"/>
                  <a:pt x="2119926" y="1599776"/>
                </a:cubicBezTo>
                <a:cubicBezTo>
                  <a:pt x="1872340" y="1605285"/>
                  <a:pt x="1761979" y="1596899"/>
                  <a:pt x="1553170" y="1599776"/>
                </a:cubicBezTo>
                <a:cubicBezTo>
                  <a:pt x="1344361" y="1602653"/>
                  <a:pt x="1307628" y="1575851"/>
                  <a:pt x="1139439" y="1599776"/>
                </a:cubicBezTo>
                <a:cubicBezTo>
                  <a:pt x="971250" y="1623701"/>
                  <a:pt x="594703" y="1518700"/>
                  <a:pt x="266635" y="1599776"/>
                </a:cubicBezTo>
                <a:cubicBezTo>
                  <a:pt x="149763" y="1593175"/>
                  <a:pt x="36335" y="1470327"/>
                  <a:pt x="0" y="1333141"/>
                </a:cubicBezTo>
                <a:cubicBezTo>
                  <a:pt x="-49491" y="1190584"/>
                  <a:pt x="6083" y="1038376"/>
                  <a:pt x="0" y="831883"/>
                </a:cubicBezTo>
                <a:cubicBezTo>
                  <a:pt x="-6083" y="625390"/>
                  <a:pt x="30584" y="466712"/>
                  <a:pt x="0" y="266635"/>
                </a:cubicBezTo>
                <a:close/>
              </a:path>
              <a:path w="5634071" h="1599776" stroke="0" extrusionOk="0">
                <a:moveTo>
                  <a:pt x="0" y="266635"/>
                </a:moveTo>
                <a:cubicBezTo>
                  <a:pt x="-4165" y="139616"/>
                  <a:pt x="138775" y="-4196"/>
                  <a:pt x="266635" y="0"/>
                </a:cubicBezTo>
                <a:cubicBezTo>
                  <a:pt x="488770" y="-947"/>
                  <a:pt x="679428" y="56653"/>
                  <a:pt x="833391" y="0"/>
                </a:cubicBezTo>
                <a:cubicBezTo>
                  <a:pt x="987354" y="-56653"/>
                  <a:pt x="1292095" y="58273"/>
                  <a:pt x="1502162" y="0"/>
                </a:cubicBezTo>
                <a:cubicBezTo>
                  <a:pt x="1712229" y="-58273"/>
                  <a:pt x="2027575" y="62305"/>
                  <a:pt x="2170934" y="0"/>
                </a:cubicBezTo>
                <a:cubicBezTo>
                  <a:pt x="2314293" y="-62305"/>
                  <a:pt x="2499902" y="61636"/>
                  <a:pt x="2737690" y="0"/>
                </a:cubicBezTo>
                <a:cubicBezTo>
                  <a:pt x="2975478" y="-61636"/>
                  <a:pt x="3035295" y="3089"/>
                  <a:pt x="3202429" y="0"/>
                </a:cubicBezTo>
                <a:cubicBezTo>
                  <a:pt x="3369563" y="-3089"/>
                  <a:pt x="3702877" y="41751"/>
                  <a:pt x="3871201" y="0"/>
                </a:cubicBezTo>
                <a:cubicBezTo>
                  <a:pt x="4039525" y="-41751"/>
                  <a:pt x="4206251" y="23584"/>
                  <a:pt x="4386949" y="0"/>
                </a:cubicBezTo>
                <a:cubicBezTo>
                  <a:pt x="4567647" y="-23584"/>
                  <a:pt x="4894464" y="89773"/>
                  <a:pt x="5367436" y="0"/>
                </a:cubicBezTo>
                <a:cubicBezTo>
                  <a:pt x="5522246" y="17507"/>
                  <a:pt x="5643930" y="119749"/>
                  <a:pt x="5634071" y="266635"/>
                </a:cubicBezTo>
                <a:cubicBezTo>
                  <a:pt x="5646650" y="478068"/>
                  <a:pt x="5622684" y="543973"/>
                  <a:pt x="5634071" y="789223"/>
                </a:cubicBezTo>
                <a:cubicBezTo>
                  <a:pt x="5645458" y="1034473"/>
                  <a:pt x="5628158" y="1150640"/>
                  <a:pt x="5634071" y="1333141"/>
                </a:cubicBezTo>
                <a:cubicBezTo>
                  <a:pt x="5631101" y="1493088"/>
                  <a:pt x="5519586" y="1571518"/>
                  <a:pt x="5367436" y="1599776"/>
                </a:cubicBezTo>
                <a:cubicBezTo>
                  <a:pt x="5261178" y="1640631"/>
                  <a:pt x="5021583" y="1544117"/>
                  <a:pt x="4851688" y="1599776"/>
                </a:cubicBezTo>
                <a:cubicBezTo>
                  <a:pt x="4681793" y="1655435"/>
                  <a:pt x="4421185" y="1549276"/>
                  <a:pt x="4182917" y="1599776"/>
                </a:cubicBezTo>
                <a:cubicBezTo>
                  <a:pt x="3944649" y="1650276"/>
                  <a:pt x="3775446" y="1589622"/>
                  <a:pt x="3616161" y="1599776"/>
                </a:cubicBezTo>
                <a:cubicBezTo>
                  <a:pt x="3456876" y="1609930"/>
                  <a:pt x="3142247" y="1559683"/>
                  <a:pt x="2998397" y="1599776"/>
                </a:cubicBezTo>
                <a:cubicBezTo>
                  <a:pt x="2854547" y="1639869"/>
                  <a:pt x="2654922" y="1580505"/>
                  <a:pt x="2431642" y="1599776"/>
                </a:cubicBezTo>
                <a:cubicBezTo>
                  <a:pt x="2208362" y="1619047"/>
                  <a:pt x="1971667" y="1585296"/>
                  <a:pt x="1813878" y="1599776"/>
                </a:cubicBezTo>
                <a:cubicBezTo>
                  <a:pt x="1656089" y="1614256"/>
                  <a:pt x="1490391" y="1562519"/>
                  <a:pt x="1349138" y="1599776"/>
                </a:cubicBezTo>
                <a:cubicBezTo>
                  <a:pt x="1207885" y="1637033"/>
                  <a:pt x="927026" y="1534884"/>
                  <a:pt x="782383" y="1599776"/>
                </a:cubicBezTo>
                <a:cubicBezTo>
                  <a:pt x="637741" y="1664668"/>
                  <a:pt x="433545" y="1545246"/>
                  <a:pt x="266635" y="1599776"/>
                </a:cubicBezTo>
                <a:cubicBezTo>
                  <a:pt x="119917" y="1566436"/>
                  <a:pt x="-4322" y="1471231"/>
                  <a:pt x="0" y="1333141"/>
                </a:cubicBezTo>
                <a:cubicBezTo>
                  <a:pt x="-22582" y="1088832"/>
                  <a:pt x="21912" y="939427"/>
                  <a:pt x="0" y="789223"/>
                </a:cubicBezTo>
                <a:cubicBezTo>
                  <a:pt x="-21912" y="639019"/>
                  <a:pt x="43482" y="381472"/>
                  <a:pt x="0" y="266635"/>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Nguyệt thực một  phần: </a:t>
            </a:r>
            <a:r>
              <a:rPr kumimoji="0" lang="vi-VN" sz="28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Khi mặt trăng đi qua vùng bóng mờ của trái đất</a:t>
            </a:r>
          </a:p>
        </p:txBody>
      </p:sp>
    </p:spTree>
    <p:extLst>
      <p:ext uri="{BB962C8B-B14F-4D97-AF65-F5344CB8AC3E}">
        <p14:creationId xmlns:p14="http://schemas.microsoft.com/office/powerpoint/2010/main" val="3906159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n25 Fb Nguyen Phuong">
            <a:extLst>
              <a:ext uri="{FF2B5EF4-FFF2-40B4-BE49-F238E27FC236}">
                <a16:creationId xmlns:a16="http://schemas.microsoft.com/office/drawing/2014/main" id="{06E1481B-C3E3-4B57-8B52-DF780AEFC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785" y="2580640"/>
            <a:ext cx="10088441" cy="37083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n25 Fb Nguyen Phuong">
            <a:extLst>
              <a:ext uri="{FF2B5EF4-FFF2-40B4-BE49-F238E27FC236}">
                <a16:creationId xmlns:a16="http://schemas.microsoft.com/office/drawing/2014/main" id="{C3CF4E55-D90B-47D0-B4CC-F9931F96DE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80797" flipV="1">
            <a:off x="8713078" y="4170078"/>
            <a:ext cx="976135" cy="11315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descr="n25 Fb Nguyen Phuong">
            <a:extLst>
              <a:ext uri="{FF2B5EF4-FFF2-40B4-BE49-F238E27FC236}">
                <a16:creationId xmlns:a16="http://schemas.microsoft.com/office/drawing/2014/main" id="{2510BE1F-3FF8-4AC2-8AE8-1ECBCD0AA22C}"/>
              </a:ext>
            </a:extLst>
          </p:cNvPr>
          <p:cNvSpPr txBox="1"/>
          <p:nvPr/>
        </p:nvSpPr>
        <p:spPr>
          <a:xfrm>
            <a:off x="6755332" y="5323496"/>
            <a:ext cx="4688799" cy="578882"/>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B050"/>
                </a:solidFill>
                <a:effectLst/>
                <a:uLnTx/>
                <a:uFillTx/>
                <a:latin typeface="Arial"/>
                <a:ea typeface="+mn-ea"/>
                <a:cs typeface="+mn-cs"/>
              </a:rPr>
              <a:t>Nguyệt thực toàn phần</a:t>
            </a:r>
            <a:endParaRPr kumimoji="0" lang="en-US" sz="2800" b="1" i="0" u="none" strike="noStrike" kern="1200" cap="none" spc="0" normalizeH="0" baseline="0" noProof="0" dirty="0">
              <a:ln>
                <a:noFill/>
              </a:ln>
              <a:solidFill>
                <a:srgbClr val="00B050"/>
              </a:solidFill>
              <a:effectLst/>
              <a:uLnTx/>
              <a:uFillTx/>
              <a:latin typeface="Arial"/>
              <a:ea typeface="+mn-ea"/>
              <a:cs typeface="+mn-cs"/>
            </a:endParaRPr>
          </a:p>
        </p:txBody>
      </p:sp>
      <p:pic>
        <p:nvPicPr>
          <p:cNvPr id="7" name="Picture 14" descr="n25 Fb Nguyen Phuong">
            <a:extLst>
              <a:ext uri="{FF2B5EF4-FFF2-40B4-BE49-F238E27FC236}">
                <a16:creationId xmlns:a16="http://schemas.microsoft.com/office/drawing/2014/main" id="{3C40E0E7-017B-4F36-9602-ED90518943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5539422" flipV="1">
            <a:off x="8341878" y="2698984"/>
            <a:ext cx="930523" cy="10786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descr="n25 Fb Nguyen Phuong">
            <a:extLst>
              <a:ext uri="{FF2B5EF4-FFF2-40B4-BE49-F238E27FC236}">
                <a16:creationId xmlns:a16="http://schemas.microsoft.com/office/drawing/2014/main" id="{6B1D9A80-B5AE-4F29-BF0B-4109AAACDC6C}"/>
              </a:ext>
            </a:extLst>
          </p:cNvPr>
          <p:cNvSpPr txBox="1"/>
          <p:nvPr/>
        </p:nvSpPr>
        <p:spPr>
          <a:xfrm>
            <a:off x="6755332" y="2128054"/>
            <a:ext cx="4349548" cy="578882"/>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B050"/>
                </a:solidFill>
                <a:effectLst/>
                <a:uLnTx/>
                <a:uFillTx/>
                <a:latin typeface="Arial"/>
                <a:ea typeface="+mn-ea"/>
                <a:cs typeface="+mn-cs"/>
              </a:rPr>
              <a:t>Nguyệt thực một phần</a:t>
            </a:r>
            <a:endParaRPr kumimoji="0" lang="en-US" sz="2800" b="1" i="0" u="none" strike="noStrike" kern="1200" cap="none" spc="0" normalizeH="0" baseline="0" noProof="0" dirty="0">
              <a:ln>
                <a:noFill/>
              </a:ln>
              <a:solidFill>
                <a:srgbClr val="00B050"/>
              </a:solidFill>
              <a:effectLst/>
              <a:uLnTx/>
              <a:uFillTx/>
              <a:latin typeface="Arial"/>
              <a:ea typeface="+mn-ea"/>
              <a:cs typeface="+mn-cs"/>
            </a:endParaRPr>
          </a:p>
        </p:txBody>
      </p:sp>
      <p:sp>
        <p:nvSpPr>
          <p:cNvPr id="9" name="Round Same Side Corner Rectangle 13" descr="n25 Fb Nguyen Phuong">
            <a:extLst>
              <a:ext uri="{FF2B5EF4-FFF2-40B4-BE49-F238E27FC236}">
                <a16:creationId xmlns:a16="http://schemas.microsoft.com/office/drawing/2014/main" id="{5208153C-68B7-4C29-8AD2-20396743622F}"/>
              </a:ext>
            </a:extLst>
          </p:cNvPr>
          <p:cNvSpPr/>
          <p:nvPr/>
        </p:nvSpPr>
        <p:spPr>
          <a:xfrm rot="5400000">
            <a:off x="550993" y="816312"/>
            <a:ext cx="1035646" cy="2137632"/>
          </a:xfrm>
          <a:prstGeom prst="round2SameRect">
            <a:avLst>
              <a:gd name="adj1" fmla="val 50000"/>
              <a:gd name="adj2" fmla="val 0"/>
            </a:avLst>
          </a:prstGeom>
          <a:gradFill flip="none" rotWithShape="1">
            <a:gsLst>
              <a:gs pos="2000">
                <a:srgbClr val="28A1C8"/>
              </a:gs>
              <a:gs pos="100000">
                <a:srgbClr val="23CBBF"/>
              </a:gs>
            </a:gsLst>
            <a:lin ang="540000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xtBox 9" descr="n25 Fb Nguyen Phuong">
            <a:extLst>
              <a:ext uri="{FF2B5EF4-FFF2-40B4-BE49-F238E27FC236}">
                <a16:creationId xmlns:a16="http://schemas.microsoft.com/office/drawing/2014/main" id="{D4EFF8CD-46EA-4483-8C07-D5B2CF5C6ABF}"/>
              </a:ext>
            </a:extLst>
          </p:cNvPr>
          <p:cNvSpPr txBox="1"/>
          <p:nvPr/>
        </p:nvSpPr>
        <p:spPr>
          <a:xfrm>
            <a:off x="80962" y="1654295"/>
            <a:ext cx="197570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PHÂN LOẠI</a:t>
            </a:r>
          </a:p>
        </p:txBody>
      </p:sp>
      <p:sp>
        <p:nvSpPr>
          <p:cNvPr id="11" name="Rectangle: Rounded Corners 10" descr="n25 Fb Nguyen Phuong">
            <a:extLst>
              <a:ext uri="{FF2B5EF4-FFF2-40B4-BE49-F238E27FC236}">
                <a16:creationId xmlns:a16="http://schemas.microsoft.com/office/drawing/2014/main" id="{157363F1-8CC7-4B3F-BCF6-1F23BD66C2D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NGUYỆT  THỰC</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12" name="Hình chữ nhật: Góc Tròn 5" descr="n25 Fb Nguyen Phuong">
            <a:extLst>
              <a:ext uri="{FF2B5EF4-FFF2-40B4-BE49-F238E27FC236}">
                <a16:creationId xmlns:a16="http://schemas.microsoft.com/office/drawing/2014/main" id="{83F20CC6-1287-472B-83F6-42E25D00CFE7}"/>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2</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Tree>
    <p:extLst>
      <p:ext uri="{BB962C8B-B14F-4D97-AF65-F5344CB8AC3E}">
        <p14:creationId xmlns:p14="http://schemas.microsoft.com/office/powerpoint/2010/main" val="50832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 phút tò mò] Nguyệt thực là gì_ _ VLTV" descr="n25 Fb Nguyen Phu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4137" y="338818"/>
            <a:ext cx="11194869" cy="6297114"/>
          </a:xfrm>
          <a:prstGeom prst="rect">
            <a:avLst/>
          </a:prstGeom>
        </p:spPr>
      </p:pic>
    </p:spTree>
    <p:extLst>
      <p:ext uri="{BB962C8B-B14F-4D97-AF65-F5344CB8AC3E}">
        <p14:creationId xmlns:p14="http://schemas.microsoft.com/office/powerpoint/2010/main" val="3410070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20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n25 Fb Nguyen Phuong"/>
          <p:cNvSpPr/>
          <p:nvPr/>
        </p:nvSpPr>
        <p:spPr>
          <a:xfrm>
            <a:off x="400319" y="2171134"/>
            <a:ext cx="5695681" cy="3108543"/>
          </a:xfrm>
          <a:prstGeom prst="rect">
            <a:avLst/>
          </a:prstGeom>
          <a:solidFill>
            <a:schemeClr val="accent3">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mn-ea"/>
                <a:cs typeface="+mn-cs"/>
              </a:rPr>
              <a:t>Hiện </a:t>
            </a: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tượng nhật thực và nguyệt thực đều xảy ra khi Mặt Trăng, Mặt Trời và Trái Đất cùng nằm trên một đường thẳng hoặc gần thẳng hàng với nhau. Cả 2 hiện tượng này đều có 2 dạng là một phần và toàn phần.</a:t>
            </a:r>
          </a:p>
        </p:txBody>
      </p:sp>
      <p:sp>
        <p:nvSpPr>
          <p:cNvPr id="2" name="TextBox 1" descr="n25 Fb Nguyen Phuong"/>
          <p:cNvSpPr txBox="1"/>
          <p:nvPr/>
        </p:nvSpPr>
        <p:spPr>
          <a:xfrm>
            <a:off x="2490652" y="404948"/>
            <a:ext cx="7397932" cy="523220"/>
          </a:xfrm>
          <a:prstGeom prst="rect">
            <a:avLst/>
          </a:prstGeom>
          <a:solidFill>
            <a:srgbClr val="C0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a:ea typeface="+mn-ea"/>
                <a:cs typeface="+mn-cs"/>
              </a:rPr>
              <a:t>SO SÁNH NHẬT THỰC VÀ NGUYỆT THỰC</a:t>
            </a:r>
          </a:p>
        </p:txBody>
      </p:sp>
      <p:sp>
        <p:nvSpPr>
          <p:cNvPr id="6" name="Rectangle: Rounded Corners 5" descr="n25 Fb Nguyen Phuong">
            <a:extLst>
              <a:ext uri="{FF2B5EF4-FFF2-40B4-BE49-F238E27FC236}">
                <a16:creationId xmlns:a16="http://schemas.microsoft.com/office/drawing/2014/main" id="{36C7F2AC-3EA2-49FD-A99C-FF2CA287B7DC}"/>
              </a:ext>
            </a:extLst>
          </p:cNvPr>
          <p:cNvSpPr/>
          <p:nvPr/>
        </p:nvSpPr>
        <p:spPr>
          <a:xfrm>
            <a:off x="400319" y="1237157"/>
            <a:ext cx="3948665" cy="624988"/>
          </a:xfrm>
          <a:prstGeom prst="roundRect">
            <a:avLst>
              <a:gd name="adj" fmla="val 50000"/>
            </a:avLst>
          </a:prstGeom>
          <a:solidFill>
            <a:srgbClr val="FE4A49"/>
          </a:solidFill>
          <a:ln w="28575">
            <a:noFill/>
          </a:ln>
          <a:effectLst>
            <a:glow rad="63500">
              <a:schemeClr val="accent5">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panose="020B0604020202020204" pitchFamily="34" charset="0"/>
                <a:ea typeface="+mn-ea"/>
                <a:cs typeface="+mn-cs"/>
              </a:rPr>
              <a:t>Sự giống nhau</a:t>
            </a:r>
            <a:endPar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mn-cs"/>
            </a:endParaRPr>
          </a:p>
        </p:txBody>
      </p:sp>
      <p:pic>
        <p:nvPicPr>
          <p:cNvPr id="7" name="Picture 4" descr="n25 Fb Nguyen Phuong">
            <a:extLst>
              <a:ext uri="{FF2B5EF4-FFF2-40B4-BE49-F238E27FC236}">
                <a16:creationId xmlns:a16="http://schemas.microsoft.com/office/drawing/2014/main" id="{2EA426FC-B3BE-4BED-BBE5-515A699B4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000250"/>
            <a:ext cx="5546361" cy="3700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614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n25 Fb Nguyen Phuong"/>
          <p:cNvSpPr/>
          <p:nvPr/>
        </p:nvSpPr>
        <p:spPr>
          <a:xfrm>
            <a:off x="400319" y="2171134"/>
            <a:ext cx="11247121" cy="4524315"/>
          </a:xfrm>
          <a:prstGeom prst="rect">
            <a:avLst/>
          </a:prstGeom>
          <a:solidFill>
            <a:schemeClr val="accent3">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400" b="1" i="0" u="none" strike="noStrike" kern="1200" cap="none" spc="0" normalizeH="0" baseline="0" noProof="0">
                <a:ln>
                  <a:noFill/>
                </a:ln>
                <a:solidFill>
                  <a:srgbClr val="FF0000"/>
                </a:solidFill>
                <a:effectLst/>
                <a:uLnTx/>
                <a:uFillTx/>
                <a:latin typeface="Arial" panose="020B0604020202020204" pitchFamily="34" charset="0"/>
                <a:ea typeface="+mn-ea"/>
                <a:cs typeface="+mn-cs"/>
              </a:rPr>
              <a:t>Hiện </a:t>
            </a: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tượng nhật thực </a:t>
            </a: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xảy ra khi vị trí của Mặt Trăng ở giữa Trái Đất và Mặt Trời theo đường thẳng. Vì nằm ở vị trí đó nên Mặt Trăng có thể che phủ một phần hoặc toàn bộ phần ánh sáng của Mặt trời chiếu lên Trái Đất, khiến cho trời trở nên tối sầm vào giữa ban ngày. Hiện tượng này còn có thêm một dạng nữa là nhật thực hình khuyên, do Mặt Trăng ở xa Trái Đất nên không thể che khuất được hết Mặt Trời nên sẽ tạo thành hình tròn với màu đen ở giữa. Bên cạnh đó, nhật thực thường xảy ra từ 2 đến 5 lần trong 1 năm nhưng chỉ diễn ra ở phạm vi hẹp nên hiếm khi được chứng kiến.</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So với nhật thực thì </a:t>
            </a: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nguyệt thực </a:t>
            </a:r>
            <a:r>
              <a:rPr kumimoji="0" lang="vi-VN" sz="2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ít khi xuất hiện hơn, nguyệt thực chỉ thường xảy ra từ 0 đến 3 lần trong 1 năm và cứ 5 năm sẽ có 1 năm không diễn ra hiện tượng này. Mỗi khi hiện tượng nguyệt thực xảy ra, có tới một nửa Trái Đất có thể quan sát được.</a:t>
            </a:r>
          </a:p>
        </p:txBody>
      </p:sp>
      <p:sp>
        <p:nvSpPr>
          <p:cNvPr id="6" name="TextBox 5" descr="n25 Fb Nguyen Phuong">
            <a:extLst>
              <a:ext uri="{FF2B5EF4-FFF2-40B4-BE49-F238E27FC236}">
                <a16:creationId xmlns:a16="http://schemas.microsoft.com/office/drawing/2014/main" id="{E433C4D7-A238-475C-B165-4013C1D67149}"/>
              </a:ext>
            </a:extLst>
          </p:cNvPr>
          <p:cNvSpPr txBox="1"/>
          <p:nvPr/>
        </p:nvSpPr>
        <p:spPr>
          <a:xfrm>
            <a:off x="2490652" y="404948"/>
            <a:ext cx="7397932" cy="523220"/>
          </a:xfrm>
          <a:prstGeom prst="rect">
            <a:avLst/>
          </a:prstGeom>
          <a:solidFill>
            <a:srgbClr val="C0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a:ea typeface="+mn-ea"/>
                <a:cs typeface="+mn-cs"/>
              </a:rPr>
              <a:t>SO SÁNH NHẬT THỰC VÀ NGUYỆT THỰC</a:t>
            </a:r>
          </a:p>
        </p:txBody>
      </p:sp>
      <p:sp>
        <p:nvSpPr>
          <p:cNvPr id="7" name="Rectangle: Rounded Corners 6" descr="n25 Fb Nguyen Phuong">
            <a:extLst>
              <a:ext uri="{FF2B5EF4-FFF2-40B4-BE49-F238E27FC236}">
                <a16:creationId xmlns:a16="http://schemas.microsoft.com/office/drawing/2014/main" id="{E13CF279-06DF-4116-81A0-DEC8CF18CC3D}"/>
              </a:ext>
            </a:extLst>
          </p:cNvPr>
          <p:cNvSpPr/>
          <p:nvPr/>
        </p:nvSpPr>
        <p:spPr>
          <a:xfrm>
            <a:off x="400319" y="1237157"/>
            <a:ext cx="3948665" cy="624988"/>
          </a:xfrm>
          <a:prstGeom prst="roundRect">
            <a:avLst>
              <a:gd name="adj" fmla="val 50000"/>
            </a:avLst>
          </a:prstGeom>
          <a:solidFill>
            <a:srgbClr val="FE4A49"/>
          </a:solidFill>
          <a:ln w="28575">
            <a:noFill/>
          </a:ln>
          <a:effectLst>
            <a:glow rad="63500">
              <a:schemeClr val="accent5">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white"/>
                </a:solidFill>
                <a:effectLst/>
                <a:uLnTx/>
                <a:uFillTx/>
                <a:latin typeface="Arial" panose="020B0604020202020204" pitchFamily="34" charset="0"/>
                <a:ea typeface="+mn-ea"/>
                <a:cs typeface="+mn-cs"/>
              </a:rPr>
              <a:t>Sự khác nhau</a:t>
            </a:r>
            <a:endParaRPr kumimoji="0" lang="en-US" sz="2800" b="1" i="0" u="none" strike="noStrike" kern="0" cap="none" spc="0" normalizeH="0" baseline="0" noProof="0" dirty="0" err="1">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1873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descr="n25 Fb Nguyen Phuong">
            <a:extLst>
              <a:ext uri="{FF2B5EF4-FFF2-40B4-BE49-F238E27FC236}">
                <a16:creationId xmlns:a16="http://schemas.microsoft.com/office/drawing/2014/main" id="{8C28DB3B-1214-45E5-9704-2C17991DB5AD}"/>
              </a:ext>
            </a:extLst>
          </p:cNvPr>
          <p:cNvSpPr/>
          <p:nvPr/>
        </p:nvSpPr>
        <p:spPr>
          <a:xfrm>
            <a:off x="0" y="1095446"/>
            <a:ext cx="11952514" cy="5605799"/>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3" descr="n25 Fb Nguyen Phuong">
            <a:extLst>
              <a:ext uri="{FF2B5EF4-FFF2-40B4-BE49-F238E27FC236}">
                <a16:creationId xmlns:a16="http://schemas.microsoft.com/office/drawing/2014/main" id="{210E8B9B-5DE6-47A2-A578-2629AD5F4AE3}"/>
              </a:ext>
            </a:extLst>
          </p:cNvPr>
          <p:cNvSpPr>
            <a:spLocks noChangeArrowheads="1"/>
          </p:cNvSpPr>
          <p:nvPr/>
        </p:nvSpPr>
        <p:spPr bwMode="gray">
          <a:xfrm>
            <a:off x="0" y="1048170"/>
            <a:ext cx="3838575" cy="523220"/>
          </a:xfrm>
          <a:prstGeom prst="chevron">
            <a:avLst>
              <a:gd name="adj" fmla="val 16468"/>
            </a:avLst>
          </a:prstGeom>
          <a:solidFill>
            <a:srgbClr val="0070C0"/>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a:ea typeface="+mn-ea"/>
                <a:cs typeface="+mn-cs"/>
              </a:rPr>
              <a:t>PHIẾU HỌC TẬP </a:t>
            </a:r>
            <a:r>
              <a:rPr kumimoji="0" lang="en-US" sz="2800" b="1" i="0" u="none" strike="noStrike" kern="0" cap="none" spc="0" normalizeH="0" baseline="0" noProof="0">
                <a:ln>
                  <a:noFill/>
                </a:ln>
                <a:solidFill>
                  <a:prstClr val="white"/>
                </a:solidFill>
                <a:effectLst/>
                <a:uLnTx/>
                <a:uFillTx/>
                <a:latin typeface="Calibri"/>
                <a:ea typeface="+mn-ea"/>
                <a:cs typeface="+mn-cs"/>
              </a:rPr>
              <a:t>SỐ 4</a:t>
            </a:r>
            <a:endParaRPr kumimoji="0" lang="en-US" sz="2800" b="1" i="0" u="none" strike="noStrike" kern="0" cap="none" spc="0" normalizeH="0" baseline="0" noProof="0" dirty="0">
              <a:ln>
                <a:noFill/>
              </a:ln>
              <a:solidFill>
                <a:prstClr val="white"/>
              </a:solidFill>
              <a:effectLst/>
              <a:uLnTx/>
              <a:uFillTx/>
              <a:latin typeface="Calibri"/>
              <a:ea typeface="+mn-ea"/>
              <a:cs typeface="+mn-cs"/>
            </a:endParaRPr>
          </a:p>
        </p:txBody>
      </p:sp>
      <p:sp>
        <p:nvSpPr>
          <p:cNvPr id="2" name="Rectangle 1" descr="n25 Fb Nguyen Phuong"/>
          <p:cNvSpPr/>
          <p:nvPr/>
        </p:nvSpPr>
        <p:spPr>
          <a:xfrm>
            <a:off x="391885" y="1823691"/>
            <a:ext cx="11168743" cy="4877554"/>
          </a:xfrm>
          <a:prstGeom prst="rect">
            <a:avLst/>
          </a:prstGeom>
        </p:spPr>
        <p:txBody>
          <a:bodyPr wrap="square">
            <a:spAutoFit/>
          </a:bodyPr>
          <a:lstStyle/>
          <a:p>
            <a:pPr algn="just">
              <a:lnSpc>
                <a:spcPct val="115000"/>
              </a:lnSpc>
            </a:pPr>
            <a:r>
              <a:rPr lang="vi-VN" sz="2800" b="1" dirty="0">
                <a:solidFill>
                  <a:srgbClr val="FF0000"/>
                </a:solidFill>
                <a:ea typeface="Times New Roman" panose="02020603050405020304" pitchFamily="18" charset="0"/>
              </a:rPr>
              <a:t>Câu 1:</a:t>
            </a:r>
            <a:r>
              <a:rPr lang="vi-VN" sz="2800" b="1" dirty="0">
                <a:solidFill>
                  <a:srgbClr val="0070C0"/>
                </a:solidFill>
                <a:ea typeface="Times New Roman" panose="02020603050405020304" pitchFamily="18" charset="0"/>
              </a:rPr>
              <a:t> Hiện tượng thủy triều là gì? </a:t>
            </a:r>
          </a:p>
          <a:p>
            <a:pPr algn="just">
              <a:lnSpc>
                <a:spcPct val="115000"/>
              </a:lnSpc>
            </a:pPr>
            <a:r>
              <a:rPr lang="vi-VN" sz="2800" b="1" dirty="0">
                <a:solidFill>
                  <a:srgbClr val="FF0000"/>
                </a:solidFill>
                <a:ea typeface="Times New Roman" panose="02020603050405020304" pitchFamily="18" charset="0"/>
              </a:rPr>
              <a:t>Câu 2: </a:t>
            </a:r>
            <a:r>
              <a:rPr lang="en-US" sz="2800" b="1" dirty="0" err="1">
                <a:solidFill>
                  <a:srgbClr val="0070C0"/>
                </a:solidFill>
                <a:ea typeface="Times New Roman" panose="02020603050405020304" pitchFamily="18" charset="0"/>
              </a:rPr>
              <a:t>Nguyên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nhân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sinh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ra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hiện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tượng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thủy</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triều</a:t>
            </a:r>
            <a:r>
              <a:rPr lang="en-US" sz="2800" b="1" dirty="0">
                <a:solidFill>
                  <a:srgbClr val="0070C0"/>
                </a:solidFill>
                <a:ea typeface="Times New Roman" panose="02020603050405020304" pitchFamily="18" charset="0"/>
              </a:rPr>
              <a:t>?</a:t>
            </a:r>
            <a:endParaRPr lang="vi-VN" sz="2800" b="1" dirty="0">
              <a:solidFill>
                <a:srgbClr val="0070C0"/>
              </a:solidFill>
              <a:ea typeface="Times New Roman" panose="02020603050405020304" pitchFamily="18" charset="0"/>
            </a:endParaRPr>
          </a:p>
          <a:p>
            <a:pPr algn="just">
              <a:lnSpc>
                <a:spcPct val="115000"/>
              </a:lnSpc>
            </a:pPr>
            <a:r>
              <a:rPr lang="vi-VN" sz="2800" b="1" dirty="0">
                <a:solidFill>
                  <a:srgbClr val="FF0000"/>
                </a:solidFill>
                <a:ea typeface="Times New Roman" panose="02020603050405020304" pitchFamily="18" charset="0"/>
              </a:rPr>
              <a:t>Câu 3:</a:t>
            </a:r>
            <a:r>
              <a:rPr lang="vi-VN"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Giải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thích</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hiện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tượng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triều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cường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hiện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tượng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thủy</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triều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yếu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nhất</a:t>
            </a:r>
            <a:r>
              <a:rPr lang="en-US" sz="2800" b="1" dirty="0">
                <a:solidFill>
                  <a:srgbClr val="0070C0"/>
                </a:solidFill>
                <a:ea typeface="Times New Roman" panose="02020603050405020304" pitchFamily="18" charset="0"/>
              </a:rPr>
              <a:t>?</a:t>
            </a:r>
          </a:p>
          <a:p>
            <a:pPr algn="just">
              <a:lnSpc>
                <a:spcPct val="115000"/>
              </a:lnSpc>
            </a:pPr>
            <a:r>
              <a:rPr lang="en-US" sz="2800" b="1" dirty="0" err="1">
                <a:solidFill>
                  <a:srgbClr val="FF0000"/>
                </a:solidFill>
                <a:ea typeface="Times New Roman" panose="02020603050405020304" pitchFamily="18" charset="0"/>
              </a:rPr>
              <a:t>Câu</a:t>
            </a:r>
            <a:r>
              <a:rPr lang="en-US" sz="2800" b="1" dirty="0">
                <a:solidFill>
                  <a:srgbClr val="FF0000"/>
                </a:solidFill>
                <a:ea typeface="Times New Roman" panose="02020603050405020304" pitchFamily="18" charset="0"/>
              </a:rPr>
              <a:t> 4:</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Hãy</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biểu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diễn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lực</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hấp</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dẫn</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giữa</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Mặt</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Trăng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và</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Trái</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Đất</a:t>
            </a:r>
            <a:r>
              <a:rPr lang="en-US" sz="2800" b="1" dirty="0">
                <a:solidFill>
                  <a:srgbClr val="0070C0"/>
                </a:solidFill>
                <a:ea typeface="Times New Roman" panose="02020603050405020304" pitchFamily="18" charset="0"/>
              </a:rPr>
              <a:t> ở </a:t>
            </a:r>
            <a:r>
              <a:rPr lang="en-US" sz="2800" b="1" dirty="0" err="1">
                <a:solidFill>
                  <a:srgbClr val="0070C0"/>
                </a:solidFill>
                <a:ea typeface="Times New Roman" panose="02020603050405020304" pitchFamily="18" charset="0"/>
              </a:rPr>
              <a:t>những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vùng</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triều</a:t>
            </a:r>
            <a:r>
              <a:rPr lang="en-US" sz="2800" b="1" dirty="0">
                <a:solidFill>
                  <a:srgbClr val="0070C0"/>
                </a:solidFill>
                <a:ea typeface="Times New Roman" panose="02020603050405020304" pitchFamily="18" charset="0"/>
              </a:rPr>
              <a:t> </a:t>
            </a:r>
            <a:r>
              <a:rPr lang="en-US" sz="2800" b="1" dirty="0" err="1">
                <a:solidFill>
                  <a:srgbClr val="0070C0"/>
                </a:solidFill>
                <a:ea typeface="Times New Roman" panose="02020603050405020304" pitchFamily="18" charset="0"/>
              </a:rPr>
              <a:t>cao</a:t>
            </a:r>
            <a:r>
              <a:rPr lang="en-US" sz="2800" b="1" dirty="0">
                <a:solidFill>
                  <a:srgbClr val="0070C0"/>
                </a:solidFill>
                <a:ea typeface="Times New Roman" panose="02020603050405020304" pitchFamily="18" charset="0"/>
              </a:rPr>
              <a:t>.</a:t>
            </a:r>
          </a:p>
          <a:p>
            <a:pPr algn="just">
              <a:lnSpc>
                <a:spcPct val="115000"/>
              </a:lnSpc>
            </a:pPr>
            <a:r>
              <a:rPr lang="en-US" sz="2800" b="1" dirty="0" err="1">
                <a:solidFill>
                  <a:srgbClr val="FF0000"/>
                </a:solidFill>
                <a:ea typeface="Times New Roman" panose="02020603050405020304" pitchFamily="18" charset="0"/>
              </a:rPr>
              <a:t>Câu</a:t>
            </a:r>
            <a:r>
              <a:rPr lang="en-US" sz="2800" b="1" dirty="0">
                <a:solidFill>
                  <a:srgbClr val="FF0000"/>
                </a:solidFill>
                <a:ea typeface="Times New Roman" panose="02020603050405020304" pitchFamily="18" charset="0"/>
              </a:rPr>
              <a:t> 5:</a:t>
            </a:r>
            <a:r>
              <a:rPr lang="en-US" sz="2800" b="1" dirty="0">
                <a:solidFill>
                  <a:srgbClr val="0070C0"/>
                </a:solidFill>
                <a:ea typeface="Times New Roman" panose="02020603050405020304" pitchFamily="18" charset="0"/>
              </a:rPr>
              <a:t> </a:t>
            </a:r>
            <a:r>
              <a:rPr lang="vi-VN" sz="2800" b="1" dirty="0">
                <a:solidFill>
                  <a:srgbClr val="0070C0"/>
                </a:solidFill>
                <a:ea typeface="Times New Roman" panose="02020603050405020304" pitchFamily="18" charset="0"/>
              </a:rPr>
              <a:t>Hãy giải thích tại sao vào khoảng tháng 9, tháng 10 hằng năm thường xảy ra triều cường vào cuối buổi chiều gây ngập lụt.</a:t>
            </a:r>
          </a:p>
          <a:p>
            <a:pPr marR="0" lvl="0" algn="just">
              <a:lnSpc>
                <a:spcPct val="115000"/>
              </a:lnSpc>
              <a:spcBef>
                <a:spcPts val="0"/>
              </a:spcBef>
              <a:spcAft>
                <a:spcPts val="0"/>
              </a:spcAft>
            </a:pPr>
            <a:endParaRPr lang="en-US" sz="2000" dirty="0">
              <a:solidFill>
                <a:srgbClr val="003300"/>
              </a:solidFill>
              <a:effectLst/>
              <a:latin typeface="Times New Roman" panose="02020603050405020304" pitchFamily="18" charset="0"/>
              <a:ea typeface="Times New Roman" panose="02020603050405020304" pitchFamily="18" charset="0"/>
            </a:endParaRPr>
          </a:p>
        </p:txBody>
      </p:sp>
      <p:grpSp>
        <p:nvGrpSpPr>
          <p:cNvPr id="7" name="Google Shape;261;p35" descr="n25 Fb Nguyen Phuong">
            <a:extLst>
              <a:ext uri="{FF2B5EF4-FFF2-40B4-BE49-F238E27FC236}">
                <a16:creationId xmlns:a16="http://schemas.microsoft.com/office/drawing/2014/main" id="{5AF25944-6F46-42CF-BD25-69E7F02E51FF}"/>
              </a:ext>
            </a:extLst>
          </p:cNvPr>
          <p:cNvGrpSpPr/>
          <p:nvPr/>
        </p:nvGrpSpPr>
        <p:grpSpPr>
          <a:xfrm>
            <a:off x="4940470" y="114944"/>
            <a:ext cx="2650955" cy="955871"/>
            <a:chOff x="1196025" y="2012250"/>
            <a:chExt cx="2821234" cy="727040"/>
          </a:xfrm>
        </p:grpSpPr>
        <p:sp>
          <p:nvSpPr>
            <p:cNvPr id="8" name="Google Shape;262;p35">
              <a:extLst>
                <a:ext uri="{FF2B5EF4-FFF2-40B4-BE49-F238E27FC236}">
                  <a16:creationId xmlns:a16="http://schemas.microsoft.com/office/drawing/2014/main" id="{BDA624D3-C056-47E9-A123-B2F73DAE3E13}"/>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9" name="Google Shape;263;p35">
              <a:extLst>
                <a:ext uri="{FF2B5EF4-FFF2-40B4-BE49-F238E27FC236}">
                  <a16:creationId xmlns:a16="http://schemas.microsoft.com/office/drawing/2014/main" id="{799B23AE-C302-41EC-81C6-AEBC792AFA49}"/>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1" name="TextBox 10" descr="n25 Fb Nguyen Phuong">
            <a:extLst>
              <a:ext uri="{FF2B5EF4-FFF2-40B4-BE49-F238E27FC236}">
                <a16:creationId xmlns:a16="http://schemas.microsoft.com/office/drawing/2014/main" id="{9F2CE359-3201-4A98-BB69-76325152774D}"/>
              </a:ext>
            </a:extLst>
          </p:cNvPr>
          <p:cNvSpPr txBox="1"/>
          <p:nvPr/>
        </p:nvSpPr>
        <p:spPr>
          <a:xfrm>
            <a:off x="4584852" y="368645"/>
            <a:ext cx="32019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rPr>
              <a:t>Nhóm 3</a:t>
            </a:r>
            <a:endParaRPr kumimoji="0" lang="vi-VN" sz="3200" b="0" i="0" u="none" strike="noStrike" kern="1200" cap="none" spc="0" normalizeH="0" baseline="0" noProof="0">
              <a:ln>
                <a:noFill/>
              </a:ln>
              <a:solidFill>
                <a:srgbClr val="FFFFFF"/>
              </a:solidFill>
              <a:effectLst/>
              <a:uLnTx/>
              <a:uFillTx/>
              <a:latin typeface="#9Slide03 AmpleSoft Bold" panose="02000000000000000000" pitchFamily="2" charset="-93"/>
              <a:ea typeface="+mn-ea"/>
              <a:cs typeface="+mn-cs"/>
            </a:endParaRPr>
          </a:p>
        </p:txBody>
      </p:sp>
    </p:spTree>
    <p:extLst>
      <p:ext uri="{BB962C8B-B14F-4D97-AF65-F5344CB8AC3E}">
        <p14:creationId xmlns:p14="http://schemas.microsoft.com/office/powerpoint/2010/main" val="13760983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65759" y="1892463"/>
            <a:ext cx="5381898" cy="4031873"/>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200" b="1" dirty="0">
                <a:solidFill>
                  <a:srgbClr val="002060"/>
                </a:solidFill>
                <a:ea typeface="Times New Roman" panose="02020603050405020304" pitchFamily="18" charset="0"/>
              </a:rPr>
              <a:t>Thủy triều là hiện tượng </a:t>
            </a:r>
            <a:r>
              <a:rPr lang="en-US" sz="3200" b="1" dirty="0" err="1">
                <a:solidFill>
                  <a:srgbClr val="002060"/>
                </a:solidFill>
                <a:ea typeface="Times New Roman" panose="02020603050405020304" pitchFamily="18" charset="0"/>
              </a:rPr>
              <a:t>mực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nước</a:t>
            </a:r>
            <a:r>
              <a:rPr lang="en-US" sz="3200" b="1" dirty="0">
                <a:solidFill>
                  <a:srgbClr val="002060"/>
                </a:solidFill>
                <a:ea typeface="Times New Roman" panose="02020603050405020304" pitchFamily="18" charset="0"/>
              </a:rPr>
              <a:t> ở </a:t>
            </a:r>
            <a:r>
              <a:rPr lang="en-US" sz="3200" b="1" dirty="0" err="1">
                <a:solidFill>
                  <a:srgbClr val="002060"/>
                </a:solidFill>
                <a:ea typeface="Times New Roman" panose="02020603050405020304" pitchFamily="18" charset="0"/>
              </a:rPr>
              <a:t>ven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biển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cửa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sông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một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lên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xuống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theo</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chu</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kì</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đúng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bằng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khoảng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thời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gian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giữa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hai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lần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liên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tiếp</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di </a:t>
            </a:r>
            <a:r>
              <a:rPr lang="en-US" sz="3200" b="1" dirty="0" err="1">
                <a:solidFill>
                  <a:srgbClr val="002060"/>
                </a:solidFill>
                <a:ea typeface="Times New Roman" panose="02020603050405020304" pitchFamily="18" charset="0"/>
              </a:rPr>
              <a:t>chuyển</a:t>
            </a:r>
            <a:r>
              <a:rPr lang="en-US" sz="3200" b="1" dirty="0">
                <a:solidFill>
                  <a:srgbClr val="002060"/>
                </a:solidFill>
                <a:ea typeface="Times New Roman" panose="02020603050405020304" pitchFamily="18" charset="0"/>
              </a:rPr>
              <a:t> qua </a:t>
            </a:r>
            <a:r>
              <a:rPr lang="en-US" sz="3200" b="1" dirty="0" err="1">
                <a:solidFill>
                  <a:srgbClr val="002060"/>
                </a:solidFill>
                <a:ea typeface="Times New Roman" panose="02020603050405020304" pitchFamily="18" charset="0"/>
              </a:rPr>
              <a:t>vị</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trí</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đó</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trên</a:t>
            </a:r>
            <a:r>
              <a:rPr lang="en-US" sz="3200" b="1" dirty="0">
                <a:solidFill>
                  <a:srgbClr val="002060"/>
                </a:solidFill>
                <a:ea typeface="Times New Roman" panose="02020603050405020304" pitchFamily="18" charset="0"/>
              </a:rPr>
              <a:t> </a:t>
            </a:r>
            <a:r>
              <a:rPr lang="en-US" sz="3200" b="1" err="1">
                <a:solidFill>
                  <a:srgbClr val="002060"/>
                </a:solidFill>
                <a:ea typeface="Times New Roman" panose="02020603050405020304" pitchFamily="18" charset="0"/>
              </a:rPr>
              <a:t>bầu</a:t>
            </a:r>
            <a:r>
              <a:rPr lang="en-US" sz="3200" b="1">
                <a:solidFill>
                  <a:srgbClr val="002060"/>
                </a:solidFill>
                <a:ea typeface="Times New Roman" panose="02020603050405020304" pitchFamily="18" charset="0"/>
              </a:rPr>
              <a:t> trời.</a:t>
            </a:r>
            <a:endParaRPr lang="vi-VN" sz="3200" b="1" dirty="0">
              <a:solidFill>
                <a:srgbClr val="002060"/>
              </a:solidFill>
              <a:ea typeface="Times New Roman" panose="02020603050405020304" pitchFamily="18" charset="0"/>
            </a:endParaRPr>
          </a:p>
        </p:txBody>
      </p:sp>
      <p:sp>
        <p:nvSpPr>
          <p:cNvPr id="7" name="TextBox 6" descr="n25 Fb Nguyen Phuong"/>
          <p:cNvSpPr txBox="1"/>
          <p:nvPr/>
        </p:nvSpPr>
        <p:spPr>
          <a:xfrm>
            <a:off x="365759" y="1049713"/>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1</a:t>
            </a:r>
          </a:p>
        </p:txBody>
      </p:sp>
      <p:pic>
        <p:nvPicPr>
          <p:cNvPr id="2" name="Picture 2" descr="n25 Fb Nguyen Phu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5669" y="810198"/>
            <a:ext cx="5134882" cy="28883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25 Fb Nguyen Phuong"/>
          <p:cNvPicPr>
            <a:picLocks noChangeAspect="1" noChangeArrowheads="1"/>
          </p:cNvPicPr>
          <p:nvPr/>
        </p:nvPicPr>
        <p:blipFill rotWithShape="1">
          <a:blip r:embed="rId3">
            <a:extLst>
              <a:ext uri="{28A0092B-C50C-407E-A947-70E740481C1C}">
                <a14:useLocalDpi xmlns:a14="http://schemas.microsoft.com/office/drawing/2010/main" val="0"/>
              </a:ext>
            </a:extLst>
          </a:blip>
          <a:srcRect l="10096" r="30814"/>
          <a:stretch/>
        </p:blipFill>
        <p:spPr bwMode="auto">
          <a:xfrm>
            <a:off x="6165669" y="3812861"/>
            <a:ext cx="5120640" cy="288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06217"/>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25 Fb Nguyen Phuong">
            <a:extLst>
              <a:ext uri="{FF2B5EF4-FFF2-40B4-BE49-F238E27FC236}">
                <a16:creationId xmlns:a16="http://schemas.microsoft.com/office/drawing/2014/main" id="{DC8DEC21-5DDB-4228-8A9E-DE161157E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7" y="135595"/>
            <a:ext cx="4776788" cy="347292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n25 Fb Nguyen Phuong">
            <a:extLst>
              <a:ext uri="{FF2B5EF4-FFF2-40B4-BE49-F238E27FC236}">
                <a16:creationId xmlns:a16="http://schemas.microsoft.com/office/drawing/2014/main" id="{B4C270D8-AF2F-474E-B768-737AB6675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4589" y="135595"/>
            <a:ext cx="4681536" cy="3308078"/>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n25 Fb Nguyen Phuong">
            <a:extLst>
              <a:ext uri="{FF2B5EF4-FFF2-40B4-BE49-F238E27FC236}">
                <a16:creationId xmlns:a16="http://schemas.microsoft.com/office/drawing/2014/main" id="{8764D2F5-C6C1-485F-89E9-37ED16B3F5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7" y="3708232"/>
            <a:ext cx="4776788" cy="3014173"/>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n25 Fb Nguyen Phuong">
            <a:extLst>
              <a:ext uri="{FF2B5EF4-FFF2-40B4-BE49-F238E27FC236}">
                <a16:creationId xmlns:a16="http://schemas.microsoft.com/office/drawing/2014/main" id="{5AD77DAD-EB9D-4531-979D-BAA9395B28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4588" y="3608518"/>
            <a:ext cx="4681537" cy="3094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569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279220" y="1241293"/>
            <a:ext cx="6835956" cy="5016758"/>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200" b="1" dirty="0">
                <a:solidFill>
                  <a:srgbClr val="002060"/>
                </a:solidFill>
                <a:ea typeface="Times New Roman" panose="02020603050405020304" pitchFamily="18" charset="0"/>
              </a:rPr>
              <a:t>Nguyên nhân </a:t>
            </a:r>
            <a:r>
              <a:rPr lang="en-US" sz="3200" b="1" dirty="0" err="1">
                <a:solidFill>
                  <a:srgbClr val="002060"/>
                </a:solidFill>
                <a:ea typeface="Times New Roman" panose="02020603050405020304" pitchFamily="18" charset="0"/>
              </a:rPr>
              <a:t>chính</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của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thủy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triều</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là</a:t>
            </a:r>
            <a:r>
              <a:rPr lang="en-US" sz="3200" b="1" dirty="0">
                <a:solidFill>
                  <a:srgbClr val="002060"/>
                </a:solidFill>
                <a:ea typeface="Times New Roman" panose="02020603050405020304" pitchFamily="18" charset="0"/>
              </a:rPr>
              <a:t> do </a:t>
            </a:r>
            <a:r>
              <a:rPr lang="en-US" sz="3200" b="1" dirty="0" err="1">
                <a:solidFill>
                  <a:srgbClr val="002060"/>
                </a:solidFill>
                <a:ea typeface="Times New Roman" panose="02020603050405020304" pitchFamily="18" charset="0"/>
              </a:rPr>
              <a:t>lực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hấp</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dẫn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giữa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và</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Đất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Vì</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Đất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không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hoàn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toàn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rắn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mà</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có</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lớp</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nước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bao</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bọc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bên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ngoài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nên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tốc</a:t>
            </a:r>
            <a:r>
              <a:rPr lang="en-US" sz="3200" b="1" dirty="0">
                <a:solidFill>
                  <a:srgbClr val="002060"/>
                </a:solidFill>
                <a:ea typeface="Times New Roman" panose="02020603050405020304" pitchFamily="18" charset="0"/>
              </a:rPr>
              <a:t> do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truyền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cho</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các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phần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của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Trái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Đất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là</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không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giống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nhau</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gia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tốc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tổng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hợp</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làm</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phần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nước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chuyển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động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gây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ra</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hiện</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tượng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thủy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triều</a:t>
            </a:r>
            <a:r>
              <a:rPr lang="en-US" sz="3200" b="1" dirty="0">
                <a:solidFill>
                  <a:srgbClr val="002060"/>
                </a:solidFill>
                <a:ea typeface="Times New Roman" panose="02020603050405020304" pitchFamily="18" charset="0"/>
              </a:rPr>
              <a:t>.</a:t>
            </a:r>
            <a:endParaRPr lang="vi-VN" sz="3200" b="1" dirty="0">
              <a:solidFill>
                <a:srgbClr val="002060"/>
              </a:solidFill>
              <a:ea typeface="Times New Roman" panose="02020603050405020304" pitchFamily="18" charset="0"/>
            </a:endParaRPr>
          </a:p>
        </p:txBody>
      </p:sp>
      <p:sp>
        <p:nvSpPr>
          <p:cNvPr id="7" name="TextBox 6" descr="n25 Fb Nguyen Phuong"/>
          <p:cNvSpPr txBox="1"/>
          <p:nvPr/>
        </p:nvSpPr>
        <p:spPr>
          <a:xfrm>
            <a:off x="203834" y="378608"/>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2</a:t>
            </a:r>
          </a:p>
        </p:txBody>
      </p:sp>
      <p:pic>
        <p:nvPicPr>
          <p:cNvPr id="5" name="Picture 2" descr="n25 Fb Nguyen Phuong">
            <a:extLst>
              <a:ext uri="{FF2B5EF4-FFF2-40B4-BE49-F238E27FC236}">
                <a16:creationId xmlns:a16="http://schemas.microsoft.com/office/drawing/2014/main" id="{A75E9A5D-EB2D-458B-8F9F-83147F12BC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4724" y="2190750"/>
            <a:ext cx="4395981" cy="3296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18183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65758" y="1156254"/>
            <a:ext cx="6858002" cy="2677656"/>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2800" b="1">
                <a:solidFill>
                  <a:srgbClr val="002060"/>
                </a:solidFill>
                <a:ea typeface="Times New Roman" panose="02020603050405020304" pitchFamily="18" charset="0"/>
              </a:rPr>
              <a:t>Trong </a:t>
            </a:r>
            <a:r>
              <a:rPr lang="en-US" sz="2800" b="1" dirty="0" err="1">
                <a:solidFill>
                  <a:srgbClr val="002060"/>
                </a:solidFill>
                <a:ea typeface="Times New Roman" panose="02020603050405020304" pitchFamily="18" charset="0"/>
              </a:rPr>
              <a:t>những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ngày</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Trăng</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Trái</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Đất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và</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Mặt</a:t>
            </a:r>
            <a:r>
              <a:rPr lang="en-US" sz="2800" b="1" dirty="0">
                <a:solidFill>
                  <a:srgbClr val="002060"/>
                </a:solidFill>
                <a:ea typeface="Times New Roman" panose="02020603050405020304" pitchFamily="18" charset="0"/>
              </a:rPr>
              <a:t> </a:t>
            </a:r>
            <a:r>
              <a:rPr lang="en-US" sz="2800" b="1" dirty="0" err="1">
                <a:solidFill>
                  <a:srgbClr val="002060"/>
                </a:solidFill>
                <a:ea typeface="Times New Roman" panose="02020603050405020304" pitchFamily="18" charset="0"/>
              </a:rPr>
              <a:t>Trời</a:t>
            </a:r>
            <a:r>
              <a:rPr lang="en-US" sz="2800" b="1" dirty="0">
                <a:solidFill>
                  <a:srgbClr val="002060"/>
                </a:solidFill>
                <a:ea typeface="Times New Roman" panose="02020603050405020304" pitchFamily="18" charset="0"/>
              </a:rPr>
              <a:t> </a:t>
            </a:r>
            <a:r>
              <a:rPr lang="en-US" sz="2800" b="1" err="1">
                <a:solidFill>
                  <a:srgbClr val="002060"/>
                </a:solidFill>
                <a:ea typeface="Times New Roman" panose="02020603050405020304" pitchFamily="18" charset="0"/>
              </a:rPr>
              <a:t>thẳng</a:t>
            </a:r>
            <a:r>
              <a:rPr lang="en-US" sz="2800" b="1">
                <a:solidFill>
                  <a:srgbClr val="002060"/>
                </a:solidFill>
                <a:ea typeface="Times New Roman" panose="02020603050405020304" pitchFamily="18" charset="0"/>
              </a:rPr>
              <a:t> hàng</a:t>
            </a:r>
            <a:r>
              <a:rPr lang="vi-VN" sz="2800" b="1">
                <a:solidFill>
                  <a:srgbClr val="002060"/>
                </a:solidFill>
                <a:ea typeface="Times New Roman" panose="02020603050405020304" pitchFamily="18" charset="0"/>
              </a:rPr>
              <a:t> tổng </a:t>
            </a:r>
            <a:r>
              <a:rPr lang="vi-VN" sz="2800" b="1" dirty="0">
                <a:solidFill>
                  <a:srgbClr val="002060"/>
                </a:solidFill>
                <a:ea typeface="Times New Roman" panose="02020603050405020304" pitchFamily="18" charset="0"/>
              </a:rPr>
              <a:t>hợp lực hấp dẫn do Mặt Trăng và Mặt Trời tác dụng lên Trái Đất và lớp nước bao xung quanh là lớn hơn, do đó sẽ xảy ra triều cường.</a:t>
            </a:r>
          </a:p>
        </p:txBody>
      </p:sp>
      <p:sp>
        <p:nvSpPr>
          <p:cNvPr id="7" name="TextBox 6" descr="n25 Fb Nguyen Phuong"/>
          <p:cNvSpPr txBox="1"/>
          <p:nvPr/>
        </p:nvSpPr>
        <p:spPr>
          <a:xfrm>
            <a:off x="365759" y="548588"/>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pic>
        <p:nvPicPr>
          <p:cNvPr id="2" name="Picture 1" descr="n25 Fb Nguyen Phuong"/>
          <p:cNvPicPr>
            <a:picLocks noChangeAspect="1"/>
          </p:cNvPicPr>
          <p:nvPr/>
        </p:nvPicPr>
        <p:blipFill>
          <a:blip r:embed="rId2"/>
          <a:stretch>
            <a:fillRect/>
          </a:stretch>
        </p:blipFill>
        <p:spPr>
          <a:xfrm>
            <a:off x="7419703" y="1045181"/>
            <a:ext cx="4452937" cy="5215519"/>
          </a:xfrm>
          <a:prstGeom prst="rect">
            <a:avLst/>
          </a:prstGeom>
        </p:spPr>
      </p:pic>
      <p:pic>
        <p:nvPicPr>
          <p:cNvPr id="11" name="Picture 10" descr="n25 Fb Nguyen Phuong"/>
          <p:cNvPicPr>
            <a:picLocks noChangeAspect="1"/>
          </p:cNvPicPr>
          <p:nvPr/>
        </p:nvPicPr>
        <p:blipFill>
          <a:blip r:embed="rId3"/>
          <a:stretch>
            <a:fillRect/>
          </a:stretch>
        </p:blipFill>
        <p:spPr>
          <a:xfrm>
            <a:off x="568750" y="3918356"/>
            <a:ext cx="5975742" cy="2725777"/>
          </a:xfrm>
          <a:prstGeom prst="rect">
            <a:avLst/>
          </a:prstGeom>
        </p:spPr>
      </p:pic>
    </p:spTree>
    <p:extLst>
      <p:ext uri="{BB962C8B-B14F-4D97-AF65-F5344CB8AC3E}">
        <p14:creationId xmlns:p14="http://schemas.microsoft.com/office/powerpoint/2010/main" val="4098711547"/>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822960" y="301101"/>
            <a:ext cx="9823269" cy="1115235"/>
          </a:xfrm>
          <a:custGeom>
            <a:avLst/>
            <a:gdLst>
              <a:gd name="connsiteX0" fmla="*/ 0 w 9823269"/>
              <a:gd name="connsiteY0" fmla="*/ 185876 h 1115235"/>
              <a:gd name="connsiteX1" fmla="*/ 185876 w 9823269"/>
              <a:gd name="connsiteY1" fmla="*/ 0 h 1115235"/>
              <a:gd name="connsiteX2" fmla="*/ 776596 w 9823269"/>
              <a:gd name="connsiteY2" fmla="*/ 0 h 1115235"/>
              <a:gd name="connsiteX3" fmla="*/ 1083770 w 9823269"/>
              <a:gd name="connsiteY3" fmla="*/ 0 h 1115235"/>
              <a:gd name="connsiteX4" fmla="*/ 1863520 w 9823269"/>
              <a:gd name="connsiteY4" fmla="*/ 0 h 1115235"/>
              <a:gd name="connsiteX5" fmla="*/ 2359725 w 9823269"/>
              <a:gd name="connsiteY5" fmla="*/ 0 h 1115235"/>
              <a:gd name="connsiteX6" fmla="*/ 2761414 w 9823269"/>
              <a:gd name="connsiteY6" fmla="*/ 0 h 1115235"/>
              <a:gd name="connsiteX7" fmla="*/ 3163104 w 9823269"/>
              <a:gd name="connsiteY7" fmla="*/ 0 h 1115235"/>
              <a:gd name="connsiteX8" fmla="*/ 3848339 w 9823269"/>
              <a:gd name="connsiteY8" fmla="*/ 0 h 1115235"/>
              <a:gd name="connsiteX9" fmla="*/ 4439059 w 9823269"/>
              <a:gd name="connsiteY9" fmla="*/ 0 h 1115235"/>
              <a:gd name="connsiteX10" fmla="*/ 4746233 w 9823269"/>
              <a:gd name="connsiteY10" fmla="*/ 0 h 1115235"/>
              <a:gd name="connsiteX11" fmla="*/ 5053407 w 9823269"/>
              <a:gd name="connsiteY11" fmla="*/ 0 h 1115235"/>
              <a:gd name="connsiteX12" fmla="*/ 5549612 w 9823269"/>
              <a:gd name="connsiteY12" fmla="*/ 0 h 1115235"/>
              <a:gd name="connsiteX13" fmla="*/ 6140332 w 9823269"/>
              <a:gd name="connsiteY13" fmla="*/ 0 h 1115235"/>
              <a:gd name="connsiteX14" fmla="*/ 6542021 w 9823269"/>
              <a:gd name="connsiteY14" fmla="*/ 0 h 1115235"/>
              <a:gd name="connsiteX15" fmla="*/ 6943711 w 9823269"/>
              <a:gd name="connsiteY15" fmla="*/ 0 h 1115235"/>
              <a:gd name="connsiteX16" fmla="*/ 7723461 w 9823269"/>
              <a:gd name="connsiteY16" fmla="*/ 0 h 1115235"/>
              <a:gd name="connsiteX17" fmla="*/ 8408696 w 9823269"/>
              <a:gd name="connsiteY17" fmla="*/ 0 h 1115235"/>
              <a:gd name="connsiteX18" fmla="*/ 8810385 w 9823269"/>
              <a:gd name="connsiteY18" fmla="*/ 0 h 1115235"/>
              <a:gd name="connsiteX19" fmla="*/ 9637393 w 9823269"/>
              <a:gd name="connsiteY19" fmla="*/ 0 h 1115235"/>
              <a:gd name="connsiteX20" fmla="*/ 9823269 w 9823269"/>
              <a:gd name="connsiteY20" fmla="*/ 185876 h 1115235"/>
              <a:gd name="connsiteX21" fmla="*/ 9823269 w 9823269"/>
              <a:gd name="connsiteY21" fmla="*/ 572487 h 1115235"/>
              <a:gd name="connsiteX22" fmla="*/ 9823269 w 9823269"/>
              <a:gd name="connsiteY22" fmla="*/ 929359 h 1115235"/>
              <a:gd name="connsiteX23" fmla="*/ 9637393 w 9823269"/>
              <a:gd name="connsiteY23" fmla="*/ 1115235 h 1115235"/>
              <a:gd name="connsiteX24" fmla="*/ 9046673 w 9823269"/>
              <a:gd name="connsiteY24" fmla="*/ 1115235 h 1115235"/>
              <a:gd name="connsiteX25" fmla="*/ 8361438 w 9823269"/>
              <a:gd name="connsiteY25" fmla="*/ 1115235 h 1115235"/>
              <a:gd name="connsiteX26" fmla="*/ 7865234 w 9823269"/>
              <a:gd name="connsiteY26" fmla="*/ 1115235 h 1115235"/>
              <a:gd name="connsiteX27" fmla="*/ 7085483 w 9823269"/>
              <a:gd name="connsiteY27" fmla="*/ 1115235 h 1115235"/>
              <a:gd name="connsiteX28" fmla="*/ 6400248 w 9823269"/>
              <a:gd name="connsiteY28" fmla="*/ 1115235 h 1115235"/>
              <a:gd name="connsiteX29" fmla="*/ 5715013 w 9823269"/>
              <a:gd name="connsiteY29" fmla="*/ 1115235 h 1115235"/>
              <a:gd name="connsiteX30" fmla="*/ 5029778 w 9823269"/>
              <a:gd name="connsiteY30" fmla="*/ 1115235 h 1115235"/>
              <a:gd name="connsiteX31" fmla="*/ 4439059 w 9823269"/>
              <a:gd name="connsiteY31" fmla="*/ 1115235 h 1115235"/>
              <a:gd name="connsiteX32" fmla="*/ 4131884 w 9823269"/>
              <a:gd name="connsiteY32" fmla="*/ 1115235 h 1115235"/>
              <a:gd name="connsiteX33" fmla="*/ 3730195 w 9823269"/>
              <a:gd name="connsiteY33" fmla="*/ 1115235 h 1115235"/>
              <a:gd name="connsiteX34" fmla="*/ 3139475 w 9823269"/>
              <a:gd name="connsiteY34" fmla="*/ 1115235 h 1115235"/>
              <a:gd name="connsiteX35" fmla="*/ 2359725 w 9823269"/>
              <a:gd name="connsiteY35" fmla="*/ 1115235 h 1115235"/>
              <a:gd name="connsiteX36" fmla="*/ 2052551 w 9823269"/>
              <a:gd name="connsiteY36" fmla="*/ 1115235 h 1115235"/>
              <a:gd name="connsiteX37" fmla="*/ 1367316 w 9823269"/>
              <a:gd name="connsiteY37" fmla="*/ 1115235 h 1115235"/>
              <a:gd name="connsiteX38" fmla="*/ 965626 w 9823269"/>
              <a:gd name="connsiteY38" fmla="*/ 1115235 h 1115235"/>
              <a:gd name="connsiteX39" fmla="*/ 185876 w 9823269"/>
              <a:gd name="connsiteY39" fmla="*/ 1115235 h 1115235"/>
              <a:gd name="connsiteX40" fmla="*/ 0 w 9823269"/>
              <a:gd name="connsiteY40" fmla="*/ 929359 h 1115235"/>
              <a:gd name="connsiteX41" fmla="*/ 0 w 9823269"/>
              <a:gd name="connsiteY41" fmla="*/ 542748 h 1115235"/>
              <a:gd name="connsiteX42" fmla="*/ 0 w 9823269"/>
              <a:gd name="connsiteY42" fmla="*/ 185876 h 111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823269" h="1115235" fill="none" extrusionOk="0">
                <a:moveTo>
                  <a:pt x="0" y="185876"/>
                </a:moveTo>
                <a:cubicBezTo>
                  <a:pt x="-4619" y="87925"/>
                  <a:pt x="80923" y="11892"/>
                  <a:pt x="185876" y="0"/>
                </a:cubicBezTo>
                <a:cubicBezTo>
                  <a:pt x="472319" y="-29017"/>
                  <a:pt x="534496" y="56144"/>
                  <a:pt x="776596" y="0"/>
                </a:cubicBezTo>
                <a:cubicBezTo>
                  <a:pt x="1018696" y="-56144"/>
                  <a:pt x="953420" y="15862"/>
                  <a:pt x="1083770" y="0"/>
                </a:cubicBezTo>
                <a:cubicBezTo>
                  <a:pt x="1214120" y="-15862"/>
                  <a:pt x="1479714" y="53143"/>
                  <a:pt x="1863520" y="0"/>
                </a:cubicBezTo>
                <a:cubicBezTo>
                  <a:pt x="2247326" y="-53143"/>
                  <a:pt x="2229803" y="2963"/>
                  <a:pt x="2359725" y="0"/>
                </a:cubicBezTo>
                <a:cubicBezTo>
                  <a:pt x="2489648" y="-2963"/>
                  <a:pt x="2672703" y="37651"/>
                  <a:pt x="2761414" y="0"/>
                </a:cubicBezTo>
                <a:cubicBezTo>
                  <a:pt x="2850125" y="-37651"/>
                  <a:pt x="2997144" y="43114"/>
                  <a:pt x="3163104" y="0"/>
                </a:cubicBezTo>
                <a:cubicBezTo>
                  <a:pt x="3329064" y="-43114"/>
                  <a:pt x="3704254" y="66466"/>
                  <a:pt x="3848339" y="0"/>
                </a:cubicBezTo>
                <a:cubicBezTo>
                  <a:pt x="3992425" y="-66466"/>
                  <a:pt x="4271943" y="7978"/>
                  <a:pt x="4439059" y="0"/>
                </a:cubicBezTo>
                <a:cubicBezTo>
                  <a:pt x="4606175" y="-7978"/>
                  <a:pt x="4683585" y="8890"/>
                  <a:pt x="4746233" y="0"/>
                </a:cubicBezTo>
                <a:cubicBezTo>
                  <a:pt x="4808881" y="-8890"/>
                  <a:pt x="4965629" y="22961"/>
                  <a:pt x="5053407" y="0"/>
                </a:cubicBezTo>
                <a:cubicBezTo>
                  <a:pt x="5141185" y="-22961"/>
                  <a:pt x="5315365" y="22948"/>
                  <a:pt x="5549612" y="0"/>
                </a:cubicBezTo>
                <a:cubicBezTo>
                  <a:pt x="5783860" y="-22948"/>
                  <a:pt x="6017115" y="51411"/>
                  <a:pt x="6140332" y="0"/>
                </a:cubicBezTo>
                <a:cubicBezTo>
                  <a:pt x="6263549" y="-51411"/>
                  <a:pt x="6453625" y="1987"/>
                  <a:pt x="6542021" y="0"/>
                </a:cubicBezTo>
                <a:cubicBezTo>
                  <a:pt x="6630417" y="-1987"/>
                  <a:pt x="6863035" y="22468"/>
                  <a:pt x="6943711" y="0"/>
                </a:cubicBezTo>
                <a:cubicBezTo>
                  <a:pt x="7024387" y="-22468"/>
                  <a:pt x="7453366" y="32543"/>
                  <a:pt x="7723461" y="0"/>
                </a:cubicBezTo>
                <a:cubicBezTo>
                  <a:pt x="7993556" y="-32543"/>
                  <a:pt x="8096025" y="70483"/>
                  <a:pt x="8408696" y="0"/>
                </a:cubicBezTo>
                <a:cubicBezTo>
                  <a:pt x="8721367" y="-70483"/>
                  <a:pt x="8635965" y="2520"/>
                  <a:pt x="8810385" y="0"/>
                </a:cubicBezTo>
                <a:cubicBezTo>
                  <a:pt x="8984805" y="-2520"/>
                  <a:pt x="9327189" y="13838"/>
                  <a:pt x="9637393" y="0"/>
                </a:cubicBezTo>
                <a:cubicBezTo>
                  <a:pt x="9741589" y="9118"/>
                  <a:pt x="9804317" y="71456"/>
                  <a:pt x="9823269" y="185876"/>
                </a:cubicBezTo>
                <a:cubicBezTo>
                  <a:pt x="9845570" y="354879"/>
                  <a:pt x="9781730" y="408646"/>
                  <a:pt x="9823269" y="572487"/>
                </a:cubicBezTo>
                <a:cubicBezTo>
                  <a:pt x="9864808" y="736328"/>
                  <a:pt x="9802880" y="751215"/>
                  <a:pt x="9823269" y="929359"/>
                </a:cubicBezTo>
                <a:cubicBezTo>
                  <a:pt x="9802928" y="1020377"/>
                  <a:pt x="9736184" y="1111541"/>
                  <a:pt x="9637393" y="1115235"/>
                </a:cubicBezTo>
                <a:cubicBezTo>
                  <a:pt x="9434332" y="1118353"/>
                  <a:pt x="9183612" y="1110357"/>
                  <a:pt x="9046673" y="1115235"/>
                </a:cubicBezTo>
                <a:cubicBezTo>
                  <a:pt x="8909734" y="1120113"/>
                  <a:pt x="8664207" y="1101430"/>
                  <a:pt x="8361438" y="1115235"/>
                </a:cubicBezTo>
                <a:cubicBezTo>
                  <a:pt x="8058669" y="1129040"/>
                  <a:pt x="8084451" y="1060857"/>
                  <a:pt x="7865234" y="1115235"/>
                </a:cubicBezTo>
                <a:cubicBezTo>
                  <a:pt x="7646017" y="1169613"/>
                  <a:pt x="7470658" y="1102737"/>
                  <a:pt x="7085483" y="1115235"/>
                </a:cubicBezTo>
                <a:cubicBezTo>
                  <a:pt x="6700308" y="1127733"/>
                  <a:pt x="6667345" y="1043983"/>
                  <a:pt x="6400248" y="1115235"/>
                </a:cubicBezTo>
                <a:cubicBezTo>
                  <a:pt x="6133152" y="1186487"/>
                  <a:pt x="6054877" y="1070957"/>
                  <a:pt x="5715013" y="1115235"/>
                </a:cubicBezTo>
                <a:cubicBezTo>
                  <a:pt x="5375150" y="1159513"/>
                  <a:pt x="5186954" y="1067200"/>
                  <a:pt x="5029778" y="1115235"/>
                </a:cubicBezTo>
                <a:cubicBezTo>
                  <a:pt x="4872602" y="1163270"/>
                  <a:pt x="4673981" y="1062388"/>
                  <a:pt x="4439059" y="1115235"/>
                </a:cubicBezTo>
                <a:cubicBezTo>
                  <a:pt x="4204137" y="1168082"/>
                  <a:pt x="4276409" y="1114437"/>
                  <a:pt x="4131884" y="1115235"/>
                </a:cubicBezTo>
                <a:cubicBezTo>
                  <a:pt x="3987359" y="1116033"/>
                  <a:pt x="3835448" y="1108622"/>
                  <a:pt x="3730195" y="1115235"/>
                </a:cubicBezTo>
                <a:cubicBezTo>
                  <a:pt x="3624942" y="1121848"/>
                  <a:pt x="3362217" y="1096369"/>
                  <a:pt x="3139475" y="1115235"/>
                </a:cubicBezTo>
                <a:cubicBezTo>
                  <a:pt x="2916733" y="1134101"/>
                  <a:pt x="2524371" y="1061221"/>
                  <a:pt x="2359725" y="1115235"/>
                </a:cubicBezTo>
                <a:cubicBezTo>
                  <a:pt x="2195079" y="1169249"/>
                  <a:pt x="2125905" y="1082424"/>
                  <a:pt x="2052551" y="1115235"/>
                </a:cubicBezTo>
                <a:cubicBezTo>
                  <a:pt x="1979197" y="1148046"/>
                  <a:pt x="1669663" y="1076512"/>
                  <a:pt x="1367316" y="1115235"/>
                </a:cubicBezTo>
                <a:cubicBezTo>
                  <a:pt x="1064969" y="1153958"/>
                  <a:pt x="1149367" y="1090780"/>
                  <a:pt x="965626" y="1115235"/>
                </a:cubicBezTo>
                <a:cubicBezTo>
                  <a:pt x="781885" y="1139690"/>
                  <a:pt x="499950" y="1114190"/>
                  <a:pt x="185876" y="1115235"/>
                </a:cubicBezTo>
                <a:cubicBezTo>
                  <a:pt x="79884" y="1134598"/>
                  <a:pt x="-12023" y="1047107"/>
                  <a:pt x="0" y="929359"/>
                </a:cubicBezTo>
                <a:cubicBezTo>
                  <a:pt x="-6663" y="850079"/>
                  <a:pt x="45340" y="706565"/>
                  <a:pt x="0" y="542748"/>
                </a:cubicBezTo>
                <a:cubicBezTo>
                  <a:pt x="-45340" y="378931"/>
                  <a:pt x="1986" y="319090"/>
                  <a:pt x="0" y="185876"/>
                </a:cubicBezTo>
                <a:close/>
              </a:path>
              <a:path w="9823269" h="1115235" stroke="0" extrusionOk="0">
                <a:moveTo>
                  <a:pt x="0" y="185876"/>
                </a:moveTo>
                <a:cubicBezTo>
                  <a:pt x="-806" y="87136"/>
                  <a:pt x="94545" y="-2450"/>
                  <a:pt x="185876" y="0"/>
                </a:cubicBezTo>
                <a:cubicBezTo>
                  <a:pt x="414865" y="-22000"/>
                  <a:pt x="582758" y="56096"/>
                  <a:pt x="776596" y="0"/>
                </a:cubicBezTo>
                <a:cubicBezTo>
                  <a:pt x="970434" y="-56096"/>
                  <a:pt x="1259035" y="55759"/>
                  <a:pt x="1556346" y="0"/>
                </a:cubicBezTo>
                <a:cubicBezTo>
                  <a:pt x="1853657" y="-55759"/>
                  <a:pt x="2079303" y="59342"/>
                  <a:pt x="2336096" y="0"/>
                </a:cubicBezTo>
                <a:cubicBezTo>
                  <a:pt x="2592889" y="-59342"/>
                  <a:pt x="2702368" y="23713"/>
                  <a:pt x="2926816" y="0"/>
                </a:cubicBezTo>
                <a:cubicBezTo>
                  <a:pt x="3151264" y="-23713"/>
                  <a:pt x="3190325" y="3118"/>
                  <a:pt x="3328505" y="0"/>
                </a:cubicBezTo>
                <a:cubicBezTo>
                  <a:pt x="3466685" y="-3118"/>
                  <a:pt x="3950783" y="70490"/>
                  <a:pt x="4108256" y="0"/>
                </a:cubicBezTo>
                <a:cubicBezTo>
                  <a:pt x="4265729" y="-70490"/>
                  <a:pt x="4461844" y="55932"/>
                  <a:pt x="4604460" y="0"/>
                </a:cubicBezTo>
                <a:cubicBezTo>
                  <a:pt x="4747076" y="-55932"/>
                  <a:pt x="5020113" y="11158"/>
                  <a:pt x="5195180" y="0"/>
                </a:cubicBezTo>
                <a:cubicBezTo>
                  <a:pt x="5370247" y="-11158"/>
                  <a:pt x="5743264" y="5237"/>
                  <a:pt x="5880415" y="0"/>
                </a:cubicBezTo>
                <a:cubicBezTo>
                  <a:pt x="6017566" y="-5237"/>
                  <a:pt x="6311173" y="6106"/>
                  <a:pt x="6565650" y="0"/>
                </a:cubicBezTo>
                <a:cubicBezTo>
                  <a:pt x="6820127" y="-6106"/>
                  <a:pt x="7096574" y="60785"/>
                  <a:pt x="7250885" y="0"/>
                </a:cubicBezTo>
                <a:cubicBezTo>
                  <a:pt x="7405196" y="-60785"/>
                  <a:pt x="7818893" y="63467"/>
                  <a:pt x="8030635" y="0"/>
                </a:cubicBezTo>
                <a:cubicBezTo>
                  <a:pt x="8242377" y="-63467"/>
                  <a:pt x="8458604" y="50890"/>
                  <a:pt x="8621355" y="0"/>
                </a:cubicBezTo>
                <a:cubicBezTo>
                  <a:pt x="8784106" y="-50890"/>
                  <a:pt x="9189799" y="45606"/>
                  <a:pt x="9637393" y="0"/>
                </a:cubicBezTo>
                <a:cubicBezTo>
                  <a:pt x="9737854" y="-3943"/>
                  <a:pt x="9833467" y="75897"/>
                  <a:pt x="9823269" y="185876"/>
                </a:cubicBezTo>
                <a:cubicBezTo>
                  <a:pt x="9836979" y="267628"/>
                  <a:pt x="9817814" y="455753"/>
                  <a:pt x="9823269" y="542748"/>
                </a:cubicBezTo>
                <a:cubicBezTo>
                  <a:pt x="9828724" y="629743"/>
                  <a:pt x="9806777" y="793278"/>
                  <a:pt x="9823269" y="929359"/>
                </a:cubicBezTo>
                <a:cubicBezTo>
                  <a:pt x="9826640" y="1033091"/>
                  <a:pt x="9737311" y="1107809"/>
                  <a:pt x="9637393" y="1115235"/>
                </a:cubicBezTo>
                <a:cubicBezTo>
                  <a:pt x="9539701" y="1128500"/>
                  <a:pt x="9455022" y="1079448"/>
                  <a:pt x="9330219" y="1115235"/>
                </a:cubicBezTo>
                <a:cubicBezTo>
                  <a:pt x="9205416" y="1151022"/>
                  <a:pt x="8978184" y="1056909"/>
                  <a:pt x="8739499" y="1115235"/>
                </a:cubicBezTo>
                <a:cubicBezTo>
                  <a:pt x="8500814" y="1173561"/>
                  <a:pt x="8160366" y="1086116"/>
                  <a:pt x="7959749" y="1115235"/>
                </a:cubicBezTo>
                <a:cubicBezTo>
                  <a:pt x="7759132" y="1144354"/>
                  <a:pt x="7382665" y="1088552"/>
                  <a:pt x="7179999" y="1115235"/>
                </a:cubicBezTo>
                <a:cubicBezTo>
                  <a:pt x="6977333" y="1141918"/>
                  <a:pt x="6906010" y="1107548"/>
                  <a:pt x="6778309" y="1115235"/>
                </a:cubicBezTo>
                <a:cubicBezTo>
                  <a:pt x="6650608" y="1122922"/>
                  <a:pt x="6412481" y="1106203"/>
                  <a:pt x="6093074" y="1115235"/>
                </a:cubicBezTo>
                <a:cubicBezTo>
                  <a:pt x="5773668" y="1124267"/>
                  <a:pt x="5936895" y="1110372"/>
                  <a:pt x="5785900" y="1115235"/>
                </a:cubicBezTo>
                <a:cubicBezTo>
                  <a:pt x="5634905" y="1120098"/>
                  <a:pt x="5422124" y="1086950"/>
                  <a:pt x="5289695" y="1115235"/>
                </a:cubicBezTo>
                <a:cubicBezTo>
                  <a:pt x="5157266" y="1143520"/>
                  <a:pt x="4985493" y="1089922"/>
                  <a:pt x="4698975" y="1115235"/>
                </a:cubicBezTo>
                <a:cubicBezTo>
                  <a:pt x="4412457" y="1140548"/>
                  <a:pt x="4289516" y="1104863"/>
                  <a:pt x="4108256" y="1115235"/>
                </a:cubicBezTo>
                <a:cubicBezTo>
                  <a:pt x="3926996" y="1125607"/>
                  <a:pt x="3796194" y="1095328"/>
                  <a:pt x="3706566" y="1115235"/>
                </a:cubicBezTo>
                <a:cubicBezTo>
                  <a:pt x="3616938" y="1135142"/>
                  <a:pt x="3163880" y="1088313"/>
                  <a:pt x="3021331" y="1115235"/>
                </a:cubicBezTo>
                <a:cubicBezTo>
                  <a:pt x="2878782" y="1142157"/>
                  <a:pt x="2837206" y="1094796"/>
                  <a:pt x="2714157" y="1115235"/>
                </a:cubicBezTo>
                <a:cubicBezTo>
                  <a:pt x="2591108" y="1135674"/>
                  <a:pt x="2451890" y="1061402"/>
                  <a:pt x="2217952" y="1115235"/>
                </a:cubicBezTo>
                <a:cubicBezTo>
                  <a:pt x="1984015" y="1169068"/>
                  <a:pt x="2005739" y="1089745"/>
                  <a:pt x="1910778" y="1115235"/>
                </a:cubicBezTo>
                <a:cubicBezTo>
                  <a:pt x="1815817" y="1140725"/>
                  <a:pt x="1488143" y="1067029"/>
                  <a:pt x="1131028" y="1115235"/>
                </a:cubicBezTo>
                <a:cubicBezTo>
                  <a:pt x="773913" y="1163441"/>
                  <a:pt x="584369" y="1106660"/>
                  <a:pt x="185876" y="1115235"/>
                </a:cubicBezTo>
                <a:cubicBezTo>
                  <a:pt x="78841" y="1109950"/>
                  <a:pt x="-26272" y="1035611"/>
                  <a:pt x="0" y="929359"/>
                </a:cubicBezTo>
                <a:cubicBezTo>
                  <a:pt x="-14157" y="755609"/>
                  <a:pt x="17489" y="699379"/>
                  <a:pt x="0" y="550183"/>
                </a:cubicBezTo>
                <a:cubicBezTo>
                  <a:pt x="-17489" y="400987"/>
                  <a:pt x="41950" y="320735"/>
                  <a:pt x="0" y="185876"/>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en-US" sz="3600" b="1" kern="0" dirty="0" err="1">
                <a:solidFill>
                  <a:srgbClr val="0070C0"/>
                </a:solidFill>
                <a:cs typeface="Arial" panose="020B0604020202020204" pitchFamily="34" charset="0"/>
              </a:rPr>
              <a:t>Mặt</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Trăng</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luôn</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hướng</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một</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mặt</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về</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phía</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Trái</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Đất</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vì</a:t>
            </a:r>
            <a:endParaRPr lang="en-US" sz="3600" b="1" kern="0" dirty="0">
              <a:solidFill>
                <a:srgbClr val="0070C0"/>
              </a:solidFill>
              <a:latin typeface="Arial" panose="020B0604020202020204" pitchFamily="34" charset="0"/>
              <a:cs typeface="Arial" panose="020B0604020202020204" pitchFamily="34" charset="0"/>
            </a:endParaRPr>
          </a:p>
        </p:txBody>
      </p:sp>
      <p:sp>
        <p:nvSpPr>
          <p:cNvPr id="4" name="TextBox 3" descr="n25 Fb Nguyen Phuong"/>
          <p:cNvSpPr txBox="1"/>
          <p:nvPr/>
        </p:nvSpPr>
        <p:spPr>
          <a:xfrm>
            <a:off x="2152356" y="1626107"/>
            <a:ext cx="8609427"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tự</a:t>
            </a:r>
            <a:r>
              <a:rPr lang="en-US" sz="2800" b="1" kern="0" dirty="0">
                <a:solidFill>
                  <a:srgbClr val="00B0F0"/>
                </a:solidFill>
                <a:latin typeface="Arial" panose="020B0604020202020204" pitchFamily="34" charset="0"/>
                <a:cs typeface="Arial" panose="020B0604020202020204" pitchFamily="34" charset="0"/>
              </a:rPr>
              <a:t> quay </a:t>
            </a:r>
            <a:r>
              <a:rPr lang="en-US" sz="2800" b="1" kern="0" dirty="0" err="1">
                <a:solidFill>
                  <a:srgbClr val="00B0F0"/>
                </a:solidFill>
                <a:latin typeface="Arial" panose="020B0604020202020204" pitchFamily="34" charset="0"/>
                <a:cs typeface="Arial" panose="020B0604020202020204" pitchFamily="34" charset="0"/>
              </a:rPr>
              <a:t>xung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mình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nó</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với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kì</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bằng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kì</a:t>
            </a:r>
            <a:r>
              <a:rPr lang="en-US" sz="2800" b="1" kern="0" dirty="0">
                <a:solidFill>
                  <a:srgbClr val="00B0F0"/>
                </a:solidFill>
                <a:latin typeface="Arial" panose="020B0604020202020204" pitchFamily="34" charset="0"/>
                <a:cs typeface="Arial" panose="020B0604020202020204" pitchFamily="34" charset="0"/>
              </a:rPr>
              <a:t> quay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endParaRPr lang="en-US" sz="2800" dirty="0">
              <a:solidFill>
                <a:srgbClr val="00B0F0"/>
              </a:solidFill>
            </a:endParaRPr>
          </a:p>
        </p:txBody>
      </p:sp>
      <p:pic>
        <p:nvPicPr>
          <p:cNvPr id="8" name="Picture 7" descr="n25 Fb Nguyen Phuong">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1700" y="5254434"/>
            <a:ext cx="2400300" cy="1468203"/>
          </a:xfrm>
          <a:prstGeom prst="rect">
            <a:avLst/>
          </a:prstGeom>
          <a:ln>
            <a:noFill/>
          </a:ln>
        </p:spPr>
      </p:pic>
      <p:sp>
        <p:nvSpPr>
          <p:cNvPr id="9" name="TextBox 8" descr="n25 Fb Nguyen Phuong"/>
          <p:cNvSpPr txBox="1"/>
          <p:nvPr/>
        </p:nvSpPr>
        <p:spPr>
          <a:xfrm>
            <a:off x="2152356" y="2979178"/>
            <a:ext cx="8609428" cy="523220"/>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xoay</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a:t>
            </a:r>
            <a:endParaRPr lang="en-US" sz="2800" dirty="0">
              <a:solidFill>
                <a:srgbClr val="00B0F0"/>
              </a:solidFill>
            </a:endParaRPr>
          </a:p>
        </p:txBody>
      </p:sp>
      <p:sp>
        <p:nvSpPr>
          <p:cNvPr id="10" name="TextBox 9" descr="n25 Fb Nguyen Phuong"/>
          <p:cNvSpPr txBox="1"/>
          <p:nvPr/>
        </p:nvSpPr>
        <p:spPr>
          <a:xfrm>
            <a:off x="2152356" y="3901362"/>
            <a:ext cx="8609428"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cùng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với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xung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Trời</a:t>
            </a:r>
            <a:r>
              <a:rPr lang="en-US" sz="2800" b="1" kern="0" dirty="0">
                <a:solidFill>
                  <a:srgbClr val="00B0F0"/>
                </a:solidFill>
                <a:latin typeface="Arial" panose="020B0604020202020204" pitchFamily="34" charset="0"/>
                <a:cs typeface="Arial" panose="020B0604020202020204" pitchFamily="34" charset="0"/>
              </a:rPr>
              <a:t>.</a:t>
            </a:r>
            <a:endParaRPr lang="en-US" sz="2800" dirty="0">
              <a:solidFill>
                <a:srgbClr val="00B0F0"/>
              </a:solidFill>
            </a:endParaRPr>
          </a:p>
        </p:txBody>
      </p:sp>
      <p:sp>
        <p:nvSpPr>
          <p:cNvPr id="11" name="TextBox 10" descr="n25 Fb Nguyen Phuong"/>
          <p:cNvSpPr txBox="1"/>
          <p:nvPr/>
        </p:nvSpPr>
        <p:spPr>
          <a:xfrm>
            <a:off x="2152356" y="5254434"/>
            <a:ext cx="8609428" cy="523220"/>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cũng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xung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Trời</a:t>
            </a:r>
            <a:r>
              <a:rPr lang="en-US" sz="2800" b="1" kern="0" dirty="0">
                <a:solidFill>
                  <a:srgbClr val="00B0F0"/>
                </a:solidFill>
                <a:latin typeface="Arial" panose="020B0604020202020204" pitchFamily="34" charset="0"/>
                <a:cs typeface="Arial" panose="020B0604020202020204" pitchFamily="34" charset="0"/>
              </a:rPr>
              <a:t>.</a:t>
            </a:r>
            <a:endParaRPr lang="en-US" sz="2800" dirty="0">
              <a:solidFill>
                <a:srgbClr val="00B0F0"/>
              </a:solidFill>
            </a:endParaRPr>
          </a:p>
        </p:txBody>
      </p:sp>
      <p:sp>
        <p:nvSpPr>
          <p:cNvPr id="12" name="Google Shape;466;p39" descr="n25 Fb Nguyen Phuong"/>
          <p:cNvSpPr/>
          <p:nvPr/>
        </p:nvSpPr>
        <p:spPr>
          <a:xfrm>
            <a:off x="1237957" y="1800142"/>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A</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3" name="Google Shape;463;p39" descr="n25 Fb Nguyen Phuong"/>
          <p:cNvSpPr/>
          <p:nvPr/>
        </p:nvSpPr>
        <p:spPr>
          <a:xfrm>
            <a:off x="1237957" y="3000043"/>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B</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4" name="Google Shape;466;p39" descr="n25 Fb Nguyen Phuong"/>
          <p:cNvSpPr/>
          <p:nvPr/>
        </p:nvSpPr>
        <p:spPr>
          <a:xfrm>
            <a:off x="1237957" y="4139640"/>
            <a:ext cx="914397" cy="482161"/>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C</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5" name="Google Shape;463;p39" descr="n25 Fb Nguyen Phuong"/>
          <p:cNvSpPr/>
          <p:nvPr/>
        </p:nvSpPr>
        <p:spPr>
          <a:xfrm>
            <a:off x="1237957" y="5213122"/>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Varela Round"/>
                <a:ea typeface="Varela Round"/>
                <a:cs typeface="Varela Round"/>
                <a:sym typeface="Varela Round"/>
              </a:rPr>
              <a:t>D</a:t>
            </a:r>
            <a:endParaRPr sz="3200" b="1" dirty="0">
              <a:solidFill>
                <a:schemeClr val="lt1"/>
              </a:solidFill>
              <a:latin typeface="Varela Round"/>
              <a:ea typeface="Varela Round"/>
              <a:cs typeface="Varela Round"/>
              <a:sym typeface="Varela Round"/>
            </a:endParaRPr>
          </a:p>
        </p:txBody>
      </p:sp>
    </p:spTree>
    <p:extLst>
      <p:ext uri="{BB962C8B-B14F-4D97-AF65-F5344CB8AC3E}">
        <p14:creationId xmlns:p14="http://schemas.microsoft.com/office/powerpoint/2010/main" val="4660916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7200000" s="0" l="0"/>
                                      </p:by>
                                    </p:animClr>
                                    <p:animClr clrSpc="hsl" dir="cw">
                                      <p:cBhvr>
                                        <p:cTn id="7" dur="500" fill="hold"/>
                                        <p:tgtEl>
                                          <p:spTgt spid="4"/>
                                        </p:tgtEl>
                                        <p:attrNameLst>
                                          <p:attrName>fillcolor</p:attrName>
                                        </p:attrNameLst>
                                      </p:cBhvr>
                                      <p:by>
                                        <p:hsl h="7200000" s="0" l="0"/>
                                      </p:by>
                                    </p:animClr>
                                    <p:animClr clrSpc="hsl" dir="cw">
                                      <p:cBhvr>
                                        <p:cTn id="8" dur="500" fill="hold"/>
                                        <p:tgtEl>
                                          <p:spTgt spid="4"/>
                                        </p:tgtEl>
                                        <p:attrNameLst>
                                          <p:attrName>stroke.color</p:attrName>
                                        </p:attrNameLst>
                                      </p:cBhvr>
                                      <p:by>
                                        <p:hsl h="7200000" s="0" l="0"/>
                                      </p:by>
                                    </p:animClr>
                                    <p:set>
                                      <p:cBhvr>
                                        <p:cTn id="9"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365759" y="1975534"/>
            <a:ext cx="6766561" cy="2062103"/>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en-US" sz="3200" b="1">
                <a:solidFill>
                  <a:srgbClr val="002060"/>
                </a:solidFill>
                <a:ea typeface="Times New Roman" panose="02020603050405020304" pitchFamily="18" charset="0"/>
              </a:rPr>
              <a:t>Vào </a:t>
            </a:r>
            <a:r>
              <a:rPr lang="en-US" sz="3200" b="1" dirty="0" err="1">
                <a:solidFill>
                  <a:srgbClr val="002060"/>
                </a:solidFill>
                <a:ea typeface="Times New Roman" panose="02020603050405020304" pitchFamily="18" charset="0"/>
              </a:rPr>
              <a:t>những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ngày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không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hướng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Trời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vuông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góc</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với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Mặt</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Trăng</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khi</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đó</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thủy</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triều</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yếu</a:t>
            </a:r>
            <a:r>
              <a:rPr lang="en-US" sz="3200" b="1" dirty="0">
                <a:solidFill>
                  <a:srgbClr val="002060"/>
                </a:solidFill>
                <a:ea typeface="Times New Roman" panose="02020603050405020304" pitchFamily="18" charset="0"/>
              </a:rPr>
              <a:t> </a:t>
            </a:r>
            <a:r>
              <a:rPr lang="en-US" sz="3200" b="1" dirty="0" err="1">
                <a:solidFill>
                  <a:srgbClr val="002060"/>
                </a:solidFill>
                <a:ea typeface="Times New Roman" panose="02020603050405020304" pitchFamily="18" charset="0"/>
              </a:rPr>
              <a:t>nhất</a:t>
            </a:r>
            <a:r>
              <a:rPr lang="en-US" sz="3200" b="1" dirty="0">
                <a:solidFill>
                  <a:srgbClr val="002060"/>
                </a:solidFill>
                <a:ea typeface="Times New Roman" panose="02020603050405020304" pitchFamily="18" charset="0"/>
              </a:rPr>
              <a:t>.</a:t>
            </a:r>
            <a:endParaRPr lang="vi-VN" sz="3200" b="1" dirty="0">
              <a:solidFill>
                <a:srgbClr val="002060"/>
              </a:solidFill>
              <a:ea typeface="Times New Roman" panose="02020603050405020304" pitchFamily="18" charset="0"/>
            </a:endParaRPr>
          </a:p>
        </p:txBody>
      </p:sp>
      <p:sp>
        <p:nvSpPr>
          <p:cNvPr id="7" name="TextBox 6" descr="n25 Fb Nguyen Phuong"/>
          <p:cNvSpPr txBox="1"/>
          <p:nvPr/>
        </p:nvSpPr>
        <p:spPr>
          <a:xfrm>
            <a:off x="365759" y="706338"/>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3</a:t>
            </a:r>
          </a:p>
        </p:txBody>
      </p:sp>
      <p:pic>
        <p:nvPicPr>
          <p:cNvPr id="4" name="Picture 3" descr="n25 Fb Nguyen Phuong"/>
          <p:cNvPicPr>
            <a:picLocks noChangeAspect="1"/>
          </p:cNvPicPr>
          <p:nvPr/>
        </p:nvPicPr>
        <p:blipFill>
          <a:blip r:embed="rId2"/>
          <a:stretch>
            <a:fillRect/>
          </a:stretch>
        </p:blipFill>
        <p:spPr>
          <a:xfrm>
            <a:off x="7306952" y="1111993"/>
            <a:ext cx="4660666" cy="5406373"/>
          </a:xfrm>
          <a:prstGeom prst="rect">
            <a:avLst/>
          </a:prstGeom>
        </p:spPr>
      </p:pic>
    </p:spTree>
    <p:extLst>
      <p:ext uri="{BB962C8B-B14F-4D97-AF65-F5344CB8AC3E}">
        <p14:creationId xmlns:p14="http://schemas.microsoft.com/office/powerpoint/2010/main" val="293255126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Rectangle 2" descr="n25 Fb Nguyen Phuong"/>
              <p:cNvSpPr/>
              <p:nvPr/>
            </p:nvSpPr>
            <p:spPr>
              <a:xfrm>
                <a:off x="365759" y="1365934"/>
                <a:ext cx="11234058" cy="1267655"/>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600" b="1">
                    <a:solidFill>
                      <a:srgbClr val="002060"/>
                    </a:solidFill>
                    <a:ea typeface="Times New Roman" panose="02020603050405020304" pitchFamily="18" charset="0"/>
                  </a:rPr>
                  <a:t>Lực </a:t>
                </a:r>
                <a:r>
                  <a:rPr lang="vi-VN" sz="3600" b="1" dirty="0">
                    <a:solidFill>
                      <a:srgbClr val="002060"/>
                    </a:solidFill>
                    <a:ea typeface="Times New Roman" panose="02020603050405020304" pitchFamily="18" charset="0"/>
                  </a:rPr>
                  <a:t>hấp dẫn do Mặt Trăng và Mặt Trời tác dụng lên lớp nước trên bề mặt Trái Đất là</a:t>
                </a:r>
                <a:r>
                  <a:rPr lang="en-US" sz="3600" b="1" dirty="0">
                    <a:solidFill>
                      <a:srgbClr val="002060"/>
                    </a:solidFill>
                    <a:ea typeface="Times New Roman" panose="02020603050405020304" pitchFamily="18" charset="0"/>
                  </a:rPr>
                  <a:t> </a:t>
                </a:r>
                <a14:m>
                  <m:oMath xmlns:m="http://schemas.openxmlformats.org/officeDocument/2006/math">
                    <m:acc>
                      <m:accPr>
                        <m:chr m:val="⃗"/>
                        <m:ctrlPr>
                          <a:rPr lang="en-US" sz="3600" b="1" i="1" dirty="0" smtClean="0">
                            <a:solidFill>
                              <a:srgbClr val="002060"/>
                            </a:solidFill>
                            <a:latin typeface="Cambria Math" panose="02040503050406030204" pitchFamily="18" charset="0"/>
                          </a:rPr>
                        </m:ctrlPr>
                      </m:accPr>
                      <m:e>
                        <m:sSub>
                          <m:sSubPr>
                            <m:ctrlPr>
                              <a:rPr lang="en-US" sz="3600" b="1" i="1" dirty="0" smtClean="0">
                                <a:solidFill>
                                  <a:srgbClr val="002060"/>
                                </a:solidFill>
                                <a:latin typeface="Cambria Math" panose="02040503050406030204" pitchFamily="18" charset="0"/>
                              </a:rPr>
                            </m:ctrlPr>
                          </m:sSubPr>
                          <m:e>
                            <m:r>
                              <a:rPr lang="en-US" sz="3600" b="1" i="1" dirty="0" smtClean="0">
                                <a:solidFill>
                                  <a:srgbClr val="002060"/>
                                </a:solidFill>
                                <a:latin typeface="Cambria Math" panose="02040503050406030204" pitchFamily="18" charset="0"/>
                              </a:rPr>
                              <m:t>𝑭</m:t>
                            </m:r>
                          </m:e>
                          <m:sub>
                            <m:r>
                              <a:rPr lang="en-US" sz="3600" b="1" i="1" dirty="0" smtClean="0">
                                <a:solidFill>
                                  <a:srgbClr val="002060"/>
                                </a:solidFill>
                                <a:latin typeface="Cambria Math" panose="02040503050406030204" pitchFamily="18" charset="0"/>
                              </a:rPr>
                              <m:t>𝟏</m:t>
                            </m:r>
                          </m:sub>
                        </m:sSub>
                      </m:e>
                    </m:acc>
                  </m:oMath>
                </a14:m>
                <a:r>
                  <a:rPr lang="en-US" sz="3600" b="1" dirty="0">
                    <a:solidFill>
                      <a:srgbClr val="002060"/>
                    </a:solidFill>
                    <a:ea typeface="Times New Roman" panose="02020603050405020304" pitchFamily="18" charset="0"/>
                  </a:rPr>
                  <a:t> </a:t>
                </a:r>
                <a:r>
                  <a:rPr lang="en-US" sz="3600" b="1" dirty="0" err="1">
                    <a:solidFill>
                      <a:srgbClr val="002060"/>
                    </a:solidFill>
                    <a:ea typeface="Times New Roman" panose="02020603050405020304" pitchFamily="18" charset="0"/>
                  </a:rPr>
                  <a:t>và</a:t>
                </a:r>
                <a:r>
                  <a:rPr lang="en-US" sz="3600" b="1" dirty="0">
                    <a:solidFill>
                      <a:srgbClr val="002060"/>
                    </a:solidFill>
                    <a:ea typeface="Times New Roman" panose="02020603050405020304" pitchFamily="18" charset="0"/>
                  </a:rPr>
                  <a:t> </a:t>
                </a:r>
                <a14:m>
                  <m:oMath xmlns:m="http://schemas.openxmlformats.org/officeDocument/2006/math">
                    <m:acc>
                      <m:accPr>
                        <m:chr m:val="⃗"/>
                        <m:ctrlPr>
                          <a:rPr lang="en-US" sz="3600" b="1" i="1" dirty="0" smtClean="0">
                            <a:solidFill>
                              <a:srgbClr val="002060"/>
                            </a:solidFill>
                            <a:latin typeface="Cambria Math" panose="02040503050406030204" pitchFamily="18" charset="0"/>
                          </a:rPr>
                        </m:ctrlPr>
                      </m:accPr>
                      <m:e>
                        <m:sSub>
                          <m:sSubPr>
                            <m:ctrlPr>
                              <a:rPr lang="en-US" sz="3600" b="1" i="1" dirty="0" smtClean="0">
                                <a:solidFill>
                                  <a:srgbClr val="002060"/>
                                </a:solidFill>
                                <a:latin typeface="Cambria Math" panose="02040503050406030204" pitchFamily="18" charset="0"/>
                              </a:rPr>
                            </m:ctrlPr>
                          </m:sSubPr>
                          <m:e>
                            <m:r>
                              <a:rPr lang="en-US" sz="3600" b="1" i="1" dirty="0" smtClean="0">
                                <a:solidFill>
                                  <a:srgbClr val="002060"/>
                                </a:solidFill>
                                <a:latin typeface="Cambria Math" panose="02040503050406030204" pitchFamily="18" charset="0"/>
                              </a:rPr>
                              <m:t>𝑭</m:t>
                            </m:r>
                          </m:e>
                          <m:sub>
                            <m:r>
                              <a:rPr lang="en-US" sz="3600" b="1" i="1" dirty="0" smtClean="0">
                                <a:solidFill>
                                  <a:srgbClr val="002060"/>
                                </a:solidFill>
                                <a:latin typeface="Cambria Math" panose="02040503050406030204" pitchFamily="18" charset="0"/>
                              </a:rPr>
                              <m:t>𝟐</m:t>
                            </m:r>
                          </m:sub>
                        </m:sSub>
                      </m:e>
                    </m:acc>
                  </m:oMath>
                </a14:m>
                <a:endParaRPr lang="vi-VN" sz="3600" b="1" dirty="0">
                  <a:solidFill>
                    <a:srgbClr val="002060"/>
                  </a:solidFill>
                  <a:ea typeface="Times New Roman" panose="02020603050405020304" pitchFamily="18" charset="0"/>
                </a:endParaRPr>
              </a:p>
            </p:txBody>
          </p:sp>
        </mc:Choice>
        <mc:Fallback>
          <p:sp>
            <p:nvSpPr>
              <p:cNvPr id="3" name="Rectangle 2" descr="n25 Fb Nguyen Phuong"/>
              <p:cNvSpPr>
                <a:spLocks noRot="1" noChangeAspect="1" noMove="1" noResize="1" noEditPoints="1" noAdjustHandles="1" noChangeArrowheads="1" noChangeShapeType="1" noTextEdit="1"/>
              </p:cNvSpPr>
              <p:nvPr/>
            </p:nvSpPr>
            <p:spPr>
              <a:xfrm>
                <a:off x="365759" y="1365934"/>
                <a:ext cx="11234058" cy="1267655"/>
              </a:xfrm>
              <a:prstGeom prst="rect">
                <a:avLst/>
              </a:prstGeom>
              <a:blipFill>
                <a:blip r:embed="rId2"/>
                <a:stretch>
                  <a:fillRect l="-1628" t="-7212" r="-2713" b="-17308"/>
                </a:stretch>
              </a:blipFill>
            </p:spPr>
            <p:txBody>
              <a:bodyPr/>
              <a:lstStyle/>
              <a:p>
                <a:r>
                  <a:rPr lang="en-US">
                    <a:noFill/>
                  </a:rPr>
                  <a:t> </a:t>
                </a:r>
              </a:p>
            </p:txBody>
          </p:sp>
        </mc:Fallback>
      </mc:AlternateContent>
      <p:sp>
        <p:nvSpPr>
          <p:cNvPr id="7" name="TextBox 6" descr="n25 Fb Nguyen Phuong"/>
          <p:cNvSpPr txBox="1"/>
          <p:nvPr/>
        </p:nvSpPr>
        <p:spPr>
          <a:xfrm>
            <a:off x="365759" y="706338"/>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4</a:t>
            </a:r>
          </a:p>
        </p:txBody>
      </p:sp>
      <p:pic>
        <p:nvPicPr>
          <p:cNvPr id="2" name="Picture 1" descr="n25 Fb Nguyen Phuong"/>
          <p:cNvPicPr>
            <a:picLocks noChangeAspect="1"/>
          </p:cNvPicPr>
          <p:nvPr/>
        </p:nvPicPr>
        <p:blipFill>
          <a:blip r:embed="rId3">
            <a:extLst>
              <a:ext uri="{BEBA8EAE-BF5A-486C-A8C5-ECC9F3942E4B}">
                <a14:imgProps xmlns:a14="http://schemas.microsoft.com/office/drawing/2010/main">
                  <a14:imgLayer r:embed="rId4">
                    <a14:imgEffect>
                      <a14:backgroundRemoval t="0" b="100000" l="2439" r="100000">
                        <a14:backgroundMark x1="3443" y1="54913" x2="3443" y2="54913"/>
                        <a14:backgroundMark x1="3443" y1="58382" x2="3443" y2="58382"/>
                        <a14:backgroundMark x1="3443" y1="50289" x2="3443" y2="50289"/>
                      </a14:backgroundRemoval>
                    </a14:imgEffect>
                  </a14:imgLayer>
                </a14:imgProps>
              </a:ext>
            </a:extLst>
          </a:blip>
          <a:stretch>
            <a:fillRect/>
          </a:stretch>
        </p:blipFill>
        <p:spPr>
          <a:xfrm>
            <a:off x="222068" y="3005948"/>
            <a:ext cx="11813039" cy="2932074"/>
          </a:xfrm>
          <a:prstGeom prst="rect">
            <a:avLst/>
          </a:prstGeom>
        </p:spPr>
      </p:pic>
    </p:spTree>
    <p:extLst>
      <p:ext uri="{BB962C8B-B14F-4D97-AF65-F5344CB8AC3E}">
        <p14:creationId xmlns:p14="http://schemas.microsoft.com/office/powerpoint/2010/main" val="382106237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5 Fb Nguyen Phuong"/>
          <p:cNvSpPr/>
          <p:nvPr/>
        </p:nvSpPr>
        <p:spPr>
          <a:xfrm>
            <a:off x="260984" y="806136"/>
            <a:ext cx="11521441" cy="1754326"/>
          </a:xfrm>
          <a:prstGeom prst="rect">
            <a:avLst/>
          </a:prstGeom>
          <a:solidFill>
            <a:schemeClr val="accent3">
              <a:lumMod val="20000"/>
              <a:lumOff val="80000"/>
            </a:schemeClr>
          </a:solidFill>
        </p:spPr>
        <p:txBody>
          <a:bodyPr wrap="square">
            <a:spAutoFit/>
          </a:bodyPr>
          <a:lstStyle/>
          <a:p>
            <a:pPr marR="0" lvl="0" algn="just">
              <a:spcBef>
                <a:spcPts val="0"/>
              </a:spcBef>
              <a:spcAft>
                <a:spcPts val="0"/>
              </a:spcAft>
            </a:pPr>
            <a:r>
              <a:rPr lang="vi-VN" sz="3600" b="1">
                <a:solidFill>
                  <a:srgbClr val="002060"/>
                </a:solidFill>
                <a:ea typeface="Times New Roman" panose="02020603050405020304" pitchFamily="18" charset="0"/>
              </a:rPr>
              <a:t>Vì </a:t>
            </a:r>
            <a:r>
              <a:rPr lang="vi-VN" sz="3600" b="1" dirty="0">
                <a:solidFill>
                  <a:srgbClr val="002060"/>
                </a:solidFill>
                <a:ea typeface="Times New Roman" panose="02020603050405020304" pitchFamily="18" charset="0"/>
              </a:rPr>
              <a:t>khi đó khoảng </a:t>
            </a:r>
            <a:r>
              <a:rPr lang="vi-VN" sz="2800" b="1" dirty="0">
                <a:solidFill>
                  <a:srgbClr val="002060"/>
                </a:solidFill>
                <a:ea typeface="Times New Roman" panose="02020603050405020304" pitchFamily="18" charset="0"/>
              </a:rPr>
              <a:t>các</a:t>
            </a:r>
            <a:r>
              <a:rPr lang="vi-VN" sz="3600" b="1" dirty="0">
                <a:solidFill>
                  <a:srgbClr val="002060"/>
                </a:solidFill>
                <a:ea typeface="Times New Roman" panose="02020603050405020304" pitchFamily="18" charset="0"/>
              </a:rPr>
              <a:t> giữa Mặt Trời, Mặt Trăng và Trái Đất là nhỏ nhất lên lực hấp dẫn lớn nhất, dẫn đến triều cường mạnh nhất.</a:t>
            </a:r>
          </a:p>
        </p:txBody>
      </p:sp>
      <p:sp>
        <p:nvSpPr>
          <p:cNvPr id="7" name="TextBox 6" descr="n25 Fb Nguyen Phuong"/>
          <p:cNvSpPr txBox="1"/>
          <p:nvPr/>
        </p:nvSpPr>
        <p:spPr>
          <a:xfrm>
            <a:off x="108584" y="163413"/>
            <a:ext cx="1280161" cy="523220"/>
          </a:xfrm>
          <a:prstGeom prst="rect">
            <a:avLst/>
          </a:prstGeom>
          <a:solidFill>
            <a:srgbClr val="0070C0"/>
          </a:solidFill>
        </p:spPr>
        <p:txBody>
          <a:bodyPr wrap="square" rtlCol="0">
            <a:spAutoFit/>
          </a:bodyPr>
          <a:lstStyle/>
          <a:p>
            <a:r>
              <a:rPr lang="en-US" sz="2800" b="1" dirty="0">
                <a:solidFill>
                  <a:schemeClr val="bg1">
                    <a:lumMod val="20000"/>
                    <a:lumOff val="80000"/>
                  </a:schemeClr>
                </a:solidFill>
              </a:rPr>
              <a:t>CÂU 5</a:t>
            </a:r>
          </a:p>
        </p:txBody>
      </p:sp>
      <p:pic>
        <p:nvPicPr>
          <p:cNvPr id="1026" name="Picture 2" descr="n25 Fb Nguyen Phuong">
            <a:extLst>
              <a:ext uri="{FF2B5EF4-FFF2-40B4-BE49-F238E27FC236}">
                <a16:creationId xmlns:a16="http://schemas.microsoft.com/office/drawing/2014/main" id="{D6DFF927-B45F-4F07-8856-4633F66F6E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9111" y="2679965"/>
            <a:ext cx="5277290" cy="395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85699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descr="n25 Fb Nguyen Phuong">
            <a:extLst>
              <a:ext uri="{FF2B5EF4-FFF2-40B4-BE49-F238E27FC236}">
                <a16:creationId xmlns:a16="http://schemas.microsoft.com/office/drawing/2014/main" id="{C2357D88-A495-4823-9E66-83958D777E7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THỦY TRIỀU</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6" name="Hình chữ nhật: Góc Tròn 5" descr="n25 Fb Nguyen Phuong">
            <a:extLst>
              <a:ext uri="{FF2B5EF4-FFF2-40B4-BE49-F238E27FC236}">
                <a16:creationId xmlns:a16="http://schemas.microsoft.com/office/drawing/2014/main" id="{59C4A1F2-2C0F-4B54-834C-880EDC459818}"/>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4</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7" name="Rectangle: Rounded Corners 15" descr="n25 Fb Nguyen Phuong">
            <a:extLst>
              <a:ext uri="{FF2B5EF4-FFF2-40B4-BE49-F238E27FC236}">
                <a16:creationId xmlns:a16="http://schemas.microsoft.com/office/drawing/2014/main" id="{D8EBCCF6-C4B8-4EE6-B2AA-F454F2E7D281}"/>
              </a:ext>
            </a:extLst>
          </p:cNvPr>
          <p:cNvSpPr/>
          <p:nvPr/>
        </p:nvSpPr>
        <p:spPr>
          <a:xfrm>
            <a:off x="469728" y="1485900"/>
            <a:ext cx="4409533" cy="5076825"/>
          </a:xfrm>
          <a:custGeom>
            <a:avLst/>
            <a:gdLst>
              <a:gd name="connsiteX0" fmla="*/ 0 w 4409533"/>
              <a:gd name="connsiteY0" fmla="*/ 734937 h 5076825"/>
              <a:gd name="connsiteX1" fmla="*/ 734937 w 4409533"/>
              <a:gd name="connsiteY1" fmla="*/ 0 h 5076825"/>
              <a:gd name="connsiteX2" fmla="*/ 1322869 w 4409533"/>
              <a:gd name="connsiteY2" fmla="*/ 0 h 5076825"/>
              <a:gd name="connsiteX3" fmla="*/ 1940197 w 4409533"/>
              <a:gd name="connsiteY3" fmla="*/ 0 h 5076825"/>
              <a:gd name="connsiteX4" fmla="*/ 2439939 w 4409533"/>
              <a:gd name="connsiteY4" fmla="*/ 0 h 5076825"/>
              <a:gd name="connsiteX5" fmla="*/ 2998474 w 4409533"/>
              <a:gd name="connsiteY5" fmla="*/ 0 h 5076825"/>
              <a:gd name="connsiteX6" fmla="*/ 3674596 w 4409533"/>
              <a:gd name="connsiteY6" fmla="*/ 0 h 5076825"/>
              <a:gd name="connsiteX7" fmla="*/ 4409533 w 4409533"/>
              <a:gd name="connsiteY7" fmla="*/ 734937 h 5076825"/>
              <a:gd name="connsiteX8" fmla="*/ 4409533 w 4409533"/>
              <a:gd name="connsiteY8" fmla="*/ 1322355 h 5076825"/>
              <a:gd name="connsiteX9" fmla="*/ 4409533 w 4409533"/>
              <a:gd name="connsiteY9" fmla="*/ 1729425 h 5076825"/>
              <a:gd name="connsiteX10" fmla="*/ 4409533 w 4409533"/>
              <a:gd name="connsiteY10" fmla="*/ 2244704 h 5076825"/>
              <a:gd name="connsiteX11" fmla="*/ 4409533 w 4409533"/>
              <a:gd name="connsiteY11" fmla="*/ 2651774 h 5076825"/>
              <a:gd name="connsiteX12" fmla="*/ 4409533 w 4409533"/>
              <a:gd name="connsiteY12" fmla="*/ 3058844 h 5076825"/>
              <a:gd name="connsiteX13" fmla="*/ 4409533 w 4409533"/>
              <a:gd name="connsiteY13" fmla="*/ 3465914 h 5076825"/>
              <a:gd name="connsiteX14" fmla="*/ 4409533 w 4409533"/>
              <a:gd name="connsiteY14" fmla="*/ 4341888 h 5076825"/>
              <a:gd name="connsiteX15" fmla="*/ 3674596 w 4409533"/>
              <a:gd name="connsiteY15" fmla="*/ 5076825 h 5076825"/>
              <a:gd name="connsiteX16" fmla="*/ 3086664 w 4409533"/>
              <a:gd name="connsiteY16" fmla="*/ 5076825 h 5076825"/>
              <a:gd name="connsiteX17" fmla="*/ 2557526 w 4409533"/>
              <a:gd name="connsiteY17" fmla="*/ 5076825 h 5076825"/>
              <a:gd name="connsiteX18" fmla="*/ 2028387 w 4409533"/>
              <a:gd name="connsiteY18" fmla="*/ 5076825 h 5076825"/>
              <a:gd name="connsiteX19" fmla="*/ 1411059 w 4409533"/>
              <a:gd name="connsiteY19" fmla="*/ 5076825 h 5076825"/>
              <a:gd name="connsiteX20" fmla="*/ 734937 w 4409533"/>
              <a:gd name="connsiteY20" fmla="*/ 5076825 h 5076825"/>
              <a:gd name="connsiteX21" fmla="*/ 0 w 4409533"/>
              <a:gd name="connsiteY21" fmla="*/ 4341888 h 5076825"/>
              <a:gd name="connsiteX22" fmla="*/ 0 w 4409533"/>
              <a:gd name="connsiteY22" fmla="*/ 3826609 h 5076825"/>
              <a:gd name="connsiteX23" fmla="*/ 0 w 4409533"/>
              <a:gd name="connsiteY23" fmla="*/ 3311331 h 5076825"/>
              <a:gd name="connsiteX24" fmla="*/ 0 w 4409533"/>
              <a:gd name="connsiteY24" fmla="*/ 2868191 h 5076825"/>
              <a:gd name="connsiteX25" fmla="*/ 0 w 4409533"/>
              <a:gd name="connsiteY25" fmla="*/ 2425051 h 5076825"/>
              <a:gd name="connsiteX26" fmla="*/ 0 w 4409533"/>
              <a:gd name="connsiteY26" fmla="*/ 1837633 h 5076825"/>
              <a:gd name="connsiteX27" fmla="*/ 0 w 4409533"/>
              <a:gd name="connsiteY27" fmla="*/ 1286285 h 5076825"/>
              <a:gd name="connsiteX28" fmla="*/ 0 w 4409533"/>
              <a:gd name="connsiteY28" fmla="*/ 734937 h 507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09533" h="5076825" fill="none" extrusionOk="0">
                <a:moveTo>
                  <a:pt x="0" y="734937"/>
                </a:moveTo>
                <a:cubicBezTo>
                  <a:pt x="-36576" y="398127"/>
                  <a:pt x="341698" y="16483"/>
                  <a:pt x="734937" y="0"/>
                </a:cubicBezTo>
                <a:cubicBezTo>
                  <a:pt x="854940" y="-52585"/>
                  <a:pt x="1153122" y="55367"/>
                  <a:pt x="1322869" y="0"/>
                </a:cubicBezTo>
                <a:cubicBezTo>
                  <a:pt x="1492616" y="-55367"/>
                  <a:pt x="1709444" y="50021"/>
                  <a:pt x="1940197" y="0"/>
                </a:cubicBezTo>
                <a:cubicBezTo>
                  <a:pt x="2170950" y="-50021"/>
                  <a:pt x="2286676" y="17898"/>
                  <a:pt x="2439939" y="0"/>
                </a:cubicBezTo>
                <a:cubicBezTo>
                  <a:pt x="2593202" y="-17898"/>
                  <a:pt x="2826537" y="46666"/>
                  <a:pt x="2998474" y="0"/>
                </a:cubicBezTo>
                <a:cubicBezTo>
                  <a:pt x="3170412" y="-46666"/>
                  <a:pt x="3475520" y="71932"/>
                  <a:pt x="3674596" y="0"/>
                </a:cubicBezTo>
                <a:cubicBezTo>
                  <a:pt x="4119361" y="-74806"/>
                  <a:pt x="4432144" y="407535"/>
                  <a:pt x="4409533" y="734937"/>
                </a:cubicBezTo>
                <a:cubicBezTo>
                  <a:pt x="4470386" y="908786"/>
                  <a:pt x="4362086" y="1093221"/>
                  <a:pt x="4409533" y="1322355"/>
                </a:cubicBezTo>
                <a:cubicBezTo>
                  <a:pt x="4456980" y="1551489"/>
                  <a:pt x="4391533" y="1626124"/>
                  <a:pt x="4409533" y="1729425"/>
                </a:cubicBezTo>
                <a:cubicBezTo>
                  <a:pt x="4427533" y="1832726"/>
                  <a:pt x="4373917" y="2105456"/>
                  <a:pt x="4409533" y="2244704"/>
                </a:cubicBezTo>
                <a:cubicBezTo>
                  <a:pt x="4445149" y="2383952"/>
                  <a:pt x="4404630" y="2464531"/>
                  <a:pt x="4409533" y="2651774"/>
                </a:cubicBezTo>
                <a:cubicBezTo>
                  <a:pt x="4414436" y="2839017"/>
                  <a:pt x="4408845" y="2944166"/>
                  <a:pt x="4409533" y="3058844"/>
                </a:cubicBezTo>
                <a:cubicBezTo>
                  <a:pt x="4410221" y="3173522"/>
                  <a:pt x="4393012" y="3322496"/>
                  <a:pt x="4409533" y="3465914"/>
                </a:cubicBezTo>
                <a:cubicBezTo>
                  <a:pt x="4426054" y="3609332"/>
                  <a:pt x="4368796" y="3906619"/>
                  <a:pt x="4409533" y="4341888"/>
                </a:cubicBezTo>
                <a:cubicBezTo>
                  <a:pt x="4372180" y="4732314"/>
                  <a:pt x="4193322" y="5100731"/>
                  <a:pt x="3674596" y="5076825"/>
                </a:cubicBezTo>
                <a:cubicBezTo>
                  <a:pt x="3486216" y="5130093"/>
                  <a:pt x="3306896" y="5075309"/>
                  <a:pt x="3086664" y="5076825"/>
                </a:cubicBezTo>
                <a:cubicBezTo>
                  <a:pt x="2866432" y="5078341"/>
                  <a:pt x="2694409" y="5065528"/>
                  <a:pt x="2557526" y="5076825"/>
                </a:cubicBezTo>
                <a:cubicBezTo>
                  <a:pt x="2420643" y="5088122"/>
                  <a:pt x="2251705" y="5036940"/>
                  <a:pt x="2028387" y="5076825"/>
                </a:cubicBezTo>
                <a:cubicBezTo>
                  <a:pt x="1805069" y="5116710"/>
                  <a:pt x="1689279" y="5026293"/>
                  <a:pt x="1411059" y="5076825"/>
                </a:cubicBezTo>
                <a:cubicBezTo>
                  <a:pt x="1132839" y="5127357"/>
                  <a:pt x="898120" y="5043360"/>
                  <a:pt x="734937" y="5076825"/>
                </a:cubicBezTo>
                <a:cubicBezTo>
                  <a:pt x="324923" y="5003399"/>
                  <a:pt x="60386" y="4803425"/>
                  <a:pt x="0" y="4341888"/>
                </a:cubicBezTo>
                <a:cubicBezTo>
                  <a:pt x="-11811" y="4234425"/>
                  <a:pt x="31317" y="4024659"/>
                  <a:pt x="0" y="3826609"/>
                </a:cubicBezTo>
                <a:cubicBezTo>
                  <a:pt x="-31317" y="3628559"/>
                  <a:pt x="11221" y="3429476"/>
                  <a:pt x="0" y="3311331"/>
                </a:cubicBezTo>
                <a:cubicBezTo>
                  <a:pt x="-11221" y="3193186"/>
                  <a:pt x="2628" y="2973216"/>
                  <a:pt x="0" y="2868191"/>
                </a:cubicBezTo>
                <a:cubicBezTo>
                  <a:pt x="-2628" y="2763166"/>
                  <a:pt x="41131" y="2598035"/>
                  <a:pt x="0" y="2425051"/>
                </a:cubicBezTo>
                <a:cubicBezTo>
                  <a:pt x="-41131" y="2252067"/>
                  <a:pt x="43577" y="1973922"/>
                  <a:pt x="0" y="1837633"/>
                </a:cubicBezTo>
                <a:cubicBezTo>
                  <a:pt x="-43577" y="1701344"/>
                  <a:pt x="22676" y="1405576"/>
                  <a:pt x="0" y="1286285"/>
                </a:cubicBezTo>
                <a:cubicBezTo>
                  <a:pt x="-22676" y="1166994"/>
                  <a:pt x="57250" y="867454"/>
                  <a:pt x="0" y="734937"/>
                </a:cubicBezTo>
                <a:close/>
              </a:path>
              <a:path w="4409533" h="5076825" stroke="0" extrusionOk="0">
                <a:moveTo>
                  <a:pt x="0" y="734937"/>
                </a:moveTo>
                <a:cubicBezTo>
                  <a:pt x="-22885" y="440236"/>
                  <a:pt x="360095" y="-6717"/>
                  <a:pt x="734937" y="0"/>
                </a:cubicBezTo>
                <a:cubicBezTo>
                  <a:pt x="923716" y="-58267"/>
                  <a:pt x="1168505" y="27270"/>
                  <a:pt x="1322869" y="0"/>
                </a:cubicBezTo>
                <a:cubicBezTo>
                  <a:pt x="1477233" y="-27270"/>
                  <a:pt x="1735423" y="56332"/>
                  <a:pt x="1969594" y="0"/>
                </a:cubicBezTo>
                <a:cubicBezTo>
                  <a:pt x="2203765" y="-56332"/>
                  <a:pt x="2485370" y="52661"/>
                  <a:pt x="2616319" y="0"/>
                </a:cubicBezTo>
                <a:cubicBezTo>
                  <a:pt x="2747269" y="-52661"/>
                  <a:pt x="3364811" y="74090"/>
                  <a:pt x="3674596" y="0"/>
                </a:cubicBezTo>
                <a:cubicBezTo>
                  <a:pt x="4184431" y="-13876"/>
                  <a:pt x="4403083" y="342823"/>
                  <a:pt x="4409533" y="734937"/>
                </a:cubicBezTo>
                <a:cubicBezTo>
                  <a:pt x="4432158" y="848599"/>
                  <a:pt x="4351984" y="998280"/>
                  <a:pt x="4409533" y="1250216"/>
                </a:cubicBezTo>
                <a:cubicBezTo>
                  <a:pt x="4467082" y="1502152"/>
                  <a:pt x="4386949" y="1509102"/>
                  <a:pt x="4409533" y="1765494"/>
                </a:cubicBezTo>
                <a:cubicBezTo>
                  <a:pt x="4432117" y="2021886"/>
                  <a:pt x="4390258" y="2153173"/>
                  <a:pt x="4409533" y="2316843"/>
                </a:cubicBezTo>
                <a:cubicBezTo>
                  <a:pt x="4428808" y="2480513"/>
                  <a:pt x="4352015" y="2621161"/>
                  <a:pt x="4409533" y="2868191"/>
                </a:cubicBezTo>
                <a:cubicBezTo>
                  <a:pt x="4467051" y="3115221"/>
                  <a:pt x="4345588" y="3259094"/>
                  <a:pt x="4409533" y="3419539"/>
                </a:cubicBezTo>
                <a:cubicBezTo>
                  <a:pt x="4473478" y="3579984"/>
                  <a:pt x="4357526" y="4143882"/>
                  <a:pt x="4409533" y="4341888"/>
                </a:cubicBezTo>
                <a:cubicBezTo>
                  <a:pt x="4382037" y="4865259"/>
                  <a:pt x="4087617" y="5035656"/>
                  <a:pt x="3674596" y="5076825"/>
                </a:cubicBezTo>
                <a:cubicBezTo>
                  <a:pt x="3485388" y="5135780"/>
                  <a:pt x="3234758" y="5024528"/>
                  <a:pt x="3116061" y="5076825"/>
                </a:cubicBezTo>
                <a:cubicBezTo>
                  <a:pt x="2997365" y="5129122"/>
                  <a:pt x="2603167" y="5067846"/>
                  <a:pt x="2469336" y="5076825"/>
                </a:cubicBezTo>
                <a:cubicBezTo>
                  <a:pt x="2335506" y="5085804"/>
                  <a:pt x="2009543" y="5043618"/>
                  <a:pt x="1881404" y="5076825"/>
                </a:cubicBezTo>
                <a:cubicBezTo>
                  <a:pt x="1753265" y="5110032"/>
                  <a:pt x="1422055" y="5050122"/>
                  <a:pt x="1264076" y="5076825"/>
                </a:cubicBezTo>
                <a:cubicBezTo>
                  <a:pt x="1106097" y="5103528"/>
                  <a:pt x="922366" y="5050653"/>
                  <a:pt x="734937" y="5076825"/>
                </a:cubicBezTo>
                <a:cubicBezTo>
                  <a:pt x="388403" y="5068243"/>
                  <a:pt x="10236" y="4694209"/>
                  <a:pt x="0" y="4341888"/>
                </a:cubicBezTo>
                <a:cubicBezTo>
                  <a:pt x="-8831" y="4193388"/>
                  <a:pt x="48260" y="4068583"/>
                  <a:pt x="0" y="3934818"/>
                </a:cubicBezTo>
                <a:cubicBezTo>
                  <a:pt x="-48260" y="3801053"/>
                  <a:pt x="60294" y="3539749"/>
                  <a:pt x="0" y="3347400"/>
                </a:cubicBezTo>
                <a:cubicBezTo>
                  <a:pt x="-60294" y="3155051"/>
                  <a:pt x="3606" y="2892841"/>
                  <a:pt x="0" y="2759982"/>
                </a:cubicBezTo>
                <a:cubicBezTo>
                  <a:pt x="-3606" y="2627123"/>
                  <a:pt x="14637" y="2412054"/>
                  <a:pt x="0" y="2316843"/>
                </a:cubicBezTo>
                <a:cubicBezTo>
                  <a:pt x="-14637" y="2221632"/>
                  <a:pt x="21037" y="1886147"/>
                  <a:pt x="0" y="1765494"/>
                </a:cubicBezTo>
                <a:cubicBezTo>
                  <a:pt x="-21037" y="1644841"/>
                  <a:pt x="20228" y="1527546"/>
                  <a:pt x="0" y="1358424"/>
                </a:cubicBezTo>
                <a:cubicBezTo>
                  <a:pt x="-20228" y="1189302"/>
                  <a:pt x="53554" y="865127"/>
                  <a:pt x="0" y="734937"/>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a:solidFill>
                  <a:srgbClr val="000000"/>
                </a:solidFill>
                <a:cs typeface="Arial" panose="020B0604020202020204" pitchFamily="34" charset="0"/>
              </a:rPr>
              <a:t>Thủy triều là hiện tượng mực nước ở ven biển, cửa sông tại một nơi lên, xuống theo chu kì đúng bằng khoảng thời gian giữa hai lần liên tiếp Mặt Trăng di chuyển qua vị trí đó trên bầu trời.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pic>
        <p:nvPicPr>
          <p:cNvPr id="8" name="Picture 12" descr="n25 Fb Nguyen Phuong">
            <a:extLst>
              <a:ext uri="{FF2B5EF4-FFF2-40B4-BE49-F238E27FC236}">
                <a16:creationId xmlns:a16="http://schemas.microsoft.com/office/drawing/2014/main" id="{94728C14-F058-4B5D-85C3-6F9B200B1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2113" y="1485900"/>
            <a:ext cx="6250159" cy="4130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56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descr="n25 Fb Nguyen Phuong">
            <a:extLst>
              <a:ext uri="{FF2B5EF4-FFF2-40B4-BE49-F238E27FC236}">
                <a16:creationId xmlns:a16="http://schemas.microsoft.com/office/drawing/2014/main" id="{C2357D88-A495-4823-9E66-83958D777E75}"/>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THỦY TRIỀU</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6" name="Hình chữ nhật: Góc Tròn 5" descr="n25 Fb Nguyen Phuong">
            <a:extLst>
              <a:ext uri="{FF2B5EF4-FFF2-40B4-BE49-F238E27FC236}">
                <a16:creationId xmlns:a16="http://schemas.microsoft.com/office/drawing/2014/main" id="{59C4A1F2-2C0F-4B54-834C-880EDC459818}"/>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3</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7" name="Rectangle: Rounded Corners 15" descr="n25 Fb Nguyen Phuong">
            <a:extLst>
              <a:ext uri="{FF2B5EF4-FFF2-40B4-BE49-F238E27FC236}">
                <a16:creationId xmlns:a16="http://schemas.microsoft.com/office/drawing/2014/main" id="{D8EBCCF6-C4B8-4EE6-B2AA-F454F2E7D281}"/>
              </a:ext>
            </a:extLst>
          </p:cNvPr>
          <p:cNvSpPr/>
          <p:nvPr/>
        </p:nvSpPr>
        <p:spPr>
          <a:xfrm>
            <a:off x="400319" y="2859612"/>
            <a:ext cx="3798160" cy="3190875"/>
          </a:xfrm>
          <a:custGeom>
            <a:avLst/>
            <a:gdLst>
              <a:gd name="connsiteX0" fmla="*/ 0 w 3798160"/>
              <a:gd name="connsiteY0" fmla="*/ 531823 h 3190875"/>
              <a:gd name="connsiteX1" fmla="*/ 531823 w 3798160"/>
              <a:gd name="connsiteY1" fmla="*/ 0 h 3190875"/>
              <a:gd name="connsiteX2" fmla="*/ 1106071 w 3798160"/>
              <a:gd name="connsiteY2" fmla="*/ 0 h 3190875"/>
              <a:gd name="connsiteX3" fmla="*/ 1570938 w 3798160"/>
              <a:gd name="connsiteY3" fmla="*/ 0 h 3190875"/>
              <a:gd name="connsiteX4" fmla="*/ 2090496 w 3798160"/>
              <a:gd name="connsiteY4" fmla="*/ 0 h 3190875"/>
              <a:gd name="connsiteX5" fmla="*/ 2637399 w 3798160"/>
              <a:gd name="connsiteY5" fmla="*/ 0 h 3190875"/>
              <a:gd name="connsiteX6" fmla="*/ 3266337 w 3798160"/>
              <a:gd name="connsiteY6" fmla="*/ 0 h 3190875"/>
              <a:gd name="connsiteX7" fmla="*/ 3798160 w 3798160"/>
              <a:gd name="connsiteY7" fmla="*/ 531823 h 3190875"/>
              <a:gd name="connsiteX8" fmla="*/ 3798160 w 3798160"/>
              <a:gd name="connsiteY8" fmla="*/ 1106175 h 3190875"/>
              <a:gd name="connsiteX9" fmla="*/ 3798160 w 3798160"/>
              <a:gd name="connsiteY9" fmla="*/ 1616710 h 3190875"/>
              <a:gd name="connsiteX10" fmla="*/ 3798160 w 3798160"/>
              <a:gd name="connsiteY10" fmla="*/ 2084700 h 3190875"/>
              <a:gd name="connsiteX11" fmla="*/ 3798160 w 3798160"/>
              <a:gd name="connsiteY11" fmla="*/ 2659052 h 3190875"/>
              <a:gd name="connsiteX12" fmla="*/ 3266337 w 3798160"/>
              <a:gd name="connsiteY12" fmla="*/ 3190875 h 3190875"/>
              <a:gd name="connsiteX13" fmla="*/ 2801470 w 3798160"/>
              <a:gd name="connsiteY13" fmla="*/ 3190875 h 3190875"/>
              <a:gd name="connsiteX14" fmla="*/ 2254567 w 3798160"/>
              <a:gd name="connsiteY14" fmla="*/ 3190875 h 3190875"/>
              <a:gd name="connsiteX15" fmla="*/ 1789699 w 3798160"/>
              <a:gd name="connsiteY15" fmla="*/ 3190875 h 3190875"/>
              <a:gd name="connsiteX16" fmla="*/ 1324832 w 3798160"/>
              <a:gd name="connsiteY16" fmla="*/ 3190875 h 3190875"/>
              <a:gd name="connsiteX17" fmla="*/ 531823 w 3798160"/>
              <a:gd name="connsiteY17" fmla="*/ 3190875 h 3190875"/>
              <a:gd name="connsiteX18" fmla="*/ 0 w 3798160"/>
              <a:gd name="connsiteY18" fmla="*/ 2659052 h 3190875"/>
              <a:gd name="connsiteX19" fmla="*/ 0 w 3798160"/>
              <a:gd name="connsiteY19" fmla="*/ 2169789 h 3190875"/>
              <a:gd name="connsiteX20" fmla="*/ 0 w 3798160"/>
              <a:gd name="connsiteY20" fmla="*/ 1659254 h 3190875"/>
              <a:gd name="connsiteX21" fmla="*/ 0 w 3798160"/>
              <a:gd name="connsiteY21" fmla="*/ 1169992 h 3190875"/>
              <a:gd name="connsiteX22" fmla="*/ 0 w 3798160"/>
              <a:gd name="connsiteY22" fmla="*/ 531823 h 319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98160" h="3190875" fill="none" extrusionOk="0">
                <a:moveTo>
                  <a:pt x="0" y="531823"/>
                </a:moveTo>
                <a:cubicBezTo>
                  <a:pt x="679" y="196175"/>
                  <a:pt x="223024" y="-31989"/>
                  <a:pt x="531823" y="0"/>
                </a:cubicBezTo>
                <a:cubicBezTo>
                  <a:pt x="747127" y="-6082"/>
                  <a:pt x="904616" y="21427"/>
                  <a:pt x="1106071" y="0"/>
                </a:cubicBezTo>
                <a:cubicBezTo>
                  <a:pt x="1307526" y="-21427"/>
                  <a:pt x="1363410" y="5501"/>
                  <a:pt x="1570938" y="0"/>
                </a:cubicBezTo>
                <a:cubicBezTo>
                  <a:pt x="1778466" y="-5501"/>
                  <a:pt x="1897646" y="37246"/>
                  <a:pt x="2090496" y="0"/>
                </a:cubicBezTo>
                <a:cubicBezTo>
                  <a:pt x="2283346" y="-37246"/>
                  <a:pt x="2368567" y="50163"/>
                  <a:pt x="2637399" y="0"/>
                </a:cubicBezTo>
                <a:cubicBezTo>
                  <a:pt x="2906231" y="-50163"/>
                  <a:pt x="2960687" y="31051"/>
                  <a:pt x="3266337" y="0"/>
                </a:cubicBezTo>
                <a:cubicBezTo>
                  <a:pt x="3514544" y="48576"/>
                  <a:pt x="3849723" y="207979"/>
                  <a:pt x="3798160" y="531823"/>
                </a:cubicBezTo>
                <a:cubicBezTo>
                  <a:pt x="3817398" y="680416"/>
                  <a:pt x="3758347" y="985801"/>
                  <a:pt x="3798160" y="1106175"/>
                </a:cubicBezTo>
                <a:cubicBezTo>
                  <a:pt x="3837973" y="1226549"/>
                  <a:pt x="3774455" y="1363770"/>
                  <a:pt x="3798160" y="1616710"/>
                </a:cubicBezTo>
                <a:cubicBezTo>
                  <a:pt x="3821865" y="1869651"/>
                  <a:pt x="3761775" y="1907342"/>
                  <a:pt x="3798160" y="2084700"/>
                </a:cubicBezTo>
                <a:cubicBezTo>
                  <a:pt x="3834545" y="2262058"/>
                  <a:pt x="3748702" y="2524302"/>
                  <a:pt x="3798160" y="2659052"/>
                </a:cubicBezTo>
                <a:cubicBezTo>
                  <a:pt x="3866732" y="2916733"/>
                  <a:pt x="3586749" y="3220877"/>
                  <a:pt x="3266337" y="3190875"/>
                </a:cubicBezTo>
                <a:cubicBezTo>
                  <a:pt x="3056589" y="3207257"/>
                  <a:pt x="2918546" y="3152916"/>
                  <a:pt x="2801470" y="3190875"/>
                </a:cubicBezTo>
                <a:cubicBezTo>
                  <a:pt x="2684394" y="3228834"/>
                  <a:pt x="2426304" y="3157147"/>
                  <a:pt x="2254567" y="3190875"/>
                </a:cubicBezTo>
                <a:cubicBezTo>
                  <a:pt x="2082830" y="3224603"/>
                  <a:pt x="1977199" y="3150207"/>
                  <a:pt x="1789699" y="3190875"/>
                </a:cubicBezTo>
                <a:cubicBezTo>
                  <a:pt x="1602199" y="3231543"/>
                  <a:pt x="1556684" y="3171159"/>
                  <a:pt x="1324832" y="3190875"/>
                </a:cubicBezTo>
                <a:cubicBezTo>
                  <a:pt x="1092980" y="3210591"/>
                  <a:pt x="816662" y="3101286"/>
                  <a:pt x="531823" y="3190875"/>
                </a:cubicBezTo>
                <a:cubicBezTo>
                  <a:pt x="276467" y="3206760"/>
                  <a:pt x="14798" y="2965513"/>
                  <a:pt x="0" y="2659052"/>
                </a:cubicBezTo>
                <a:cubicBezTo>
                  <a:pt x="-56875" y="2483837"/>
                  <a:pt x="46543" y="2390299"/>
                  <a:pt x="0" y="2169789"/>
                </a:cubicBezTo>
                <a:cubicBezTo>
                  <a:pt x="-46543" y="1949279"/>
                  <a:pt x="60234" y="1833353"/>
                  <a:pt x="0" y="1659254"/>
                </a:cubicBezTo>
                <a:cubicBezTo>
                  <a:pt x="-60234" y="1485155"/>
                  <a:pt x="27415" y="1324257"/>
                  <a:pt x="0" y="1169992"/>
                </a:cubicBezTo>
                <a:cubicBezTo>
                  <a:pt x="-27415" y="1015727"/>
                  <a:pt x="11486" y="660624"/>
                  <a:pt x="0" y="531823"/>
                </a:cubicBezTo>
                <a:close/>
              </a:path>
              <a:path w="3798160" h="3190875" stroke="0" extrusionOk="0">
                <a:moveTo>
                  <a:pt x="0" y="531823"/>
                </a:moveTo>
                <a:cubicBezTo>
                  <a:pt x="-12604" y="299342"/>
                  <a:pt x="248149" y="-2173"/>
                  <a:pt x="531823" y="0"/>
                </a:cubicBezTo>
                <a:cubicBezTo>
                  <a:pt x="697068" y="-64957"/>
                  <a:pt x="850437" y="30204"/>
                  <a:pt x="1078726" y="0"/>
                </a:cubicBezTo>
                <a:cubicBezTo>
                  <a:pt x="1307015" y="-30204"/>
                  <a:pt x="1498799" y="27245"/>
                  <a:pt x="1680319" y="0"/>
                </a:cubicBezTo>
                <a:cubicBezTo>
                  <a:pt x="1861839" y="-27245"/>
                  <a:pt x="2002681" y="20825"/>
                  <a:pt x="2281912" y="0"/>
                </a:cubicBezTo>
                <a:cubicBezTo>
                  <a:pt x="2561143" y="-20825"/>
                  <a:pt x="2940743" y="34009"/>
                  <a:pt x="3266337" y="0"/>
                </a:cubicBezTo>
                <a:cubicBezTo>
                  <a:pt x="3579443" y="-2588"/>
                  <a:pt x="3769961" y="298346"/>
                  <a:pt x="3798160" y="531823"/>
                </a:cubicBezTo>
                <a:cubicBezTo>
                  <a:pt x="3803420" y="797219"/>
                  <a:pt x="3759854" y="871813"/>
                  <a:pt x="3798160" y="1063630"/>
                </a:cubicBezTo>
                <a:cubicBezTo>
                  <a:pt x="3836466" y="1255447"/>
                  <a:pt x="3755856" y="1348583"/>
                  <a:pt x="3798160" y="1595438"/>
                </a:cubicBezTo>
                <a:cubicBezTo>
                  <a:pt x="3840464" y="1842293"/>
                  <a:pt x="3752509" y="1955657"/>
                  <a:pt x="3798160" y="2148517"/>
                </a:cubicBezTo>
                <a:cubicBezTo>
                  <a:pt x="3843811" y="2341377"/>
                  <a:pt x="3751724" y="2528313"/>
                  <a:pt x="3798160" y="2659052"/>
                </a:cubicBezTo>
                <a:cubicBezTo>
                  <a:pt x="3768614" y="2947586"/>
                  <a:pt x="3545857" y="3152986"/>
                  <a:pt x="3266337" y="3190875"/>
                </a:cubicBezTo>
                <a:cubicBezTo>
                  <a:pt x="3122200" y="3227188"/>
                  <a:pt x="2960348" y="3173366"/>
                  <a:pt x="2774124" y="3190875"/>
                </a:cubicBezTo>
                <a:cubicBezTo>
                  <a:pt x="2587900" y="3208384"/>
                  <a:pt x="2472441" y="3160706"/>
                  <a:pt x="2227222" y="3190875"/>
                </a:cubicBezTo>
                <a:cubicBezTo>
                  <a:pt x="1982003" y="3221044"/>
                  <a:pt x="1752986" y="3180194"/>
                  <a:pt x="1625629" y="3190875"/>
                </a:cubicBezTo>
                <a:cubicBezTo>
                  <a:pt x="1498272" y="3201556"/>
                  <a:pt x="1151038" y="3156813"/>
                  <a:pt x="1024036" y="3190875"/>
                </a:cubicBezTo>
                <a:cubicBezTo>
                  <a:pt x="897034" y="3224937"/>
                  <a:pt x="746348" y="3156817"/>
                  <a:pt x="531823" y="3190875"/>
                </a:cubicBezTo>
                <a:cubicBezTo>
                  <a:pt x="162178" y="3207852"/>
                  <a:pt x="57612" y="2895283"/>
                  <a:pt x="0" y="2659052"/>
                </a:cubicBezTo>
                <a:cubicBezTo>
                  <a:pt x="-14743" y="2440767"/>
                  <a:pt x="37768" y="2347455"/>
                  <a:pt x="0" y="2191062"/>
                </a:cubicBezTo>
                <a:cubicBezTo>
                  <a:pt x="-37768" y="2034669"/>
                  <a:pt x="57605" y="1916122"/>
                  <a:pt x="0" y="1701799"/>
                </a:cubicBezTo>
                <a:cubicBezTo>
                  <a:pt x="-57605" y="1487476"/>
                  <a:pt x="17313" y="1358557"/>
                  <a:pt x="0" y="1169992"/>
                </a:cubicBezTo>
                <a:cubicBezTo>
                  <a:pt x="-17313" y="981427"/>
                  <a:pt x="34261" y="705416"/>
                  <a:pt x="0" y="531823"/>
                </a:cubicBezTo>
                <a:close/>
              </a:path>
            </a:pathLst>
          </a:custGeom>
          <a:solidFill>
            <a:srgbClr val="FFFFFF"/>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Chủ yếu do lực hấp dẫn của Mặt Trăng tác dụng lên Trái Đất và lớp nước bao xung quanh</a:t>
            </a:r>
            <a:endParaRPr kumimoji="0" lang="vi-VN" sz="32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ound Same Side Corner Rectangle 13" descr="n25 Fb Nguyen Phuong">
            <a:extLst>
              <a:ext uri="{FF2B5EF4-FFF2-40B4-BE49-F238E27FC236}">
                <a16:creationId xmlns:a16="http://schemas.microsoft.com/office/drawing/2014/main" id="{469BD0FF-C0CD-4A4B-BF5C-7070B2585CF0}"/>
              </a:ext>
            </a:extLst>
          </p:cNvPr>
          <p:cNvSpPr/>
          <p:nvPr/>
        </p:nvSpPr>
        <p:spPr>
          <a:xfrm rot="5400000">
            <a:off x="550993" y="816312"/>
            <a:ext cx="1035646" cy="2137632"/>
          </a:xfrm>
          <a:prstGeom prst="round2SameRect">
            <a:avLst>
              <a:gd name="adj1" fmla="val 50000"/>
              <a:gd name="adj2" fmla="val 0"/>
            </a:avLst>
          </a:prstGeom>
          <a:gradFill flip="none" rotWithShape="1">
            <a:gsLst>
              <a:gs pos="2000">
                <a:srgbClr val="28A1C8"/>
              </a:gs>
              <a:gs pos="100000">
                <a:srgbClr val="23CBBF"/>
              </a:gs>
            </a:gsLst>
            <a:lin ang="540000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xtBox 9" descr="n25 Fb Nguyen Phuong">
            <a:extLst>
              <a:ext uri="{FF2B5EF4-FFF2-40B4-BE49-F238E27FC236}">
                <a16:creationId xmlns:a16="http://schemas.microsoft.com/office/drawing/2014/main" id="{3C88EC28-8E4B-437B-B6A6-7DB2A2D5FBB7}"/>
              </a:ext>
            </a:extLst>
          </p:cNvPr>
          <p:cNvSpPr txBox="1"/>
          <p:nvPr/>
        </p:nvSpPr>
        <p:spPr>
          <a:xfrm>
            <a:off x="80962" y="1654295"/>
            <a:ext cx="19757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Giải thích</a:t>
            </a:r>
          </a:p>
        </p:txBody>
      </p:sp>
      <p:pic>
        <p:nvPicPr>
          <p:cNvPr id="21506" name="Picture 2" descr="n25 Fb Nguyen Phuong">
            <a:extLst>
              <a:ext uri="{FF2B5EF4-FFF2-40B4-BE49-F238E27FC236}">
                <a16:creationId xmlns:a16="http://schemas.microsoft.com/office/drawing/2014/main" id="{7D34F01A-9D62-4358-B28C-1F969BE6F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313" y="1743075"/>
            <a:ext cx="6850848" cy="4406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93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descr="n25 Fb Nguyen Phuong">
            <a:extLst>
              <a:ext uri="{FF2B5EF4-FFF2-40B4-BE49-F238E27FC236}">
                <a16:creationId xmlns:a16="http://schemas.microsoft.com/office/drawing/2014/main" id="{42D36D4F-1F9D-4395-A140-3E6874CF005C}"/>
              </a:ext>
            </a:extLst>
          </p:cNvPr>
          <p:cNvSpPr/>
          <p:nvPr/>
        </p:nvSpPr>
        <p:spPr>
          <a:xfrm>
            <a:off x="190366" y="225394"/>
            <a:ext cx="4970031" cy="750471"/>
          </a:xfrm>
          <a:prstGeom prst="roundRect">
            <a:avLst/>
          </a:prstGeom>
          <a:solidFill>
            <a:srgbClr val="0070C0"/>
          </a:solidFill>
          <a:ln w="381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        </a:t>
            </a:r>
            <a:r>
              <a:rPr kumimoji="0" lang="en-US" sz="3600" b="1" i="0" u="none" strike="noStrike" kern="0" cap="none" spc="0" normalizeH="0" baseline="0" noProof="0">
                <a:ln>
                  <a:noFill/>
                </a:ln>
                <a:solidFill>
                  <a:srgbClr val="FFFF00"/>
                </a:solidFill>
                <a:effectLst/>
                <a:uLnTx/>
                <a:uFillTx/>
                <a:latin typeface="#9Slide03 AmpleSoft Bold" panose="02000000000000000000" pitchFamily="2" charset="-93"/>
                <a:ea typeface="+mn-ea"/>
                <a:cs typeface="+mn-cs"/>
              </a:rPr>
              <a:t>THỦY TRIỀU</a:t>
            </a:r>
            <a:endParaRPr kumimoji="0" lang="en-US" sz="3600" b="1" i="0" u="none" strike="noStrike" kern="0" cap="none" spc="0" normalizeH="0" baseline="0" noProof="0" dirty="0">
              <a:ln>
                <a:noFill/>
              </a:ln>
              <a:solidFill>
                <a:srgbClr val="FFFF00"/>
              </a:solidFill>
              <a:effectLst/>
              <a:uLnTx/>
              <a:uFillTx/>
              <a:latin typeface="#9Slide03 Arima Madurai Black" panose="00000A00000000000000" pitchFamily="2" charset="-93"/>
              <a:ea typeface="Tahoma" panose="020B0604030504040204" pitchFamily="34" charset="0"/>
              <a:cs typeface="#9Slide03 Arima Madurai Black" panose="00000A00000000000000" pitchFamily="2" charset="-93"/>
            </a:endParaRPr>
          </a:p>
        </p:txBody>
      </p:sp>
      <p:sp>
        <p:nvSpPr>
          <p:cNvPr id="5" name="Hình chữ nhật: Góc Tròn 5" descr="n25 Fb Nguyen Phuong">
            <a:extLst>
              <a:ext uri="{FF2B5EF4-FFF2-40B4-BE49-F238E27FC236}">
                <a16:creationId xmlns:a16="http://schemas.microsoft.com/office/drawing/2014/main" id="{A3D4102E-FDD7-4D73-AF16-DD51C5155F57}"/>
              </a:ext>
            </a:extLst>
          </p:cNvPr>
          <p:cNvSpPr/>
          <p:nvPr/>
        </p:nvSpPr>
        <p:spPr>
          <a:xfrm>
            <a:off x="400319" y="225394"/>
            <a:ext cx="829150" cy="787952"/>
          </a:xfrm>
          <a:prstGeom prst="roundRect">
            <a:avLst>
              <a:gd name="adj"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rPr>
              <a:t>3</a:t>
            </a:r>
            <a:endParaRPr kumimoji="0" lang="en-US" sz="4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9Slide03 AmpleSoft Bold" panose="02000000000000000000" pitchFamily="2" charset="-93"/>
              <a:ea typeface="#9Slide04 Abraham Lincoln" pitchFamily="2" charset="0"/>
              <a:cs typeface="+mn-cs"/>
            </a:endParaRPr>
          </a:p>
        </p:txBody>
      </p:sp>
      <p:sp>
        <p:nvSpPr>
          <p:cNvPr id="6" name="Rectangle 5" descr="n25 Fb Nguyen Phuong">
            <a:extLst>
              <a:ext uri="{FF2B5EF4-FFF2-40B4-BE49-F238E27FC236}">
                <a16:creationId xmlns:a16="http://schemas.microsoft.com/office/drawing/2014/main" id="{F8FBBD9E-3AFF-4306-8B39-12284A290D26}"/>
              </a:ext>
            </a:extLst>
          </p:cNvPr>
          <p:cNvSpPr/>
          <p:nvPr/>
        </p:nvSpPr>
        <p:spPr>
          <a:xfrm>
            <a:off x="432434" y="1156254"/>
            <a:ext cx="4806316" cy="1384995"/>
          </a:xfrm>
          <a:prstGeom prst="rect">
            <a:avLst/>
          </a:prstGeom>
          <a:solidFill>
            <a:schemeClr val="accent5">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Trong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những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ngày</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Trăng</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Trái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Đất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và</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Mặt</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Arial"/>
                <a:ea typeface="Times New Roman" panose="02020603050405020304" pitchFamily="18" charset="0"/>
                <a:cs typeface="+mn-cs"/>
              </a:rPr>
              <a:t>Trời</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err="1">
                <a:ln>
                  <a:noFill/>
                </a:ln>
                <a:solidFill>
                  <a:srgbClr val="002060"/>
                </a:solidFill>
                <a:effectLst/>
                <a:uLnTx/>
                <a:uFillTx/>
                <a:latin typeface="Arial"/>
                <a:ea typeface="Times New Roman" panose="02020603050405020304" pitchFamily="18" charset="0"/>
                <a:cs typeface="+mn-cs"/>
              </a:rPr>
              <a:t>thẳng</a:t>
            </a: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 </a:t>
            </a: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 </a:t>
            </a:r>
            <a:r>
              <a:rPr kumimoji="0" lang="vi-VN" sz="28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mn-cs"/>
              </a:rPr>
              <a:t>Triều </a:t>
            </a:r>
            <a:r>
              <a:rPr kumimoji="0" lang="vi-VN" sz="28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mn-cs"/>
              </a:rPr>
              <a:t>cường.</a:t>
            </a:r>
          </a:p>
        </p:txBody>
      </p:sp>
      <p:sp>
        <p:nvSpPr>
          <p:cNvPr id="7" name="Rectangle 6" descr="n25 Fb Nguyen Phuong">
            <a:extLst>
              <a:ext uri="{FF2B5EF4-FFF2-40B4-BE49-F238E27FC236}">
                <a16:creationId xmlns:a16="http://schemas.microsoft.com/office/drawing/2014/main" id="{DF0C0D26-B10A-4CF7-9A46-005C3AFF7B28}"/>
              </a:ext>
            </a:extLst>
          </p:cNvPr>
          <p:cNvSpPr/>
          <p:nvPr/>
        </p:nvSpPr>
        <p:spPr>
          <a:xfrm>
            <a:off x="5968366" y="1156254"/>
            <a:ext cx="5791200" cy="1384995"/>
          </a:xfrm>
          <a:prstGeom prst="rect">
            <a:avLst/>
          </a:prstGeom>
          <a:solidFill>
            <a:schemeClr val="accent4">
              <a:lumMod val="20000"/>
              <a:lumOff val="8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060"/>
                </a:solidFill>
                <a:effectLst/>
                <a:uLnTx/>
                <a:uFillTx/>
                <a:latin typeface="Arial"/>
                <a:ea typeface="Times New Roman" panose="02020603050405020304" pitchFamily="18" charset="0"/>
                <a:cs typeface="+mn-cs"/>
              </a:rPr>
              <a:t>Trong những ngày hướng của Mặt trời và Mặt trăng so với Trái đất vuông góc: </a:t>
            </a:r>
            <a:r>
              <a:rPr kumimoji="0" lang="en-US" sz="2800" b="1" i="0" u="none" strike="noStrike" kern="1200" cap="none" spc="0" normalizeH="0" baseline="0" noProof="0">
                <a:ln>
                  <a:noFill/>
                </a:ln>
                <a:solidFill>
                  <a:srgbClr val="C00000"/>
                </a:solidFill>
                <a:effectLst/>
                <a:uLnTx/>
                <a:uFillTx/>
                <a:latin typeface="Arial"/>
                <a:ea typeface="Times New Roman" panose="02020603050405020304" pitchFamily="18" charset="0"/>
                <a:cs typeface="+mn-cs"/>
              </a:rPr>
              <a:t>thủy </a:t>
            </a:r>
            <a:r>
              <a:rPr kumimoji="0" lang="en-US" sz="2800" b="1" i="0" u="none" strike="noStrike" kern="1200" cap="none" spc="0" normalizeH="0" baseline="0" noProof="0" dirty="0" err="1">
                <a:ln>
                  <a:noFill/>
                </a:ln>
                <a:solidFill>
                  <a:srgbClr val="C00000"/>
                </a:solidFill>
                <a:effectLst/>
                <a:uLnTx/>
                <a:uFillTx/>
                <a:latin typeface="Arial"/>
                <a:ea typeface="Times New Roman" panose="02020603050405020304" pitchFamily="18" charset="0"/>
                <a:cs typeface="+mn-cs"/>
              </a:rPr>
              <a:t>triều</a:t>
            </a:r>
            <a:r>
              <a:rPr kumimoji="0" lang="en-US" sz="2800" b="1" i="0" u="none" strike="noStrike" kern="1200" cap="none" spc="0" normalizeH="0" baseline="0" noProof="0" dirty="0">
                <a:ln>
                  <a:noFill/>
                </a:ln>
                <a:solidFill>
                  <a:srgbClr val="C00000"/>
                </a:solidFill>
                <a:effectLst/>
                <a:uLnTx/>
                <a:uFillTx/>
                <a:latin typeface="Arial"/>
                <a:ea typeface="Times New Roman" panose="02020603050405020304" pitchFamily="18" charset="0"/>
                <a:cs typeface="+mn-cs"/>
              </a:rPr>
              <a:t> </a:t>
            </a:r>
            <a:r>
              <a:rPr kumimoji="0" lang="en-US" sz="2800" b="1" i="0" u="none" strike="noStrike" kern="1200" cap="none" spc="0" normalizeH="0" baseline="0" noProof="0" dirty="0" err="1">
                <a:ln>
                  <a:noFill/>
                </a:ln>
                <a:solidFill>
                  <a:srgbClr val="C00000"/>
                </a:solidFill>
                <a:effectLst/>
                <a:uLnTx/>
                <a:uFillTx/>
                <a:latin typeface="Arial"/>
                <a:ea typeface="Times New Roman" panose="02020603050405020304" pitchFamily="18" charset="0"/>
                <a:cs typeface="+mn-cs"/>
              </a:rPr>
              <a:t>kém</a:t>
            </a:r>
            <a:r>
              <a:rPr kumimoji="0" lang="en-US" sz="2800" b="1" i="0" u="none" strike="noStrike" kern="1200" cap="none" spc="0" normalizeH="0" baseline="0" noProof="0" dirty="0">
                <a:ln>
                  <a:noFill/>
                </a:ln>
                <a:solidFill>
                  <a:srgbClr val="002060"/>
                </a:solidFill>
                <a:effectLst/>
                <a:uLnTx/>
                <a:uFillTx/>
                <a:latin typeface="Arial"/>
                <a:ea typeface="Times New Roman" panose="02020603050405020304" pitchFamily="18" charset="0"/>
                <a:cs typeface="+mn-cs"/>
              </a:rPr>
              <a:t>.</a:t>
            </a:r>
            <a:endPar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mn-cs"/>
            </a:endParaRPr>
          </a:p>
        </p:txBody>
      </p:sp>
      <p:pic>
        <p:nvPicPr>
          <p:cNvPr id="23554" name="Picture 2" descr="n25 Fb Nguyen Phuong">
            <a:extLst>
              <a:ext uri="{FF2B5EF4-FFF2-40B4-BE49-F238E27FC236}">
                <a16:creationId xmlns:a16="http://schemas.microsoft.com/office/drawing/2014/main" id="{F846A2B4-75C6-4A88-B6DD-7FB86CB464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35" t="6226" r="3494" b="17704"/>
          <a:stretch/>
        </p:blipFill>
        <p:spPr bwMode="auto">
          <a:xfrm>
            <a:off x="190366" y="3563519"/>
            <a:ext cx="5200650" cy="2138227"/>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n25 Fb Nguyen Phuong">
            <a:extLst>
              <a:ext uri="{FF2B5EF4-FFF2-40B4-BE49-F238E27FC236}">
                <a16:creationId xmlns:a16="http://schemas.microsoft.com/office/drawing/2014/main" id="{B86A9492-C987-4956-AD8F-E1405517B8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7" t="9164" r="2777" b="15252"/>
          <a:stretch/>
        </p:blipFill>
        <p:spPr bwMode="auto">
          <a:xfrm>
            <a:off x="6172200" y="3563519"/>
            <a:ext cx="5429250" cy="213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4295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25 Fb Nguyen Phuong">
            <a:extLst>
              <a:ext uri="{FF2B5EF4-FFF2-40B4-BE49-F238E27FC236}">
                <a16:creationId xmlns:a16="http://schemas.microsoft.com/office/drawing/2014/main" id="{08038519-C89C-42E6-B5A9-03E4EFA61BAA}"/>
              </a:ext>
            </a:extLst>
          </p:cNvPr>
          <p:cNvSpPr txBox="1"/>
          <p:nvPr/>
        </p:nvSpPr>
        <p:spPr>
          <a:xfrm>
            <a:off x="2152650" y="270993"/>
            <a:ext cx="9372600" cy="954107"/>
          </a:xfrm>
          <a:prstGeom prst="rect">
            <a:avLst/>
          </a:prstGeom>
          <a:solidFill>
            <a:schemeClr val="bg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Những lợi ích và tác động tiêu cực mà thủy triều mang lại:</a:t>
            </a:r>
          </a:p>
        </p:txBody>
      </p:sp>
      <p:sp>
        <p:nvSpPr>
          <p:cNvPr id="7" name="Google Shape;439;p20" descr="n25 Fb Nguyen Phuong">
            <a:extLst>
              <a:ext uri="{FF2B5EF4-FFF2-40B4-BE49-F238E27FC236}">
                <a16:creationId xmlns:a16="http://schemas.microsoft.com/office/drawing/2014/main" id="{A17489DE-B7FF-43C2-B3C9-41F8DD8D12DD}"/>
              </a:ext>
            </a:extLst>
          </p:cNvPr>
          <p:cNvSpPr/>
          <p:nvPr/>
        </p:nvSpPr>
        <p:spPr>
          <a:xfrm>
            <a:off x="299083" y="1401031"/>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25 Fb Nguyen Phuong">
            <a:extLst>
              <a:ext uri="{FF2B5EF4-FFF2-40B4-BE49-F238E27FC236}">
                <a16:creationId xmlns:a16="http://schemas.microsoft.com/office/drawing/2014/main" id="{016CA7E0-52EE-4F93-B9F1-2D606B883BF6}"/>
              </a:ext>
            </a:extLst>
          </p:cNvPr>
          <p:cNvSpPr txBox="1"/>
          <p:nvPr/>
        </p:nvSpPr>
        <p:spPr>
          <a:xfrm rot="21064838">
            <a:off x="365355" y="1862312"/>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LỢI ÍCH</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pic>
        <p:nvPicPr>
          <p:cNvPr id="2050" name="Picture 2" descr="n25 Fb Nguyen Phuong">
            <a:extLst>
              <a:ext uri="{FF2B5EF4-FFF2-40B4-BE49-F238E27FC236}">
                <a16:creationId xmlns:a16="http://schemas.microsoft.com/office/drawing/2014/main" id="{E43149CE-0925-48A4-8879-E4200D3623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0013" y="1401031"/>
            <a:ext cx="6488205" cy="42091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descr="n25 Fb Nguyen Phuong">
            <a:extLst>
              <a:ext uri="{FF2B5EF4-FFF2-40B4-BE49-F238E27FC236}">
                <a16:creationId xmlns:a16="http://schemas.microsoft.com/office/drawing/2014/main" id="{C8A7A2AB-694C-46C7-AF5C-B0539DEBD065}"/>
              </a:ext>
            </a:extLst>
          </p:cNvPr>
          <p:cNvSpPr txBox="1"/>
          <p:nvPr/>
        </p:nvSpPr>
        <p:spPr>
          <a:xfrm>
            <a:off x="3782103" y="5829353"/>
            <a:ext cx="6744023" cy="757654"/>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270510" algn="l"/>
                <a:tab pos="3420110" algn="l"/>
                <a:tab pos="5039995" algn="l"/>
              </a:tabLst>
              <a:defRPr/>
            </a:pPr>
            <a:r>
              <a:rPr kumimoji="0" lang="nl-NL" sz="2800" b="0" i="0" u="none" strike="noStrike" kern="1200" cap="none" spc="0" normalizeH="0" baseline="0" noProof="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rPr>
              <a:t>Bồi đắp phù sa màu mỡ cho đồng bằng.</a:t>
            </a:r>
            <a:endParaRPr kumimoji="0" lang="nl-NL" sz="2800" b="0" i="0" u="none" strike="noStrike" kern="1200" cap="none" spc="0" normalizeH="0" baseline="0" noProof="0" dirty="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Tree>
    <p:extLst>
      <p:ext uri="{BB962C8B-B14F-4D97-AF65-F5344CB8AC3E}">
        <p14:creationId xmlns:p14="http://schemas.microsoft.com/office/powerpoint/2010/main" val="272141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25 Fb Nguyen Phuong">
            <a:extLst>
              <a:ext uri="{FF2B5EF4-FFF2-40B4-BE49-F238E27FC236}">
                <a16:creationId xmlns:a16="http://schemas.microsoft.com/office/drawing/2014/main" id="{08038519-C89C-42E6-B5A9-03E4EFA61BAA}"/>
              </a:ext>
            </a:extLst>
          </p:cNvPr>
          <p:cNvSpPr txBox="1"/>
          <p:nvPr/>
        </p:nvSpPr>
        <p:spPr>
          <a:xfrm>
            <a:off x="2152650" y="270993"/>
            <a:ext cx="9372600" cy="954107"/>
          </a:xfrm>
          <a:prstGeom prst="rect">
            <a:avLst/>
          </a:prstGeom>
          <a:solidFill>
            <a:schemeClr val="bg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Những lợi ích và tác động tiêu cực mà thủy triều mang lại:</a:t>
            </a:r>
          </a:p>
        </p:txBody>
      </p:sp>
      <p:sp>
        <p:nvSpPr>
          <p:cNvPr id="7" name="Google Shape;439;p20" descr="n25 Fb Nguyen Phuong">
            <a:extLst>
              <a:ext uri="{FF2B5EF4-FFF2-40B4-BE49-F238E27FC236}">
                <a16:creationId xmlns:a16="http://schemas.microsoft.com/office/drawing/2014/main" id="{A17489DE-B7FF-43C2-B3C9-41F8DD8D12DD}"/>
              </a:ext>
            </a:extLst>
          </p:cNvPr>
          <p:cNvSpPr/>
          <p:nvPr/>
        </p:nvSpPr>
        <p:spPr>
          <a:xfrm>
            <a:off x="299083" y="1401031"/>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25 Fb Nguyen Phuong">
            <a:extLst>
              <a:ext uri="{FF2B5EF4-FFF2-40B4-BE49-F238E27FC236}">
                <a16:creationId xmlns:a16="http://schemas.microsoft.com/office/drawing/2014/main" id="{016CA7E0-52EE-4F93-B9F1-2D606B883BF6}"/>
              </a:ext>
            </a:extLst>
          </p:cNvPr>
          <p:cNvSpPr txBox="1"/>
          <p:nvPr/>
        </p:nvSpPr>
        <p:spPr>
          <a:xfrm rot="21064838">
            <a:off x="365355" y="1862312"/>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LỢI ÍCH</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sp>
        <p:nvSpPr>
          <p:cNvPr id="10" name="TextBox 9" descr="n25 Fb Nguyen Phuong">
            <a:extLst>
              <a:ext uri="{FF2B5EF4-FFF2-40B4-BE49-F238E27FC236}">
                <a16:creationId xmlns:a16="http://schemas.microsoft.com/office/drawing/2014/main" id="{C8A7A2AB-694C-46C7-AF5C-B0539DEBD065}"/>
              </a:ext>
            </a:extLst>
          </p:cNvPr>
          <p:cNvSpPr txBox="1"/>
          <p:nvPr/>
        </p:nvSpPr>
        <p:spPr>
          <a:xfrm>
            <a:off x="3782103" y="5829353"/>
            <a:ext cx="6744023" cy="757654"/>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270510" algn="l"/>
                <a:tab pos="3420110" algn="l"/>
                <a:tab pos="5039995" algn="l"/>
              </a:tabLst>
              <a:defRPr/>
            </a:pPr>
            <a:r>
              <a:rPr kumimoji="0" lang="nl-NL" sz="2800" b="0" i="0" u="none" strike="noStrike" kern="1200" cap="none" spc="0" normalizeH="0" baseline="0" noProof="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rPr>
              <a:t>Có giá trị về thủy điện và thủy lợi.</a:t>
            </a:r>
          </a:p>
        </p:txBody>
      </p:sp>
      <p:pic>
        <p:nvPicPr>
          <p:cNvPr id="3074" name="Picture 2" descr="n25 Fb Nguyen Phuong">
            <a:extLst>
              <a:ext uri="{FF2B5EF4-FFF2-40B4-BE49-F238E27FC236}">
                <a16:creationId xmlns:a16="http://schemas.microsoft.com/office/drawing/2014/main" id="{A50E9D96-3BE3-4F11-9A10-42528133BA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7696" y="1443403"/>
            <a:ext cx="6412835" cy="4213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35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25 Fb Nguyen Phuong">
            <a:extLst>
              <a:ext uri="{FF2B5EF4-FFF2-40B4-BE49-F238E27FC236}">
                <a16:creationId xmlns:a16="http://schemas.microsoft.com/office/drawing/2014/main" id="{08038519-C89C-42E6-B5A9-03E4EFA61BAA}"/>
              </a:ext>
            </a:extLst>
          </p:cNvPr>
          <p:cNvSpPr txBox="1"/>
          <p:nvPr/>
        </p:nvSpPr>
        <p:spPr>
          <a:xfrm>
            <a:off x="2152650" y="270993"/>
            <a:ext cx="9372600" cy="954107"/>
          </a:xfrm>
          <a:prstGeom prst="rect">
            <a:avLst/>
          </a:prstGeom>
          <a:solidFill>
            <a:schemeClr val="bg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Những lợi ích và tác động tiêu cực mà thủy triều mang lại:</a:t>
            </a:r>
          </a:p>
        </p:txBody>
      </p:sp>
      <p:sp>
        <p:nvSpPr>
          <p:cNvPr id="7" name="Google Shape;439;p20" descr="n25 Fb Nguyen Phuong">
            <a:extLst>
              <a:ext uri="{FF2B5EF4-FFF2-40B4-BE49-F238E27FC236}">
                <a16:creationId xmlns:a16="http://schemas.microsoft.com/office/drawing/2014/main" id="{A17489DE-B7FF-43C2-B3C9-41F8DD8D12DD}"/>
              </a:ext>
            </a:extLst>
          </p:cNvPr>
          <p:cNvSpPr/>
          <p:nvPr/>
        </p:nvSpPr>
        <p:spPr>
          <a:xfrm>
            <a:off x="299083" y="1401031"/>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25 Fb Nguyen Phuong">
            <a:extLst>
              <a:ext uri="{FF2B5EF4-FFF2-40B4-BE49-F238E27FC236}">
                <a16:creationId xmlns:a16="http://schemas.microsoft.com/office/drawing/2014/main" id="{016CA7E0-52EE-4F93-B9F1-2D606B883BF6}"/>
              </a:ext>
            </a:extLst>
          </p:cNvPr>
          <p:cNvSpPr txBox="1"/>
          <p:nvPr/>
        </p:nvSpPr>
        <p:spPr>
          <a:xfrm rot="21064838">
            <a:off x="365355" y="1862312"/>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LỢI ÍCH</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sp>
        <p:nvSpPr>
          <p:cNvPr id="10" name="TextBox 9" descr="n25 Fb Nguyen Phuong">
            <a:extLst>
              <a:ext uri="{FF2B5EF4-FFF2-40B4-BE49-F238E27FC236}">
                <a16:creationId xmlns:a16="http://schemas.microsoft.com/office/drawing/2014/main" id="{C8A7A2AB-694C-46C7-AF5C-B0539DEBD065}"/>
              </a:ext>
            </a:extLst>
          </p:cNvPr>
          <p:cNvSpPr txBox="1"/>
          <p:nvPr/>
        </p:nvSpPr>
        <p:spPr>
          <a:xfrm>
            <a:off x="3782103" y="5829353"/>
            <a:ext cx="6744023" cy="757654"/>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270510" algn="l"/>
                <a:tab pos="3420110" algn="l"/>
                <a:tab pos="5039995" algn="l"/>
              </a:tabLst>
              <a:defRPr/>
            </a:pPr>
            <a:r>
              <a:rPr kumimoji="0" lang="nl-NL" sz="2800" b="0" i="0" u="none" strike="noStrike" kern="1200" cap="none" spc="0" normalizeH="0" baseline="0" noProof="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rPr>
              <a:t>Nuôi trồng, đánh bắt thủy, hải sản.</a:t>
            </a:r>
          </a:p>
        </p:txBody>
      </p:sp>
      <p:pic>
        <p:nvPicPr>
          <p:cNvPr id="4098" name="Picture 2" descr="n25 Fb Nguyen Phuong">
            <a:extLst>
              <a:ext uri="{FF2B5EF4-FFF2-40B4-BE49-F238E27FC236}">
                <a16:creationId xmlns:a16="http://schemas.microsoft.com/office/drawing/2014/main" id="{30E21532-6325-45F8-9E79-02DB29FF4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390" y="1528583"/>
            <a:ext cx="6449448"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7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25 Fb Nguyen Phuong">
            <a:extLst>
              <a:ext uri="{FF2B5EF4-FFF2-40B4-BE49-F238E27FC236}">
                <a16:creationId xmlns:a16="http://schemas.microsoft.com/office/drawing/2014/main" id="{08038519-C89C-42E6-B5A9-03E4EFA61BAA}"/>
              </a:ext>
            </a:extLst>
          </p:cNvPr>
          <p:cNvSpPr txBox="1"/>
          <p:nvPr/>
        </p:nvSpPr>
        <p:spPr>
          <a:xfrm>
            <a:off x="2152650" y="270993"/>
            <a:ext cx="9372600" cy="954107"/>
          </a:xfrm>
          <a:prstGeom prst="rect">
            <a:avLst/>
          </a:prstGeom>
          <a:solidFill>
            <a:schemeClr val="bg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Những lợi ích và tác động tiêu cực mà thủy triều mang lại:</a:t>
            </a:r>
          </a:p>
        </p:txBody>
      </p:sp>
      <p:sp>
        <p:nvSpPr>
          <p:cNvPr id="7" name="Google Shape;439;p20" descr="n25 Fb Nguyen Phuong">
            <a:extLst>
              <a:ext uri="{FF2B5EF4-FFF2-40B4-BE49-F238E27FC236}">
                <a16:creationId xmlns:a16="http://schemas.microsoft.com/office/drawing/2014/main" id="{A17489DE-B7FF-43C2-B3C9-41F8DD8D12DD}"/>
              </a:ext>
            </a:extLst>
          </p:cNvPr>
          <p:cNvSpPr/>
          <p:nvPr/>
        </p:nvSpPr>
        <p:spPr>
          <a:xfrm>
            <a:off x="299083" y="1401031"/>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25 Fb Nguyen Phuong">
            <a:extLst>
              <a:ext uri="{FF2B5EF4-FFF2-40B4-BE49-F238E27FC236}">
                <a16:creationId xmlns:a16="http://schemas.microsoft.com/office/drawing/2014/main" id="{016CA7E0-52EE-4F93-B9F1-2D606B883BF6}"/>
              </a:ext>
            </a:extLst>
          </p:cNvPr>
          <p:cNvSpPr txBox="1"/>
          <p:nvPr/>
        </p:nvSpPr>
        <p:spPr>
          <a:xfrm rot="21064838">
            <a:off x="365355" y="1862312"/>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LỢI ÍCH</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sp>
        <p:nvSpPr>
          <p:cNvPr id="10" name="TextBox 9" descr="n25 Fb Nguyen Phuong">
            <a:extLst>
              <a:ext uri="{FF2B5EF4-FFF2-40B4-BE49-F238E27FC236}">
                <a16:creationId xmlns:a16="http://schemas.microsoft.com/office/drawing/2014/main" id="{C8A7A2AB-694C-46C7-AF5C-B0539DEBD065}"/>
              </a:ext>
            </a:extLst>
          </p:cNvPr>
          <p:cNvSpPr txBox="1"/>
          <p:nvPr/>
        </p:nvSpPr>
        <p:spPr>
          <a:xfrm>
            <a:off x="3782103" y="5829353"/>
            <a:ext cx="6744023" cy="757654"/>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270510" algn="l"/>
                <a:tab pos="3420110" algn="l"/>
                <a:tab pos="5039995" algn="l"/>
              </a:tabLst>
              <a:defRPr/>
            </a:pPr>
            <a:r>
              <a:rPr kumimoji="0" lang="nl-NL" sz="2800" b="0" i="0" u="none" strike="noStrike" kern="1200" cap="none" spc="0" normalizeH="0" baseline="0" noProof="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rPr>
              <a:t>Giao thông vận tải và du lịch….</a:t>
            </a:r>
          </a:p>
        </p:txBody>
      </p:sp>
      <p:pic>
        <p:nvPicPr>
          <p:cNvPr id="5122" name="Picture 2" descr="n25 Fb Nguyen Phuong">
            <a:extLst>
              <a:ext uri="{FF2B5EF4-FFF2-40B4-BE49-F238E27FC236}">
                <a16:creationId xmlns:a16="http://schemas.microsoft.com/office/drawing/2014/main" id="{9C326FCD-EF65-49C9-9F82-068BFBD43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9075" y="1401031"/>
            <a:ext cx="6373893" cy="425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0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1515291" y="553406"/>
            <a:ext cx="9823269" cy="1379898"/>
          </a:xfrm>
          <a:custGeom>
            <a:avLst/>
            <a:gdLst>
              <a:gd name="connsiteX0" fmla="*/ 0 w 9823269"/>
              <a:gd name="connsiteY0" fmla="*/ 229988 h 1379898"/>
              <a:gd name="connsiteX1" fmla="*/ 229988 w 9823269"/>
              <a:gd name="connsiteY1" fmla="*/ 0 h 1379898"/>
              <a:gd name="connsiteX2" fmla="*/ 815194 w 9823269"/>
              <a:gd name="connsiteY2" fmla="*/ 0 h 1379898"/>
              <a:gd name="connsiteX3" fmla="*/ 1119501 w 9823269"/>
              <a:gd name="connsiteY3" fmla="*/ 0 h 1379898"/>
              <a:gd name="connsiteX4" fmla="*/ 1891973 w 9823269"/>
              <a:gd name="connsiteY4" fmla="*/ 0 h 1379898"/>
              <a:gd name="connsiteX5" fmla="*/ 2383545 w 9823269"/>
              <a:gd name="connsiteY5" fmla="*/ 0 h 1379898"/>
              <a:gd name="connsiteX6" fmla="*/ 2781485 w 9823269"/>
              <a:gd name="connsiteY6" fmla="*/ 0 h 1379898"/>
              <a:gd name="connsiteX7" fmla="*/ 3179425 w 9823269"/>
              <a:gd name="connsiteY7" fmla="*/ 0 h 1379898"/>
              <a:gd name="connsiteX8" fmla="*/ 3858264 w 9823269"/>
              <a:gd name="connsiteY8" fmla="*/ 0 h 1379898"/>
              <a:gd name="connsiteX9" fmla="*/ 4443470 w 9823269"/>
              <a:gd name="connsiteY9" fmla="*/ 0 h 1379898"/>
              <a:gd name="connsiteX10" fmla="*/ 4747777 w 9823269"/>
              <a:gd name="connsiteY10" fmla="*/ 0 h 1379898"/>
              <a:gd name="connsiteX11" fmla="*/ 5052084 w 9823269"/>
              <a:gd name="connsiteY11" fmla="*/ 0 h 1379898"/>
              <a:gd name="connsiteX12" fmla="*/ 5543657 w 9823269"/>
              <a:gd name="connsiteY12" fmla="*/ 0 h 1379898"/>
              <a:gd name="connsiteX13" fmla="*/ 6128863 w 9823269"/>
              <a:gd name="connsiteY13" fmla="*/ 0 h 1379898"/>
              <a:gd name="connsiteX14" fmla="*/ 6526803 w 9823269"/>
              <a:gd name="connsiteY14" fmla="*/ 0 h 1379898"/>
              <a:gd name="connsiteX15" fmla="*/ 6924742 w 9823269"/>
              <a:gd name="connsiteY15" fmla="*/ 0 h 1379898"/>
              <a:gd name="connsiteX16" fmla="*/ 7697214 w 9823269"/>
              <a:gd name="connsiteY16" fmla="*/ 0 h 1379898"/>
              <a:gd name="connsiteX17" fmla="*/ 8376053 w 9823269"/>
              <a:gd name="connsiteY17" fmla="*/ 0 h 1379898"/>
              <a:gd name="connsiteX18" fmla="*/ 8773993 w 9823269"/>
              <a:gd name="connsiteY18" fmla="*/ 0 h 1379898"/>
              <a:gd name="connsiteX19" fmla="*/ 9593281 w 9823269"/>
              <a:gd name="connsiteY19" fmla="*/ 0 h 1379898"/>
              <a:gd name="connsiteX20" fmla="*/ 9823269 w 9823269"/>
              <a:gd name="connsiteY20" fmla="*/ 229988 h 1379898"/>
              <a:gd name="connsiteX21" fmla="*/ 9823269 w 9823269"/>
              <a:gd name="connsiteY21" fmla="*/ 708347 h 1379898"/>
              <a:gd name="connsiteX22" fmla="*/ 9823269 w 9823269"/>
              <a:gd name="connsiteY22" fmla="*/ 1149910 h 1379898"/>
              <a:gd name="connsiteX23" fmla="*/ 9593281 w 9823269"/>
              <a:gd name="connsiteY23" fmla="*/ 1379898 h 1379898"/>
              <a:gd name="connsiteX24" fmla="*/ 9008075 w 9823269"/>
              <a:gd name="connsiteY24" fmla="*/ 1379898 h 1379898"/>
              <a:gd name="connsiteX25" fmla="*/ 8329236 w 9823269"/>
              <a:gd name="connsiteY25" fmla="*/ 1379898 h 1379898"/>
              <a:gd name="connsiteX26" fmla="*/ 7837664 w 9823269"/>
              <a:gd name="connsiteY26" fmla="*/ 1379898 h 1379898"/>
              <a:gd name="connsiteX27" fmla="*/ 7065192 w 9823269"/>
              <a:gd name="connsiteY27" fmla="*/ 1379898 h 1379898"/>
              <a:gd name="connsiteX28" fmla="*/ 6386353 w 9823269"/>
              <a:gd name="connsiteY28" fmla="*/ 1379898 h 1379898"/>
              <a:gd name="connsiteX29" fmla="*/ 5707514 w 9823269"/>
              <a:gd name="connsiteY29" fmla="*/ 1379898 h 1379898"/>
              <a:gd name="connsiteX30" fmla="*/ 5028676 w 9823269"/>
              <a:gd name="connsiteY30" fmla="*/ 1379898 h 1379898"/>
              <a:gd name="connsiteX31" fmla="*/ 4443470 w 9823269"/>
              <a:gd name="connsiteY31" fmla="*/ 1379898 h 1379898"/>
              <a:gd name="connsiteX32" fmla="*/ 4139163 w 9823269"/>
              <a:gd name="connsiteY32" fmla="*/ 1379898 h 1379898"/>
              <a:gd name="connsiteX33" fmla="*/ 3741223 w 9823269"/>
              <a:gd name="connsiteY33" fmla="*/ 1379898 h 1379898"/>
              <a:gd name="connsiteX34" fmla="*/ 3156017 w 9823269"/>
              <a:gd name="connsiteY34" fmla="*/ 1379898 h 1379898"/>
              <a:gd name="connsiteX35" fmla="*/ 2383545 w 9823269"/>
              <a:gd name="connsiteY35" fmla="*/ 1379898 h 1379898"/>
              <a:gd name="connsiteX36" fmla="*/ 2079238 w 9823269"/>
              <a:gd name="connsiteY36" fmla="*/ 1379898 h 1379898"/>
              <a:gd name="connsiteX37" fmla="*/ 1400400 w 9823269"/>
              <a:gd name="connsiteY37" fmla="*/ 1379898 h 1379898"/>
              <a:gd name="connsiteX38" fmla="*/ 1002460 w 9823269"/>
              <a:gd name="connsiteY38" fmla="*/ 1379898 h 1379898"/>
              <a:gd name="connsiteX39" fmla="*/ 229988 w 9823269"/>
              <a:gd name="connsiteY39" fmla="*/ 1379898 h 1379898"/>
              <a:gd name="connsiteX40" fmla="*/ 0 w 9823269"/>
              <a:gd name="connsiteY40" fmla="*/ 1149910 h 1379898"/>
              <a:gd name="connsiteX41" fmla="*/ 0 w 9823269"/>
              <a:gd name="connsiteY41" fmla="*/ 671551 h 1379898"/>
              <a:gd name="connsiteX42" fmla="*/ 0 w 9823269"/>
              <a:gd name="connsiteY42" fmla="*/ 229988 h 137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823269" h="1379898" fill="none" extrusionOk="0">
                <a:moveTo>
                  <a:pt x="0" y="229988"/>
                </a:moveTo>
                <a:cubicBezTo>
                  <a:pt x="-2990" y="106015"/>
                  <a:pt x="95856" y="36821"/>
                  <a:pt x="229988" y="0"/>
                </a:cubicBezTo>
                <a:cubicBezTo>
                  <a:pt x="486949" y="-60737"/>
                  <a:pt x="695788" y="53869"/>
                  <a:pt x="815194" y="0"/>
                </a:cubicBezTo>
                <a:cubicBezTo>
                  <a:pt x="934600" y="-53869"/>
                  <a:pt x="970051" y="27070"/>
                  <a:pt x="1119501" y="0"/>
                </a:cubicBezTo>
                <a:cubicBezTo>
                  <a:pt x="1268951" y="-27070"/>
                  <a:pt x="1611283" y="28505"/>
                  <a:pt x="1891973" y="0"/>
                </a:cubicBezTo>
                <a:cubicBezTo>
                  <a:pt x="2172663" y="-28505"/>
                  <a:pt x="2172115" y="21567"/>
                  <a:pt x="2383545" y="0"/>
                </a:cubicBezTo>
                <a:cubicBezTo>
                  <a:pt x="2594975" y="-21567"/>
                  <a:pt x="2583541" y="38354"/>
                  <a:pt x="2781485" y="0"/>
                </a:cubicBezTo>
                <a:cubicBezTo>
                  <a:pt x="2979429" y="-38354"/>
                  <a:pt x="3089424" y="30129"/>
                  <a:pt x="3179425" y="0"/>
                </a:cubicBezTo>
                <a:cubicBezTo>
                  <a:pt x="3269426" y="-30129"/>
                  <a:pt x="3572039" y="60081"/>
                  <a:pt x="3858264" y="0"/>
                </a:cubicBezTo>
                <a:cubicBezTo>
                  <a:pt x="4144489" y="-60081"/>
                  <a:pt x="4216864" y="32028"/>
                  <a:pt x="4443470" y="0"/>
                </a:cubicBezTo>
                <a:cubicBezTo>
                  <a:pt x="4670076" y="-32028"/>
                  <a:pt x="4626997" y="6610"/>
                  <a:pt x="4747777" y="0"/>
                </a:cubicBezTo>
                <a:cubicBezTo>
                  <a:pt x="4868557" y="-6610"/>
                  <a:pt x="4915007" y="7474"/>
                  <a:pt x="5052084" y="0"/>
                </a:cubicBezTo>
                <a:cubicBezTo>
                  <a:pt x="5189161" y="-7474"/>
                  <a:pt x="5349429" y="19278"/>
                  <a:pt x="5543657" y="0"/>
                </a:cubicBezTo>
                <a:cubicBezTo>
                  <a:pt x="5737885" y="-19278"/>
                  <a:pt x="5874719" y="26843"/>
                  <a:pt x="6128863" y="0"/>
                </a:cubicBezTo>
                <a:cubicBezTo>
                  <a:pt x="6383007" y="-26843"/>
                  <a:pt x="6347987" y="5223"/>
                  <a:pt x="6526803" y="0"/>
                </a:cubicBezTo>
                <a:cubicBezTo>
                  <a:pt x="6705619" y="-5223"/>
                  <a:pt x="6771296" y="33357"/>
                  <a:pt x="6924742" y="0"/>
                </a:cubicBezTo>
                <a:cubicBezTo>
                  <a:pt x="7078188" y="-33357"/>
                  <a:pt x="7392280" y="1337"/>
                  <a:pt x="7697214" y="0"/>
                </a:cubicBezTo>
                <a:cubicBezTo>
                  <a:pt x="8002148" y="-1337"/>
                  <a:pt x="8038594" y="45605"/>
                  <a:pt x="8376053" y="0"/>
                </a:cubicBezTo>
                <a:cubicBezTo>
                  <a:pt x="8713512" y="-45605"/>
                  <a:pt x="8636137" y="4714"/>
                  <a:pt x="8773993" y="0"/>
                </a:cubicBezTo>
                <a:cubicBezTo>
                  <a:pt x="8911849" y="-4714"/>
                  <a:pt x="9235954" y="47436"/>
                  <a:pt x="9593281" y="0"/>
                </a:cubicBezTo>
                <a:cubicBezTo>
                  <a:pt x="9724108" y="22550"/>
                  <a:pt x="9795485" y="85723"/>
                  <a:pt x="9823269" y="229988"/>
                </a:cubicBezTo>
                <a:cubicBezTo>
                  <a:pt x="9856610" y="413589"/>
                  <a:pt x="9814814" y="483348"/>
                  <a:pt x="9823269" y="708347"/>
                </a:cubicBezTo>
                <a:cubicBezTo>
                  <a:pt x="9831724" y="933346"/>
                  <a:pt x="9797437" y="1029832"/>
                  <a:pt x="9823269" y="1149910"/>
                </a:cubicBezTo>
                <a:cubicBezTo>
                  <a:pt x="9792691" y="1259434"/>
                  <a:pt x="9699098" y="1359634"/>
                  <a:pt x="9593281" y="1379898"/>
                </a:cubicBezTo>
                <a:cubicBezTo>
                  <a:pt x="9467578" y="1442322"/>
                  <a:pt x="9142428" y="1332734"/>
                  <a:pt x="9008075" y="1379898"/>
                </a:cubicBezTo>
                <a:cubicBezTo>
                  <a:pt x="8873722" y="1427062"/>
                  <a:pt x="8507171" y="1325232"/>
                  <a:pt x="8329236" y="1379898"/>
                </a:cubicBezTo>
                <a:cubicBezTo>
                  <a:pt x="8151301" y="1434564"/>
                  <a:pt x="7968258" y="1329003"/>
                  <a:pt x="7837664" y="1379898"/>
                </a:cubicBezTo>
                <a:cubicBezTo>
                  <a:pt x="7707070" y="1430793"/>
                  <a:pt x="7303751" y="1289284"/>
                  <a:pt x="7065192" y="1379898"/>
                </a:cubicBezTo>
                <a:cubicBezTo>
                  <a:pt x="6826633" y="1470512"/>
                  <a:pt x="6639287" y="1320519"/>
                  <a:pt x="6386353" y="1379898"/>
                </a:cubicBezTo>
                <a:cubicBezTo>
                  <a:pt x="6133419" y="1439277"/>
                  <a:pt x="6012025" y="1377915"/>
                  <a:pt x="5707514" y="1379898"/>
                </a:cubicBezTo>
                <a:cubicBezTo>
                  <a:pt x="5403003" y="1381881"/>
                  <a:pt x="5186429" y="1352568"/>
                  <a:pt x="5028676" y="1379898"/>
                </a:cubicBezTo>
                <a:cubicBezTo>
                  <a:pt x="4870923" y="1407228"/>
                  <a:pt x="4700982" y="1337452"/>
                  <a:pt x="4443470" y="1379898"/>
                </a:cubicBezTo>
                <a:cubicBezTo>
                  <a:pt x="4185958" y="1422344"/>
                  <a:pt x="4271938" y="1375509"/>
                  <a:pt x="4139163" y="1379898"/>
                </a:cubicBezTo>
                <a:cubicBezTo>
                  <a:pt x="4006388" y="1384287"/>
                  <a:pt x="3833343" y="1355174"/>
                  <a:pt x="3741223" y="1379898"/>
                </a:cubicBezTo>
                <a:cubicBezTo>
                  <a:pt x="3649103" y="1404622"/>
                  <a:pt x="3400371" y="1330595"/>
                  <a:pt x="3156017" y="1379898"/>
                </a:cubicBezTo>
                <a:cubicBezTo>
                  <a:pt x="2911663" y="1429201"/>
                  <a:pt x="2562110" y="1329499"/>
                  <a:pt x="2383545" y="1379898"/>
                </a:cubicBezTo>
                <a:cubicBezTo>
                  <a:pt x="2204980" y="1430297"/>
                  <a:pt x="2148543" y="1375738"/>
                  <a:pt x="2079238" y="1379898"/>
                </a:cubicBezTo>
                <a:cubicBezTo>
                  <a:pt x="2009933" y="1384058"/>
                  <a:pt x="1686115" y="1351433"/>
                  <a:pt x="1400400" y="1379898"/>
                </a:cubicBezTo>
                <a:cubicBezTo>
                  <a:pt x="1114685" y="1408363"/>
                  <a:pt x="1194467" y="1346306"/>
                  <a:pt x="1002460" y="1379898"/>
                </a:cubicBezTo>
                <a:cubicBezTo>
                  <a:pt x="810453" y="1413490"/>
                  <a:pt x="437629" y="1343650"/>
                  <a:pt x="229988" y="1379898"/>
                </a:cubicBezTo>
                <a:cubicBezTo>
                  <a:pt x="99982" y="1397235"/>
                  <a:pt x="-13652" y="1294064"/>
                  <a:pt x="0" y="1149910"/>
                </a:cubicBezTo>
                <a:cubicBezTo>
                  <a:pt x="-40416" y="976980"/>
                  <a:pt x="35854" y="844454"/>
                  <a:pt x="0" y="671551"/>
                </a:cubicBezTo>
                <a:cubicBezTo>
                  <a:pt x="-35854" y="498648"/>
                  <a:pt x="7973" y="364220"/>
                  <a:pt x="0" y="229988"/>
                </a:cubicBezTo>
                <a:close/>
              </a:path>
              <a:path w="9823269" h="1379898" stroke="0" extrusionOk="0">
                <a:moveTo>
                  <a:pt x="0" y="229988"/>
                </a:moveTo>
                <a:cubicBezTo>
                  <a:pt x="-1465" y="110086"/>
                  <a:pt x="126403" y="-5070"/>
                  <a:pt x="229988" y="0"/>
                </a:cubicBezTo>
                <a:cubicBezTo>
                  <a:pt x="390365" y="-22296"/>
                  <a:pt x="634877" y="4157"/>
                  <a:pt x="815194" y="0"/>
                </a:cubicBezTo>
                <a:cubicBezTo>
                  <a:pt x="995511" y="-4157"/>
                  <a:pt x="1301520" y="82849"/>
                  <a:pt x="1587665" y="0"/>
                </a:cubicBezTo>
                <a:cubicBezTo>
                  <a:pt x="1873810" y="-82849"/>
                  <a:pt x="2011926" y="494"/>
                  <a:pt x="2360137" y="0"/>
                </a:cubicBezTo>
                <a:cubicBezTo>
                  <a:pt x="2708348" y="-494"/>
                  <a:pt x="2749564" y="12451"/>
                  <a:pt x="2945343" y="0"/>
                </a:cubicBezTo>
                <a:cubicBezTo>
                  <a:pt x="3141122" y="-12451"/>
                  <a:pt x="3170299" y="40632"/>
                  <a:pt x="3343283" y="0"/>
                </a:cubicBezTo>
                <a:cubicBezTo>
                  <a:pt x="3516267" y="-40632"/>
                  <a:pt x="3879125" y="76854"/>
                  <a:pt x="4115755" y="0"/>
                </a:cubicBezTo>
                <a:cubicBezTo>
                  <a:pt x="4352385" y="-76854"/>
                  <a:pt x="4388950" y="53985"/>
                  <a:pt x="4607327" y="0"/>
                </a:cubicBezTo>
                <a:cubicBezTo>
                  <a:pt x="4825704" y="-53985"/>
                  <a:pt x="4949790" y="11946"/>
                  <a:pt x="5192533" y="0"/>
                </a:cubicBezTo>
                <a:cubicBezTo>
                  <a:pt x="5435276" y="-11946"/>
                  <a:pt x="5730578" y="26039"/>
                  <a:pt x="5871372" y="0"/>
                </a:cubicBezTo>
                <a:cubicBezTo>
                  <a:pt x="6012166" y="-26039"/>
                  <a:pt x="6326752" y="7038"/>
                  <a:pt x="6550211" y="0"/>
                </a:cubicBezTo>
                <a:cubicBezTo>
                  <a:pt x="6773670" y="-7038"/>
                  <a:pt x="6930222" y="56440"/>
                  <a:pt x="7229050" y="0"/>
                </a:cubicBezTo>
                <a:cubicBezTo>
                  <a:pt x="7527878" y="-56440"/>
                  <a:pt x="7770396" y="91682"/>
                  <a:pt x="8001521" y="0"/>
                </a:cubicBezTo>
                <a:cubicBezTo>
                  <a:pt x="8232646" y="-91682"/>
                  <a:pt x="8336016" y="10406"/>
                  <a:pt x="8586727" y="0"/>
                </a:cubicBezTo>
                <a:cubicBezTo>
                  <a:pt x="8837438" y="-10406"/>
                  <a:pt x="9248883" y="98274"/>
                  <a:pt x="9593281" y="0"/>
                </a:cubicBezTo>
                <a:cubicBezTo>
                  <a:pt x="9714174" y="-11006"/>
                  <a:pt x="9829771" y="98300"/>
                  <a:pt x="9823269" y="229988"/>
                </a:cubicBezTo>
                <a:cubicBezTo>
                  <a:pt x="9873192" y="328413"/>
                  <a:pt x="9799105" y="472601"/>
                  <a:pt x="9823269" y="671551"/>
                </a:cubicBezTo>
                <a:cubicBezTo>
                  <a:pt x="9847433" y="870501"/>
                  <a:pt x="9812795" y="918129"/>
                  <a:pt x="9823269" y="1149910"/>
                </a:cubicBezTo>
                <a:cubicBezTo>
                  <a:pt x="9830675" y="1279293"/>
                  <a:pt x="9716391" y="1369298"/>
                  <a:pt x="9593281" y="1379898"/>
                </a:cubicBezTo>
                <a:cubicBezTo>
                  <a:pt x="9448604" y="1395844"/>
                  <a:pt x="9365035" y="1377077"/>
                  <a:pt x="9288974" y="1379898"/>
                </a:cubicBezTo>
                <a:cubicBezTo>
                  <a:pt x="9212913" y="1382719"/>
                  <a:pt x="8856016" y="1344160"/>
                  <a:pt x="8703768" y="1379898"/>
                </a:cubicBezTo>
                <a:cubicBezTo>
                  <a:pt x="8551520" y="1415636"/>
                  <a:pt x="8115702" y="1375630"/>
                  <a:pt x="7931296" y="1379898"/>
                </a:cubicBezTo>
                <a:cubicBezTo>
                  <a:pt x="7746890" y="1384166"/>
                  <a:pt x="7332947" y="1305454"/>
                  <a:pt x="7158825" y="1379898"/>
                </a:cubicBezTo>
                <a:cubicBezTo>
                  <a:pt x="6984703" y="1454342"/>
                  <a:pt x="6957131" y="1352376"/>
                  <a:pt x="6760885" y="1379898"/>
                </a:cubicBezTo>
                <a:cubicBezTo>
                  <a:pt x="6564639" y="1407420"/>
                  <a:pt x="6247577" y="1318956"/>
                  <a:pt x="6082046" y="1379898"/>
                </a:cubicBezTo>
                <a:cubicBezTo>
                  <a:pt x="5916515" y="1440840"/>
                  <a:pt x="5846628" y="1344287"/>
                  <a:pt x="5777739" y="1379898"/>
                </a:cubicBezTo>
                <a:cubicBezTo>
                  <a:pt x="5708850" y="1415509"/>
                  <a:pt x="5452447" y="1323500"/>
                  <a:pt x="5286166" y="1379898"/>
                </a:cubicBezTo>
                <a:cubicBezTo>
                  <a:pt x="5119885" y="1436296"/>
                  <a:pt x="4981015" y="1330149"/>
                  <a:pt x="4700960" y="1379898"/>
                </a:cubicBezTo>
                <a:cubicBezTo>
                  <a:pt x="4420905" y="1429647"/>
                  <a:pt x="4242432" y="1362766"/>
                  <a:pt x="4115755" y="1379898"/>
                </a:cubicBezTo>
                <a:cubicBezTo>
                  <a:pt x="3989079" y="1397030"/>
                  <a:pt x="3799272" y="1366543"/>
                  <a:pt x="3717815" y="1379898"/>
                </a:cubicBezTo>
                <a:cubicBezTo>
                  <a:pt x="3636358" y="1393253"/>
                  <a:pt x="3316288" y="1307018"/>
                  <a:pt x="3038976" y="1379898"/>
                </a:cubicBezTo>
                <a:cubicBezTo>
                  <a:pt x="2761664" y="1452778"/>
                  <a:pt x="2869131" y="1362524"/>
                  <a:pt x="2734669" y="1379898"/>
                </a:cubicBezTo>
                <a:cubicBezTo>
                  <a:pt x="2600207" y="1397272"/>
                  <a:pt x="2345381" y="1352954"/>
                  <a:pt x="2243096" y="1379898"/>
                </a:cubicBezTo>
                <a:cubicBezTo>
                  <a:pt x="2140811" y="1406842"/>
                  <a:pt x="2063614" y="1379231"/>
                  <a:pt x="1938789" y="1379898"/>
                </a:cubicBezTo>
                <a:cubicBezTo>
                  <a:pt x="1813964" y="1380565"/>
                  <a:pt x="1509775" y="1302515"/>
                  <a:pt x="1166317" y="1379898"/>
                </a:cubicBezTo>
                <a:cubicBezTo>
                  <a:pt x="822859" y="1457281"/>
                  <a:pt x="495213" y="1360547"/>
                  <a:pt x="229988" y="1379898"/>
                </a:cubicBezTo>
                <a:cubicBezTo>
                  <a:pt x="96239" y="1371776"/>
                  <a:pt x="-8211" y="1278053"/>
                  <a:pt x="0" y="1149910"/>
                </a:cubicBezTo>
                <a:cubicBezTo>
                  <a:pt x="-197" y="963022"/>
                  <a:pt x="11486" y="854998"/>
                  <a:pt x="0" y="680750"/>
                </a:cubicBezTo>
                <a:cubicBezTo>
                  <a:pt x="-11486" y="506502"/>
                  <a:pt x="11932" y="330929"/>
                  <a:pt x="0" y="229988"/>
                </a:cubicBezTo>
                <a:close/>
              </a:path>
            </a:pathLst>
          </a:custGeom>
          <a:solidFill>
            <a:schemeClr val="accent4">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3600" b="1" kern="0" dirty="0">
                <a:solidFill>
                  <a:srgbClr val="0070C0"/>
                </a:solidFill>
                <a:cs typeface="Arial" panose="020B0604020202020204" pitchFamily="34" charset="0"/>
              </a:rPr>
              <a:t>Bầu trời</a:t>
            </a:r>
            <a:r>
              <a:rPr lang="en-US" sz="3600" b="1" kern="0" dirty="0">
                <a:solidFill>
                  <a:srgbClr val="0070C0"/>
                </a:solidFill>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sao</a:t>
            </a:r>
            <a:r>
              <a:rPr lang="en-US" sz="3600" b="1" kern="0" dirty="0">
                <a:solidFill>
                  <a:srgbClr val="0070C0"/>
                </a:solidFill>
                <a:cs typeface="Arial" panose="020B0604020202020204" pitchFamily="34" charset="0"/>
              </a:rPr>
              <a:t> </a:t>
            </a:r>
            <a:r>
              <a:rPr lang="vi-VN" sz="3600" b="1" kern="0" dirty="0">
                <a:solidFill>
                  <a:srgbClr val="0070C0"/>
                </a:solidFill>
                <a:cs typeface="Arial" panose="020B0604020202020204" pitchFamily="34" charset="0"/>
              </a:rPr>
              <a:t>quay xung quanh Trái Đất theo chiều</a:t>
            </a:r>
            <a:endParaRPr lang="en-US" sz="3600" b="1" kern="0" dirty="0">
              <a:solidFill>
                <a:srgbClr val="0070C0"/>
              </a:solidFill>
              <a:cs typeface="Arial" panose="020B0604020202020204" pitchFamily="34" charset="0"/>
            </a:endParaRPr>
          </a:p>
        </p:txBody>
      </p:sp>
      <p:sp>
        <p:nvSpPr>
          <p:cNvPr id="4" name="TextBox 3" descr="n25 Fb Nguyen Phuong"/>
          <p:cNvSpPr txBox="1"/>
          <p:nvPr/>
        </p:nvSpPr>
        <p:spPr>
          <a:xfrm>
            <a:off x="2711881" y="2174333"/>
            <a:ext cx="6458245" cy="646331"/>
          </a:xfrm>
          <a:prstGeom prst="rect">
            <a:avLst/>
          </a:prstGeom>
          <a:noFill/>
          <a:ln w="25400">
            <a:solidFill>
              <a:srgbClr val="4472C4">
                <a:shade val="50000"/>
              </a:srgbClr>
            </a:solidFill>
            <a:prstDash val="dash"/>
          </a:ln>
        </p:spPr>
        <p:txBody>
          <a:bodyPr wrap="square" rtlCol="0">
            <a:spAutoFit/>
          </a:bodyPr>
          <a:lstStyle/>
          <a:p>
            <a:r>
              <a:rPr lang="en-US" sz="3600" b="1" kern="0" dirty="0" err="1">
                <a:solidFill>
                  <a:srgbClr val="0070C0"/>
                </a:solidFill>
                <a:latin typeface="Arial" panose="020B0604020202020204" pitchFamily="34" charset="0"/>
                <a:cs typeface="Arial" panose="020B0604020202020204" pitchFamily="34" charset="0"/>
              </a:rPr>
              <a:t>từ</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đông</a:t>
            </a:r>
            <a:r>
              <a:rPr lang="en-US" sz="3600" b="1" kern="0" dirty="0">
                <a:solidFill>
                  <a:srgbClr val="0070C0"/>
                </a:solidFill>
                <a:latin typeface="Arial" panose="020B0604020202020204" pitchFamily="34" charset="0"/>
                <a:cs typeface="Arial" panose="020B0604020202020204" pitchFamily="34" charset="0"/>
              </a:rPr>
              <a:t> sang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Tây</a:t>
            </a:r>
            <a:r>
              <a:rPr lang="en-US" sz="3600" b="1" kern="0" dirty="0">
                <a:solidFill>
                  <a:srgbClr val="0070C0"/>
                </a:solidFill>
                <a:latin typeface="Arial" panose="020B0604020202020204" pitchFamily="34" charset="0"/>
                <a:cs typeface="Arial" panose="020B0604020202020204" pitchFamily="34" charset="0"/>
              </a:rPr>
              <a:t>. </a:t>
            </a:r>
            <a:endParaRPr lang="en-US" dirty="0"/>
          </a:p>
        </p:txBody>
      </p:sp>
      <p:sp>
        <p:nvSpPr>
          <p:cNvPr id="5" name="TextBox 4" descr="n25 Fb Nguyen Phuong"/>
          <p:cNvSpPr txBox="1"/>
          <p:nvPr/>
        </p:nvSpPr>
        <p:spPr>
          <a:xfrm>
            <a:off x="2711881" y="3155313"/>
            <a:ext cx="6458245" cy="646331"/>
          </a:xfrm>
          <a:prstGeom prst="rect">
            <a:avLst/>
          </a:prstGeom>
          <a:noFill/>
          <a:ln w="25400">
            <a:solidFill>
              <a:srgbClr val="4472C4">
                <a:shade val="50000"/>
              </a:srgbClr>
            </a:solidFill>
            <a:prstDash val="dash"/>
          </a:ln>
        </p:spPr>
        <p:txBody>
          <a:bodyPr wrap="square" rtlCol="0">
            <a:spAutoFit/>
          </a:bodyPr>
          <a:lstStyle/>
          <a:p>
            <a:r>
              <a:rPr lang="en-US" sz="3600" b="1" kern="0" dirty="0" err="1">
                <a:solidFill>
                  <a:srgbClr val="0070C0"/>
                </a:solidFill>
                <a:latin typeface="Arial" panose="020B0604020202020204" pitchFamily="34" charset="0"/>
                <a:cs typeface="Arial" panose="020B0604020202020204" pitchFamily="34" charset="0"/>
              </a:rPr>
              <a:t>từ</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Tây</a:t>
            </a:r>
            <a:r>
              <a:rPr lang="en-US" sz="3600" b="1" kern="0" dirty="0">
                <a:solidFill>
                  <a:srgbClr val="0070C0"/>
                </a:solidFill>
                <a:latin typeface="Arial" panose="020B0604020202020204" pitchFamily="34" charset="0"/>
                <a:cs typeface="Arial" panose="020B0604020202020204" pitchFamily="34" charset="0"/>
              </a:rPr>
              <a:t> sang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Đông</a:t>
            </a:r>
            <a:r>
              <a:rPr lang="en-US" sz="3600" b="1" kern="0" dirty="0">
                <a:solidFill>
                  <a:srgbClr val="0070C0"/>
                </a:solidFill>
                <a:latin typeface="Arial" panose="020B0604020202020204" pitchFamily="34" charset="0"/>
                <a:cs typeface="Arial" panose="020B0604020202020204" pitchFamily="34" charset="0"/>
              </a:rPr>
              <a:t>.</a:t>
            </a:r>
            <a:endParaRPr lang="en-US" dirty="0"/>
          </a:p>
        </p:txBody>
      </p:sp>
      <p:sp>
        <p:nvSpPr>
          <p:cNvPr id="6" name="TextBox 5" descr="n25 Fb Nguyen Phuong"/>
          <p:cNvSpPr txBox="1"/>
          <p:nvPr/>
        </p:nvSpPr>
        <p:spPr>
          <a:xfrm>
            <a:off x="2711882" y="4136293"/>
            <a:ext cx="6458244" cy="646331"/>
          </a:xfrm>
          <a:prstGeom prst="rect">
            <a:avLst/>
          </a:prstGeom>
          <a:noFill/>
          <a:ln w="25400">
            <a:solidFill>
              <a:srgbClr val="4472C4">
                <a:shade val="50000"/>
              </a:srgbClr>
            </a:solidFill>
            <a:prstDash val="dash"/>
          </a:ln>
        </p:spPr>
        <p:txBody>
          <a:bodyPr wrap="square" rtlCol="0">
            <a:spAutoFit/>
          </a:bodyPr>
          <a:lstStyle/>
          <a:p>
            <a:r>
              <a:rPr lang="en-US" sz="3600" b="1" kern="0" dirty="0" err="1">
                <a:solidFill>
                  <a:srgbClr val="0070C0"/>
                </a:solidFill>
                <a:latin typeface="Arial" panose="020B0604020202020204" pitchFamily="34" charset="0"/>
                <a:cs typeface="Arial" panose="020B0604020202020204" pitchFamily="34" charset="0"/>
              </a:rPr>
              <a:t>từ</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Nam sang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Bắc</a:t>
            </a:r>
            <a:r>
              <a:rPr lang="en-US" sz="3600" b="1" kern="0" dirty="0">
                <a:solidFill>
                  <a:srgbClr val="0070C0"/>
                </a:solidFill>
                <a:latin typeface="Arial" panose="020B0604020202020204" pitchFamily="34" charset="0"/>
                <a:cs typeface="Arial" panose="020B0604020202020204" pitchFamily="34" charset="0"/>
              </a:rPr>
              <a:t>. </a:t>
            </a:r>
            <a:endParaRPr lang="en-US" dirty="0"/>
          </a:p>
        </p:txBody>
      </p:sp>
      <p:sp>
        <p:nvSpPr>
          <p:cNvPr id="7" name="TextBox 6" descr="n25 Fb Nguyen Phuong"/>
          <p:cNvSpPr txBox="1"/>
          <p:nvPr/>
        </p:nvSpPr>
        <p:spPr>
          <a:xfrm>
            <a:off x="2711882" y="5117273"/>
            <a:ext cx="6458244" cy="646331"/>
          </a:xfrm>
          <a:prstGeom prst="rect">
            <a:avLst/>
          </a:prstGeom>
          <a:noFill/>
          <a:ln w="25400">
            <a:solidFill>
              <a:srgbClr val="4472C4">
                <a:shade val="50000"/>
              </a:srgbClr>
            </a:solidFill>
            <a:prstDash val="dash"/>
          </a:ln>
        </p:spPr>
        <p:txBody>
          <a:bodyPr wrap="square" rtlCol="0">
            <a:spAutoFit/>
          </a:bodyPr>
          <a:lstStyle/>
          <a:p>
            <a:r>
              <a:rPr lang="en-US" sz="3600" b="1" kern="0" dirty="0" err="1">
                <a:solidFill>
                  <a:srgbClr val="0070C0"/>
                </a:solidFill>
                <a:latin typeface="Arial" panose="020B0604020202020204" pitchFamily="34" charset="0"/>
                <a:cs typeface="Arial" panose="020B0604020202020204" pitchFamily="34" charset="0"/>
              </a:rPr>
              <a:t>từ</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a:t>
            </a:r>
            <a:r>
              <a:rPr lang="en-US" sz="3600" b="1" kern="0" dirty="0" err="1">
                <a:solidFill>
                  <a:srgbClr val="0070C0"/>
                </a:solidFill>
                <a:latin typeface="Arial" panose="020B0604020202020204" pitchFamily="34" charset="0"/>
                <a:cs typeface="Arial" panose="020B0604020202020204" pitchFamily="34" charset="0"/>
              </a:rPr>
              <a:t>Bắc</a:t>
            </a:r>
            <a:r>
              <a:rPr lang="en-US" sz="3600" b="1" kern="0" dirty="0">
                <a:solidFill>
                  <a:srgbClr val="0070C0"/>
                </a:solidFill>
                <a:latin typeface="Arial" panose="020B0604020202020204" pitchFamily="34" charset="0"/>
                <a:cs typeface="Arial" panose="020B0604020202020204" pitchFamily="34" charset="0"/>
              </a:rPr>
              <a:t> sang </a:t>
            </a:r>
            <a:r>
              <a:rPr lang="en-US" sz="3600" b="1" kern="0" dirty="0" err="1">
                <a:solidFill>
                  <a:srgbClr val="0070C0"/>
                </a:solidFill>
                <a:latin typeface="Arial" panose="020B0604020202020204" pitchFamily="34" charset="0"/>
                <a:cs typeface="Arial" panose="020B0604020202020204" pitchFamily="34" charset="0"/>
              </a:rPr>
              <a:t>phía</a:t>
            </a:r>
            <a:r>
              <a:rPr lang="en-US" sz="3600" b="1" kern="0" dirty="0">
                <a:solidFill>
                  <a:srgbClr val="0070C0"/>
                </a:solidFill>
                <a:latin typeface="Arial" panose="020B0604020202020204" pitchFamily="34" charset="0"/>
                <a:cs typeface="Arial" panose="020B0604020202020204" pitchFamily="34" charset="0"/>
              </a:rPr>
              <a:t> Nam.</a:t>
            </a:r>
            <a:endParaRPr lang="en-US" dirty="0"/>
          </a:p>
        </p:txBody>
      </p:sp>
      <p:pic>
        <p:nvPicPr>
          <p:cNvPr id="8" name="Picture 7" descr="n25 Fb Nguyen Phuong">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8867" y="5165245"/>
            <a:ext cx="2400300" cy="1468203"/>
          </a:xfrm>
          <a:prstGeom prst="rect">
            <a:avLst/>
          </a:prstGeom>
        </p:spPr>
      </p:pic>
      <p:sp>
        <p:nvSpPr>
          <p:cNvPr id="9" name="Google Shape;243;p19" descr="n25 Fb Nguyen Phuong"/>
          <p:cNvSpPr/>
          <p:nvPr/>
        </p:nvSpPr>
        <p:spPr>
          <a:xfrm>
            <a:off x="2047854" y="2206751"/>
            <a:ext cx="617963" cy="61391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200" b="1" dirty="0">
                <a:solidFill>
                  <a:schemeClr val="bg1"/>
                </a:solidFill>
                <a:latin typeface="Arial" panose="020B0604020202020204" pitchFamily="34" charset="0"/>
                <a:cs typeface="Arial" panose="020B0604020202020204" pitchFamily="34" charset="0"/>
              </a:rPr>
              <a:t>A</a:t>
            </a:r>
            <a:endParaRPr sz="3200" b="1" dirty="0">
              <a:solidFill>
                <a:schemeClr val="bg1"/>
              </a:solidFill>
              <a:latin typeface="Arial" panose="020B0604020202020204" pitchFamily="34" charset="0"/>
              <a:cs typeface="Arial" panose="020B0604020202020204" pitchFamily="34" charset="0"/>
            </a:endParaRPr>
          </a:p>
        </p:txBody>
      </p:sp>
      <p:sp>
        <p:nvSpPr>
          <p:cNvPr id="13" name="Google Shape;243;p19" descr="n25 Fb Nguyen Phuong"/>
          <p:cNvSpPr/>
          <p:nvPr/>
        </p:nvSpPr>
        <p:spPr>
          <a:xfrm>
            <a:off x="2047853" y="3192916"/>
            <a:ext cx="617963" cy="61391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200" b="1" dirty="0">
                <a:solidFill>
                  <a:schemeClr val="bg1"/>
                </a:solidFill>
                <a:latin typeface="Arial" panose="020B0604020202020204" pitchFamily="34" charset="0"/>
                <a:cs typeface="Arial" panose="020B0604020202020204" pitchFamily="34" charset="0"/>
              </a:rPr>
              <a:t>B</a:t>
            </a:r>
            <a:endParaRPr sz="3200" b="1" dirty="0">
              <a:solidFill>
                <a:schemeClr val="bg1"/>
              </a:solidFill>
              <a:latin typeface="Arial" panose="020B0604020202020204" pitchFamily="34" charset="0"/>
              <a:cs typeface="Arial" panose="020B0604020202020204" pitchFamily="34" charset="0"/>
            </a:endParaRPr>
          </a:p>
        </p:txBody>
      </p:sp>
      <p:sp>
        <p:nvSpPr>
          <p:cNvPr id="14" name="Google Shape;243;p19" descr="n25 Fb Nguyen Phuong"/>
          <p:cNvSpPr/>
          <p:nvPr/>
        </p:nvSpPr>
        <p:spPr>
          <a:xfrm>
            <a:off x="2061254" y="4179081"/>
            <a:ext cx="617963" cy="613913"/>
          </a:xfrm>
          <a:prstGeom prst="ellipse">
            <a:avLst/>
          </a:prstGeom>
          <a:solidFill>
            <a:schemeClr val="accent1">
              <a:lumMod val="50000"/>
              <a:alpha val="87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200" b="1" dirty="0">
                <a:solidFill>
                  <a:schemeClr val="bg1"/>
                </a:solidFill>
                <a:latin typeface="Arial" panose="020B0604020202020204" pitchFamily="34" charset="0"/>
                <a:cs typeface="Arial" panose="020B0604020202020204" pitchFamily="34" charset="0"/>
              </a:rPr>
              <a:t>C</a:t>
            </a:r>
            <a:endParaRPr sz="3200" b="1" dirty="0">
              <a:solidFill>
                <a:schemeClr val="bg1"/>
              </a:solidFill>
              <a:latin typeface="Arial" panose="020B0604020202020204" pitchFamily="34" charset="0"/>
              <a:cs typeface="Arial" panose="020B0604020202020204" pitchFamily="34" charset="0"/>
            </a:endParaRPr>
          </a:p>
        </p:txBody>
      </p:sp>
      <p:sp>
        <p:nvSpPr>
          <p:cNvPr id="15" name="Google Shape;243;p19" descr="n25 Fb Nguyen Phuong"/>
          <p:cNvSpPr/>
          <p:nvPr/>
        </p:nvSpPr>
        <p:spPr>
          <a:xfrm>
            <a:off x="2061255" y="5165245"/>
            <a:ext cx="617963" cy="61391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200" b="1" dirty="0">
                <a:solidFill>
                  <a:schemeClr val="bg1"/>
                </a:solidFill>
                <a:latin typeface="Arial" panose="020B0604020202020204" pitchFamily="34" charset="0"/>
                <a:cs typeface="Arial" panose="020B0604020202020204" pitchFamily="34" charset="0"/>
              </a:rPr>
              <a:t>D</a:t>
            </a:r>
            <a:endParaRPr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68244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chemeClr val="accent2"/>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n25 Fb Nguyen Phuong">
            <a:extLst>
              <a:ext uri="{FF2B5EF4-FFF2-40B4-BE49-F238E27FC236}">
                <a16:creationId xmlns:a16="http://schemas.microsoft.com/office/drawing/2014/main" id="{08038519-C89C-42E6-B5A9-03E4EFA61BAA}"/>
              </a:ext>
            </a:extLst>
          </p:cNvPr>
          <p:cNvSpPr txBox="1"/>
          <p:nvPr/>
        </p:nvSpPr>
        <p:spPr>
          <a:xfrm>
            <a:off x="2152650" y="270993"/>
            <a:ext cx="9372600" cy="954107"/>
          </a:xfrm>
          <a:prstGeom prst="rect">
            <a:avLst/>
          </a:prstGeom>
          <a:solidFill>
            <a:schemeClr val="bg1">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mn-cs"/>
              </a:rPr>
              <a:t>Những lợi ích và tác động tiêu cực mà thủy triều mang lại:</a:t>
            </a:r>
          </a:p>
        </p:txBody>
      </p:sp>
      <p:sp>
        <p:nvSpPr>
          <p:cNvPr id="7" name="Google Shape;439;p20" descr="n25 Fb Nguyen Phuong">
            <a:extLst>
              <a:ext uri="{FF2B5EF4-FFF2-40B4-BE49-F238E27FC236}">
                <a16:creationId xmlns:a16="http://schemas.microsoft.com/office/drawing/2014/main" id="{A17489DE-B7FF-43C2-B3C9-41F8DD8D12DD}"/>
              </a:ext>
            </a:extLst>
          </p:cNvPr>
          <p:cNvSpPr/>
          <p:nvPr/>
        </p:nvSpPr>
        <p:spPr>
          <a:xfrm>
            <a:off x="299083" y="1401031"/>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descr="n25 Fb Nguyen Phuong">
            <a:extLst>
              <a:ext uri="{FF2B5EF4-FFF2-40B4-BE49-F238E27FC236}">
                <a16:creationId xmlns:a16="http://schemas.microsoft.com/office/drawing/2014/main" id="{016CA7E0-52EE-4F93-B9F1-2D606B883BF6}"/>
              </a:ext>
            </a:extLst>
          </p:cNvPr>
          <p:cNvSpPr txBox="1"/>
          <p:nvPr/>
        </p:nvSpPr>
        <p:spPr>
          <a:xfrm rot="21064838">
            <a:off x="365355" y="1862312"/>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TÁC HẠI</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sp>
        <p:nvSpPr>
          <p:cNvPr id="10" name="TextBox 9" descr="n25 Fb Nguyen Phuong">
            <a:extLst>
              <a:ext uri="{FF2B5EF4-FFF2-40B4-BE49-F238E27FC236}">
                <a16:creationId xmlns:a16="http://schemas.microsoft.com/office/drawing/2014/main" id="{C8A7A2AB-694C-46C7-AF5C-B0539DEBD065}"/>
              </a:ext>
            </a:extLst>
          </p:cNvPr>
          <p:cNvSpPr txBox="1"/>
          <p:nvPr/>
        </p:nvSpPr>
        <p:spPr>
          <a:xfrm>
            <a:off x="3782103" y="5829353"/>
            <a:ext cx="6744023" cy="757654"/>
          </a:xfrm>
          <a:prstGeom prst="roundRect">
            <a:avLst/>
          </a:prstGeom>
          <a:solidFill>
            <a:srgbClr val="FFFF00"/>
          </a:solidFill>
          <a:ln>
            <a:solidFill>
              <a:schemeClr val="accent1"/>
            </a:solid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270510" algn="l"/>
                <a:tab pos="3420110" algn="l"/>
                <a:tab pos="5039995" algn="l"/>
              </a:tabLst>
              <a:defRPr/>
            </a:pPr>
            <a:r>
              <a:rPr kumimoji="0" lang="nl-NL" sz="2800" b="0" i="0" u="none" strike="noStrike" kern="1200" cap="none" spc="0" normalizeH="0" baseline="0" noProof="0">
                <a:ln>
                  <a:noFill/>
                </a:ln>
                <a:solidFill>
                  <a:srgbClr val="000000"/>
                </a:solidFill>
                <a:effectLst/>
                <a:uLnTx/>
                <a:uFillTx/>
                <a:latin typeface="#9Slide03 Arima Madurai Black" panose="00000A00000000000000" pitchFamily="2" charset="0"/>
                <a:ea typeface="Times New Roman" panose="02020603050405020304" pitchFamily="18" charset="0"/>
                <a:cs typeface="#9Slide03 Arima Madurai Black" panose="00000A00000000000000" pitchFamily="2" charset="0"/>
              </a:rPr>
              <a:t>Có thể gây ra ngập úng</a:t>
            </a:r>
          </a:p>
        </p:txBody>
      </p:sp>
      <p:pic>
        <p:nvPicPr>
          <p:cNvPr id="6146" name="Picture 2" descr="n25 Fb Nguyen Phuong">
            <a:extLst>
              <a:ext uri="{FF2B5EF4-FFF2-40B4-BE49-F238E27FC236}">
                <a16:creationId xmlns:a16="http://schemas.microsoft.com/office/drawing/2014/main" id="{9077FE99-D621-4D65-A349-453893085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3850" y="1636514"/>
            <a:ext cx="6667500" cy="378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21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7" name="Group 6" descr="n25 Fb Nguyen Phuong">
            <a:extLst>
              <a:ext uri="{FF2B5EF4-FFF2-40B4-BE49-F238E27FC236}">
                <a16:creationId xmlns:a16="http://schemas.microsoft.com/office/drawing/2014/main" id="{AE184DE7-3575-6DEA-C9D0-BD2511213349}"/>
              </a:ext>
            </a:extLst>
          </p:cNvPr>
          <p:cNvGrpSpPr/>
          <p:nvPr/>
        </p:nvGrpSpPr>
        <p:grpSpPr>
          <a:xfrm>
            <a:off x="-1112412" y="5240200"/>
            <a:ext cx="15327747" cy="1682496"/>
            <a:chOff x="-1140691" y="5175504"/>
            <a:chExt cx="15327746" cy="1682496"/>
          </a:xfrm>
        </p:grpSpPr>
        <p:pic>
          <p:nvPicPr>
            <p:cNvPr id="4" name="Picture 6">
              <a:extLst>
                <a:ext uri="{FF2B5EF4-FFF2-40B4-BE49-F238E27FC236}">
                  <a16:creationId xmlns:a16="http://schemas.microsoft.com/office/drawing/2014/main" id="{3E494D30-ADB8-9F57-AEB8-270C725B23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a16="http://schemas.microsoft.com/office/drawing/2014/main" id="{E49245B5-4046-56FB-7042-AA5B37E8BA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a16="http://schemas.microsoft.com/office/drawing/2014/main" id="{12090104-38A1-06FC-5506-29D2E8912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21" name="Title 1" descr="n25 Fb Nguyen Phuong">
            <a:extLst>
              <a:ext uri="{FF2B5EF4-FFF2-40B4-BE49-F238E27FC236}">
                <a16:creationId xmlns:a16="http://schemas.microsoft.com/office/drawing/2014/main" id="{267291F7-1CE9-F8D8-E7BF-69634CC2FC59}"/>
              </a:ext>
            </a:extLst>
          </p:cNvPr>
          <p:cNvSpPr txBox="1">
            <a:spLocks/>
          </p:cNvSpPr>
          <p:nvPr/>
        </p:nvSpPr>
        <p:spPr>
          <a:xfrm>
            <a:off x="90466" y="2111387"/>
            <a:ext cx="5617029"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sym typeface="Arial"/>
              </a:rPr>
              <a:t>HÁI HOA DÂN CHỦ</a:t>
            </a:r>
          </a:p>
        </p:txBody>
      </p:sp>
      <p:grpSp>
        <p:nvGrpSpPr>
          <p:cNvPr id="28" name="Group 27" descr="n25 Fb Nguyen Phuong">
            <a:extLst>
              <a:ext uri="{FF2B5EF4-FFF2-40B4-BE49-F238E27FC236}">
                <a16:creationId xmlns:a16="http://schemas.microsoft.com/office/drawing/2014/main" id="{44CFE1A0-E7AF-7335-5DC4-8EA980CD2D92}"/>
              </a:ext>
            </a:extLst>
          </p:cNvPr>
          <p:cNvGrpSpPr/>
          <p:nvPr/>
        </p:nvGrpSpPr>
        <p:grpSpPr>
          <a:xfrm>
            <a:off x="-38310" y="4438653"/>
            <a:ext cx="12269297" cy="1591868"/>
            <a:chOff x="-3822" y="4580045"/>
            <a:chExt cx="12269297" cy="1591868"/>
          </a:xfrm>
        </p:grpSpPr>
        <p:pic>
          <p:nvPicPr>
            <p:cNvPr id="22" name="Picture 16">
              <a:extLst>
                <a:ext uri="{FF2B5EF4-FFF2-40B4-BE49-F238E27FC236}">
                  <a16:creationId xmlns:a16="http://schemas.microsoft.com/office/drawing/2014/main" id="{5FF0E80C-B9AD-073A-406E-F32F7D8061FC}"/>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a16="http://schemas.microsoft.com/office/drawing/2014/main" id="{F1895DA0-99C9-F7C9-4BBB-FA2B642D06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44428">
              <a:off x="1759075" y="4600319"/>
              <a:ext cx="3139754" cy="1359130"/>
            </a:xfrm>
            <a:prstGeom prst="rect">
              <a:avLst/>
            </a:prstGeom>
          </p:spPr>
        </p:pic>
        <p:pic>
          <p:nvPicPr>
            <p:cNvPr id="24" name="Picture 16">
              <a:extLst>
                <a:ext uri="{FF2B5EF4-FFF2-40B4-BE49-F238E27FC236}">
                  <a16:creationId xmlns:a16="http://schemas.microsoft.com/office/drawing/2014/main" id="{DBE679A6-E5B1-FA99-A145-3581681CE3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0549">
              <a:off x="5719881" y="4580045"/>
              <a:ext cx="3139754" cy="1359130"/>
            </a:xfrm>
            <a:prstGeom prst="rect">
              <a:avLst/>
            </a:prstGeom>
          </p:spPr>
        </p:pic>
        <p:pic>
          <p:nvPicPr>
            <p:cNvPr id="25" name="Picture 16">
              <a:extLst>
                <a:ext uri="{FF2B5EF4-FFF2-40B4-BE49-F238E27FC236}">
                  <a16:creationId xmlns:a16="http://schemas.microsoft.com/office/drawing/2014/main" id="{AF5229AB-C5E2-490A-D16F-31438F4AB0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a16="http://schemas.microsoft.com/office/drawing/2014/main" id="{0CD72171-44F0-8F25-429D-BE9586249037}"/>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0455"/>
            <a:stretch/>
          </p:blipFill>
          <p:spPr>
            <a:xfrm rot="21095236">
              <a:off x="4673503" y="4825296"/>
              <a:ext cx="1095223" cy="1198887"/>
            </a:xfrm>
            <a:prstGeom prst="rect">
              <a:avLst/>
            </a:prstGeom>
          </p:spPr>
        </p:pic>
      </p:grpSp>
      <p:pic>
        <p:nvPicPr>
          <p:cNvPr id="32" name="Picture 6" descr="n25 Fb Nguyen Phuong">
            <a:extLst>
              <a:ext uri="{FF2B5EF4-FFF2-40B4-BE49-F238E27FC236}">
                <a16:creationId xmlns:a16="http://schemas.microsoft.com/office/drawing/2014/main" id="{DF876DCC-A5B9-C409-B8F7-BA485FC9AF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67678" y="276061"/>
            <a:ext cx="6203479" cy="6581939"/>
          </a:xfrm>
          <a:prstGeom prst="rect">
            <a:avLst/>
          </a:prstGeom>
        </p:spPr>
      </p:pic>
      <p:pic>
        <p:nvPicPr>
          <p:cNvPr id="33" name="Picture 3" descr="n25 Fb Nguyen Phuong">
            <a:extLst>
              <a:ext uri="{FF2B5EF4-FFF2-40B4-BE49-F238E27FC236}">
                <a16:creationId xmlns:a16="http://schemas.microsoft.com/office/drawing/2014/main" id="{44593A2E-1FF6-FDD2-2D83-B3DAC87352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423011" y="211365"/>
            <a:ext cx="828127" cy="796507"/>
          </a:xfrm>
          <a:prstGeom prst="rect">
            <a:avLst/>
          </a:prstGeom>
        </p:spPr>
      </p:pic>
      <p:pic>
        <p:nvPicPr>
          <p:cNvPr id="34" name="Picture 10" descr="n25 Fb Nguyen Phuong">
            <a:extLst>
              <a:ext uri="{FF2B5EF4-FFF2-40B4-BE49-F238E27FC236}">
                <a16:creationId xmlns:a16="http://schemas.microsoft.com/office/drawing/2014/main" id="{46175619-C33B-BE17-E0F2-FD45209EA6E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186541" y="2978328"/>
            <a:ext cx="1046411" cy="968405"/>
          </a:xfrm>
          <a:prstGeom prst="rect">
            <a:avLst/>
          </a:prstGeom>
        </p:spPr>
      </p:pic>
      <p:pic>
        <p:nvPicPr>
          <p:cNvPr id="35" name="Picture 12" descr="n25 Fb Nguyen Phuong">
            <a:extLst>
              <a:ext uri="{FF2B5EF4-FFF2-40B4-BE49-F238E27FC236}">
                <a16:creationId xmlns:a16="http://schemas.microsoft.com/office/drawing/2014/main" id="{C0E371A4-96E2-BA4C-4013-AD0C48D467C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911279" y="2978327"/>
            <a:ext cx="833667" cy="866763"/>
          </a:xfrm>
          <a:prstGeom prst="rect">
            <a:avLst/>
          </a:prstGeom>
        </p:spPr>
      </p:pic>
      <p:pic>
        <p:nvPicPr>
          <p:cNvPr id="36" name="Picture 13" descr="n25 Fb Nguyen Phuong">
            <a:extLst>
              <a:ext uri="{FF2B5EF4-FFF2-40B4-BE49-F238E27FC236}">
                <a16:creationId xmlns:a16="http://schemas.microsoft.com/office/drawing/2014/main" id="{2582077B-D0AF-1F0E-EF3C-B3591144AC3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272856" y="1583218"/>
            <a:ext cx="796789" cy="785199"/>
          </a:xfrm>
          <a:prstGeom prst="rect">
            <a:avLst/>
          </a:prstGeom>
        </p:spPr>
      </p:pic>
      <p:pic>
        <p:nvPicPr>
          <p:cNvPr id="37" name="Picture 17" descr="n25 Fb Nguyen Phuong">
            <a:extLst>
              <a:ext uri="{FF2B5EF4-FFF2-40B4-BE49-F238E27FC236}">
                <a16:creationId xmlns:a16="http://schemas.microsoft.com/office/drawing/2014/main" id="{78FA203B-067D-E06D-958B-EFBF6BD21BC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309707" y="1304370"/>
            <a:ext cx="857248" cy="849455"/>
          </a:xfrm>
          <a:prstGeom prst="rect">
            <a:avLst/>
          </a:prstGeom>
        </p:spPr>
      </p:pic>
      <p:pic>
        <p:nvPicPr>
          <p:cNvPr id="38" name="Picture 18" descr="n25 Fb Nguyen Phuong">
            <a:extLst>
              <a:ext uri="{FF2B5EF4-FFF2-40B4-BE49-F238E27FC236}">
                <a16:creationId xmlns:a16="http://schemas.microsoft.com/office/drawing/2014/main" id="{626806A6-356C-3B73-B5AF-D285C851959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9500854" y="2554032"/>
            <a:ext cx="670981" cy="670981"/>
          </a:xfrm>
          <a:prstGeom prst="rect">
            <a:avLst/>
          </a:prstGeom>
        </p:spPr>
      </p:pic>
      <p:pic>
        <p:nvPicPr>
          <p:cNvPr id="39" name="Picture 22" descr="n25 Fb Nguyen Phuong">
            <a:extLst>
              <a:ext uri="{FF2B5EF4-FFF2-40B4-BE49-F238E27FC236}">
                <a16:creationId xmlns:a16="http://schemas.microsoft.com/office/drawing/2014/main" id="{BA986066-D350-9BA9-4FF1-3BD03E2A4BCB}"/>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7310378" y="1709682"/>
            <a:ext cx="844351" cy="844351"/>
          </a:xfrm>
          <a:prstGeom prst="rect">
            <a:avLst/>
          </a:prstGeom>
        </p:spPr>
      </p:pic>
      <p:pic>
        <p:nvPicPr>
          <p:cNvPr id="40" name="Picture 23" descr="n25 Fb Nguyen Phuong">
            <a:extLst>
              <a:ext uri="{FF2B5EF4-FFF2-40B4-BE49-F238E27FC236}">
                <a16:creationId xmlns:a16="http://schemas.microsoft.com/office/drawing/2014/main" id="{6F08720D-75EB-12AB-563F-C93A2A91F314}"/>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6166953" y="672313"/>
            <a:ext cx="1023715" cy="1012547"/>
          </a:xfrm>
          <a:prstGeom prst="rect">
            <a:avLst/>
          </a:prstGeom>
        </p:spPr>
      </p:pic>
      <p:pic>
        <p:nvPicPr>
          <p:cNvPr id="41" name="Picture 7" descr="n25 Fb Nguyen Phuong">
            <a:extLst>
              <a:ext uri="{FF2B5EF4-FFF2-40B4-BE49-F238E27FC236}">
                <a16:creationId xmlns:a16="http://schemas.microsoft.com/office/drawing/2014/main" id="{4836C239-393E-0264-468D-AC9733174892}"/>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7188934" y="247795"/>
            <a:ext cx="919415" cy="914400"/>
          </a:xfrm>
          <a:prstGeom prst="rect">
            <a:avLst/>
          </a:prstGeom>
        </p:spPr>
      </p:pic>
      <p:pic>
        <p:nvPicPr>
          <p:cNvPr id="42" name="Picture 9" descr="n25 Fb Nguyen Phuong">
            <a:extLst>
              <a:ext uri="{FF2B5EF4-FFF2-40B4-BE49-F238E27FC236}">
                <a16:creationId xmlns:a16="http://schemas.microsoft.com/office/drawing/2014/main" id="{8853651C-9889-A7BD-D9C9-697EEBCE1536}"/>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10289781" y="411739"/>
            <a:ext cx="1158464" cy="1188720"/>
          </a:xfrm>
          <a:prstGeom prst="rect">
            <a:avLst/>
          </a:prstGeom>
        </p:spPr>
      </p:pic>
      <p:pic>
        <p:nvPicPr>
          <p:cNvPr id="43" name="Picture 42" descr="n25 Fb Nguyen Phuong">
            <a:hlinkClick r:id="rId28" action="ppaction://hlinksldjump"/>
            <a:extLst>
              <a:ext uri="{FF2B5EF4-FFF2-40B4-BE49-F238E27FC236}">
                <a16:creationId xmlns:a16="http://schemas.microsoft.com/office/drawing/2014/main" id="{3130FD4C-5FA6-363F-EC68-6F0B4CCE2444}"/>
              </a:ext>
            </a:extLst>
          </p:cNvPr>
          <p:cNvPicPr>
            <a:picLocks noChangeAspect="1"/>
          </p:cNvPicPr>
          <p:nvPr/>
        </p:nvPicPr>
        <p:blipFill>
          <a:blip r:embed="rId29"/>
          <a:stretch>
            <a:fillRect/>
          </a:stretch>
        </p:blipFill>
        <p:spPr>
          <a:xfrm>
            <a:off x="8022502" y="3141477"/>
            <a:ext cx="2017951" cy="1383912"/>
          </a:xfrm>
          <a:prstGeom prst="rect">
            <a:avLst/>
          </a:prstGeom>
        </p:spPr>
      </p:pic>
      <p:pic>
        <p:nvPicPr>
          <p:cNvPr id="44" name="Picture 11" descr="n25 Fb Nguyen Phuong">
            <a:extLst>
              <a:ext uri="{FF2B5EF4-FFF2-40B4-BE49-F238E27FC236}">
                <a16:creationId xmlns:a16="http://schemas.microsoft.com/office/drawing/2014/main" id="{9D80BD35-C662-B096-9E86-0EF12A3C0A7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9148462" y="1412391"/>
            <a:ext cx="861823" cy="872932"/>
          </a:xfrm>
          <a:prstGeom prst="rect">
            <a:avLst/>
          </a:prstGeom>
        </p:spPr>
      </p:pic>
      <p:pic>
        <p:nvPicPr>
          <p:cNvPr id="45" name="Picture 5" descr="n25 Fb Nguyen Phuong">
            <a:extLst>
              <a:ext uri="{FF2B5EF4-FFF2-40B4-BE49-F238E27FC236}">
                <a16:creationId xmlns:a16="http://schemas.microsoft.com/office/drawing/2014/main" id="{FBB73265-19CB-1289-DD81-7134EB0B9888}"/>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a:off x="10482437" y="2522461"/>
            <a:ext cx="560225" cy="560225"/>
          </a:xfrm>
          <a:prstGeom prst="rect">
            <a:avLst/>
          </a:prstGeom>
        </p:spPr>
      </p:pic>
      <p:pic>
        <p:nvPicPr>
          <p:cNvPr id="46" name="Picture 2" descr="n25 Fb Nguyen Phuong">
            <a:extLst>
              <a:ext uri="{FF2B5EF4-FFF2-40B4-BE49-F238E27FC236}">
                <a16:creationId xmlns:a16="http://schemas.microsoft.com/office/drawing/2014/main" id="{DA8D8C94-2D8F-9CDD-720E-014A9A133624}"/>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9439450" y="411739"/>
            <a:ext cx="751844" cy="711432"/>
          </a:xfrm>
          <a:prstGeom prst="rect">
            <a:avLst/>
          </a:prstGeom>
        </p:spPr>
      </p:pic>
      <p:pic>
        <p:nvPicPr>
          <p:cNvPr id="47" name="Picture 14" descr="n25 Fb Nguyen Phuong">
            <a:extLst>
              <a:ext uri="{FF2B5EF4-FFF2-40B4-BE49-F238E27FC236}">
                <a16:creationId xmlns:a16="http://schemas.microsoft.com/office/drawing/2014/main" id="{D2A2DEEC-0D9F-37A4-26A4-C549896F9068}"/>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10293815" y="3564906"/>
            <a:ext cx="630797" cy="625063"/>
          </a:xfrm>
          <a:prstGeom prst="rect">
            <a:avLst/>
          </a:prstGeom>
        </p:spPr>
      </p:pic>
      <p:pic>
        <p:nvPicPr>
          <p:cNvPr id="29" name="Picture 28" descr="n25 Fb Nguyen Phuong">
            <a:extLst>
              <a:ext uri="{FF2B5EF4-FFF2-40B4-BE49-F238E27FC236}">
                <a16:creationId xmlns:a16="http://schemas.microsoft.com/office/drawing/2014/main" id="{7CA40649-0834-6384-D653-72432C22A04E}"/>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869571" y="2822519"/>
            <a:ext cx="682399" cy="663291"/>
          </a:xfrm>
          <a:prstGeom prst="rect">
            <a:avLst/>
          </a:prstGeom>
        </p:spPr>
      </p:pic>
      <p:pic>
        <p:nvPicPr>
          <p:cNvPr id="30" name="Picture 29" descr="n25 Fb Nguyen Phuong">
            <a:extLst>
              <a:ext uri="{FF2B5EF4-FFF2-40B4-BE49-F238E27FC236}">
                <a16:creationId xmlns:a16="http://schemas.microsoft.com/office/drawing/2014/main" id="{C7E09598-3AED-44CD-AC84-C689CEA7E9B7}"/>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798480" y="879278"/>
            <a:ext cx="682399" cy="638724"/>
          </a:xfrm>
          <a:prstGeom prst="rect">
            <a:avLst/>
          </a:prstGeom>
        </p:spPr>
      </p:pic>
      <p:sp>
        <p:nvSpPr>
          <p:cNvPr id="2" name="TextBox 1" descr="n25 Fb Nguyen Phuong">
            <a:extLst>
              <a:ext uri="{FF2B5EF4-FFF2-40B4-BE49-F238E27FC236}">
                <a16:creationId xmlns:a16="http://schemas.microsoft.com/office/drawing/2014/main" id="{92E8F7C8-BCCC-4978-9B35-44151AABE736}"/>
              </a:ext>
            </a:extLst>
          </p:cNvPr>
          <p:cNvSpPr txBox="1"/>
          <p:nvPr/>
        </p:nvSpPr>
        <p:spPr>
          <a:xfrm>
            <a:off x="-167340" y="-53029"/>
            <a:ext cx="3851791" cy="901593"/>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4000" b="0" i="0" u="none" strike="noStrike" kern="0" cap="none" spc="0" normalizeH="0" baseline="0" noProof="0">
                <a:ln>
                  <a:noFill/>
                </a:ln>
                <a:solidFill>
                  <a:srgbClr val="000000"/>
                </a:solidFill>
                <a:effectLst/>
                <a:uLnTx/>
                <a:uFillTx/>
                <a:latin typeface="Arial"/>
                <a:ea typeface="+mn-ea"/>
                <a:cs typeface="Arial"/>
                <a:sym typeface="Arial"/>
              </a:rPr>
              <a:t>LUYỆN TẬP</a:t>
            </a:r>
          </a:p>
        </p:txBody>
      </p:sp>
    </p:spTree>
    <p:extLst>
      <p:ext uri="{BB962C8B-B14F-4D97-AF65-F5344CB8AC3E}">
        <p14:creationId xmlns:p14="http://schemas.microsoft.com/office/powerpoint/2010/main" val="1582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fill="hold" grpId="0" nodeType="with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par>
                                <p:cTn id="8" presetID="0" presetClass="path" presetSubtype="0" accel="50000" decel="50000" fill="hold" nodeType="withEffect">
                                  <p:stCondLst>
                                    <p:cond delay="0"/>
                                  </p:stCondLst>
                                  <p:childTnLst>
                                    <p:animMotion origin="layout" path="M -0.05469 0.11134 C -0.03073 0.13171 0.00312 0.12477 0.01641 0.17245 C 0.05091 0.21342 0.08398 0.21991 0.12487 0.16088 C 0.15286 0.13079 0.16406 0.0625 0.20951 0.07037 C 0.25273 0.08287 0.22161 0.17338 0.26654 0.20903 C 0.28281 0.25717 0.25742 0.31944 0.29023 0.375 C 0.32331 0.36296 0.33685 0.29074 0.34036 0.21111 C 0.35273 0.15717 0.38411 0.17338 0.38815 0.11967 C 0.39102 0.05995 0.42773 0.05486 0.42487 -0.01111 C 0.47331 -0.04908 0.49505 -0.00648 0.51432 0.03403 C 0.52292 0.08264 0.54714 0.04028 0.55833 0.06134 C 0.56745 0.07592 0.54909 0.13449 0.56654 0.14074 C 0.59336 0.11898 0.59648 0.08009 0.60234 0.03704 C 0.61497 0.01875 0.62148 -0.00787 0.64023 -0.01783 C 0.6681 -0.02917 0.69219 -0.01736 0.70938 0.01157 C 0.74141 0.0412 0.71276 0.09629 0.73802 0.13819 C 0.75938 0.17014 0.7724 0.15555 0.78438 0.12917 C 0.79414 0.10046 0.7862 0.06273 0.79974 0.03426 C 0.80547 0.02546 0.84557 0.06111 0.8513 0.05231 " pathEditMode="relative" rAng="0" ptsTypes="AAAAAAAAAAAAAAAAAAA">
                                      <p:cBhvr>
                                        <p:cTn id="9" dur="15000" fill="hold"/>
                                        <p:tgtEl>
                                          <p:spTgt spid="30"/>
                                        </p:tgtEl>
                                        <p:attrNameLst>
                                          <p:attrName>ppt_x</p:attrName>
                                          <p:attrName>ppt_y</p:attrName>
                                        </p:attrNameLst>
                                      </p:cBhvr>
                                      <p:rCtr x="45299" y="6319"/>
                                    </p:animMotion>
                                  </p:childTnLst>
                                </p:cTn>
                              </p:par>
                              <p:par>
                                <p:cTn id="10" presetID="0" presetClass="path" presetSubtype="0" accel="50000" decel="50000" fill="hold" nodeType="withEffect">
                                  <p:stCondLst>
                                    <p:cond delay="0"/>
                                  </p:stCondLst>
                                  <p:childTnLst>
                                    <p:animMotion origin="layout" path="M 0.0013 -0.00463 C 0.0013 0.04769 -0.00586 0.05139 0.02109 0.11111 C 0.03034 0.14468 0.04583 0.19468 0.06198 0.19676 C 0.078 0.19861 0.11016 0.18241 0.1168 0.12246 C 0.11914 0.10162 0.09401 0.08195 0.12409 0.06019 C 0.14844 0.05903 0.14479 0.10741 0.18893 0.10695 C 0.20313 0.09213 0.22826 0.11598 0.23151 0.0625 C 0.19792 0.01528 0.22122 -0.00509 0.20846 -0.03541 C 0.20625 -0.06851 0.15664 -0.07222 0.18529 -0.12801 C 0.20573 -0.17731 0.24792 -0.06365 0.29297 -0.10069 C 0.30313 -0.13981 0.23945 -0.17037 0.25313 -0.23472 C 0.26003 -0.25856 0.27669 -0.25046 0.28711 -0.24791 " pathEditMode="relative" rAng="0" ptsTypes="AAAAAAAAAAAA">
                                      <p:cBhvr>
                                        <p:cTn id="11" dur="15000" fill="hold"/>
                                        <p:tgtEl>
                                          <p:spTgt spid="29"/>
                                        </p:tgtEl>
                                        <p:attrNameLst>
                                          <p:attrName>ppt_x</p:attrName>
                                          <p:attrName>ppt_y</p:attrName>
                                        </p:attrNameLst>
                                      </p:cBhvr>
                                      <p:rCtr x="14596" y="-2269"/>
                                    </p:animMotion>
                                  </p:childTnLst>
                                </p:cTn>
                              </p:par>
                              <p:par>
                                <p:cTn id="12" presetID="8" presetClass="emph" presetSubtype="0" repeatCount="indefinite" fill="hold" nodeType="withEffect">
                                  <p:stCondLst>
                                    <p:cond delay="0"/>
                                  </p:stCondLst>
                                  <p:childTnLst>
                                    <p:animRot by="21600000">
                                      <p:cBhvr>
                                        <p:cTn id="13" dur="2000" fill="hold"/>
                                        <p:tgtEl>
                                          <p:spTgt spid="37"/>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40"/>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39"/>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33"/>
                                        </p:tgtEl>
                                        <p:attrNameLst>
                                          <p:attrName>r</p:attrName>
                                        </p:attrNameLst>
                                      </p:cBhvr>
                                    </p:animRot>
                                  </p:childTnLst>
                                </p:cTn>
                              </p:par>
                              <p:par>
                                <p:cTn id="20" presetID="8" presetClass="emph" presetSubtype="0" repeatCount="indefinite" fill="hold" nodeType="withEffect">
                                  <p:stCondLst>
                                    <p:cond delay="0"/>
                                  </p:stCondLst>
                                  <p:childTnLst>
                                    <p:animRot by="21600000">
                                      <p:cBhvr>
                                        <p:cTn id="21" dur="2000" fill="hold"/>
                                        <p:tgtEl>
                                          <p:spTgt spid="38"/>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000" fill="hold"/>
                                        <p:tgtEl>
                                          <p:spTgt spid="36"/>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35"/>
                                        </p:tgtEl>
                                        <p:attrNameLst>
                                          <p:attrName>r</p:attrName>
                                        </p:attrNameLst>
                                      </p:cBhvr>
                                    </p:animRot>
                                  </p:childTnLst>
                                </p:cTn>
                              </p:par>
                              <p:par>
                                <p:cTn id="26" presetID="8" presetClass="emph" presetSubtype="0" repeatCount="indefinite" fill="hold" nodeType="withEffect">
                                  <p:stCondLst>
                                    <p:cond delay="0"/>
                                  </p:stCondLst>
                                  <p:childTnLst>
                                    <p:animRot by="21600000">
                                      <p:cBhvr>
                                        <p:cTn id="27" dur="2000" fill="hold"/>
                                        <p:tgtEl>
                                          <p:spTgt spid="34"/>
                                        </p:tgtEl>
                                        <p:attrNameLst>
                                          <p:attrName>r</p:attrName>
                                        </p:attrNameLst>
                                      </p:cBhvr>
                                    </p:animRot>
                                  </p:childTnLst>
                                </p:cTn>
                              </p:par>
                              <p:par>
                                <p:cTn id="28" presetID="8" presetClass="emph" presetSubtype="0" repeatCount="indefinite" fill="hold" nodeType="withEffect">
                                  <p:stCondLst>
                                    <p:cond delay="0"/>
                                  </p:stCondLst>
                                  <p:childTnLst>
                                    <p:animRot by="21600000">
                                      <p:cBhvr>
                                        <p:cTn id="29" dur="2000" fill="hold"/>
                                        <p:tgtEl>
                                          <p:spTgt spid="41"/>
                                        </p:tgtEl>
                                        <p:attrNameLst>
                                          <p:attrName>r</p:attrName>
                                        </p:attrNameLst>
                                      </p:cBhvr>
                                    </p:animRot>
                                  </p:childTnLst>
                                </p:cTn>
                              </p:par>
                              <p:par>
                                <p:cTn id="30" presetID="8" presetClass="emph" presetSubtype="0" repeatCount="indefinite" fill="hold" nodeType="withEffect">
                                  <p:stCondLst>
                                    <p:cond delay="0"/>
                                  </p:stCondLst>
                                  <p:childTnLst>
                                    <p:animRot by="21600000">
                                      <p:cBhvr>
                                        <p:cTn id="31" dur="2000" fill="hold"/>
                                        <p:tgtEl>
                                          <p:spTgt spid="42"/>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000" fill="hold"/>
                                        <p:tgtEl>
                                          <p:spTgt spid="44"/>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45"/>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000" fill="hold"/>
                                        <p:tgtEl>
                                          <p:spTgt spid="46"/>
                                        </p:tgtEl>
                                        <p:attrNameLst>
                                          <p:attrName>r</p:attrName>
                                        </p:attrNameLst>
                                      </p:cBhvr>
                                    </p:animRot>
                                  </p:childTnLst>
                                </p:cTn>
                              </p:par>
                              <p:par>
                                <p:cTn id="38" presetID="8" presetClass="emph" presetSubtype="0" repeatCount="indefinite" fill="hold" nodeType="withEffect">
                                  <p:stCondLst>
                                    <p:cond delay="0"/>
                                  </p:stCondLst>
                                  <p:childTnLst>
                                    <p:animRot by="21600000">
                                      <p:cBhvr>
                                        <p:cTn id="39" dur="2000" fill="hold"/>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41" name="Picture 12" descr="n25 Fb Nguyen Phuong">
            <a:extLst>
              <a:ext uri="{FF2B5EF4-FFF2-40B4-BE49-F238E27FC236}">
                <a16:creationId xmlns:a16="http://schemas.microsoft.com/office/drawing/2014/main" id="{CB1263D8-73B8-080A-89AA-32FA0FA239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8911" y="231175"/>
            <a:ext cx="1720920" cy="1838099"/>
          </a:xfrm>
          <a:prstGeom prst="rect">
            <a:avLst/>
          </a:prstGeom>
        </p:spPr>
      </p:pic>
      <p:grpSp>
        <p:nvGrpSpPr>
          <p:cNvPr id="31" name="Group 30" descr="n25 Fb Nguyen Phuong">
            <a:extLst>
              <a:ext uri="{FF2B5EF4-FFF2-40B4-BE49-F238E27FC236}">
                <a16:creationId xmlns:a16="http://schemas.microsoft.com/office/drawing/2014/main" id="{711A3176-B5A1-6CFA-8098-929F7A1E638A}"/>
              </a:ext>
            </a:extLst>
          </p:cNvPr>
          <p:cNvGrpSpPr/>
          <p:nvPr/>
        </p:nvGrpSpPr>
        <p:grpSpPr>
          <a:xfrm>
            <a:off x="12408941" y="624597"/>
            <a:ext cx="6065667" cy="2603924"/>
            <a:chOff x="12408941" y="624596"/>
            <a:chExt cx="6065666" cy="2603924"/>
          </a:xfrm>
        </p:grpSpPr>
        <p:pic>
          <p:nvPicPr>
            <p:cNvPr id="32" name="Picture 15">
              <a:extLst>
                <a:ext uri="{FF2B5EF4-FFF2-40B4-BE49-F238E27FC236}">
                  <a16:creationId xmlns:a16="http://schemas.microsoft.com/office/drawing/2014/main" id="{B9C6D28A-9704-02A7-353C-42EA09BC08BC}"/>
                </a:ext>
              </a:extLst>
            </p:cNvPr>
            <p:cNvPicPr>
              <a:picLocks noChangeAspect="1"/>
            </p:cNvPicPr>
            <p:nvPr/>
          </p:nvPicPr>
          <p:blipFill>
            <a:blip r:embed="rId4"/>
            <a:srcRect/>
            <a:stretch>
              <a:fillRect/>
            </a:stretch>
          </p:blipFill>
          <p:spPr>
            <a:xfrm>
              <a:off x="12408941" y="2319799"/>
              <a:ext cx="1478597" cy="908721"/>
            </a:xfrm>
            <a:prstGeom prst="rect">
              <a:avLst/>
            </a:prstGeom>
          </p:spPr>
        </p:pic>
        <p:pic>
          <p:nvPicPr>
            <p:cNvPr id="33" name="Picture 23">
              <a:extLst>
                <a:ext uri="{FF2B5EF4-FFF2-40B4-BE49-F238E27FC236}">
                  <a16:creationId xmlns:a16="http://schemas.microsoft.com/office/drawing/2014/main" id="{2A1188D5-579D-1ACB-447F-FC77D9DDC6F9}"/>
                </a:ext>
              </a:extLst>
            </p:cNvPr>
            <p:cNvPicPr>
              <a:picLocks noChangeAspect="1"/>
            </p:cNvPicPr>
            <p:nvPr/>
          </p:nvPicPr>
          <p:blipFill>
            <a:blip r:embed="rId5"/>
            <a:srcRect/>
            <a:stretch>
              <a:fillRect/>
            </a:stretch>
          </p:blipFill>
          <p:spPr>
            <a:xfrm>
              <a:off x="12746373" y="624596"/>
              <a:ext cx="1832014" cy="1354927"/>
            </a:xfrm>
            <a:prstGeom prst="rect">
              <a:avLst/>
            </a:prstGeom>
          </p:spPr>
        </p:pic>
        <p:pic>
          <p:nvPicPr>
            <p:cNvPr id="34" name="Picture 15">
              <a:extLst>
                <a:ext uri="{FF2B5EF4-FFF2-40B4-BE49-F238E27FC236}">
                  <a16:creationId xmlns:a16="http://schemas.microsoft.com/office/drawing/2014/main" id="{8C2E669C-DB23-0638-164E-04B28E1F1AD4}"/>
                </a:ext>
              </a:extLst>
            </p:cNvPr>
            <p:cNvPicPr>
              <a:picLocks noChangeAspect="1"/>
            </p:cNvPicPr>
            <p:nvPr/>
          </p:nvPicPr>
          <p:blipFill>
            <a:blip r:embed="rId4"/>
            <a:srcRect/>
            <a:stretch>
              <a:fillRect/>
            </a:stretch>
          </p:blipFill>
          <p:spPr>
            <a:xfrm>
              <a:off x="15134284" y="1919702"/>
              <a:ext cx="1130523" cy="694801"/>
            </a:xfrm>
            <a:prstGeom prst="rect">
              <a:avLst/>
            </a:prstGeom>
          </p:spPr>
        </p:pic>
        <p:pic>
          <p:nvPicPr>
            <p:cNvPr id="35" name="Picture 15">
              <a:extLst>
                <a:ext uri="{FF2B5EF4-FFF2-40B4-BE49-F238E27FC236}">
                  <a16:creationId xmlns:a16="http://schemas.microsoft.com/office/drawing/2014/main" id="{C55878C1-2DDD-45AF-937C-0EEA8DAF84BA}"/>
                </a:ext>
              </a:extLst>
            </p:cNvPr>
            <p:cNvPicPr>
              <a:picLocks noChangeAspect="1"/>
            </p:cNvPicPr>
            <p:nvPr/>
          </p:nvPicPr>
          <p:blipFill>
            <a:blip r:embed="rId4"/>
            <a:srcRect/>
            <a:stretch>
              <a:fillRect/>
            </a:stretch>
          </p:blipFill>
          <p:spPr>
            <a:xfrm>
              <a:off x="17344084" y="1284722"/>
              <a:ext cx="1130523" cy="694801"/>
            </a:xfrm>
            <a:prstGeom prst="rect">
              <a:avLst/>
            </a:prstGeom>
          </p:spPr>
        </p:pic>
      </p:grpSp>
      <p:grpSp>
        <p:nvGrpSpPr>
          <p:cNvPr id="36" name="Group 35" descr="n25 Fb Nguyen Phuong">
            <a:extLst>
              <a:ext uri="{FF2B5EF4-FFF2-40B4-BE49-F238E27FC236}">
                <a16:creationId xmlns:a16="http://schemas.microsoft.com/office/drawing/2014/main" id="{50645645-CCF4-1C07-CDC3-FDD66505168A}"/>
              </a:ext>
            </a:extLst>
          </p:cNvPr>
          <p:cNvGrpSpPr/>
          <p:nvPr/>
        </p:nvGrpSpPr>
        <p:grpSpPr>
          <a:xfrm>
            <a:off x="-5092334" y="176245"/>
            <a:ext cx="5014315" cy="2597915"/>
            <a:chOff x="-5092332" y="176244"/>
            <a:chExt cx="5014314" cy="2597915"/>
          </a:xfrm>
        </p:grpSpPr>
        <p:pic>
          <p:nvPicPr>
            <p:cNvPr id="37" name="Picture 15">
              <a:extLst>
                <a:ext uri="{FF2B5EF4-FFF2-40B4-BE49-F238E27FC236}">
                  <a16:creationId xmlns:a16="http://schemas.microsoft.com/office/drawing/2014/main" id="{34C8BA7E-B877-F6AB-7431-DF1D83F524D7}"/>
                </a:ext>
              </a:extLst>
            </p:cNvPr>
            <p:cNvPicPr>
              <a:picLocks noChangeAspect="1"/>
            </p:cNvPicPr>
            <p:nvPr/>
          </p:nvPicPr>
          <p:blipFill>
            <a:blip r:embed="rId4"/>
            <a:srcRect/>
            <a:stretch>
              <a:fillRect/>
            </a:stretch>
          </p:blipFill>
          <p:spPr>
            <a:xfrm>
              <a:off x="-3186310" y="1302059"/>
              <a:ext cx="1478597" cy="908721"/>
            </a:xfrm>
            <a:prstGeom prst="rect">
              <a:avLst/>
            </a:prstGeom>
          </p:spPr>
        </p:pic>
        <p:pic>
          <p:nvPicPr>
            <p:cNvPr id="38" name="Picture 15">
              <a:extLst>
                <a:ext uri="{FF2B5EF4-FFF2-40B4-BE49-F238E27FC236}">
                  <a16:creationId xmlns:a16="http://schemas.microsoft.com/office/drawing/2014/main" id="{657847A2-2C87-779E-818C-5B711513A8D0}"/>
                </a:ext>
              </a:extLst>
            </p:cNvPr>
            <p:cNvPicPr>
              <a:picLocks noChangeAspect="1"/>
            </p:cNvPicPr>
            <p:nvPr/>
          </p:nvPicPr>
          <p:blipFill>
            <a:blip r:embed="rId4"/>
            <a:srcRect/>
            <a:stretch>
              <a:fillRect/>
            </a:stretch>
          </p:blipFill>
          <p:spPr>
            <a:xfrm>
              <a:off x="-1208541" y="176244"/>
              <a:ext cx="1130523" cy="694801"/>
            </a:xfrm>
            <a:prstGeom prst="rect">
              <a:avLst/>
            </a:prstGeom>
          </p:spPr>
        </p:pic>
        <p:pic>
          <p:nvPicPr>
            <p:cNvPr id="39" name="Picture 15">
              <a:extLst>
                <a:ext uri="{FF2B5EF4-FFF2-40B4-BE49-F238E27FC236}">
                  <a16:creationId xmlns:a16="http://schemas.microsoft.com/office/drawing/2014/main" id="{DD239C67-470F-B40E-3BD9-7E138BF9E271}"/>
                </a:ext>
              </a:extLst>
            </p:cNvPr>
            <p:cNvPicPr>
              <a:picLocks noChangeAspect="1"/>
            </p:cNvPicPr>
            <p:nvPr/>
          </p:nvPicPr>
          <p:blipFill>
            <a:blip r:embed="rId4"/>
            <a:srcRect/>
            <a:stretch>
              <a:fillRect/>
            </a:stretch>
          </p:blipFill>
          <p:spPr>
            <a:xfrm>
              <a:off x="-1549475" y="2079358"/>
              <a:ext cx="1130523" cy="694801"/>
            </a:xfrm>
            <a:prstGeom prst="rect">
              <a:avLst/>
            </a:prstGeom>
          </p:spPr>
        </p:pic>
        <p:pic>
          <p:nvPicPr>
            <p:cNvPr id="40" name="Picture 15">
              <a:extLst>
                <a:ext uri="{FF2B5EF4-FFF2-40B4-BE49-F238E27FC236}">
                  <a16:creationId xmlns:a16="http://schemas.microsoft.com/office/drawing/2014/main" id="{5FE649C3-DCE5-4301-F325-5A7512D443D0}"/>
                </a:ext>
              </a:extLst>
            </p:cNvPr>
            <p:cNvPicPr>
              <a:picLocks noChangeAspect="1"/>
            </p:cNvPicPr>
            <p:nvPr/>
          </p:nvPicPr>
          <p:blipFill>
            <a:blip r:embed="rId4"/>
            <a:srcRect/>
            <a:stretch>
              <a:fillRect/>
            </a:stretch>
          </p:blipFill>
          <p:spPr>
            <a:xfrm>
              <a:off x="-5092332" y="871045"/>
              <a:ext cx="1130523" cy="694801"/>
            </a:xfrm>
            <a:prstGeom prst="rect">
              <a:avLst/>
            </a:prstGeom>
          </p:spPr>
        </p:pic>
      </p:grpSp>
      <p:grpSp>
        <p:nvGrpSpPr>
          <p:cNvPr id="7" name="Group 6" descr="n25 Fb Nguyen Phuong">
            <a:extLst>
              <a:ext uri="{FF2B5EF4-FFF2-40B4-BE49-F238E27FC236}">
                <a16:creationId xmlns:a16="http://schemas.microsoft.com/office/drawing/2014/main" id="{AE184DE7-3575-6DEA-C9D0-BD2511213349}"/>
              </a:ext>
            </a:extLst>
          </p:cNvPr>
          <p:cNvGrpSpPr/>
          <p:nvPr/>
        </p:nvGrpSpPr>
        <p:grpSpPr>
          <a:xfrm>
            <a:off x="-1112412" y="5240200"/>
            <a:ext cx="15327747" cy="1682496"/>
            <a:chOff x="-1140691" y="5175504"/>
            <a:chExt cx="15327746" cy="1682496"/>
          </a:xfrm>
        </p:grpSpPr>
        <p:pic>
          <p:nvPicPr>
            <p:cNvPr id="4" name="Picture 6">
              <a:extLst>
                <a:ext uri="{FF2B5EF4-FFF2-40B4-BE49-F238E27FC236}">
                  <a16:creationId xmlns:a16="http://schemas.microsoft.com/office/drawing/2014/main" id="{3E494D30-ADB8-9F57-AEB8-270C725B239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a16="http://schemas.microsoft.com/office/drawing/2014/main" id="{E49245B5-4046-56FB-7042-AA5B37E8BA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a16="http://schemas.microsoft.com/office/drawing/2014/main" id="{12090104-38A1-06FC-5506-29D2E89126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0691" y="5175504"/>
              <a:ext cx="7315200" cy="1682496"/>
            </a:xfrm>
            <a:prstGeom prst="rect">
              <a:avLst/>
            </a:prstGeom>
          </p:spPr>
        </p:pic>
      </p:grpSp>
      <p:grpSp>
        <p:nvGrpSpPr>
          <p:cNvPr id="28" name="Group 27" descr="n25 Fb Nguyen Phuong">
            <a:extLst>
              <a:ext uri="{FF2B5EF4-FFF2-40B4-BE49-F238E27FC236}">
                <a16:creationId xmlns:a16="http://schemas.microsoft.com/office/drawing/2014/main" id="{44CFE1A0-E7AF-7335-5DC4-8EA980CD2D92}"/>
              </a:ext>
            </a:extLst>
          </p:cNvPr>
          <p:cNvGrpSpPr/>
          <p:nvPr/>
        </p:nvGrpSpPr>
        <p:grpSpPr>
          <a:xfrm>
            <a:off x="-38310" y="4458925"/>
            <a:ext cx="12269297" cy="1571595"/>
            <a:chOff x="-3822" y="4600319"/>
            <a:chExt cx="12269297" cy="1571594"/>
          </a:xfrm>
        </p:grpSpPr>
        <p:pic>
          <p:nvPicPr>
            <p:cNvPr id="24" name="Picture 16">
              <a:extLst>
                <a:ext uri="{FF2B5EF4-FFF2-40B4-BE49-F238E27FC236}">
                  <a16:creationId xmlns:a16="http://schemas.microsoft.com/office/drawing/2014/main" id="{DBE679A6-E5B1-FA99-A145-3581681CE3C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0549">
              <a:off x="6034977" y="4615801"/>
              <a:ext cx="3139754" cy="1359130"/>
            </a:xfrm>
            <a:prstGeom prst="rect">
              <a:avLst/>
            </a:prstGeom>
          </p:spPr>
        </p:pic>
        <p:pic>
          <p:nvPicPr>
            <p:cNvPr id="22" name="Picture 16">
              <a:extLst>
                <a:ext uri="{FF2B5EF4-FFF2-40B4-BE49-F238E27FC236}">
                  <a16:creationId xmlns:a16="http://schemas.microsoft.com/office/drawing/2014/main" id="{5FF0E80C-B9AD-073A-406E-F32F7D8061FC}"/>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a16="http://schemas.microsoft.com/office/drawing/2014/main" id="{F1895DA0-99C9-F7C9-4BBB-FA2B642D06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44428">
              <a:off x="1759075" y="4600319"/>
              <a:ext cx="3139754" cy="1359130"/>
            </a:xfrm>
            <a:prstGeom prst="rect">
              <a:avLst/>
            </a:prstGeom>
          </p:spPr>
        </p:pic>
        <p:pic>
          <p:nvPicPr>
            <p:cNvPr id="25" name="Picture 16">
              <a:extLst>
                <a:ext uri="{FF2B5EF4-FFF2-40B4-BE49-F238E27FC236}">
                  <a16:creationId xmlns:a16="http://schemas.microsoft.com/office/drawing/2014/main" id="{AF5229AB-C5E2-490A-D16F-31438F4AB0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a16="http://schemas.microsoft.com/office/drawing/2014/main" id="{0CD72171-44F0-8F25-429D-BE9586249037}"/>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60455"/>
            <a:stretch/>
          </p:blipFill>
          <p:spPr>
            <a:xfrm rot="21095236">
              <a:off x="4824437" y="4819608"/>
              <a:ext cx="1095223" cy="1198887"/>
            </a:xfrm>
            <a:prstGeom prst="rect">
              <a:avLst/>
            </a:prstGeom>
          </p:spPr>
        </p:pic>
      </p:grpSp>
      <p:pic>
        <p:nvPicPr>
          <p:cNvPr id="20" name="Picture 6" descr="n25 Fb Nguyen Phuong">
            <a:extLst>
              <a:ext uri="{FF2B5EF4-FFF2-40B4-BE49-F238E27FC236}">
                <a16:creationId xmlns:a16="http://schemas.microsoft.com/office/drawing/2014/main" id="{52289406-86B0-1D1A-5CB2-3DEE5266C2A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837013" y="340757"/>
            <a:ext cx="6203479" cy="6581939"/>
          </a:xfrm>
          <a:prstGeom prst="rect">
            <a:avLst/>
          </a:prstGeom>
        </p:spPr>
      </p:pic>
      <p:pic>
        <p:nvPicPr>
          <p:cNvPr id="68" name="Picture 67" descr="n25 Fb Nguyen Phuong">
            <a:hlinkClick r:id="" action="ppaction://noaction"/>
            <a:extLst>
              <a:ext uri="{FF2B5EF4-FFF2-40B4-BE49-F238E27FC236}">
                <a16:creationId xmlns:a16="http://schemas.microsoft.com/office/drawing/2014/main" id="{1E457CC4-7B44-5608-750F-717E0C74CFBC}"/>
              </a:ext>
            </a:extLst>
          </p:cNvPr>
          <p:cNvPicPr>
            <a:picLocks noChangeAspect="1"/>
          </p:cNvPicPr>
          <p:nvPr/>
        </p:nvPicPr>
        <p:blipFill>
          <a:blip r:embed="rId12"/>
          <a:stretch>
            <a:fillRect/>
          </a:stretch>
        </p:blipFill>
        <p:spPr>
          <a:xfrm>
            <a:off x="5090074" y="4357177"/>
            <a:ext cx="2011855" cy="1542423"/>
          </a:xfrm>
          <a:prstGeom prst="rect">
            <a:avLst/>
          </a:prstGeom>
        </p:spPr>
      </p:pic>
      <p:pic>
        <p:nvPicPr>
          <p:cNvPr id="70" name="Picture 69" descr="n25 Fb Nguyen Phuong">
            <a:extLst>
              <a:ext uri="{FF2B5EF4-FFF2-40B4-BE49-F238E27FC236}">
                <a16:creationId xmlns:a16="http://schemas.microsoft.com/office/drawing/2014/main" id="{98A76762-8654-54D9-9834-4F2F680F7B10}"/>
              </a:ext>
            </a:extLst>
          </p:cNvPr>
          <p:cNvPicPr>
            <a:picLocks noChangeAspect="1"/>
          </p:cNvPicPr>
          <p:nvPr/>
        </p:nvPicPr>
        <p:blipFill>
          <a:blip r:embed="rId13"/>
          <a:stretch>
            <a:fillRect/>
          </a:stretch>
        </p:blipFill>
        <p:spPr>
          <a:xfrm>
            <a:off x="2395469" y="1409480"/>
            <a:ext cx="853515" cy="975445"/>
          </a:xfrm>
          <a:prstGeom prst="rect">
            <a:avLst/>
          </a:prstGeom>
        </p:spPr>
      </p:pic>
      <p:pic>
        <p:nvPicPr>
          <p:cNvPr id="71" name="Picture 70" descr="n25 Fb Nguyen Phuong">
            <a:extLst>
              <a:ext uri="{FF2B5EF4-FFF2-40B4-BE49-F238E27FC236}">
                <a16:creationId xmlns:a16="http://schemas.microsoft.com/office/drawing/2014/main" id="{ED69E891-B28B-8431-64CA-9DAC590F0222}"/>
              </a:ext>
            </a:extLst>
          </p:cNvPr>
          <p:cNvPicPr>
            <a:picLocks noChangeAspect="1"/>
          </p:cNvPicPr>
          <p:nvPr/>
        </p:nvPicPr>
        <p:blipFill>
          <a:blip r:embed="rId14"/>
          <a:stretch>
            <a:fillRect/>
          </a:stretch>
        </p:blipFill>
        <p:spPr>
          <a:xfrm>
            <a:off x="3338017" y="903631"/>
            <a:ext cx="1024217" cy="1085183"/>
          </a:xfrm>
          <a:prstGeom prst="rect">
            <a:avLst/>
          </a:prstGeom>
        </p:spPr>
      </p:pic>
      <p:pic>
        <p:nvPicPr>
          <p:cNvPr id="72" name="Picture 71" descr="n25 Fb Nguyen Phuong">
            <a:extLst>
              <a:ext uri="{FF2B5EF4-FFF2-40B4-BE49-F238E27FC236}">
                <a16:creationId xmlns:a16="http://schemas.microsoft.com/office/drawing/2014/main" id="{BB271963-4899-2698-C17D-6C6EA82A4CC8}"/>
              </a:ext>
            </a:extLst>
          </p:cNvPr>
          <p:cNvPicPr>
            <a:picLocks noChangeAspect="1"/>
          </p:cNvPicPr>
          <p:nvPr/>
        </p:nvPicPr>
        <p:blipFill>
          <a:blip r:embed="rId15"/>
          <a:stretch>
            <a:fillRect/>
          </a:stretch>
        </p:blipFill>
        <p:spPr>
          <a:xfrm>
            <a:off x="3024140" y="2896470"/>
            <a:ext cx="1042507" cy="1030313"/>
          </a:xfrm>
          <a:prstGeom prst="rect">
            <a:avLst/>
          </a:prstGeom>
        </p:spPr>
      </p:pic>
      <p:pic>
        <p:nvPicPr>
          <p:cNvPr id="73" name="Picture 72" descr="n25 Fb Nguyen Phuong">
            <a:extLst>
              <a:ext uri="{FF2B5EF4-FFF2-40B4-BE49-F238E27FC236}">
                <a16:creationId xmlns:a16="http://schemas.microsoft.com/office/drawing/2014/main" id="{2EF0BCB2-FAEC-AE4A-7583-1B761456A116}"/>
              </a:ext>
            </a:extLst>
          </p:cNvPr>
          <p:cNvPicPr>
            <a:picLocks noChangeAspect="1"/>
          </p:cNvPicPr>
          <p:nvPr/>
        </p:nvPicPr>
        <p:blipFill>
          <a:blip r:embed="rId16"/>
          <a:stretch>
            <a:fillRect/>
          </a:stretch>
        </p:blipFill>
        <p:spPr>
          <a:xfrm>
            <a:off x="4331013" y="370416"/>
            <a:ext cx="914479" cy="1018120"/>
          </a:xfrm>
          <a:prstGeom prst="rect">
            <a:avLst/>
          </a:prstGeom>
        </p:spPr>
      </p:pic>
      <p:pic>
        <p:nvPicPr>
          <p:cNvPr id="74" name="Picture 73" descr="n25 Fb Nguyen Phuong">
            <a:extLst>
              <a:ext uri="{FF2B5EF4-FFF2-40B4-BE49-F238E27FC236}">
                <a16:creationId xmlns:a16="http://schemas.microsoft.com/office/drawing/2014/main" id="{316AA19F-449C-2DA2-0AEB-1E4F6AAD99C1}"/>
              </a:ext>
            </a:extLst>
          </p:cNvPr>
          <p:cNvPicPr>
            <a:picLocks noChangeAspect="1"/>
          </p:cNvPicPr>
          <p:nvPr/>
        </p:nvPicPr>
        <p:blipFill>
          <a:blip r:embed="rId17"/>
          <a:stretch>
            <a:fillRect/>
          </a:stretch>
        </p:blipFill>
        <p:spPr>
          <a:xfrm>
            <a:off x="4322845" y="1723105"/>
            <a:ext cx="1005927" cy="1054699"/>
          </a:xfrm>
          <a:prstGeom prst="rect">
            <a:avLst/>
          </a:prstGeom>
        </p:spPr>
      </p:pic>
      <p:pic>
        <p:nvPicPr>
          <p:cNvPr id="75" name="Picture 74" descr="n25 Fb Nguyen Phuong">
            <a:extLst>
              <a:ext uri="{FF2B5EF4-FFF2-40B4-BE49-F238E27FC236}">
                <a16:creationId xmlns:a16="http://schemas.microsoft.com/office/drawing/2014/main" id="{E7D81144-87F8-9182-A95C-889274E40A3B}"/>
              </a:ext>
            </a:extLst>
          </p:cNvPr>
          <p:cNvPicPr>
            <a:picLocks noChangeAspect="1"/>
          </p:cNvPicPr>
          <p:nvPr/>
        </p:nvPicPr>
        <p:blipFill>
          <a:blip r:embed="rId18"/>
          <a:stretch>
            <a:fillRect/>
          </a:stretch>
        </p:blipFill>
        <p:spPr>
          <a:xfrm>
            <a:off x="5327890" y="86101"/>
            <a:ext cx="1182727" cy="1140051"/>
          </a:xfrm>
          <a:prstGeom prst="rect">
            <a:avLst/>
          </a:prstGeom>
        </p:spPr>
      </p:pic>
      <p:pic>
        <p:nvPicPr>
          <p:cNvPr id="19" name="Picture 18" descr="n25 Fb Nguyen Phuong">
            <a:hlinkClick r:id="rId19" action="ppaction://hlinksldjump"/>
            <a:extLst>
              <a:ext uri="{FF2B5EF4-FFF2-40B4-BE49-F238E27FC236}">
                <a16:creationId xmlns:a16="http://schemas.microsoft.com/office/drawing/2014/main" id="{9A7C21CA-D515-D072-EB49-F0AB94141C68}"/>
              </a:ext>
            </a:extLst>
          </p:cNvPr>
          <p:cNvPicPr>
            <a:picLocks noChangeAspect="1"/>
          </p:cNvPicPr>
          <p:nvPr/>
        </p:nvPicPr>
        <p:blipFill>
          <a:blip r:embed="rId13"/>
          <a:stretch>
            <a:fillRect/>
          </a:stretch>
        </p:blipFill>
        <p:spPr>
          <a:xfrm>
            <a:off x="2390259" y="1413444"/>
            <a:ext cx="853515" cy="975445"/>
          </a:xfrm>
          <a:prstGeom prst="rect">
            <a:avLst/>
          </a:prstGeom>
        </p:spPr>
      </p:pic>
      <p:pic>
        <p:nvPicPr>
          <p:cNvPr id="54" name="Picture 53" descr="n25 Fb Nguyen Phuong">
            <a:hlinkClick r:id="rId20" action="ppaction://hlinksldjump"/>
            <a:extLst>
              <a:ext uri="{FF2B5EF4-FFF2-40B4-BE49-F238E27FC236}">
                <a16:creationId xmlns:a16="http://schemas.microsoft.com/office/drawing/2014/main" id="{B983A08D-64B2-5558-82CA-3B2BF2704795}"/>
              </a:ext>
            </a:extLst>
          </p:cNvPr>
          <p:cNvPicPr>
            <a:picLocks noChangeAspect="1"/>
          </p:cNvPicPr>
          <p:nvPr/>
        </p:nvPicPr>
        <p:blipFill>
          <a:blip r:embed="rId14"/>
          <a:stretch>
            <a:fillRect/>
          </a:stretch>
        </p:blipFill>
        <p:spPr>
          <a:xfrm>
            <a:off x="3361865" y="921874"/>
            <a:ext cx="1024217" cy="1085183"/>
          </a:xfrm>
          <a:prstGeom prst="rect">
            <a:avLst/>
          </a:prstGeom>
        </p:spPr>
      </p:pic>
      <p:pic>
        <p:nvPicPr>
          <p:cNvPr id="55" name="Picture 54" descr="n25 Fb Nguyen Phuong">
            <a:hlinkClick r:id="rId21" action="ppaction://hlinksldjump"/>
            <a:extLst>
              <a:ext uri="{FF2B5EF4-FFF2-40B4-BE49-F238E27FC236}">
                <a16:creationId xmlns:a16="http://schemas.microsoft.com/office/drawing/2014/main" id="{8A0CFB29-0543-D892-1478-6323B98F0662}"/>
              </a:ext>
            </a:extLst>
          </p:cNvPr>
          <p:cNvPicPr>
            <a:picLocks noChangeAspect="1"/>
          </p:cNvPicPr>
          <p:nvPr/>
        </p:nvPicPr>
        <p:blipFill>
          <a:blip r:embed="rId15"/>
          <a:stretch>
            <a:fillRect/>
          </a:stretch>
        </p:blipFill>
        <p:spPr>
          <a:xfrm>
            <a:off x="3024140" y="2892505"/>
            <a:ext cx="1042507" cy="1030313"/>
          </a:xfrm>
          <a:prstGeom prst="rect">
            <a:avLst/>
          </a:prstGeom>
        </p:spPr>
      </p:pic>
      <p:pic>
        <p:nvPicPr>
          <p:cNvPr id="56" name="Picture 55" descr="n25 Fb Nguyen Phuong">
            <a:hlinkClick r:id="rId22" action="ppaction://hlinksldjump"/>
            <a:extLst>
              <a:ext uri="{FF2B5EF4-FFF2-40B4-BE49-F238E27FC236}">
                <a16:creationId xmlns:a16="http://schemas.microsoft.com/office/drawing/2014/main" id="{BEDEFEA5-547B-0EE8-8CFA-352B739375F0}"/>
              </a:ext>
            </a:extLst>
          </p:cNvPr>
          <p:cNvPicPr>
            <a:picLocks noChangeAspect="1"/>
          </p:cNvPicPr>
          <p:nvPr/>
        </p:nvPicPr>
        <p:blipFill>
          <a:blip r:embed="rId16"/>
          <a:stretch>
            <a:fillRect/>
          </a:stretch>
        </p:blipFill>
        <p:spPr>
          <a:xfrm>
            <a:off x="4315769" y="361985"/>
            <a:ext cx="914479" cy="1018120"/>
          </a:xfrm>
          <a:prstGeom prst="rect">
            <a:avLst/>
          </a:prstGeom>
        </p:spPr>
      </p:pic>
      <p:pic>
        <p:nvPicPr>
          <p:cNvPr id="57" name="Picture 56" descr="n25 Fb Nguyen Phuong">
            <a:hlinkClick r:id="rId23" action="ppaction://hlinksldjump"/>
            <a:extLst>
              <a:ext uri="{FF2B5EF4-FFF2-40B4-BE49-F238E27FC236}">
                <a16:creationId xmlns:a16="http://schemas.microsoft.com/office/drawing/2014/main" id="{C84A0A08-50EE-F9DD-387C-3941C953E0A4}"/>
              </a:ext>
            </a:extLst>
          </p:cNvPr>
          <p:cNvPicPr>
            <a:picLocks noChangeAspect="1"/>
          </p:cNvPicPr>
          <p:nvPr/>
        </p:nvPicPr>
        <p:blipFill>
          <a:blip r:embed="rId17"/>
          <a:stretch>
            <a:fillRect/>
          </a:stretch>
        </p:blipFill>
        <p:spPr>
          <a:xfrm>
            <a:off x="4331634" y="1738521"/>
            <a:ext cx="1005927" cy="1054699"/>
          </a:xfrm>
          <a:prstGeom prst="rect">
            <a:avLst/>
          </a:prstGeom>
        </p:spPr>
      </p:pic>
      <p:pic>
        <p:nvPicPr>
          <p:cNvPr id="58" name="Picture 57" descr="n25 Fb Nguyen Phuong">
            <a:hlinkClick r:id="rId24" action="ppaction://hlinksldjump"/>
            <a:extLst>
              <a:ext uri="{FF2B5EF4-FFF2-40B4-BE49-F238E27FC236}">
                <a16:creationId xmlns:a16="http://schemas.microsoft.com/office/drawing/2014/main" id="{523D9709-94E3-6852-DDB3-57F678A48876}"/>
              </a:ext>
            </a:extLst>
          </p:cNvPr>
          <p:cNvPicPr>
            <a:picLocks noChangeAspect="1"/>
          </p:cNvPicPr>
          <p:nvPr/>
        </p:nvPicPr>
        <p:blipFill>
          <a:blip r:embed="rId18"/>
          <a:stretch>
            <a:fillRect/>
          </a:stretch>
        </p:blipFill>
        <p:spPr>
          <a:xfrm>
            <a:off x="5337561" y="78395"/>
            <a:ext cx="1182727" cy="1140051"/>
          </a:xfrm>
          <a:prstGeom prst="rect">
            <a:avLst/>
          </a:prstGeom>
        </p:spPr>
      </p:pic>
    </p:spTree>
    <p:extLst>
      <p:ext uri="{BB962C8B-B14F-4D97-AF65-F5344CB8AC3E}">
        <p14:creationId xmlns:p14="http://schemas.microsoft.com/office/powerpoint/2010/main" val="106045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0" fill="hold"/>
                                        <p:tgtEl>
                                          <p:spTgt spid="36"/>
                                        </p:tgtEl>
                                        <p:attrNameLst>
                                          <p:attrName>ppt_x</p:attrName>
                                        </p:attrNameLst>
                                      </p:cBhvr>
                                      <p:tavLst>
                                        <p:tav tm="0">
                                          <p:val>
                                            <p:strVal val="1+#ppt_w/2"/>
                                          </p:val>
                                        </p:tav>
                                        <p:tav tm="100000">
                                          <p:val>
                                            <p:strVal val="#ppt_x"/>
                                          </p:val>
                                        </p:tav>
                                      </p:tavLst>
                                    </p:anim>
                                    <p:anim calcmode="lin" valueType="num">
                                      <p:cBhvr additive="base">
                                        <p:cTn id="8" dur="100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8" repeatCount="indefinite"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8000" fill="hold"/>
                                        <p:tgtEl>
                                          <p:spTgt spid="31"/>
                                        </p:tgtEl>
                                        <p:attrNameLst>
                                          <p:attrName>ppt_x</p:attrName>
                                        </p:attrNameLst>
                                      </p:cBhvr>
                                      <p:tavLst>
                                        <p:tav tm="0">
                                          <p:val>
                                            <p:strVal val="0-#ppt_w/2"/>
                                          </p:val>
                                        </p:tav>
                                        <p:tav tm="100000">
                                          <p:val>
                                            <p:strVal val="#ppt_x"/>
                                          </p:val>
                                        </p:tav>
                                      </p:tavLst>
                                    </p:anim>
                                    <p:anim calcmode="lin" valueType="num">
                                      <p:cBhvr additive="base">
                                        <p:cTn id="12" dur="8000" fill="hold"/>
                                        <p:tgtEl>
                                          <p:spTgt spid="31"/>
                                        </p:tgtEl>
                                        <p:attrNameLst>
                                          <p:attrName>ppt_y</p:attrName>
                                        </p:attrNameLst>
                                      </p:cBhvr>
                                      <p:tavLst>
                                        <p:tav tm="0">
                                          <p:val>
                                            <p:strVal val="#ppt_y"/>
                                          </p:val>
                                        </p:tav>
                                        <p:tav tm="100000">
                                          <p:val>
                                            <p:strVal val="#ppt_y"/>
                                          </p:val>
                                        </p:tav>
                                      </p:tavLst>
                                    </p:anim>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19"/>
                                        </p:tgtEl>
                                        <p:attrNameLst>
                                          <p:attrName>r</p:attrName>
                                        </p:attrNameLst>
                                      </p:cBhvr>
                                    </p:animRot>
                                    <p:animRot by="-240000">
                                      <p:cBhvr>
                                        <p:cTn id="15" dur="200" fill="hold">
                                          <p:stCondLst>
                                            <p:cond delay="200"/>
                                          </p:stCondLst>
                                        </p:cTn>
                                        <p:tgtEl>
                                          <p:spTgt spid="19"/>
                                        </p:tgtEl>
                                        <p:attrNameLst>
                                          <p:attrName>r</p:attrName>
                                        </p:attrNameLst>
                                      </p:cBhvr>
                                    </p:animRot>
                                    <p:animRot by="240000">
                                      <p:cBhvr>
                                        <p:cTn id="16" dur="200" fill="hold">
                                          <p:stCondLst>
                                            <p:cond delay="400"/>
                                          </p:stCondLst>
                                        </p:cTn>
                                        <p:tgtEl>
                                          <p:spTgt spid="19"/>
                                        </p:tgtEl>
                                        <p:attrNameLst>
                                          <p:attrName>r</p:attrName>
                                        </p:attrNameLst>
                                      </p:cBhvr>
                                    </p:animRot>
                                    <p:animRot by="-240000">
                                      <p:cBhvr>
                                        <p:cTn id="17" dur="200" fill="hold">
                                          <p:stCondLst>
                                            <p:cond delay="600"/>
                                          </p:stCondLst>
                                        </p:cTn>
                                        <p:tgtEl>
                                          <p:spTgt spid="19"/>
                                        </p:tgtEl>
                                        <p:attrNameLst>
                                          <p:attrName>r</p:attrName>
                                        </p:attrNameLst>
                                      </p:cBhvr>
                                    </p:animRot>
                                    <p:animRot by="120000">
                                      <p:cBhvr>
                                        <p:cTn id="18" dur="200" fill="hold">
                                          <p:stCondLst>
                                            <p:cond delay="800"/>
                                          </p:stCondLst>
                                        </p:cTn>
                                        <p:tgtEl>
                                          <p:spTgt spid="19"/>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54"/>
                                        </p:tgtEl>
                                        <p:attrNameLst>
                                          <p:attrName>r</p:attrName>
                                        </p:attrNameLst>
                                      </p:cBhvr>
                                    </p:animRot>
                                    <p:animRot by="-240000">
                                      <p:cBhvr>
                                        <p:cTn id="21" dur="200" fill="hold">
                                          <p:stCondLst>
                                            <p:cond delay="200"/>
                                          </p:stCondLst>
                                        </p:cTn>
                                        <p:tgtEl>
                                          <p:spTgt spid="54"/>
                                        </p:tgtEl>
                                        <p:attrNameLst>
                                          <p:attrName>r</p:attrName>
                                        </p:attrNameLst>
                                      </p:cBhvr>
                                    </p:animRot>
                                    <p:animRot by="240000">
                                      <p:cBhvr>
                                        <p:cTn id="22" dur="200" fill="hold">
                                          <p:stCondLst>
                                            <p:cond delay="400"/>
                                          </p:stCondLst>
                                        </p:cTn>
                                        <p:tgtEl>
                                          <p:spTgt spid="54"/>
                                        </p:tgtEl>
                                        <p:attrNameLst>
                                          <p:attrName>r</p:attrName>
                                        </p:attrNameLst>
                                      </p:cBhvr>
                                    </p:animRot>
                                    <p:animRot by="-240000">
                                      <p:cBhvr>
                                        <p:cTn id="23" dur="200" fill="hold">
                                          <p:stCondLst>
                                            <p:cond delay="600"/>
                                          </p:stCondLst>
                                        </p:cTn>
                                        <p:tgtEl>
                                          <p:spTgt spid="54"/>
                                        </p:tgtEl>
                                        <p:attrNameLst>
                                          <p:attrName>r</p:attrName>
                                        </p:attrNameLst>
                                      </p:cBhvr>
                                    </p:animRot>
                                    <p:animRot by="120000">
                                      <p:cBhvr>
                                        <p:cTn id="24" dur="200" fill="hold">
                                          <p:stCondLst>
                                            <p:cond delay="800"/>
                                          </p:stCondLst>
                                        </p:cTn>
                                        <p:tgtEl>
                                          <p:spTgt spid="54"/>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55"/>
                                        </p:tgtEl>
                                        <p:attrNameLst>
                                          <p:attrName>r</p:attrName>
                                        </p:attrNameLst>
                                      </p:cBhvr>
                                    </p:animRot>
                                    <p:animRot by="-240000">
                                      <p:cBhvr>
                                        <p:cTn id="27" dur="200" fill="hold">
                                          <p:stCondLst>
                                            <p:cond delay="200"/>
                                          </p:stCondLst>
                                        </p:cTn>
                                        <p:tgtEl>
                                          <p:spTgt spid="55"/>
                                        </p:tgtEl>
                                        <p:attrNameLst>
                                          <p:attrName>r</p:attrName>
                                        </p:attrNameLst>
                                      </p:cBhvr>
                                    </p:animRot>
                                    <p:animRot by="240000">
                                      <p:cBhvr>
                                        <p:cTn id="28" dur="200" fill="hold">
                                          <p:stCondLst>
                                            <p:cond delay="400"/>
                                          </p:stCondLst>
                                        </p:cTn>
                                        <p:tgtEl>
                                          <p:spTgt spid="55"/>
                                        </p:tgtEl>
                                        <p:attrNameLst>
                                          <p:attrName>r</p:attrName>
                                        </p:attrNameLst>
                                      </p:cBhvr>
                                    </p:animRot>
                                    <p:animRot by="-240000">
                                      <p:cBhvr>
                                        <p:cTn id="29" dur="200" fill="hold">
                                          <p:stCondLst>
                                            <p:cond delay="600"/>
                                          </p:stCondLst>
                                        </p:cTn>
                                        <p:tgtEl>
                                          <p:spTgt spid="55"/>
                                        </p:tgtEl>
                                        <p:attrNameLst>
                                          <p:attrName>r</p:attrName>
                                        </p:attrNameLst>
                                      </p:cBhvr>
                                    </p:animRot>
                                    <p:animRot by="120000">
                                      <p:cBhvr>
                                        <p:cTn id="30" dur="200" fill="hold">
                                          <p:stCondLst>
                                            <p:cond delay="800"/>
                                          </p:stCondLst>
                                        </p:cTn>
                                        <p:tgtEl>
                                          <p:spTgt spid="55"/>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100" fill="hold">
                                          <p:stCondLst>
                                            <p:cond delay="0"/>
                                          </p:stCondLst>
                                        </p:cTn>
                                        <p:tgtEl>
                                          <p:spTgt spid="56"/>
                                        </p:tgtEl>
                                        <p:attrNameLst>
                                          <p:attrName>r</p:attrName>
                                        </p:attrNameLst>
                                      </p:cBhvr>
                                    </p:animRot>
                                    <p:animRot by="-240000">
                                      <p:cBhvr>
                                        <p:cTn id="33" dur="200" fill="hold">
                                          <p:stCondLst>
                                            <p:cond delay="200"/>
                                          </p:stCondLst>
                                        </p:cTn>
                                        <p:tgtEl>
                                          <p:spTgt spid="56"/>
                                        </p:tgtEl>
                                        <p:attrNameLst>
                                          <p:attrName>r</p:attrName>
                                        </p:attrNameLst>
                                      </p:cBhvr>
                                    </p:animRot>
                                    <p:animRot by="240000">
                                      <p:cBhvr>
                                        <p:cTn id="34" dur="200" fill="hold">
                                          <p:stCondLst>
                                            <p:cond delay="400"/>
                                          </p:stCondLst>
                                        </p:cTn>
                                        <p:tgtEl>
                                          <p:spTgt spid="56"/>
                                        </p:tgtEl>
                                        <p:attrNameLst>
                                          <p:attrName>r</p:attrName>
                                        </p:attrNameLst>
                                      </p:cBhvr>
                                    </p:animRot>
                                    <p:animRot by="-240000">
                                      <p:cBhvr>
                                        <p:cTn id="35" dur="200" fill="hold">
                                          <p:stCondLst>
                                            <p:cond delay="600"/>
                                          </p:stCondLst>
                                        </p:cTn>
                                        <p:tgtEl>
                                          <p:spTgt spid="56"/>
                                        </p:tgtEl>
                                        <p:attrNameLst>
                                          <p:attrName>r</p:attrName>
                                        </p:attrNameLst>
                                      </p:cBhvr>
                                    </p:animRot>
                                    <p:animRot by="120000">
                                      <p:cBhvr>
                                        <p:cTn id="36" dur="200" fill="hold">
                                          <p:stCondLst>
                                            <p:cond delay="800"/>
                                          </p:stCondLst>
                                        </p:cTn>
                                        <p:tgtEl>
                                          <p:spTgt spid="56"/>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100" fill="hold">
                                          <p:stCondLst>
                                            <p:cond delay="0"/>
                                          </p:stCondLst>
                                        </p:cTn>
                                        <p:tgtEl>
                                          <p:spTgt spid="57"/>
                                        </p:tgtEl>
                                        <p:attrNameLst>
                                          <p:attrName>r</p:attrName>
                                        </p:attrNameLst>
                                      </p:cBhvr>
                                    </p:animRot>
                                    <p:animRot by="-240000">
                                      <p:cBhvr>
                                        <p:cTn id="39" dur="200" fill="hold">
                                          <p:stCondLst>
                                            <p:cond delay="200"/>
                                          </p:stCondLst>
                                        </p:cTn>
                                        <p:tgtEl>
                                          <p:spTgt spid="57"/>
                                        </p:tgtEl>
                                        <p:attrNameLst>
                                          <p:attrName>r</p:attrName>
                                        </p:attrNameLst>
                                      </p:cBhvr>
                                    </p:animRot>
                                    <p:animRot by="240000">
                                      <p:cBhvr>
                                        <p:cTn id="40" dur="200" fill="hold">
                                          <p:stCondLst>
                                            <p:cond delay="400"/>
                                          </p:stCondLst>
                                        </p:cTn>
                                        <p:tgtEl>
                                          <p:spTgt spid="57"/>
                                        </p:tgtEl>
                                        <p:attrNameLst>
                                          <p:attrName>r</p:attrName>
                                        </p:attrNameLst>
                                      </p:cBhvr>
                                    </p:animRot>
                                    <p:animRot by="-240000">
                                      <p:cBhvr>
                                        <p:cTn id="41" dur="200" fill="hold">
                                          <p:stCondLst>
                                            <p:cond delay="600"/>
                                          </p:stCondLst>
                                        </p:cTn>
                                        <p:tgtEl>
                                          <p:spTgt spid="57"/>
                                        </p:tgtEl>
                                        <p:attrNameLst>
                                          <p:attrName>r</p:attrName>
                                        </p:attrNameLst>
                                      </p:cBhvr>
                                    </p:animRot>
                                    <p:animRot by="120000">
                                      <p:cBhvr>
                                        <p:cTn id="42" dur="200" fill="hold">
                                          <p:stCondLst>
                                            <p:cond delay="800"/>
                                          </p:stCondLst>
                                        </p:cTn>
                                        <p:tgtEl>
                                          <p:spTgt spid="57"/>
                                        </p:tgtEl>
                                        <p:attrNameLst>
                                          <p:attrName>r</p:attrName>
                                        </p:attrNameLst>
                                      </p:cBhvr>
                                    </p:animRot>
                                  </p:childTnLst>
                                </p:cTn>
                              </p:par>
                              <p:par>
                                <p:cTn id="43" presetID="32" presetClass="emph" presetSubtype="0" repeatCount="indefinite" fill="hold" nodeType="withEffect">
                                  <p:stCondLst>
                                    <p:cond delay="0"/>
                                  </p:stCondLst>
                                  <p:childTnLst>
                                    <p:animRot by="120000">
                                      <p:cBhvr>
                                        <p:cTn id="44" dur="100" fill="hold">
                                          <p:stCondLst>
                                            <p:cond delay="0"/>
                                          </p:stCondLst>
                                        </p:cTn>
                                        <p:tgtEl>
                                          <p:spTgt spid="58"/>
                                        </p:tgtEl>
                                        <p:attrNameLst>
                                          <p:attrName>r</p:attrName>
                                        </p:attrNameLst>
                                      </p:cBhvr>
                                    </p:animRot>
                                    <p:animRot by="-240000">
                                      <p:cBhvr>
                                        <p:cTn id="45" dur="200" fill="hold">
                                          <p:stCondLst>
                                            <p:cond delay="200"/>
                                          </p:stCondLst>
                                        </p:cTn>
                                        <p:tgtEl>
                                          <p:spTgt spid="58"/>
                                        </p:tgtEl>
                                        <p:attrNameLst>
                                          <p:attrName>r</p:attrName>
                                        </p:attrNameLst>
                                      </p:cBhvr>
                                    </p:animRot>
                                    <p:animRot by="240000">
                                      <p:cBhvr>
                                        <p:cTn id="46" dur="200" fill="hold">
                                          <p:stCondLst>
                                            <p:cond delay="400"/>
                                          </p:stCondLst>
                                        </p:cTn>
                                        <p:tgtEl>
                                          <p:spTgt spid="58"/>
                                        </p:tgtEl>
                                        <p:attrNameLst>
                                          <p:attrName>r</p:attrName>
                                        </p:attrNameLst>
                                      </p:cBhvr>
                                    </p:animRot>
                                    <p:animRot by="-240000">
                                      <p:cBhvr>
                                        <p:cTn id="47" dur="200" fill="hold">
                                          <p:stCondLst>
                                            <p:cond delay="600"/>
                                          </p:stCondLst>
                                        </p:cTn>
                                        <p:tgtEl>
                                          <p:spTgt spid="58"/>
                                        </p:tgtEl>
                                        <p:attrNameLst>
                                          <p:attrName>r</p:attrName>
                                        </p:attrNameLst>
                                      </p:cBhvr>
                                    </p:animRot>
                                    <p:animRot by="120000">
                                      <p:cBhvr>
                                        <p:cTn id="48" dur="200" fill="hold">
                                          <p:stCondLst>
                                            <p:cond delay="800"/>
                                          </p:stCondLst>
                                        </p:cTn>
                                        <p:tgtEl>
                                          <p:spTgt spid="58"/>
                                        </p:tgtEl>
                                        <p:attrNameLst>
                                          <p:attrName>r</p:attrName>
                                        </p:attrNameLst>
                                      </p:cBhvr>
                                    </p:animRo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70"/>
                                        </p:tgtEl>
                                        <p:attrNameLst>
                                          <p:attrName>r</p:attrName>
                                        </p:attrNameLst>
                                      </p:cBhvr>
                                    </p:animRot>
                                    <p:animRot by="-240000">
                                      <p:cBhvr>
                                        <p:cTn id="51" dur="200" fill="hold">
                                          <p:stCondLst>
                                            <p:cond delay="200"/>
                                          </p:stCondLst>
                                        </p:cTn>
                                        <p:tgtEl>
                                          <p:spTgt spid="70"/>
                                        </p:tgtEl>
                                        <p:attrNameLst>
                                          <p:attrName>r</p:attrName>
                                        </p:attrNameLst>
                                      </p:cBhvr>
                                    </p:animRot>
                                    <p:animRot by="240000">
                                      <p:cBhvr>
                                        <p:cTn id="52" dur="200" fill="hold">
                                          <p:stCondLst>
                                            <p:cond delay="400"/>
                                          </p:stCondLst>
                                        </p:cTn>
                                        <p:tgtEl>
                                          <p:spTgt spid="70"/>
                                        </p:tgtEl>
                                        <p:attrNameLst>
                                          <p:attrName>r</p:attrName>
                                        </p:attrNameLst>
                                      </p:cBhvr>
                                    </p:animRot>
                                    <p:animRot by="-240000">
                                      <p:cBhvr>
                                        <p:cTn id="53" dur="200" fill="hold">
                                          <p:stCondLst>
                                            <p:cond delay="600"/>
                                          </p:stCondLst>
                                        </p:cTn>
                                        <p:tgtEl>
                                          <p:spTgt spid="70"/>
                                        </p:tgtEl>
                                        <p:attrNameLst>
                                          <p:attrName>r</p:attrName>
                                        </p:attrNameLst>
                                      </p:cBhvr>
                                    </p:animRot>
                                    <p:animRot by="120000">
                                      <p:cBhvr>
                                        <p:cTn id="54" dur="200" fill="hold">
                                          <p:stCondLst>
                                            <p:cond delay="800"/>
                                          </p:stCondLst>
                                        </p:cTn>
                                        <p:tgtEl>
                                          <p:spTgt spid="70"/>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100" fill="hold">
                                          <p:stCondLst>
                                            <p:cond delay="0"/>
                                          </p:stCondLst>
                                        </p:cTn>
                                        <p:tgtEl>
                                          <p:spTgt spid="71"/>
                                        </p:tgtEl>
                                        <p:attrNameLst>
                                          <p:attrName>r</p:attrName>
                                        </p:attrNameLst>
                                      </p:cBhvr>
                                    </p:animRot>
                                    <p:animRot by="-240000">
                                      <p:cBhvr>
                                        <p:cTn id="57" dur="200" fill="hold">
                                          <p:stCondLst>
                                            <p:cond delay="200"/>
                                          </p:stCondLst>
                                        </p:cTn>
                                        <p:tgtEl>
                                          <p:spTgt spid="71"/>
                                        </p:tgtEl>
                                        <p:attrNameLst>
                                          <p:attrName>r</p:attrName>
                                        </p:attrNameLst>
                                      </p:cBhvr>
                                    </p:animRot>
                                    <p:animRot by="240000">
                                      <p:cBhvr>
                                        <p:cTn id="58" dur="200" fill="hold">
                                          <p:stCondLst>
                                            <p:cond delay="400"/>
                                          </p:stCondLst>
                                        </p:cTn>
                                        <p:tgtEl>
                                          <p:spTgt spid="71"/>
                                        </p:tgtEl>
                                        <p:attrNameLst>
                                          <p:attrName>r</p:attrName>
                                        </p:attrNameLst>
                                      </p:cBhvr>
                                    </p:animRot>
                                    <p:animRot by="-240000">
                                      <p:cBhvr>
                                        <p:cTn id="59" dur="200" fill="hold">
                                          <p:stCondLst>
                                            <p:cond delay="600"/>
                                          </p:stCondLst>
                                        </p:cTn>
                                        <p:tgtEl>
                                          <p:spTgt spid="71"/>
                                        </p:tgtEl>
                                        <p:attrNameLst>
                                          <p:attrName>r</p:attrName>
                                        </p:attrNameLst>
                                      </p:cBhvr>
                                    </p:animRot>
                                    <p:animRot by="120000">
                                      <p:cBhvr>
                                        <p:cTn id="60" dur="200" fill="hold">
                                          <p:stCondLst>
                                            <p:cond delay="800"/>
                                          </p:stCondLst>
                                        </p:cTn>
                                        <p:tgtEl>
                                          <p:spTgt spid="71"/>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72"/>
                                        </p:tgtEl>
                                        <p:attrNameLst>
                                          <p:attrName>r</p:attrName>
                                        </p:attrNameLst>
                                      </p:cBhvr>
                                    </p:animRot>
                                    <p:animRot by="-240000">
                                      <p:cBhvr>
                                        <p:cTn id="63" dur="200" fill="hold">
                                          <p:stCondLst>
                                            <p:cond delay="200"/>
                                          </p:stCondLst>
                                        </p:cTn>
                                        <p:tgtEl>
                                          <p:spTgt spid="72"/>
                                        </p:tgtEl>
                                        <p:attrNameLst>
                                          <p:attrName>r</p:attrName>
                                        </p:attrNameLst>
                                      </p:cBhvr>
                                    </p:animRot>
                                    <p:animRot by="240000">
                                      <p:cBhvr>
                                        <p:cTn id="64" dur="200" fill="hold">
                                          <p:stCondLst>
                                            <p:cond delay="400"/>
                                          </p:stCondLst>
                                        </p:cTn>
                                        <p:tgtEl>
                                          <p:spTgt spid="72"/>
                                        </p:tgtEl>
                                        <p:attrNameLst>
                                          <p:attrName>r</p:attrName>
                                        </p:attrNameLst>
                                      </p:cBhvr>
                                    </p:animRot>
                                    <p:animRot by="-240000">
                                      <p:cBhvr>
                                        <p:cTn id="65" dur="200" fill="hold">
                                          <p:stCondLst>
                                            <p:cond delay="600"/>
                                          </p:stCondLst>
                                        </p:cTn>
                                        <p:tgtEl>
                                          <p:spTgt spid="72"/>
                                        </p:tgtEl>
                                        <p:attrNameLst>
                                          <p:attrName>r</p:attrName>
                                        </p:attrNameLst>
                                      </p:cBhvr>
                                    </p:animRot>
                                    <p:animRot by="120000">
                                      <p:cBhvr>
                                        <p:cTn id="66" dur="200" fill="hold">
                                          <p:stCondLst>
                                            <p:cond delay="800"/>
                                          </p:stCondLst>
                                        </p:cTn>
                                        <p:tgtEl>
                                          <p:spTgt spid="72"/>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73"/>
                                        </p:tgtEl>
                                        <p:attrNameLst>
                                          <p:attrName>r</p:attrName>
                                        </p:attrNameLst>
                                      </p:cBhvr>
                                    </p:animRot>
                                    <p:animRot by="-240000">
                                      <p:cBhvr>
                                        <p:cTn id="69" dur="200" fill="hold">
                                          <p:stCondLst>
                                            <p:cond delay="200"/>
                                          </p:stCondLst>
                                        </p:cTn>
                                        <p:tgtEl>
                                          <p:spTgt spid="73"/>
                                        </p:tgtEl>
                                        <p:attrNameLst>
                                          <p:attrName>r</p:attrName>
                                        </p:attrNameLst>
                                      </p:cBhvr>
                                    </p:animRot>
                                    <p:animRot by="240000">
                                      <p:cBhvr>
                                        <p:cTn id="70" dur="200" fill="hold">
                                          <p:stCondLst>
                                            <p:cond delay="400"/>
                                          </p:stCondLst>
                                        </p:cTn>
                                        <p:tgtEl>
                                          <p:spTgt spid="73"/>
                                        </p:tgtEl>
                                        <p:attrNameLst>
                                          <p:attrName>r</p:attrName>
                                        </p:attrNameLst>
                                      </p:cBhvr>
                                    </p:animRot>
                                    <p:animRot by="-240000">
                                      <p:cBhvr>
                                        <p:cTn id="71" dur="200" fill="hold">
                                          <p:stCondLst>
                                            <p:cond delay="600"/>
                                          </p:stCondLst>
                                        </p:cTn>
                                        <p:tgtEl>
                                          <p:spTgt spid="73"/>
                                        </p:tgtEl>
                                        <p:attrNameLst>
                                          <p:attrName>r</p:attrName>
                                        </p:attrNameLst>
                                      </p:cBhvr>
                                    </p:animRot>
                                    <p:animRot by="120000">
                                      <p:cBhvr>
                                        <p:cTn id="72" dur="200" fill="hold">
                                          <p:stCondLst>
                                            <p:cond delay="800"/>
                                          </p:stCondLst>
                                        </p:cTn>
                                        <p:tgtEl>
                                          <p:spTgt spid="73"/>
                                        </p:tgtEl>
                                        <p:attrNameLst>
                                          <p:attrName>r</p:attrName>
                                        </p:attrNameLst>
                                      </p:cBhvr>
                                    </p:animRot>
                                  </p:childTnLst>
                                </p:cTn>
                              </p:par>
                              <p:par>
                                <p:cTn id="73" presetID="32" presetClass="emph" presetSubtype="0" repeatCount="indefinite" fill="hold" nodeType="withEffect">
                                  <p:stCondLst>
                                    <p:cond delay="0"/>
                                  </p:stCondLst>
                                  <p:childTnLst>
                                    <p:animRot by="120000">
                                      <p:cBhvr>
                                        <p:cTn id="74" dur="100" fill="hold">
                                          <p:stCondLst>
                                            <p:cond delay="0"/>
                                          </p:stCondLst>
                                        </p:cTn>
                                        <p:tgtEl>
                                          <p:spTgt spid="74"/>
                                        </p:tgtEl>
                                        <p:attrNameLst>
                                          <p:attrName>r</p:attrName>
                                        </p:attrNameLst>
                                      </p:cBhvr>
                                    </p:animRot>
                                    <p:animRot by="-240000">
                                      <p:cBhvr>
                                        <p:cTn id="75" dur="200" fill="hold">
                                          <p:stCondLst>
                                            <p:cond delay="200"/>
                                          </p:stCondLst>
                                        </p:cTn>
                                        <p:tgtEl>
                                          <p:spTgt spid="74"/>
                                        </p:tgtEl>
                                        <p:attrNameLst>
                                          <p:attrName>r</p:attrName>
                                        </p:attrNameLst>
                                      </p:cBhvr>
                                    </p:animRot>
                                    <p:animRot by="240000">
                                      <p:cBhvr>
                                        <p:cTn id="76" dur="200" fill="hold">
                                          <p:stCondLst>
                                            <p:cond delay="400"/>
                                          </p:stCondLst>
                                        </p:cTn>
                                        <p:tgtEl>
                                          <p:spTgt spid="74"/>
                                        </p:tgtEl>
                                        <p:attrNameLst>
                                          <p:attrName>r</p:attrName>
                                        </p:attrNameLst>
                                      </p:cBhvr>
                                    </p:animRot>
                                    <p:animRot by="-240000">
                                      <p:cBhvr>
                                        <p:cTn id="77" dur="200" fill="hold">
                                          <p:stCondLst>
                                            <p:cond delay="600"/>
                                          </p:stCondLst>
                                        </p:cTn>
                                        <p:tgtEl>
                                          <p:spTgt spid="74"/>
                                        </p:tgtEl>
                                        <p:attrNameLst>
                                          <p:attrName>r</p:attrName>
                                        </p:attrNameLst>
                                      </p:cBhvr>
                                    </p:animRot>
                                    <p:animRot by="120000">
                                      <p:cBhvr>
                                        <p:cTn id="78" dur="200" fill="hold">
                                          <p:stCondLst>
                                            <p:cond delay="800"/>
                                          </p:stCondLst>
                                        </p:cTn>
                                        <p:tgtEl>
                                          <p:spTgt spid="74"/>
                                        </p:tgtEl>
                                        <p:attrNameLst>
                                          <p:attrName>r</p:attrName>
                                        </p:attrNameLst>
                                      </p:cBhvr>
                                    </p:animRot>
                                  </p:childTnLst>
                                </p:cTn>
                              </p:par>
                              <p:par>
                                <p:cTn id="79" presetID="32" presetClass="emph" presetSubtype="0" repeatCount="indefinite" fill="hold" nodeType="withEffect">
                                  <p:stCondLst>
                                    <p:cond delay="0"/>
                                  </p:stCondLst>
                                  <p:childTnLst>
                                    <p:animRot by="120000">
                                      <p:cBhvr>
                                        <p:cTn id="80" dur="100" fill="hold">
                                          <p:stCondLst>
                                            <p:cond delay="0"/>
                                          </p:stCondLst>
                                        </p:cTn>
                                        <p:tgtEl>
                                          <p:spTgt spid="75"/>
                                        </p:tgtEl>
                                        <p:attrNameLst>
                                          <p:attrName>r</p:attrName>
                                        </p:attrNameLst>
                                      </p:cBhvr>
                                    </p:animRot>
                                    <p:animRot by="-240000">
                                      <p:cBhvr>
                                        <p:cTn id="81" dur="200" fill="hold">
                                          <p:stCondLst>
                                            <p:cond delay="200"/>
                                          </p:stCondLst>
                                        </p:cTn>
                                        <p:tgtEl>
                                          <p:spTgt spid="75"/>
                                        </p:tgtEl>
                                        <p:attrNameLst>
                                          <p:attrName>r</p:attrName>
                                        </p:attrNameLst>
                                      </p:cBhvr>
                                    </p:animRot>
                                    <p:animRot by="240000">
                                      <p:cBhvr>
                                        <p:cTn id="82" dur="200" fill="hold">
                                          <p:stCondLst>
                                            <p:cond delay="400"/>
                                          </p:stCondLst>
                                        </p:cTn>
                                        <p:tgtEl>
                                          <p:spTgt spid="75"/>
                                        </p:tgtEl>
                                        <p:attrNameLst>
                                          <p:attrName>r</p:attrName>
                                        </p:attrNameLst>
                                      </p:cBhvr>
                                    </p:animRot>
                                    <p:animRot by="-240000">
                                      <p:cBhvr>
                                        <p:cTn id="83" dur="200" fill="hold">
                                          <p:stCondLst>
                                            <p:cond delay="600"/>
                                          </p:stCondLst>
                                        </p:cTn>
                                        <p:tgtEl>
                                          <p:spTgt spid="75"/>
                                        </p:tgtEl>
                                        <p:attrNameLst>
                                          <p:attrName>r</p:attrName>
                                        </p:attrNameLst>
                                      </p:cBhvr>
                                    </p:animRot>
                                    <p:animRot by="120000">
                                      <p:cBhvr>
                                        <p:cTn id="84" dur="200" fill="hold">
                                          <p:stCondLst>
                                            <p:cond delay="800"/>
                                          </p:stCondLst>
                                        </p:cTn>
                                        <p:tgtEl>
                                          <p:spTgt spid="7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9"/>
                    </p:tgtEl>
                  </p:cond>
                </p:stCondLst>
                <p:endSync evt="end" delay="0">
                  <p:rtn val="all"/>
                </p:endSync>
                <p:childTnLst>
                  <p:par>
                    <p:cTn id="86" fill="hold">
                      <p:stCondLst>
                        <p:cond delay="0"/>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19"/>
                                        </p:tgtEl>
                                      </p:cBhvr>
                                    </p:animEffect>
                                    <p:set>
                                      <p:cBhvr>
                                        <p:cTn id="90"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91" restart="whenNotActive" fill="hold" evtFilter="cancelBubble" nodeType="interactiveSeq">
                <p:stCondLst>
                  <p:cond evt="onClick" delay="0">
                    <p:tgtEl>
                      <p:spTgt spid="54"/>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500"/>
                                        <p:tgtEl>
                                          <p:spTgt spid="54"/>
                                        </p:tgtEl>
                                      </p:cBhvr>
                                    </p:animEffect>
                                    <p:set>
                                      <p:cBhvr>
                                        <p:cTn id="96"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97" restart="whenNotActive" fill="hold" evtFilter="cancelBubble" nodeType="interactiveSeq">
                <p:stCondLst>
                  <p:cond evt="onClick" delay="0">
                    <p:tgtEl>
                      <p:spTgt spid="55"/>
                    </p:tgtEl>
                  </p:cond>
                </p:stCondLst>
                <p:endSync evt="end" delay="0">
                  <p:rtn val="all"/>
                </p:endSync>
                <p:childTnLst>
                  <p:par>
                    <p:cTn id="98" fill="hold">
                      <p:stCondLst>
                        <p:cond delay="0"/>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55"/>
                                        </p:tgtEl>
                                      </p:cBhvr>
                                    </p:animEffect>
                                    <p:set>
                                      <p:cBhvr>
                                        <p:cTn id="102"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03" restart="whenNotActive" fill="hold" evtFilter="cancelBubble" nodeType="interactiveSeq">
                <p:stCondLst>
                  <p:cond evt="onClick" delay="0">
                    <p:tgtEl>
                      <p:spTgt spid="56"/>
                    </p:tgtEl>
                  </p:cond>
                </p:stCondLst>
                <p:endSync evt="end" delay="0">
                  <p:rtn val="all"/>
                </p:endSync>
                <p:childTnLst>
                  <p:par>
                    <p:cTn id="104" fill="hold">
                      <p:stCondLst>
                        <p:cond delay="0"/>
                      </p:stCondLst>
                      <p:childTnLst>
                        <p:par>
                          <p:cTn id="105" fill="hold">
                            <p:stCondLst>
                              <p:cond delay="0"/>
                            </p:stCondLst>
                            <p:childTnLst>
                              <p:par>
                                <p:cTn id="106" presetID="10" presetClass="exit" presetSubtype="0" fill="hold" nodeType="clickEffect">
                                  <p:stCondLst>
                                    <p:cond delay="0"/>
                                  </p:stCondLst>
                                  <p:childTnLst>
                                    <p:animEffect transition="out" filter="fade">
                                      <p:cBhvr>
                                        <p:cTn id="107" dur="500"/>
                                        <p:tgtEl>
                                          <p:spTgt spid="56"/>
                                        </p:tgtEl>
                                      </p:cBhvr>
                                    </p:animEffect>
                                    <p:set>
                                      <p:cBhvr>
                                        <p:cTn id="108"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09" restart="whenNotActive" fill="hold" evtFilter="cancelBubble" nodeType="interactiveSeq">
                <p:stCondLst>
                  <p:cond evt="onClick" delay="0">
                    <p:tgtEl>
                      <p:spTgt spid="57"/>
                    </p:tgtEl>
                  </p:cond>
                </p:stCondLst>
                <p:endSync evt="end" delay="0">
                  <p:rtn val="all"/>
                </p:endSync>
                <p:childTnLst>
                  <p:par>
                    <p:cTn id="110" fill="hold">
                      <p:stCondLst>
                        <p:cond delay="0"/>
                      </p:stCondLst>
                      <p:childTnLst>
                        <p:par>
                          <p:cTn id="111" fill="hold">
                            <p:stCondLst>
                              <p:cond delay="0"/>
                            </p:stCondLst>
                            <p:childTnLst>
                              <p:par>
                                <p:cTn id="112" presetID="10" presetClass="exit" presetSubtype="0" fill="hold" nodeType="clickEffect">
                                  <p:stCondLst>
                                    <p:cond delay="0"/>
                                  </p:stCondLst>
                                  <p:childTnLst>
                                    <p:animEffect transition="out" filter="fade">
                                      <p:cBhvr>
                                        <p:cTn id="113" dur="500"/>
                                        <p:tgtEl>
                                          <p:spTgt spid="57"/>
                                        </p:tgtEl>
                                      </p:cBhvr>
                                    </p:animEffect>
                                    <p:set>
                                      <p:cBhvr>
                                        <p:cTn id="114"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15" restart="whenNotActive" fill="hold" evtFilter="cancelBubble" nodeType="interactiveSeq">
                <p:stCondLst>
                  <p:cond evt="onClick" delay="0">
                    <p:tgtEl>
                      <p:spTgt spid="58"/>
                    </p:tgtEl>
                  </p:cond>
                </p:stCondLst>
                <p:endSync evt="end" delay="0">
                  <p:rtn val="all"/>
                </p:endSync>
                <p:childTnLst>
                  <p:par>
                    <p:cTn id="116" fill="hold">
                      <p:stCondLst>
                        <p:cond delay="0"/>
                      </p:stCondLst>
                      <p:childTnLst>
                        <p:par>
                          <p:cTn id="117" fill="hold">
                            <p:stCondLst>
                              <p:cond delay="0"/>
                            </p:stCondLst>
                            <p:childTnLst>
                              <p:par>
                                <p:cTn id="118" presetID="10" presetClass="exit" presetSubtype="0" fill="hold" nodeType="clickEffect">
                                  <p:stCondLst>
                                    <p:cond delay="0"/>
                                  </p:stCondLst>
                                  <p:childTnLst>
                                    <p:animEffect transition="out" filter="fade">
                                      <p:cBhvr>
                                        <p:cTn id="119" dur="500"/>
                                        <p:tgtEl>
                                          <p:spTgt spid="58"/>
                                        </p:tgtEl>
                                      </p:cBhvr>
                                    </p:animEffect>
                                    <p:set>
                                      <p:cBhvr>
                                        <p:cTn id="120" dur="1" fill="hold">
                                          <p:stCondLst>
                                            <p:cond delay="4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21" restart="whenNotActive" fill="hold" evtFilter="cancelBubble" nodeType="interactiveSeq">
                <p:stCondLst>
                  <p:cond evt="onClick" delay="0">
                    <p:tgtEl>
                      <p:spTgt spid="70"/>
                    </p:tgtEl>
                  </p:cond>
                </p:stCondLst>
                <p:endSync evt="end" delay="0">
                  <p:rtn val="all"/>
                </p:endSync>
                <p:childTnLst>
                  <p:par>
                    <p:cTn id="122" fill="hold">
                      <p:stCondLst>
                        <p:cond delay="0"/>
                      </p:stCondLst>
                      <p:childTnLst>
                        <p:par>
                          <p:cTn id="123" fill="hold">
                            <p:stCondLst>
                              <p:cond delay="0"/>
                            </p:stCondLst>
                            <p:childTnLst>
                              <p:par>
                                <p:cTn id="124" presetID="42" presetClass="exit" presetSubtype="0" fill="hold" nodeType="clickEffect">
                                  <p:stCondLst>
                                    <p:cond delay="0"/>
                                  </p:stCondLst>
                                  <p:childTnLst>
                                    <p:animEffect transition="out" filter="fade">
                                      <p:cBhvr>
                                        <p:cTn id="125" dur="1000"/>
                                        <p:tgtEl>
                                          <p:spTgt spid="70"/>
                                        </p:tgtEl>
                                      </p:cBhvr>
                                    </p:animEffect>
                                    <p:anim calcmode="lin" valueType="num">
                                      <p:cBhvr>
                                        <p:cTn id="126" dur="1000"/>
                                        <p:tgtEl>
                                          <p:spTgt spid="70"/>
                                        </p:tgtEl>
                                        <p:attrNameLst>
                                          <p:attrName>ppt_x</p:attrName>
                                        </p:attrNameLst>
                                      </p:cBhvr>
                                      <p:tavLst>
                                        <p:tav tm="0">
                                          <p:val>
                                            <p:strVal val="ppt_x"/>
                                          </p:val>
                                        </p:tav>
                                        <p:tav tm="100000">
                                          <p:val>
                                            <p:strVal val="ppt_x"/>
                                          </p:val>
                                        </p:tav>
                                      </p:tavLst>
                                    </p:anim>
                                    <p:anim calcmode="lin" valueType="num">
                                      <p:cBhvr>
                                        <p:cTn id="127" dur="1000"/>
                                        <p:tgtEl>
                                          <p:spTgt spid="70"/>
                                        </p:tgtEl>
                                        <p:attrNameLst>
                                          <p:attrName>ppt_y</p:attrName>
                                        </p:attrNameLst>
                                      </p:cBhvr>
                                      <p:tavLst>
                                        <p:tav tm="0">
                                          <p:val>
                                            <p:strVal val="ppt_y"/>
                                          </p:val>
                                        </p:tav>
                                        <p:tav tm="100000">
                                          <p:val>
                                            <p:strVal val="ppt_y+.1"/>
                                          </p:val>
                                        </p:tav>
                                      </p:tavLst>
                                    </p:anim>
                                    <p:set>
                                      <p:cBhvr>
                                        <p:cTn id="128" dur="1" fill="hold">
                                          <p:stCondLst>
                                            <p:cond delay="999"/>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29" restart="whenNotActive" fill="hold" evtFilter="cancelBubble" nodeType="interactiveSeq">
                <p:stCondLst>
                  <p:cond evt="onClick" delay="0">
                    <p:tgtEl>
                      <p:spTgt spid="71"/>
                    </p:tgtEl>
                  </p:cond>
                </p:stCondLst>
                <p:endSync evt="end" delay="0">
                  <p:rtn val="all"/>
                </p:endSync>
                <p:childTnLst>
                  <p:par>
                    <p:cTn id="130" fill="hold">
                      <p:stCondLst>
                        <p:cond delay="0"/>
                      </p:stCondLst>
                      <p:childTnLst>
                        <p:par>
                          <p:cTn id="131" fill="hold">
                            <p:stCondLst>
                              <p:cond delay="0"/>
                            </p:stCondLst>
                            <p:childTnLst>
                              <p:par>
                                <p:cTn id="132" presetID="42" presetClass="exit" presetSubtype="0" fill="hold" nodeType="clickEffect">
                                  <p:stCondLst>
                                    <p:cond delay="0"/>
                                  </p:stCondLst>
                                  <p:childTnLst>
                                    <p:animEffect transition="out" filter="fade">
                                      <p:cBhvr>
                                        <p:cTn id="133" dur="1000"/>
                                        <p:tgtEl>
                                          <p:spTgt spid="71"/>
                                        </p:tgtEl>
                                      </p:cBhvr>
                                    </p:animEffect>
                                    <p:anim calcmode="lin" valueType="num">
                                      <p:cBhvr>
                                        <p:cTn id="134" dur="1000"/>
                                        <p:tgtEl>
                                          <p:spTgt spid="71"/>
                                        </p:tgtEl>
                                        <p:attrNameLst>
                                          <p:attrName>ppt_x</p:attrName>
                                        </p:attrNameLst>
                                      </p:cBhvr>
                                      <p:tavLst>
                                        <p:tav tm="0">
                                          <p:val>
                                            <p:strVal val="ppt_x"/>
                                          </p:val>
                                        </p:tav>
                                        <p:tav tm="100000">
                                          <p:val>
                                            <p:strVal val="ppt_x"/>
                                          </p:val>
                                        </p:tav>
                                      </p:tavLst>
                                    </p:anim>
                                    <p:anim calcmode="lin" valueType="num">
                                      <p:cBhvr>
                                        <p:cTn id="135" dur="1000"/>
                                        <p:tgtEl>
                                          <p:spTgt spid="71"/>
                                        </p:tgtEl>
                                        <p:attrNameLst>
                                          <p:attrName>ppt_y</p:attrName>
                                        </p:attrNameLst>
                                      </p:cBhvr>
                                      <p:tavLst>
                                        <p:tav tm="0">
                                          <p:val>
                                            <p:strVal val="ppt_y"/>
                                          </p:val>
                                        </p:tav>
                                        <p:tav tm="100000">
                                          <p:val>
                                            <p:strVal val="ppt_y+.1"/>
                                          </p:val>
                                        </p:tav>
                                      </p:tavLst>
                                    </p:anim>
                                    <p:set>
                                      <p:cBhvr>
                                        <p:cTn id="136" dur="1" fill="hold">
                                          <p:stCondLst>
                                            <p:cond delay="9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37" restart="whenNotActive" fill="hold" evtFilter="cancelBubble" nodeType="interactiveSeq">
                <p:stCondLst>
                  <p:cond evt="onClick" delay="0">
                    <p:tgtEl>
                      <p:spTgt spid="72"/>
                    </p:tgtEl>
                  </p:cond>
                </p:stCondLst>
                <p:endSync evt="end" delay="0">
                  <p:rtn val="all"/>
                </p:endSync>
                <p:childTnLst>
                  <p:par>
                    <p:cTn id="138" fill="hold">
                      <p:stCondLst>
                        <p:cond delay="0"/>
                      </p:stCondLst>
                      <p:childTnLst>
                        <p:par>
                          <p:cTn id="139" fill="hold">
                            <p:stCondLst>
                              <p:cond delay="0"/>
                            </p:stCondLst>
                            <p:childTnLst>
                              <p:par>
                                <p:cTn id="140" presetID="42" presetClass="exit" presetSubtype="0" fill="hold" nodeType="clickEffect">
                                  <p:stCondLst>
                                    <p:cond delay="0"/>
                                  </p:stCondLst>
                                  <p:childTnLst>
                                    <p:animEffect transition="out" filter="fade">
                                      <p:cBhvr>
                                        <p:cTn id="141" dur="1000"/>
                                        <p:tgtEl>
                                          <p:spTgt spid="72"/>
                                        </p:tgtEl>
                                      </p:cBhvr>
                                    </p:animEffect>
                                    <p:anim calcmode="lin" valueType="num">
                                      <p:cBhvr>
                                        <p:cTn id="142" dur="1000"/>
                                        <p:tgtEl>
                                          <p:spTgt spid="72"/>
                                        </p:tgtEl>
                                        <p:attrNameLst>
                                          <p:attrName>ppt_x</p:attrName>
                                        </p:attrNameLst>
                                      </p:cBhvr>
                                      <p:tavLst>
                                        <p:tav tm="0">
                                          <p:val>
                                            <p:strVal val="ppt_x"/>
                                          </p:val>
                                        </p:tav>
                                        <p:tav tm="100000">
                                          <p:val>
                                            <p:strVal val="ppt_x"/>
                                          </p:val>
                                        </p:tav>
                                      </p:tavLst>
                                    </p:anim>
                                    <p:anim calcmode="lin" valueType="num">
                                      <p:cBhvr>
                                        <p:cTn id="143" dur="1000"/>
                                        <p:tgtEl>
                                          <p:spTgt spid="72"/>
                                        </p:tgtEl>
                                        <p:attrNameLst>
                                          <p:attrName>ppt_y</p:attrName>
                                        </p:attrNameLst>
                                      </p:cBhvr>
                                      <p:tavLst>
                                        <p:tav tm="0">
                                          <p:val>
                                            <p:strVal val="ppt_y"/>
                                          </p:val>
                                        </p:tav>
                                        <p:tav tm="100000">
                                          <p:val>
                                            <p:strVal val="ppt_y+.1"/>
                                          </p:val>
                                        </p:tav>
                                      </p:tavLst>
                                    </p:anim>
                                    <p:set>
                                      <p:cBhvr>
                                        <p:cTn id="144" dur="1" fill="hold">
                                          <p:stCondLst>
                                            <p:cond delay="999"/>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145" restart="whenNotActive" fill="hold" evtFilter="cancelBubble" nodeType="interactiveSeq">
                <p:stCondLst>
                  <p:cond evt="onClick" delay="0">
                    <p:tgtEl>
                      <p:spTgt spid="73"/>
                    </p:tgtEl>
                  </p:cond>
                </p:stCondLst>
                <p:endSync evt="end" delay="0">
                  <p:rtn val="all"/>
                </p:endSync>
                <p:childTnLst>
                  <p:par>
                    <p:cTn id="146" fill="hold">
                      <p:stCondLst>
                        <p:cond delay="0"/>
                      </p:stCondLst>
                      <p:childTnLst>
                        <p:par>
                          <p:cTn id="147" fill="hold">
                            <p:stCondLst>
                              <p:cond delay="0"/>
                            </p:stCondLst>
                            <p:childTnLst>
                              <p:par>
                                <p:cTn id="148" presetID="42" presetClass="exit" presetSubtype="0" fill="hold" nodeType="clickEffect">
                                  <p:stCondLst>
                                    <p:cond delay="0"/>
                                  </p:stCondLst>
                                  <p:childTnLst>
                                    <p:animEffect transition="out" filter="fade">
                                      <p:cBhvr>
                                        <p:cTn id="149" dur="1000"/>
                                        <p:tgtEl>
                                          <p:spTgt spid="73"/>
                                        </p:tgtEl>
                                      </p:cBhvr>
                                    </p:animEffect>
                                    <p:anim calcmode="lin" valueType="num">
                                      <p:cBhvr>
                                        <p:cTn id="150" dur="1000"/>
                                        <p:tgtEl>
                                          <p:spTgt spid="73"/>
                                        </p:tgtEl>
                                        <p:attrNameLst>
                                          <p:attrName>ppt_x</p:attrName>
                                        </p:attrNameLst>
                                      </p:cBhvr>
                                      <p:tavLst>
                                        <p:tav tm="0">
                                          <p:val>
                                            <p:strVal val="ppt_x"/>
                                          </p:val>
                                        </p:tav>
                                        <p:tav tm="100000">
                                          <p:val>
                                            <p:strVal val="ppt_x"/>
                                          </p:val>
                                        </p:tav>
                                      </p:tavLst>
                                    </p:anim>
                                    <p:anim calcmode="lin" valueType="num">
                                      <p:cBhvr>
                                        <p:cTn id="151" dur="1000"/>
                                        <p:tgtEl>
                                          <p:spTgt spid="73"/>
                                        </p:tgtEl>
                                        <p:attrNameLst>
                                          <p:attrName>ppt_y</p:attrName>
                                        </p:attrNameLst>
                                      </p:cBhvr>
                                      <p:tavLst>
                                        <p:tav tm="0">
                                          <p:val>
                                            <p:strVal val="ppt_y"/>
                                          </p:val>
                                        </p:tav>
                                        <p:tav tm="100000">
                                          <p:val>
                                            <p:strVal val="ppt_y+.1"/>
                                          </p:val>
                                        </p:tav>
                                      </p:tavLst>
                                    </p:anim>
                                    <p:set>
                                      <p:cBhvr>
                                        <p:cTn id="152" dur="1" fill="hold">
                                          <p:stCondLst>
                                            <p:cond delay="999"/>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153" restart="whenNotActive" fill="hold" evtFilter="cancelBubble" nodeType="interactiveSeq">
                <p:stCondLst>
                  <p:cond evt="onClick" delay="0">
                    <p:tgtEl>
                      <p:spTgt spid="74"/>
                    </p:tgtEl>
                  </p:cond>
                </p:stCondLst>
                <p:endSync evt="end" delay="0">
                  <p:rtn val="all"/>
                </p:endSync>
                <p:childTnLst>
                  <p:par>
                    <p:cTn id="154" fill="hold">
                      <p:stCondLst>
                        <p:cond delay="0"/>
                      </p:stCondLst>
                      <p:childTnLst>
                        <p:par>
                          <p:cTn id="155" fill="hold">
                            <p:stCondLst>
                              <p:cond delay="0"/>
                            </p:stCondLst>
                            <p:childTnLst>
                              <p:par>
                                <p:cTn id="156" presetID="42" presetClass="exit" presetSubtype="0" fill="hold" nodeType="clickEffect">
                                  <p:stCondLst>
                                    <p:cond delay="0"/>
                                  </p:stCondLst>
                                  <p:childTnLst>
                                    <p:animEffect transition="out" filter="fade">
                                      <p:cBhvr>
                                        <p:cTn id="157" dur="1000"/>
                                        <p:tgtEl>
                                          <p:spTgt spid="74"/>
                                        </p:tgtEl>
                                      </p:cBhvr>
                                    </p:animEffect>
                                    <p:anim calcmode="lin" valueType="num">
                                      <p:cBhvr>
                                        <p:cTn id="158" dur="1000"/>
                                        <p:tgtEl>
                                          <p:spTgt spid="74"/>
                                        </p:tgtEl>
                                        <p:attrNameLst>
                                          <p:attrName>ppt_x</p:attrName>
                                        </p:attrNameLst>
                                      </p:cBhvr>
                                      <p:tavLst>
                                        <p:tav tm="0">
                                          <p:val>
                                            <p:strVal val="ppt_x"/>
                                          </p:val>
                                        </p:tav>
                                        <p:tav tm="100000">
                                          <p:val>
                                            <p:strVal val="ppt_x"/>
                                          </p:val>
                                        </p:tav>
                                      </p:tavLst>
                                    </p:anim>
                                    <p:anim calcmode="lin" valueType="num">
                                      <p:cBhvr>
                                        <p:cTn id="159" dur="1000"/>
                                        <p:tgtEl>
                                          <p:spTgt spid="74"/>
                                        </p:tgtEl>
                                        <p:attrNameLst>
                                          <p:attrName>ppt_y</p:attrName>
                                        </p:attrNameLst>
                                      </p:cBhvr>
                                      <p:tavLst>
                                        <p:tav tm="0">
                                          <p:val>
                                            <p:strVal val="ppt_y"/>
                                          </p:val>
                                        </p:tav>
                                        <p:tav tm="100000">
                                          <p:val>
                                            <p:strVal val="ppt_y+.1"/>
                                          </p:val>
                                        </p:tav>
                                      </p:tavLst>
                                    </p:anim>
                                    <p:set>
                                      <p:cBhvr>
                                        <p:cTn id="160" dur="1" fill="hold">
                                          <p:stCondLst>
                                            <p:cond delay="999"/>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161" restart="whenNotActive" fill="hold" evtFilter="cancelBubble" nodeType="interactiveSeq">
                <p:stCondLst>
                  <p:cond evt="onClick" delay="0">
                    <p:tgtEl>
                      <p:spTgt spid="75"/>
                    </p:tgtEl>
                  </p:cond>
                </p:stCondLst>
                <p:endSync evt="end" delay="0">
                  <p:rtn val="all"/>
                </p:endSync>
                <p:childTnLst>
                  <p:par>
                    <p:cTn id="162" fill="hold">
                      <p:stCondLst>
                        <p:cond delay="0"/>
                      </p:stCondLst>
                      <p:childTnLst>
                        <p:par>
                          <p:cTn id="163" fill="hold">
                            <p:stCondLst>
                              <p:cond delay="0"/>
                            </p:stCondLst>
                            <p:childTnLst>
                              <p:par>
                                <p:cTn id="164" presetID="42" presetClass="exit" presetSubtype="0" fill="hold" nodeType="clickEffect">
                                  <p:stCondLst>
                                    <p:cond delay="0"/>
                                  </p:stCondLst>
                                  <p:childTnLst>
                                    <p:animEffect transition="out" filter="fade">
                                      <p:cBhvr>
                                        <p:cTn id="165" dur="1000"/>
                                        <p:tgtEl>
                                          <p:spTgt spid="75"/>
                                        </p:tgtEl>
                                      </p:cBhvr>
                                    </p:animEffect>
                                    <p:anim calcmode="lin" valueType="num">
                                      <p:cBhvr>
                                        <p:cTn id="166" dur="1000"/>
                                        <p:tgtEl>
                                          <p:spTgt spid="75"/>
                                        </p:tgtEl>
                                        <p:attrNameLst>
                                          <p:attrName>ppt_x</p:attrName>
                                        </p:attrNameLst>
                                      </p:cBhvr>
                                      <p:tavLst>
                                        <p:tav tm="0">
                                          <p:val>
                                            <p:strVal val="ppt_x"/>
                                          </p:val>
                                        </p:tav>
                                        <p:tav tm="100000">
                                          <p:val>
                                            <p:strVal val="ppt_x"/>
                                          </p:val>
                                        </p:tav>
                                      </p:tavLst>
                                    </p:anim>
                                    <p:anim calcmode="lin" valueType="num">
                                      <p:cBhvr>
                                        <p:cTn id="167" dur="1000"/>
                                        <p:tgtEl>
                                          <p:spTgt spid="75"/>
                                        </p:tgtEl>
                                        <p:attrNameLst>
                                          <p:attrName>ppt_y</p:attrName>
                                        </p:attrNameLst>
                                      </p:cBhvr>
                                      <p:tavLst>
                                        <p:tav tm="0">
                                          <p:val>
                                            <p:strVal val="ppt_y"/>
                                          </p:val>
                                        </p:tav>
                                        <p:tav tm="100000">
                                          <p:val>
                                            <p:strVal val="ppt_y+.1"/>
                                          </p:val>
                                        </p:tav>
                                      </p:tavLst>
                                    </p:anim>
                                    <p:set>
                                      <p:cBhvr>
                                        <p:cTn id="168" dur="1" fill="hold">
                                          <p:stCondLst>
                                            <p:cond delay="9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1112412" y="5240200"/>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BB5654D0-8AF9-475B-99E9-0B2CFD084464}"/>
              </a:ext>
            </a:extLst>
          </p:cNvPr>
          <p:cNvSpPr/>
          <p:nvPr/>
        </p:nvSpPr>
        <p:spPr>
          <a:xfrm>
            <a:off x="875211" y="471475"/>
            <a:ext cx="10724606" cy="1379898"/>
          </a:xfrm>
          <a:custGeom>
            <a:avLst/>
            <a:gdLst>
              <a:gd name="connsiteX0" fmla="*/ 0 w 10724606"/>
              <a:gd name="connsiteY0" fmla="*/ 229988 h 1379898"/>
              <a:gd name="connsiteX1" fmla="*/ 229988 w 10724606"/>
              <a:gd name="connsiteY1" fmla="*/ 0 h 1379898"/>
              <a:gd name="connsiteX2" fmla="*/ 697599 w 10724606"/>
              <a:gd name="connsiteY2" fmla="*/ 0 h 1379898"/>
              <a:gd name="connsiteX3" fmla="*/ 959917 w 10724606"/>
              <a:gd name="connsiteY3" fmla="*/ 0 h 1379898"/>
              <a:gd name="connsiteX4" fmla="*/ 1222236 w 10724606"/>
              <a:gd name="connsiteY4" fmla="*/ 0 h 1379898"/>
              <a:gd name="connsiteX5" fmla="*/ 1689846 w 10724606"/>
              <a:gd name="connsiteY5" fmla="*/ 0 h 1379898"/>
              <a:gd name="connsiteX6" fmla="*/ 2260104 w 10724606"/>
              <a:gd name="connsiteY6" fmla="*/ 0 h 1379898"/>
              <a:gd name="connsiteX7" fmla="*/ 2625068 w 10724606"/>
              <a:gd name="connsiteY7" fmla="*/ 0 h 1379898"/>
              <a:gd name="connsiteX8" fmla="*/ 2990033 w 10724606"/>
              <a:gd name="connsiteY8" fmla="*/ 0 h 1379898"/>
              <a:gd name="connsiteX9" fmla="*/ 3765583 w 10724606"/>
              <a:gd name="connsiteY9" fmla="*/ 0 h 1379898"/>
              <a:gd name="connsiteX10" fmla="*/ 4438486 w 10724606"/>
              <a:gd name="connsiteY10" fmla="*/ 0 h 1379898"/>
              <a:gd name="connsiteX11" fmla="*/ 4803451 w 10724606"/>
              <a:gd name="connsiteY11" fmla="*/ 0 h 1379898"/>
              <a:gd name="connsiteX12" fmla="*/ 5168416 w 10724606"/>
              <a:gd name="connsiteY12" fmla="*/ 0 h 1379898"/>
              <a:gd name="connsiteX13" fmla="*/ 5738673 w 10724606"/>
              <a:gd name="connsiteY13" fmla="*/ 0 h 1379898"/>
              <a:gd name="connsiteX14" fmla="*/ 6308930 w 10724606"/>
              <a:gd name="connsiteY14" fmla="*/ 0 h 1379898"/>
              <a:gd name="connsiteX15" fmla="*/ 6673895 w 10724606"/>
              <a:gd name="connsiteY15" fmla="*/ 0 h 1379898"/>
              <a:gd name="connsiteX16" fmla="*/ 7346798 w 10724606"/>
              <a:gd name="connsiteY16" fmla="*/ 0 h 1379898"/>
              <a:gd name="connsiteX17" fmla="*/ 8019702 w 10724606"/>
              <a:gd name="connsiteY17" fmla="*/ 0 h 1379898"/>
              <a:gd name="connsiteX18" fmla="*/ 8795251 w 10724606"/>
              <a:gd name="connsiteY18" fmla="*/ 0 h 1379898"/>
              <a:gd name="connsiteX19" fmla="*/ 9057570 w 10724606"/>
              <a:gd name="connsiteY19" fmla="*/ 0 h 1379898"/>
              <a:gd name="connsiteX20" fmla="*/ 9730473 w 10724606"/>
              <a:gd name="connsiteY20" fmla="*/ 0 h 1379898"/>
              <a:gd name="connsiteX21" fmla="*/ 10494618 w 10724606"/>
              <a:gd name="connsiteY21" fmla="*/ 0 h 1379898"/>
              <a:gd name="connsiteX22" fmla="*/ 10724606 w 10724606"/>
              <a:gd name="connsiteY22" fmla="*/ 229988 h 1379898"/>
              <a:gd name="connsiteX23" fmla="*/ 10724606 w 10724606"/>
              <a:gd name="connsiteY23" fmla="*/ 680750 h 1379898"/>
              <a:gd name="connsiteX24" fmla="*/ 10724606 w 10724606"/>
              <a:gd name="connsiteY24" fmla="*/ 1149910 h 1379898"/>
              <a:gd name="connsiteX25" fmla="*/ 10494618 w 10724606"/>
              <a:gd name="connsiteY25" fmla="*/ 1379898 h 1379898"/>
              <a:gd name="connsiteX26" fmla="*/ 9719068 w 10724606"/>
              <a:gd name="connsiteY26" fmla="*/ 1379898 h 1379898"/>
              <a:gd name="connsiteX27" fmla="*/ 9148811 w 10724606"/>
              <a:gd name="connsiteY27" fmla="*/ 1379898 h 1379898"/>
              <a:gd name="connsiteX28" fmla="*/ 8373261 w 10724606"/>
              <a:gd name="connsiteY28" fmla="*/ 1379898 h 1379898"/>
              <a:gd name="connsiteX29" fmla="*/ 8110943 w 10724606"/>
              <a:gd name="connsiteY29" fmla="*/ 1379898 h 1379898"/>
              <a:gd name="connsiteX30" fmla="*/ 7438039 w 10724606"/>
              <a:gd name="connsiteY30" fmla="*/ 1379898 h 1379898"/>
              <a:gd name="connsiteX31" fmla="*/ 7073075 w 10724606"/>
              <a:gd name="connsiteY31" fmla="*/ 1379898 h 1379898"/>
              <a:gd name="connsiteX32" fmla="*/ 6708110 w 10724606"/>
              <a:gd name="connsiteY32" fmla="*/ 1379898 h 1379898"/>
              <a:gd name="connsiteX33" fmla="*/ 6137853 w 10724606"/>
              <a:gd name="connsiteY33" fmla="*/ 1379898 h 1379898"/>
              <a:gd name="connsiteX34" fmla="*/ 5670242 w 10724606"/>
              <a:gd name="connsiteY34" fmla="*/ 1379898 h 1379898"/>
              <a:gd name="connsiteX35" fmla="*/ 5305277 w 10724606"/>
              <a:gd name="connsiteY35" fmla="*/ 1379898 h 1379898"/>
              <a:gd name="connsiteX36" fmla="*/ 4940313 w 10724606"/>
              <a:gd name="connsiteY36" fmla="*/ 1379898 h 1379898"/>
              <a:gd name="connsiteX37" fmla="*/ 4575348 w 10724606"/>
              <a:gd name="connsiteY37" fmla="*/ 1379898 h 1379898"/>
              <a:gd name="connsiteX38" fmla="*/ 4210383 w 10724606"/>
              <a:gd name="connsiteY38" fmla="*/ 1379898 h 1379898"/>
              <a:gd name="connsiteX39" fmla="*/ 3742772 w 10724606"/>
              <a:gd name="connsiteY39" fmla="*/ 1379898 h 1379898"/>
              <a:gd name="connsiteX40" fmla="*/ 3069869 w 10724606"/>
              <a:gd name="connsiteY40" fmla="*/ 1379898 h 1379898"/>
              <a:gd name="connsiteX41" fmla="*/ 2294319 w 10724606"/>
              <a:gd name="connsiteY41" fmla="*/ 1379898 h 1379898"/>
              <a:gd name="connsiteX42" fmla="*/ 1621416 w 10724606"/>
              <a:gd name="connsiteY42" fmla="*/ 1379898 h 1379898"/>
              <a:gd name="connsiteX43" fmla="*/ 845866 w 10724606"/>
              <a:gd name="connsiteY43" fmla="*/ 1379898 h 1379898"/>
              <a:gd name="connsiteX44" fmla="*/ 229988 w 10724606"/>
              <a:gd name="connsiteY44" fmla="*/ 1379898 h 1379898"/>
              <a:gd name="connsiteX45" fmla="*/ 0 w 10724606"/>
              <a:gd name="connsiteY45" fmla="*/ 1149910 h 1379898"/>
              <a:gd name="connsiteX46" fmla="*/ 0 w 10724606"/>
              <a:gd name="connsiteY46" fmla="*/ 699148 h 1379898"/>
              <a:gd name="connsiteX47" fmla="*/ 0 w 10724606"/>
              <a:gd name="connsiteY47" fmla="*/ 229988 h 137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724606" h="1379898" fill="none" extrusionOk="0">
                <a:moveTo>
                  <a:pt x="0" y="229988"/>
                </a:moveTo>
                <a:cubicBezTo>
                  <a:pt x="544" y="92077"/>
                  <a:pt x="100500" y="-8773"/>
                  <a:pt x="229988" y="0"/>
                </a:cubicBezTo>
                <a:cubicBezTo>
                  <a:pt x="412964" y="-29571"/>
                  <a:pt x="548289" y="27476"/>
                  <a:pt x="697599" y="0"/>
                </a:cubicBezTo>
                <a:cubicBezTo>
                  <a:pt x="846909" y="-27476"/>
                  <a:pt x="837509" y="29932"/>
                  <a:pt x="959917" y="0"/>
                </a:cubicBezTo>
                <a:cubicBezTo>
                  <a:pt x="1082325" y="-29932"/>
                  <a:pt x="1116005" y="14232"/>
                  <a:pt x="1222236" y="0"/>
                </a:cubicBezTo>
                <a:cubicBezTo>
                  <a:pt x="1328467" y="-14232"/>
                  <a:pt x="1555486" y="32463"/>
                  <a:pt x="1689846" y="0"/>
                </a:cubicBezTo>
                <a:cubicBezTo>
                  <a:pt x="1824206" y="-32463"/>
                  <a:pt x="2068035" y="7884"/>
                  <a:pt x="2260104" y="0"/>
                </a:cubicBezTo>
                <a:cubicBezTo>
                  <a:pt x="2452173" y="-7884"/>
                  <a:pt x="2459140" y="17165"/>
                  <a:pt x="2625068" y="0"/>
                </a:cubicBezTo>
                <a:cubicBezTo>
                  <a:pt x="2790996" y="-17165"/>
                  <a:pt x="2896721" y="17576"/>
                  <a:pt x="2990033" y="0"/>
                </a:cubicBezTo>
                <a:cubicBezTo>
                  <a:pt x="3083345" y="-17576"/>
                  <a:pt x="3392532" y="65417"/>
                  <a:pt x="3765583" y="0"/>
                </a:cubicBezTo>
                <a:cubicBezTo>
                  <a:pt x="4138634" y="-65417"/>
                  <a:pt x="4264744" y="18329"/>
                  <a:pt x="4438486" y="0"/>
                </a:cubicBezTo>
                <a:cubicBezTo>
                  <a:pt x="4612228" y="-18329"/>
                  <a:pt x="4705512" y="41385"/>
                  <a:pt x="4803451" y="0"/>
                </a:cubicBezTo>
                <a:cubicBezTo>
                  <a:pt x="4901391" y="-41385"/>
                  <a:pt x="5065613" y="12133"/>
                  <a:pt x="5168416" y="0"/>
                </a:cubicBezTo>
                <a:cubicBezTo>
                  <a:pt x="5271220" y="-12133"/>
                  <a:pt x="5608581" y="64733"/>
                  <a:pt x="5738673" y="0"/>
                </a:cubicBezTo>
                <a:cubicBezTo>
                  <a:pt x="5868765" y="-64733"/>
                  <a:pt x="6141613" y="51810"/>
                  <a:pt x="6308930" y="0"/>
                </a:cubicBezTo>
                <a:cubicBezTo>
                  <a:pt x="6476247" y="-51810"/>
                  <a:pt x="6537796" y="310"/>
                  <a:pt x="6673895" y="0"/>
                </a:cubicBezTo>
                <a:cubicBezTo>
                  <a:pt x="6809995" y="-310"/>
                  <a:pt x="7060006" y="25750"/>
                  <a:pt x="7346798" y="0"/>
                </a:cubicBezTo>
                <a:cubicBezTo>
                  <a:pt x="7633590" y="-25750"/>
                  <a:pt x="7792175" y="49450"/>
                  <a:pt x="8019702" y="0"/>
                </a:cubicBezTo>
                <a:cubicBezTo>
                  <a:pt x="8247229" y="-49450"/>
                  <a:pt x="8547551" y="6221"/>
                  <a:pt x="8795251" y="0"/>
                </a:cubicBezTo>
                <a:cubicBezTo>
                  <a:pt x="9042951" y="-6221"/>
                  <a:pt x="8977152" y="26685"/>
                  <a:pt x="9057570" y="0"/>
                </a:cubicBezTo>
                <a:cubicBezTo>
                  <a:pt x="9137988" y="-26685"/>
                  <a:pt x="9438563" y="44061"/>
                  <a:pt x="9730473" y="0"/>
                </a:cubicBezTo>
                <a:cubicBezTo>
                  <a:pt x="10022383" y="-44061"/>
                  <a:pt x="10238072" y="23746"/>
                  <a:pt x="10494618" y="0"/>
                </a:cubicBezTo>
                <a:cubicBezTo>
                  <a:pt x="10636574" y="5565"/>
                  <a:pt x="10734823" y="82918"/>
                  <a:pt x="10724606" y="229988"/>
                </a:cubicBezTo>
                <a:cubicBezTo>
                  <a:pt x="10749014" y="371884"/>
                  <a:pt x="10689083" y="456639"/>
                  <a:pt x="10724606" y="680750"/>
                </a:cubicBezTo>
                <a:cubicBezTo>
                  <a:pt x="10760129" y="904861"/>
                  <a:pt x="10670188" y="949941"/>
                  <a:pt x="10724606" y="1149910"/>
                </a:cubicBezTo>
                <a:cubicBezTo>
                  <a:pt x="10756969" y="1286436"/>
                  <a:pt x="10615513" y="1370092"/>
                  <a:pt x="10494618" y="1379898"/>
                </a:cubicBezTo>
                <a:cubicBezTo>
                  <a:pt x="10253132" y="1420349"/>
                  <a:pt x="9889623" y="1306519"/>
                  <a:pt x="9719068" y="1379898"/>
                </a:cubicBezTo>
                <a:cubicBezTo>
                  <a:pt x="9548513" y="1453277"/>
                  <a:pt x="9407712" y="1316507"/>
                  <a:pt x="9148811" y="1379898"/>
                </a:cubicBezTo>
                <a:cubicBezTo>
                  <a:pt x="8889910" y="1443289"/>
                  <a:pt x="8544347" y="1366906"/>
                  <a:pt x="8373261" y="1379898"/>
                </a:cubicBezTo>
                <a:cubicBezTo>
                  <a:pt x="8202175" y="1392890"/>
                  <a:pt x="8184863" y="1349847"/>
                  <a:pt x="8110943" y="1379898"/>
                </a:cubicBezTo>
                <a:cubicBezTo>
                  <a:pt x="8037023" y="1409949"/>
                  <a:pt x="7708325" y="1311097"/>
                  <a:pt x="7438039" y="1379898"/>
                </a:cubicBezTo>
                <a:cubicBezTo>
                  <a:pt x="7167753" y="1448699"/>
                  <a:pt x="7209944" y="1352488"/>
                  <a:pt x="7073075" y="1379898"/>
                </a:cubicBezTo>
                <a:cubicBezTo>
                  <a:pt x="6936206" y="1407308"/>
                  <a:pt x="6836817" y="1352142"/>
                  <a:pt x="6708110" y="1379898"/>
                </a:cubicBezTo>
                <a:cubicBezTo>
                  <a:pt x="6579403" y="1407654"/>
                  <a:pt x="6285716" y="1313797"/>
                  <a:pt x="6137853" y="1379898"/>
                </a:cubicBezTo>
                <a:cubicBezTo>
                  <a:pt x="5989990" y="1445999"/>
                  <a:pt x="5875274" y="1340890"/>
                  <a:pt x="5670242" y="1379898"/>
                </a:cubicBezTo>
                <a:cubicBezTo>
                  <a:pt x="5465210" y="1418906"/>
                  <a:pt x="5416691" y="1354681"/>
                  <a:pt x="5305277" y="1379898"/>
                </a:cubicBezTo>
                <a:cubicBezTo>
                  <a:pt x="5193863" y="1405115"/>
                  <a:pt x="5119495" y="1337948"/>
                  <a:pt x="4940313" y="1379898"/>
                </a:cubicBezTo>
                <a:cubicBezTo>
                  <a:pt x="4761131" y="1421848"/>
                  <a:pt x="4734742" y="1336158"/>
                  <a:pt x="4575348" y="1379898"/>
                </a:cubicBezTo>
                <a:cubicBezTo>
                  <a:pt x="4415954" y="1423638"/>
                  <a:pt x="4384171" y="1340172"/>
                  <a:pt x="4210383" y="1379898"/>
                </a:cubicBezTo>
                <a:cubicBezTo>
                  <a:pt x="4036596" y="1419624"/>
                  <a:pt x="3848182" y="1354966"/>
                  <a:pt x="3742772" y="1379898"/>
                </a:cubicBezTo>
                <a:cubicBezTo>
                  <a:pt x="3637362" y="1404830"/>
                  <a:pt x="3303184" y="1364229"/>
                  <a:pt x="3069869" y="1379898"/>
                </a:cubicBezTo>
                <a:cubicBezTo>
                  <a:pt x="2836554" y="1395567"/>
                  <a:pt x="2540852" y="1329465"/>
                  <a:pt x="2294319" y="1379898"/>
                </a:cubicBezTo>
                <a:cubicBezTo>
                  <a:pt x="2047786" y="1430331"/>
                  <a:pt x="1924399" y="1339755"/>
                  <a:pt x="1621416" y="1379898"/>
                </a:cubicBezTo>
                <a:cubicBezTo>
                  <a:pt x="1318433" y="1420041"/>
                  <a:pt x="1007277" y="1319615"/>
                  <a:pt x="845866" y="1379898"/>
                </a:cubicBezTo>
                <a:cubicBezTo>
                  <a:pt x="684455" y="1440181"/>
                  <a:pt x="356287" y="1323872"/>
                  <a:pt x="229988" y="1379898"/>
                </a:cubicBezTo>
                <a:cubicBezTo>
                  <a:pt x="92617" y="1383373"/>
                  <a:pt x="-12946" y="1270680"/>
                  <a:pt x="0" y="1149910"/>
                </a:cubicBezTo>
                <a:cubicBezTo>
                  <a:pt x="-49720" y="1048715"/>
                  <a:pt x="892" y="860388"/>
                  <a:pt x="0" y="699148"/>
                </a:cubicBezTo>
                <a:cubicBezTo>
                  <a:pt x="-892" y="537908"/>
                  <a:pt x="31040" y="345420"/>
                  <a:pt x="0" y="229988"/>
                </a:cubicBezTo>
                <a:close/>
              </a:path>
              <a:path w="10724606" h="1379898" stroke="0" extrusionOk="0">
                <a:moveTo>
                  <a:pt x="0" y="229988"/>
                </a:moveTo>
                <a:cubicBezTo>
                  <a:pt x="-1465" y="110086"/>
                  <a:pt x="126403" y="-5070"/>
                  <a:pt x="229988" y="0"/>
                </a:cubicBezTo>
                <a:cubicBezTo>
                  <a:pt x="477867" y="-22675"/>
                  <a:pt x="648384" y="45698"/>
                  <a:pt x="800245" y="0"/>
                </a:cubicBezTo>
                <a:cubicBezTo>
                  <a:pt x="952106" y="-45698"/>
                  <a:pt x="1333028" y="33949"/>
                  <a:pt x="1575795" y="0"/>
                </a:cubicBezTo>
                <a:cubicBezTo>
                  <a:pt x="1818562" y="-33949"/>
                  <a:pt x="2039854" y="64814"/>
                  <a:pt x="2351345" y="0"/>
                </a:cubicBezTo>
                <a:cubicBezTo>
                  <a:pt x="2662836" y="-64814"/>
                  <a:pt x="2726710" y="43392"/>
                  <a:pt x="2921602" y="0"/>
                </a:cubicBezTo>
                <a:cubicBezTo>
                  <a:pt x="3116494" y="-43392"/>
                  <a:pt x="3189354" y="22124"/>
                  <a:pt x="3286567" y="0"/>
                </a:cubicBezTo>
                <a:cubicBezTo>
                  <a:pt x="3383780" y="-22124"/>
                  <a:pt x="3716833" y="41281"/>
                  <a:pt x="4062117" y="0"/>
                </a:cubicBezTo>
                <a:cubicBezTo>
                  <a:pt x="4407401" y="-41281"/>
                  <a:pt x="4325544" y="5934"/>
                  <a:pt x="4529727" y="0"/>
                </a:cubicBezTo>
                <a:cubicBezTo>
                  <a:pt x="4733910" y="-5934"/>
                  <a:pt x="4964316" y="15857"/>
                  <a:pt x="5099985" y="0"/>
                </a:cubicBezTo>
                <a:cubicBezTo>
                  <a:pt x="5235654" y="-15857"/>
                  <a:pt x="5571564" y="73132"/>
                  <a:pt x="5772888" y="0"/>
                </a:cubicBezTo>
                <a:cubicBezTo>
                  <a:pt x="5974212" y="-73132"/>
                  <a:pt x="6121217" y="52844"/>
                  <a:pt x="6445792" y="0"/>
                </a:cubicBezTo>
                <a:cubicBezTo>
                  <a:pt x="6770367" y="-52844"/>
                  <a:pt x="6790806" y="44774"/>
                  <a:pt x="7118695" y="0"/>
                </a:cubicBezTo>
                <a:cubicBezTo>
                  <a:pt x="7446584" y="-44774"/>
                  <a:pt x="7625817" y="33725"/>
                  <a:pt x="7894245" y="0"/>
                </a:cubicBezTo>
                <a:cubicBezTo>
                  <a:pt x="8162673" y="-33725"/>
                  <a:pt x="8323625" y="57604"/>
                  <a:pt x="8464502" y="0"/>
                </a:cubicBezTo>
                <a:cubicBezTo>
                  <a:pt x="8605379" y="-57604"/>
                  <a:pt x="8800519" y="3831"/>
                  <a:pt x="9034760" y="0"/>
                </a:cubicBezTo>
                <a:cubicBezTo>
                  <a:pt x="9269001" y="-3831"/>
                  <a:pt x="9452548" y="77861"/>
                  <a:pt x="9810309" y="0"/>
                </a:cubicBezTo>
                <a:cubicBezTo>
                  <a:pt x="10168070" y="-77861"/>
                  <a:pt x="10331565" y="58611"/>
                  <a:pt x="10494618" y="0"/>
                </a:cubicBezTo>
                <a:cubicBezTo>
                  <a:pt x="10619226" y="29386"/>
                  <a:pt x="10738490" y="101018"/>
                  <a:pt x="10724606" y="229988"/>
                </a:cubicBezTo>
                <a:cubicBezTo>
                  <a:pt x="10741626" y="451362"/>
                  <a:pt x="10709059" y="561573"/>
                  <a:pt x="10724606" y="699148"/>
                </a:cubicBezTo>
                <a:cubicBezTo>
                  <a:pt x="10740153" y="836723"/>
                  <a:pt x="10689701" y="1031512"/>
                  <a:pt x="10724606" y="1149910"/>
                </a:cubicBezTo>
                <a:cubicBezTo>
                  <a:pt x="10724338" y="1265310"/>
                  <a:pt x="10617705" y="1381745"/>
                  <a:pt x="10494618" y="1379898"/>
                </a:cubicBezTo>
                <a:cubicBezTo>
                  <a:pt x="10392831" y="1405031"/>
                  <a:pt x="10335923" y="1363261"/>
                  <a:pt x="10232300" y="1379898"/>
                </a:cubicBezTo>
                <a:cubicBezTo>
                  <a:pt x="10128677" y="1396535"/>
                  <a:pt x="9685764" y="1354577"/>
                  <a:pt x="9456750" y="1379898"/>
                </a:cubicBezTo>
                <a:cubicBezTo>
                  <a:pt x="9227736" y="1405219"/>
                  <a:pt x="9235047" y="1338839"/>
                  <a:pt x="9091785" y="1379898"/>
                </a:cubicBezTo>
                <a:cubicBezTo>
                  <a:pt x="8948523" y="1420957"/>
                  <a:pt x="8660349" y="1371085"/>
                  <a:pt x="8418882" y="1379898"/>
                </a:cubicBezTo>
                <a:cubicBezTo>
                  <a:pt x="8177415" y="1388711"/>
                  <a:pt x="8242203" y="1374190"/>
                  <a:pt x="8156563" y="1379898"/>
                </a:cubicBezTo>
                <a:cubicBezTo>
                  <a:pt x="8070923" y="1385606"/>
                  <a:pt x="7785224" y="1359342"/>
                  <a:pt x="7688952" y="1379898"/>
                </a:cubicBezTo>
                <a:cubicBezTo>
                  <a:pt x="7592680" y="1400454"/>
                  <a:pt x="7310547" y="1362650"/>
                  <a:pt x="7118695" y="1379898"/>
                </a:cubicBezTo>
                <a:cubicBezTo>
                  <a:pt x="6926843" y="1397146"/>
                  <a:pt x="6811036" y="1350326"/>
                  <a:pt x="6548438" y="1379898"/>
                </a:cubicBezTo>
                <a:cubicBezTo>
                  <a:pt x="6285840" y="1409470"/>
                  <a:pt x="6337779" y="1365032"/>
                  <a:pt x="6183473" y="1379898"/>
                </a:cubicBezTo>
                <a:cubicBezTo>
                  <a:pt x="6029167" y="1394764"/>
                  <a:pt x="5719209" y="1341564"/>
                  <a:pt x="5510570" y="1379898"/>
                </a:cubicBezTo>
                <a:cubicBezTo>
                  <a:pt x="5301931" y="1418232"/>
                  <a:pt x="5310180" y="1352303"/>
                  <a:pt x="5248252" y="1379898"/>
                </a:cubicBezTo>
                <a:cubicBezTo>
                  <a:pt x="5186324" y="1407493"/>
                  <a:pt x="4937973" y="1326621"/>
                  <a:pt x="4780641" y="1379898"/>
                </a:cubicBezTo>
                <a:cubicBezTo>
                  <a:pt x="4623309" y="1433175"/>
                  <a:pt x="4604179" y="1365149"/>
                  <a:pt x="4518322" y="1379898"/>
                </a:cubicBezTo>
                <a:cubicBezTo>
                  <a:pt x="4432465" y="1394647"/>
                  <a:pt x="4072041" y="1379722"/>
                  <a:pt x="3742772" y="1379898"/>
                </a:cubicBezTo>
                <a:cubicBezTo>
                  <a:pt x="3413503" y="1380074"/>
                  <a:pt x="3339284" y="1329501"/>
                  <a:pt x="3172515" y="1379898"/>
                </a:cubicBezTo>
                <a:cubicBezTo>
                  <a:pt x="3005746" y="1430295"/>
                  <a:pt x="2990006" y="1368826"/>
                  <a:pt x="2807551" y="1379898"/>
                </a:cubicBezTo>
                <a:cubicBezTo>
                  <a:pt x="2625096" y="1390970"/>
                  <a:pt x="2609625" y="1358849"/>
                  <a:pt x="2545232" y="1379898"/>
                </a:cubicBezTo>
                <a:cubicBezTo>
                  <a:pt x="2480839" y="1400947"/>
                  <a:pt x="2188662" y="1326782"/>
                  <a:pt x="1974975" y="1379898"/>
                </a:cubicBezTo>
                <a:cubicBezTo>
                  <a:pt x="1761288" y="1433014"/>
                  <a:pt x="1840678" y="1349595"/>
                  <a:pt x="1712657" y="1379898"/>
                </a:cubicBezTo>
                <a:cubicBezTo>
                  <a:pt x="1584636" y="1410201"/>
                  <a:pt x="1523653" y="1356846"/>
                  <a:pt x="1450338" y="1379898"/>
                </a:cubicBezTo>
                <a:cubicBezTo>
                  <a:pt x="1377023" y="1402950"/>
                  <a:pt x="1249229" y="1348874"/>
                  <a:pt x="1188020" y="1379898"/>
                </a:cubicBezTo>
                <a:cubicBezTo>
                  <a:pt x="1126811" y="1410922"/>
                  <a:pt x="568877" y="1359994"/>
                  <a:pt x="229988" y="1379898"/>
                </a:cubicBezTo>
                <a:cubicBezTo>
                  <a:pt x="72613" y="1367328"/>
                  <a:pt x="33635" y="1284056"/>
                  <a:pt x="0" y="1149910"/>
                </a:cubicBezTo>
                <a:cubicBezTo>
                  <a:pt x="-35421" y="1049205"/>
                  <a:pt x="6271" y="894239"/>
                  <a:pt x="0" y="689949"/>
                </a:cubicBezTo>
                <a:cubicBezTo>
                  <a:pt x="-6271" y="485659"/>
                  <a:pt x="2804" y="381595"/>
                  <a:pt x="0" y="229988"/>
                </a:cubicBezTo>
                <a:close/>
              </a:path>
            </a:pathLst>
          </a:custGeom>
          <a:solidFill>
            <a:srgbClr val="EA3F28">
              <a:lumMod val="20000"/>
              <a:lumOff val="80000"/>
            </a:srgb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Arial"/>
                <a:ea typeface="+mn-ea"/>
                <a:cs typeface="Arial" panose="020B0604020202020204" pitchFamily="34" charset="0"/>
              </a:rPr>
              <a:t> 1: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Khi bóng của Trái Đất bao phủ toàn bộ hoặc một phần của Mặt Trăng gọi là hiện tượng</a:t>
            </a:r>
          </a:p>
        </p:txBody>
      </p:sp>
      <p:sp>
        <p:nvSpPr>
          <p:cNvPr id="16" name="TextBox 15" descr="n25 Fb Nguyen Phuong">
            <a:extLst>
              <a:ext uri="{FF2B5EF4-FFF2-40B4-BE49-F238E27FC236}">
                <a16:creationId xmlns:a16="http://schemas.microsoft.com/office/drawing/2014/main" id="{9E17BD01-FF9F-4963-9644-6478247792FE}"/>
              </a:ext>
            </a:extLst>
          </p:cNvPr>
          <p:cNvSpPr txBox="1"/>
          <p:nvPr/>
        </p:nvSpPr>
        <p:spPr>
          <a:xfrm>
            <a:off x="3051516" y="2174333"/>
            <a:ext cx="5125834"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Nhật</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thực</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7" name="TextBox 16" descr="n25 Fb Nguyen Phuong">
            <a:extLst>
              <a:ext uri="{FF2B5EF4-FFF2-40B4-BE49-F238E27FC236}">
                <a16:creationId xmlns:a16="http://schemas.microsoft.com/office/drawing/2014/main" id="{F67A4920-8AFF-4D68-8E39-CA7C73D6EB6B}"/>
              </a:ext>
            </a:extLst>
          </p:cNvPr>
          <p:cNvSpPr txBox="1"/>
          <p:nvPr/>
        </p:nvSpPr>
        <p:spPr>
          <a:xfrm>
            <a:off x="3051516" y="3155313"/>
            <a:ext cx="5125834"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Nguyệt</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thực</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3600" b="0" i="0" u="none" strike="noStrike" kern="1200" cap="none" spc="0" normalizeH="0" baseline="0" noProof="0" dirty="0">
              <a:ln>
                <a:noFill/>
              </a:ln>
              <a:solidFill>
                <a:srgbClr val="000000"/>
              </a:solidFill>
              <a:effectLst/>
              <a:uLnTx/>
              <a:uFillTx/>
              <a:latin typeface="Arial"/>
              <a:ea typeface="+mn-ea"/>
              <a:cs typeface="+mn-cs"/>
            </a:endParaRPr>
          </a:p>
        </p:txBody>
      </p:sp>
      <p:sp>
        <p:nvSpPr>
          <p:cNvPr id="18" name="TextBox 17" descr="n25 Fb Nguyen Phuong">
            <a:extLst>
              <a:ext uri="{FF2B5EF4-FFF2-40B4-BE49-F238E27FC236}">
                <a16:creationId xmlns:a16="http://schemas.microsoft.com/office/drawing/2014/main" id="{06250C26-2CBD-45A4-ACAB-E927F4375027}"/>
              </a:ext>
            </a:extLst>
          </p:cNvPr>
          <p:cNvSpPr txBox="1"/>
          <p:nvPr/>
        </p:nvSpPr>
        <p:spPr>
          <a:xfrm>
            <a:off x="3051516" y="4136293"/>
            <a:ext cx="5125833"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Thủy</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triều</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3600" b="0" i="0" u="none" strike="noStrike" kern="1200" cap="none" spc="0" normalizeH="0" baseline="0" noProof="0" dirty="0">
              <a:ln>
                <a:noFill/>
              </a:ln>
              <a:solidFill>
                <a:srgbClr val="000000"/>
              </a:solidFill>
              <a:effectLst/>
              <a:uLnTx/>
              <a:uFillTx/>
              <a:latin typeface="Arial"/>
              <a:ea typeface="+mn-ea"/>
              <a:cs typeface="+mn-cs"/>
            </a:endParaRPr>
          </a:p>
        </p:txBody>
      </p:sp>
      <p:sp>
        <p:nvSpPr>
          <p:cNvPr id="19" name="TextBox 18" descr="n25 Fb Nguyen Phuong">
            <a:extLst>
              <a:ext uri="{FF2B5EF4-FFF2-40B4-BE49-F238E27FC236}">
                <a16:creationId xmlns:a16="http://schemas.microsoft.com/office/drawing/2014/main" id="{CA94AF9B-E309-45D6-BC87-6723F4000265}"/>
              </a:ext>
            </a:extLst>
          </p:cNvPr>
          <p:cNvSpPr txBox="1"/>
          <p:nvPr/>
        </p:nvSpPr>
        <p:spPr>
          <a:xfrm>
            <a:off x="3051516" y="5117273"/>
            <a:ext cx="5125833"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Nhật</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thực</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toàn</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phần</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0" name="Google Shape;243;p19" descr="n25 Fb Nguyen Phuong">
            <a:extLst>
              <a:ext uri="{FF2B5EF4-FFF2-40B4-BE49-F238E27FC236}">
                <a16:creationId xmlns:a16="http://schemas.microsoft.com/office/drawing/2014/main" id="{178DCD29-EC8F-43BB-9E90-F326D8ADFBEA}"/>
              </a:ext>
            </a:extLst>
          </p:cNvPr>
          <p:cNvSpPr/>
          <p:nvPr/>
        </p:nvSpPr>
        <p:spPr>
          <a:xfrm>
            <a:off x="2387488" y="2206751"/>
            <a:ext cx="617963" cy="61391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rPr>
              <a:t>A</a:t>
            </a:r>
            <a:endParaRPr kumimoji="0"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endParaRPr>
          </a:p>
        </p:txBody>
      </p:sp>
      <p:sp>
        <p:nvSpPr>
          <p:cNvPr id="21" name="Google Shape;243;p19" descr="n25 Fb Nguyen Phuong">
            <a:extLst>
              <a:ext uri="{FF2B5EF4-FFF2-40B4-BE49-F238E27FC236}">
                <a16:creationId xmlns:a16="http://schemas.microsoft.com/office/drawing/2014/main" id="{B6744795-3FA9-401E-A4FB-848806B9716A}"/>
              </a:ext>
            </a:extLst>
          </p:cNvPr>
          <p:cNvSpPr/>
          <p:nvPr/>
        </p:nvSpPr>
        <p:spPr>
          <a:xfrm>
            <a:off x="2387487" y="3230763"/>
            <a:ext cx="617963" cy="61391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rPr>
              <a:t>B</a:t>
            </a:r>
            <a:endParaRPr kumimoji="0"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endParaRPr>
          </a:p>
        </p:txBody>
      </p:sp>
      <p:sp>
        <p:nvSpPr>
          <p:cNvPr id="22" name="Google Shape;243;p19" descr="n25 Fb Nguyen Phuong">
            <a:extLst>
              <a:ext uri="{FF2B5EF4-FFF2-40B4-BE49-F238E27FC236}">
                <a16:creationId xmlns:a16="http://schemas.microsoft.com/office/drawing/2014/main" id="{BDA2629E-B47D-4FBA-A6BA-5A277FDE0C46}"/>
              </a:ext>
            </a:extLst>
          </p:cNvPr>
          <p:cNvSpPr/>
          <p:nvPr/>
        </p:nvSpPr>
        <p:spPr>
          <a:xfrm>
            <a:off x="2400888" y="4199546"/>
            <a:ext cx="617963" cy="613913"/>
          </a:xfrm>
          <a:prstGeom prst="ellipse">
            <a:avLst/>
          </a:prstGeom>
          <a:solidFill>
            <a:srgbClr val="FFA43C">
              <a:lumMod val="5000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rPr>
              <a:t>C</a:t>
            </a:r>
            <a:endParaRPr kumimoji="0" sz="3200" b="1" i="0" u="none" strike="noStrike" kern="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endParaRPr>
          </a:p>
        </p:txBody>
      </p:sp>
      <p:sp>
        <p:nvSpPr>
          <p:cNvPr id="23" name="Google Shape;243;p19" descr="n25 Fb Nguyen Phuong">
            <a:extLst>
              <a:ext uri="{FF2B5EF4-FFF2-40B4-BE49-F238E27FC236}">
                <a16:creationId xmlns:a16="http://schemas.microsoft.com/office/drawing/2014/main" id="{93E9F147-5D4A-4CD5-A540-F299FFF59929}"/>
              </a:ext>
            </a:extLst>
          </p:cNvPr>
          <p:cNvSpPr/>
          <p:nvPr/>
        </p:nvSpPr>
        <p:spPr>
          <a:xfrm>
            <a:off x="2400889" y="5165245"/>
            <a:ext cx="617963" cy="61391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rPr>
              <a:t>D</a:t>
            </a:r>
            <a:endParaRPr kumimoji="0" sz="3200" b="1" i="0" u="none" strike="noStrike" kern="1200" cap="none" spc="0" normalizeH="0" baseline="0" noProof="0" dirty="0">
              <a:ln>
                <a:noFill/>
              </a:ln>
              <a:solidFill>
                <a:srgbClr val="EA8C6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929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7"/>
                                        </p:tgtEl>
                                        <p:attrNameLst>
                                          <p:attrName>style.color</p:attrName>
                                        </p:attrNameLst>
                                      </p:cBhvr>
                                      <p:by>
                                        <p:hsl h="7200000" s="0" l="0"/>
                                      </p:by>
                                    </p:animClr>
                                    <p:animClr clrSpc="hsl" dir="cw">
                                      <p:cBhvr>
                                        <p:cTn id="7" dur="500" fill="hold"/>
                                        <p:tgtEl>
                                          <p:spTgt spid="17"/>
                                        </p:tgtEl>
                                        <p:attrNameLst>
                                          <p:attrName>fillcolor</p:attrName>
                                        </p:attrNameLst>
                                      </p:cBhvr>
                                      <p:by>
                                        <p:hsl h="7200000" s="0" l="0"/>
                                      </p:by>
                                    </p:animClr>
                                    <p:animClr clrSpc="hsl" dir="cw">
                                      <p:cBhvr>
                                        <p:cTn id="8" dur="500" fill="hold"/>
                                        <p:tgtEl>
                                          <p:spTgt spid="17"/>
                                        </p:tgtEl>
                                        <p:attrNameLst>
                                          <p:attrName>stroke.color</p:attrName>
                                        </p:attrNameLst>
                                      </p:cBhvr>
                                      <p:by>
                                        <p:hsl h="7200000" s="0" l="0"/>
                                      </p:by>
                                    </p:animClr>
                                    <p:set>
                                      <p:cBhvr>
                                        <p:cTn id="9" dur="500" fill="hold"/>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1112412" y="5240200"/>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61C08C17-7A84-4CBF-8B1C-CA32EAA3A8B3}"/>
              </a:ext>
            </a:extLst>
          </p:cNvPr>
          <p:cNvSpPr/>
          <p:nvPr/>
        </p:nvSpPr>
        <p:spPr>
          <a:xfrm>
            <a:off x="1502229" y="247792"/>
            <a:ext cx="7550332" cy="909634"/>
          </a:xfrm>
          <a:custGeom>
            <a:avLst/>
            <a:gdLst>
              <a:gd name="connsiteX0" fmla="*/ 0 w 7550332"/>
              <a:gd name="connsiteY0" fmla="*/ 151609 h 909634"/>
              <a:gd name="connsiteX1" fmla="*/ 151609 w 7550332"/>
              <a:gd name="connsiteY1" fmla="*/ 0 h 909634"/>
              <a:gd name="connsiteX2" fmla="*/ 854022 w 7550332"/>
              <a:gd name="connsiteY2" fmla="*/ 0 h 909634"/>
              <a:gd name="connsiteX3" fmla="*/ 1194078 w 7550332"/>
              <a:gd name="connsiteY3" fmla="*/ 0 h 909634"/>
              <a:gd name="connsiteX4" fmla="*/ 1751549 w 7550332"/>
              <a:gd name="connsiteY4" fmla="*/ 0 h 909634"/>
              <a:gd name="connsiteX5" fmla="*/ 2091606 w 7550332"/>
              <a:gd name="connsiteY5" fmla="*/ 0 h 909634"/>
              <a:gd name="connsiteX6" fmla="*/ 2431663 w 7550332"/>
              <a:gd name="connsiteY6" fmla="*/ 0 h 909634"/>
              <a:gd name="connsiteX7" fmla="*/ 2771719 w 7550332"/>
              <a:gd name="connsiteY7" fmla="*/ 0 h 909634"/>
              <a:gd name="connsiteX8" fmla="*/ 3401661 w 7550332"/>
              <a:gd name="connsiteY8" fmla="*/ 0 h 909634"/>
              <a:gd name="connsiteX9" fmla="*/ 3741718 w 7550332"/>
              <a:gd name="connsiteY9" fmla="*/ 0 h 909634"/>
              <a:gd name="connsiteX10" fmla="*/ 4444130 w 7550332"/>
              <a:gd name="connsiteY10" fmla="*/ 0 h 909634"/>
              <a:gd name="connsiteX11" fmla="*/ 4929130 w 7550332"/>
              <a:gd name="connsiteY11" fmla="*/ 0 h 909634"/>
              <a:gd name="connsiteX12" fmla="*/ 5341658 w 7550332"/>
              <a:gd name="connsiteY12" fmla="*/ 0 h 909634"/>
              <a:gd name="connsiteX13" fmla="*/ 5754186 w 7550332"/>
              <a:gd name="connsiteY13" fmla="*/ 0 h 909634"/>
              <a:gd name="connsiteX14" fmla="*/ 6384127 w 7550332"/>
              <a:gd name="connsiteY14" fmla="*/ 0 h 909634"/>
              <a:gd name="connsiteX15" fmla="*/ 7398723 w 7550332"/>
              <a:gd name="connsiteY15" fmla="*/ 0 h 909634"/>
              <a:gd name="connsiteX16" fmla="*/ 7550332 w 7550332"/>
              <a:gd name="connsiteY16" fmla="*/ 151609 h 909634"/>
              <a:gd name="connsiteX17" fmla="*/ 7550332 w 7550332"/>
              <a:gd name="connsiteY17" fmla="*/ 454817 h 909634"/>
              <a:gd name="connsiteX18" fmla="*/ 7550332 w 7550332"/>
              <a:gd name="connsiteY18" fmla="*/ 758025 h 909634"/>
              <a:gd name="connsiteX19" fmla="*/ 7398723 w 7550332"/>
              <a:gd name="connsiteY19" fmla="*/ 909634 h 909634"/>
              <a:gd name="connsiteX20" fmla="*/ 6841253 w 7550332"/>
              <a:gd name="connsiteY20" fmla="*/ 909634 h 909634"/>
              <a:gd name="connsiteX21" fmla="*/ 6211311 w 7550332"/>
              <a:gd name="connsiteY21" fmla="*/ 909634 h 909634"/>
              <a:gd name="connsiteX22" fmla="*/ 5798783 w 7550332"/>
              <a:gd name="connsiteY22" fmla="*/ 909634 h 909634"/>
              <a:gd name="connsiteX23" fmla="*/ 5386255 w 7550332"/>
              <a:gd name="connsiteY23" fmla="*/ 909634 h 909634"/>
              <a:gd name="connsiteX24" fmla="*/ 4828785 w 7550332"/>
              <a:gd name="connsiteY24" fmla="*/ 909634 h 909634"/>
              <a:gd name="connsiteX25" fmla="*/ 4271315 w 7550332"/>
              <a:gd name="connsiteY25" fmla="*/ 909634 h 909634"/>
              <a:gd name="connsiteX26" fmla="*/ 3858787 w 7550332"/>
              <a:gd name="connsiteY26" fmla="*/ 909634 h 909634"/>
              <a:gd name="connsiteX27" fmla="*/ 3228845 w 7550332"/>
              <a:gd name="connsiteY27" fmla="*/ 909634 h 909634"/>
              <a:gd name="connsiteX28" fmla="*/ 2598904 w 7550332"/>
              <a:gd name="connsiteY28" fmla="*/ 909634 h 909634"/>
              <a:gd name="connsiteX29" fmla="*/ 1896491 w 7550332"/>
              <a:gd name="connsiteY29" fmla="*/ 909634 h 909634"/>
              <a:gd name="connsiteX30" fmla="*/ 1556434 w 7550332"/>
              <a:gd name="connsiteY30" fmla="*/ 909634 h 909634"/>
              <a:gd name="connsiteX31" fmla="*/ 926493 w 7550332"/>
              <a:gd name="connsiteY31" fmla="*/ 909634 h 909634"/>
              <a:gd name="connsiteX32" fmla="*/ 151609 w 7550332"/>
              <a:gd name="connsiteY32" fmla="*/ 909634 h 909634"/>
              <a:gd name="connsiteX33" fmla="*/ 0 w 7550332"/>
              <a:gd name="connsiteY33" fmla="*/ 758025 h 909634"/>
              <a:gd name="connsiteX34" fmla="*/ 0 w 7550332"/>
              <a:gd name="connsiteY34" fmla="*/ 460881 h 909634"/>
              <a:gd name="connsiteX35" fmla="*/ 0 w 7550332"/>
              <a:gd name="connsiteY35" fmla="*/ 151609 h 90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550332" h="909634" fill="none" extrusionOk="0">
                <a:moveTo>
                  <a:pt x="0" y="151609"/>
                </a:moveTo>
                <a:cubicBezTo>
                  <a:pt x="10442" y="47782"/>
                  <a:pt x="69794" y="6651"/>
                  <a:pt x="151609" y="0"/>
                </a:cubicBezTo>
                <a:cubicBezTo>
                  <a:pt x="324243" y="-19941"/>
                  <a:pt x="616365" y="61888"/>
                  <a:pt x="854022" y="0"/>
                </a:cubicBezTo>
                <a:cubicBezTo>
                  <a:pt x="1091679" y="-61888"/>
                  <a:pt x="1035624" y="36971"/>
                  <a:pt x="1194078" y="0"/>
                </a:cubicBezTo>
                <a:cubicBezTo>
                  <a:pt x="1352532" y="-36971"/>
                  <a:pt x="1477652" y="25399"/>
                  <a:pt x="1751549" y="0"/>
                </a:cubicBezTo>
                <a:cubicBezTo>
                  <a:pt x="2025446" y="-25399"/>
                  <a:pt x="1964660" y="21732"/>
                  <a:pt x="2091606" y="0"/>
                </a:cubicBezTo>
                <a:cubicBezTo>
                  <a:pt x="2218552" y="-21732"/>
                  <a:pt x="2360080" y="28535"/>
                  <a:pt x="2431663" y="0"/>
                </a:cubicBezTo>
                <a:cubicBezTo>
                  <a:pt x="2503246" y="-28535"/>
                  <a:pt x="2633430" y="7110"/>
                  <a:pt x="2771719" y="0"/>
                </a:cubicBezTo>
                <a:cubicBezTo>
                  <a:pt x="2910008" y="-7110"/>
                  <a:pt x="3256932" y="14756"/>
                  <a:pt x="3401661" y="0"/>
                </a:cubicBezTo>
                <a:cubicBezTo>
                  <a:pt x="3546390" y="-14756"/>
                  <a:pt x="3572186" y="20898"/>
                  <a:pt x="3741718" y="0"/>
                </a:cubicBezTo>
                <a:cubicBezTo>
                  <a:pt x="3911250" y="-20898"/>
                  <a:pt x="4198345" y="66815"/>
                  <a:pt x="4444130" y="0"/>
                </a:cubicBezTo>
                <a:cubicBezTo>
                  <a:pt x="4689915" y="-66815"/>
                  <a:pt x="4799071" y="2814"/>
                  <a:pt x="4929130" y="0"/>
                </a:cubicBezTo>
                <a:cubicBezTo>
                  <a:pt x="5059189" y="-2814"/>
                  <a:pt x="5215774" y="4590"/>
                  <a:pt x="5341658" y="0"/>
                </a:cubicBezTo>
                <a:cubicBezTo>
                  <a:pt x="5467542" y="-4590"/>
                  <a:pt x="5619621" y="21921"/>
                  <a:pt x="5754186" y="0"/>
                </a:cubicBezTo>
                <a:cubicBezTo>
                  <a:pt x="5888751" y="-21921"/>
                  <a:pt x="6223592" y="70720"/>
                  <a:pt x="6384127" y="0"/>
                </a:cubicBezTo>
                <a:cubicBezTo>
                  <a:pt x="6544662" y="-70720"/>
                  <a:pt x="7032427" y="84433"/>
                  <a:pt x="7398723" y="0"/>
                </a:cubicBezTo>
                <a:cubicBezTo>
                  <a:pt x="7481155" y="-23153"/>
                  <a:pt x="7557486" y="74470"/>
                  <a:pt x="7550332" y="151609"/>
                </a:cubicBezTo>
                <a:cubicBezTo>
                  <a:pt x="7563859" y="298114"/>
                  <a:pt x="7536651" y="353897"/>
                  <a:pt x="7550332" y="454817"/>
                </a:cubicBezTo>
                <a:cubicBezTo>
                  <a:pt x="7564013" y="555737"/>
                  <a:pt x="7537843" y="671657"/>
                  <a:pt x="7550332" y="758025"/>
                </a:cubicBezTo>
                <a:cubicBezTo>
                  <a:pt x="7567164" y="848669"/>
                  <a:pt x="7473711" y="902863"/>
                  <a:pt x="7398723" y="909634"/>
                </a:cubicBezTo>
                <a:cubicBezTo>
                  <a:pt x="7137944" y="970662"/>
                  <a:pt x="7050418" y="884032"/>
                  <a:pt x="6841253" y="909634"/>
                </a:cubicBezTo>
                <a:cubicBezTo>
                  <a:pt x="6632088" y="935236"/>
                  <a:pt x="6418148" y="897823"/>
                  <a:pt x="6211311" y="909634"/>
                </a:cubicBezTo>
                <a:cubicBezTo>
                  <a:pt x="6004474" y="921445"/>
                  <a:pt x="5894995" y="861736"/>
                  <a:pt x="5798783" y="909634"/>
                </a:cubicBezTo>
                <a:cubicBezTo>
                  <a:pt x="5702571" y="957532"/>
                  <a:pt x="5499505" y="882377"/>
                  <a:pt x="5386255" y="909634"/>
                </a:cubicBezTo>
                <a:cubicBezTo>
                  <a:pt x="5273005" y="936891"/>
                  <a:pt x="5012349" y="849277"/>
                  <a:pt x="4828785" y="909634"/>
                </a:cubicBezTo>
                <a:cubicBezTo>
                  <a:pt x="4645221" y="969991"/>
                  <a:pt x="4489063" y="868954"/>
                  <a:pt x="4271315" y="909634"/>
                </a:cubicBezTo>
                <a:cubicBezTo>
                  <a:pt x="4053567" y="950314"/>
                  <a:pt x="4027560" y="894902"/>
                  <a:pt x="3858787" y="909634"/>
                </a:cubicBezTo>
                <a:cubicBezTo>
                  <a:pt x="3690014" y="924366"/>
                  <a:pt x="3501412" y="857712"/>
                  <a:pt x="3228845" y="909634"/>
                </a:cubicBezTo>
                <a:cubicBezTo>
                  <a:pt x="2956278" y="961556"/>
                  <a:pt x="2855524" y="866156"/>
                  <a:pt x="2598904" y="909634"/>
                </a:cubicBezTo>
                <a:cubicBezTo>
                  <a:pt x="2342284" y="953112"/>
                  <a:pt x="2159412" y="843545"/>
                  <a:pt x="1896491" y="909634"/>
                </a:cubicBezTo>
                <a:cubicBezTo>
                  <a:pt x="1633570" y="975723"/>
                  <a:pt x="1629618" y="895124"/>
                  <a:pt x="1556434" y="909634"/>
                </a:cubicBezTo>
                <a:cubicBezTo>
                  <a:pt x="1483250" y="924144"/>
                  <a:pt x="1076268" y="901856"/>
                  <a:pt x="926493" y="909634"/>
                </a:cubicBezTo>
                <a:cubicBezTo>
                  <a:pt x="776718" y="917412"/>
                  <a:pt x="369973" y="865577"/>
                  <a:pt x="151609" y="909634"/>
                </a:cubicBezTo>
                <a:cubicBezTo>
                  <a:pt x="82685" y="915151"/>
                  <a:pt x="1183" y="839434"/>
                  <a:pt x="0" y="758025"/>
                </a:cubicBezTo>
                <a:cubicBezTo>
                  <a:pt x="-5970" y="646177"/>
                  <a:pt x="27333" y="584543"/>
                  <a:pt x="0" y="460881"/>
                </a:cubicBezTo>
                <a:cubicBezTo>
                  <a:pt x="-27333" y="337219"/>
                  <a:pt x="21738" y="248532"/>
                  <a:pt x="0" y="151609"/>
                </a:cubicBezTo>
                <a:close/>
              </a:path>
              <a:path w="7550332" h="909634" stroke="0" extrusionOk="0">
                <a:moveTo>
                  <a:pt x="0" y="151609"/>
                </a:moveTo>
                <a:cubicBezTo>
                  <a:pt x="-1743" y="76345"/>
                  <a:pt x="89130" y="-4597"/>
                  <a:pt x="151609" y="0"/>
                </a:cubicBezTo>
                <a:cubicBezTo>
                  <a:pt x="336022" y="-32084"/>
                  <a:pt x="596000" y="14242"/>
                  <a:pt x="709079" y="0"/>
                </a:cubicBezTo>
                <a:cubicBezTo>
                  <a:pt x="822158" y="-14242"/>
                  <a:pt x="1160014" y="46459"/>
                  <a:pt x="1411492" y="0"/>
                </a:cubicBezTo>
                <a:cubicBezTo>
                  <a:pt x="1662970" y="-46459"/>
                  <a:pt x="1822573" y="62444"/>
                  <a:pt x="2113904" y="0"/>
                </a:cubicBezTo>
                <a:cubicBezTo>
                  <a:pt x="2405235" y="-62444"/>
                  <a:pt x="2458431" y="43880"/>
                  <a:pt x="2671375" y="0"/>
                </a:cubicBezTo>
                <a:cubicBezTo>
                  <a:pt x="2884319" y="-43880"/>
                  <a:pt x="2962406" y="26856"/>
                  <a:pt x="3083903" y="0"/>
                </a:cubicBezTo>
                <a:cubicBezTo>
                  <a:pt x="3205400" y="-26856"/>
                  <a:pt x="3482821" y="59167"/>
                  <a:pt x="3786315" y="0"/>
                </a:cubicBezTo>
                <a:cubicBezTo>
                  <a:pt x="4089809" y="-59167"/>
                  <a:pt x="4137555" y="56480"/>
                  <a:pt x="4271315" y="0"/>
                </a:cubicBezTo>
                <a:cubicBezTo>
                  <a:pt x="4405075" y="-56480"/>
                  <a:pt x="4573660" y="27042"/>
                  <a:pt x="4828785" y="0"/>
                </a:cubicBezTo>
                <a:cubicBezTo>
                  <a:pt x="5083910" y="-27042"/>
                  <a:pt x="5225718" y="882"/>
                  <a:pt x="5458726" y="0"/>
                </a:cubicBezTo>
                <a:cubicBezTo>
                  <a:pt x="5691734" y="-882"/>
                  <a:pt x="5944766" y="11745"/>
                  <a:pt x="6088668" y="0"/>
                </a:cubicBezTo>
                <a:cubicBezTo>
                  <a:pt x="6232570" y="-11745"/>
                  <a:pt x="6506524" y="59534"/>
                  <a:pt x="6718609" y="0"/>
                </a:cubicBezTo>
                <a:cubicBezTo>
                  <a:pt x="6930694" y="-59534"/>
                  <a:pt x="7210519" y="26382"/>
                  <a:pt x="7398723" y="0"/>
                </a:cubicBezTo>
                <a:cubicBezTo>
                  <a:pt x="7477441" y="21417"/>
                  <a:pt x="7554375" y="44522"/>
                  <a:pt x="7550332" y="151609"/>
                </a:cubicBezTo>
                <a:cubicBezTo>
                  <a:pt x="7582325" y="292220"/>
                  <a:pt x="7539587" y="300857"/>
                  <a:pt x="7550332" y="448753"/>
                </a:cubicBezTo>
                <a:cubicBezTo>
                  <a:pt x="7561077" y="596649"/>
                  <a:pt x="7527976" y="647485"/>
                  <a:pt x="7550332" y="758025"/>
                </a:cubicBezTo>
                <a:cubicBezTo>
                  <a:pt x="7548424" y="865006"/>
                  <a:pt x="7492669" y="908199"/>
                  <a:pt x="7398723" y="909634"/>
                </a:cubicBezTo>
                <a:cubicBezTo>
                  <a:pt x="7119401" y="919633"/>
                  <a:pt x="6995541" y="878901"/>
                  <a:pt x="6768782" y="909634"/>
                </a:cubicBezTo>
                <a:cubicBezTo>
                  <a:pt x="6542023" y="940367"/>
                  <a:pt x="6351188" y="879965"/>
                  <a:pt x="6138840" y="909634"/>
                </a:cubicBezTo>
                <a:cubicBezTo>
                  <a:pt x="5926492" y="939303"/>
                  <a:pt x="5878622" y="899354"/>
                  <a:pt x="5726312" y="909634"/>
                </a:cubicBezTo>
                <a:cubicBezTo>
                  <a:pt x="5574002" y="919914"/>
                  <a:pt x="5336817" y="882176"/>
                  <a:pt x="5168842" y="909634"/>
                </a:cubicBezTo>
                <a:cubicBezTo>
                  <a:pt x="5000867" y="937092"/>
                  <a:pt x="4755495" y="884418"/>
                  <a:pt x="4466429" y="909634"/>
                </a:cubicBezTo>
                <a:cubicBezTo>
                  <a:pt x="4177363" y="934850"/>
                  <a:pt x="3921614" y="892874"/>
                  <a:pt x="3764017" y="909634"/>
                </a:cubicBezTo>
                <a:cubicBezTo>
                  <a:pt x="3606420" y="926394"/>
                  <a:pt x="3480608" y="907894"/>
                  <a:pt x="3351489" y="909634"/>
                </a:cubicBezTo>
                <a:cubicBezTo>
                  <a:pt x="3222370" y="911374"/>
                  <a:pt x="2890113" y="889269"/>
                  <a:pt x="2721547" y="909634"/>
                </a:cubicBezTo>
                <a:cubicBezTo>
                  <a:pt x="2552981" y="929999"/>
                  <a:pt x="2507370" y="892047"/>
                  <a:pt x="2381490" y="909634"/>
                </a:cubicBezTo>
                <a:cubicBezTo>
                  <a:pt x="2255610" y="927221"/>
                  <a:pt x="2132761" y="887605"/>
                  <a:pt x="1896491" y="909634"/>
                </a:cubicBezTo>
                <a:cubicBezTo>
                  <a:pt x="1660221" y="931663"/>
                  <a:pt x="1582927" y="900398"/>
                  <a:pt x="1339021" y="909634"/>
                </a:cubicBezTo>
                <a:cubicBezTo>
                  <a:pt x="1095115" y="918870"/>
                  <a:pt x="1008073" y="869073"/>
                  <a:pt x="781550" y="909634"/>
                </a:cubicBezTo>
                <a:cubicBezTo>
                  <a:pt x="555027" y="950195"/>
                  <a:pt x="291112" y="896495"/>
                  <a:pt x="151609" y="909634"/>
                </a:cubicBezTo>
                <a:cubicBezTo>
                  <a:pt x="49738" y="909162"/>
                  <a:pt x="4415" y="842678"/>
                  <a:pt x="0" y="758025"/>
                </a:cubicBezTo>
                <a:cubicBezTo>
                  <a:pt x="-23127" y="653280"/>
                  <a:pt x="22636" y="591010"/>
                  <a:pt x="0" y="460881"/>
                </a:cubicBezTo>
                <a:cubicBezTo>
                  <a:pt x="-22636" y="330752"/>
                  <a:pt x="27714" y="288050"/>
                  <a:pt x="0" y="151609"/>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2: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Thủy triều là hiện tượng</a:t>
            </a:r>
            <a:endPar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descr="n25 Fb Nguyen Phuong">
            <a:extLst>
              <a:ext uri="{FF2B5EF4-FFF2-40B4-BE49-F238E27FC236}">
                <a16:creationId xmlns:a16="http://schemas.microsoft.com/office/drawing/2014/main" id="{24BF443C-17E3-4BC5-83ED-A899973F3835}"/>
              </a:ext>
            </a:extLst>
          </p:cNvPr>
          <p:cNvSpPr txBox="1"/>
          <p:nvPr/>
        </p:nvSpPr>
        <p:spPr>
          <a:xfrm>
            <a:off x="2166258" y="1847762"/>
            <a:ext cx="7660028"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gây</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bão</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ở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gần</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biển</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descr="n25 Fb Nguyen Phuong">
            <a:extLst>
              <a:ext uri="{FF2B5EF4-FFF2-40B4-BE49-F238E27FC236}">
                <a16:creationId xmlns:a16="http://schemas.microsoft.com/office/drawing/2014/main" id="{7FAF8C14-7DCF-4F1A-80F2-35B17AA3C6BD}"/>
              </a:ext>
            </a:extLst>
          </p:cNvPr>
          <p:cNvSpPr txBox="1"/>
          <p:nvPr/>
        </p:nvSpPr>
        <p:spPr>
          <a:xfrm>
            <a:off x="2166258" y="2828742"/>
            <a:ext cx="7660028"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tảo</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nở</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hoa</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descr="n25 Fb Nguyen Phuong">
            <a:extLst>
              <a:ext uri="{FF2B5EF4-FFF2-40B4-BE49-F238E27FC236}">
                <a16:creationId xmlns:a16="http://schemas.microsoft.com/office/drawing/2014/main" id="{208082F6-8B9F-44B5-A4D5-C2EECA3168AA}"/>
              </a:ext>
            </a:extLst>
          </p:cNvPr>
          <p:cNvSpPr txBox="1"/>
          <p:nvPr/>
        </p:nvSpPr>
        <p:spPr>
          <a:xfrm>
            <a:off x="2166258" y="3809722"/>
            <a:ext cx="7660027"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nước biển dâng lên rất cao</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descr="n25 Fb Nguyen Phuong">
            <a:extLst>
              <a:ext uri="{FF2B5EF4-FFF2-40B4-BE49-F238E27FC236}">
                <a16:creationId xmlns:a16="http://schemas.microsoft.com/office/drawing/2014/main" id="{C3A14139-EE1C-4A57-BD01-E7D9556E5ADA}"/>
              </a:ext>
            </a:extLst>
          </p:cNvPr>
          <p:cNvSpPr txBox="1"/>
          <p:nvPr/>
        </p:nvSpPr>
        <p:spPr>
          <a:xfrm>
            <a:off x="2166258" y="4790702"/>
            <a:ext cx="7660027" cy="1200329"/>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nước sông, nước biể</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n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lên xuống theo quy luật xác định</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243;p19" descr="n25 Fb Nguyen Phuong">
            <a:extLst>
              <a:ext uri="{FF2B5EF4-FFF2-40B4-BE49-F238E27FC236}">
                <a16:creationId xmlns:a16="http://schemas.microsoft.com/office/drawing/2014/main" id="{482A2838-7840-4D78-9C4F-F230EB93081B}"/>
              </a:ext>
            </a:extLst>
          </p:cNvPr>
          <p:cNvSpPr/>
          <p:nvPr/>
        </p:nvSpPr>
        <p:spPr>
          <a:xfrm>
            <a:off x="1502230" y="1880180"/>
            <a:ext cx="617963" cy="61391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Google Shape;243;p19" descr="n25 Fb Nguyen Phuong">
            <a:extLst>
              <a:ext uri="{FF2B5EF4-FFF2-40B4-BE49-F238E27FC236}">
                <a16:creationId xmlns:a16="http://schemas.microsoft.com/office/drawing/2014/main" id="{0D3B1808-50D8-4BE2-9CD9-7E4D9FF9FA22}"/>
              </a:ext>
            </a:extLst>
          </p:cNvPr>
          <p:cNvSpPr/>
          <p:nvPr/>
        </p:nvSpPr>
        <p:spPr>
          <a:xfrm>
            <a:off x="1502229" y="2904192"/>
            <a:ext cx="617963" cy="61391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Google Shape;243;p19" descr="n25 Fb Nguyen Phuong">
            <a:extLst>
              <a:ext uri="{FF2B5EF4-FFF2-40B4-BE49-F238E27FC236}">
                <a16:creationId xmlns:a16="http://schemas.microsoft.com/office/drawing/2014/main" id="{5066FE9D-DEEF-472B-B287-3D672B719030}"/>
              </a:ext>
            </a:extLst>
          </p:cNvPr>
          <p:cNvSpPr/>
          <p:nvPr/>
        </p:nvSpPr>
        <p:spPr>
          <a:xfrm>
            <a:off x="1515630" y="3872975"/>
            <a:ext cx="617963" cy="613913"/>
          </a:xfrm>
          <a:prstGeom prst="ellipse">
            <a:avLst/>
          </a:prstGeom>
          <a:solidFill>
            <a:schemeClr val="accent1">
              <a:lumMod val="50000"/>
              <a:alpha val="87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Google Shape;243;p19" descr="n25 Fb Nguyen Phuong">
            <a:extLst>
              <a:ext uri="{FF2B5EF4-FFF2-40B4-BE49-F238E27FC236}">
                <a16:creationId xmlns:a16="http://schemas.microsoft.com/office/drawing/2014/main" id="{F77B42D1-2661-4114-AB2A-BBFA1FE34997}"/>
              </a:ext>
            </a:extLst>
          </p:cNvPr>
          <p:cNvSpPr/>
          <p:nvPr/>
        </p:nvSpPr>
        <p:spPr>
          <a:xfrm>
            <a:off x="1502229" y="5083909"/>
            <a:ext cx="617963" cy="61391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9376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9"/>
                                        </p:tgtEl>
                                        <p:attrNameLst>
                                          <p:attrName>style.color</p:attrName>
                                        </p:attrNameLst>
                                      </p:cBhvr>
                                      <p:by>
                                        <p:hsl h="7200000" s="0" l="0"/>
                                      </p:by>
                                    </p:animClr>
                                    <p:animClr clrSpc="hsl" dir="cw">
                                      <p:cBhvr>
                                        <p:cTn id="7" dur="500" fill="hold"/>
                                        <p:tgtEl>
                                          <p:spTgt spid="19"/>
                                        </p:tgtEl>
                                        <p:attrNameLst>
                                          <p:attrName>fillcolor</p:attrName>
                                        </p:attrNameLst>
                                      </p:cBhvr>
                                      <p:by>
                                        <p:hsl h="7200000" s="0" l="0"/>
                                      </p:by>
                                    </p:animClr>
                                    <p:animClr clrSpc="hsl" dir="cw">
                                      <p:cBhvr>
                                        <p:cTn id="8" dur="500" fill="hold"/>
                                        <p:tgtEl>
                                          <p:spTgt spid="19"/>
                                        </p:tgtEl>
                                        <p:attrNameLst>
                                          <p:attrName>stroke.color</p:attrName>
                                        </p:attrNameLst>
                                      </p:cBhvr>
                                      <p:by>
                                        <p:hsl h="7200000" s="0" l="0"/>
                                      </p:by>
                                    </p:animClr>
                                    <p:set>
                                      <p:cBhvr>
                                        <p:cTn id="9" dur="500" fill="hold"/>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920388" y="5248031"/>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882ABC68-97BC-4954-B10C-65AB7865B847}"/>
              </a:ext>
            </a:extLst>
          </p:cNvPr>
          <p:cNvSpPr/>
          <p:nvPr/>
        </p:nvSpPr>
        <p:spPr>
          <a:xfrm>
            <a:off x="822960" y="301101"/>
            <a:ext cx="9823269" cy="1115235"/>
          </a:xfrm>
          <a:custGeom>
            <a:avLst/>
            <a:gdLst>
              <a:gd name="connsiteX0" fmla="*/ 0 w 9823269"/>
              <a:gd name="connsiteY0" fmla="*/ 185876 h 1115235"/>
              <a:gd name="connsiteX1" fmla="*/ 185876 w 9823269"/>
              <a:gd name="connsiteY1" fmla="*/ 0 h 1115235"/>
              <a:gd name="connsiteX2" fmla="*/ 776596 w 9823269"/>
              <a:gd name="connsiteY2" fmla="*/ 0 h 1115235"/>
              <a:gd name="connsiteX3" fmla="*/ 1083770 w 9823269"/>
              <a:gd name="connsiteY3" fmla="*/ 0 h 1115235"/>
              <a:gd name="connsiteX4" fmla="*/ 1863520 w 9823269"/>
              <a:gd name="connsiteY4" fmla="*/ 0 h 1115235"/>
              <a:gd name="connsiteX5" fmla="*/ 2359725 w 9823269"/>
              <a:gd name="connsiteY5" fmla="*/ 0 h 1115235"/>
              <a:gd name="connsiteX6" fmla="*/ 2761414 w 9823269"/>
              <a:gd name="connsiteY6" fmla="*/ 0 h 1115235"/>
              <a:gd name="connsiteX7" fmla="*/ 3163104 w 9823269"/>
              <a:gd name="connsiteY7" fmla="*/ 0 h 1115235"/>
              <a:gd name="connsiteX8" fmla="*/ 3848339 w 9823269"/>
              <a:gd name="connsiteY8" fmla="*/ 0 h 1115235"/>
              <a:gd name="connsiteX9" fmla="*/ 4439059 w 9823269"/>
              <a:gd name="connsiteY9" fmla="*/ 0 h 1115235"/>
              <a:gd name="connsiteX10" fmla="*/ 4746233 w 9823269"/>
              <a:gd name="connsiteY10" fmla="*/ 0 h 1115235"/>
              <a:gd name="connsiteX11" fmla="*/ 5053407 w 9823269"/>
              <a:gd name="connsiteY11" fmla="*/ 0 h 1115235"/>
              <a:gd name="connsiteX12" fmla="*/ 5549612 w 9823269"/>
              <a:gd name="connsiteY12" fmla="*/ 0 h 1115235"/>
              <a:gd name="connsiteX13" fmla="*/ 6140332 w 9823269"/>
              <a:gd name="connsiteY13" fmla="*/ 0 h 1115235"/>
              <a:gd name="connsiteX14" fmla="*/ 6542021 w 9823269"/>
              <a:gd name="connsiteY14" fmla="*/ 0 h 1115235"/>
              <a:gd name="connsiteX15" fmla="*/ 6943711 w 9823269"/>
              <a:gd name="connsiteY15" fmla="*/ 0 h 1115235"/>
              <a:gd name="connsiteX16" fmla="*/ 7723461 w 9823269"/>
              <a:gd name="connsiteY16" fmla="*/ 0 h 1115235"/>
              <a:gd name="connsiteX17" fmla="*/ 8408696 w 9823269"/>
              <a:gd name="connsiteY17" fmla="*/ 0 h 1115235"/>
              <a:gd name="connsiteX18" fmla="*/ 8810385 w 9823269"/>
              <a:gd name="connsiteY18" fmla="*/ 0 h 1115235"/>
              <a:gd name="connsiteX19" fmla="*/ 9637393 w 9823269"/>
              <a:gd name="connsiteY19" fmla="*/ 0 h 1115235"/>
              <a:gd name="connsiteX20" fmla="*/ 9823269 w 9823269"/>
              <a:gd name="connsiteY20" fmla="*/ 185876 h 1115235"/>
              <a:gd name="connsiteX21" fmla="*/ 9823269 w 9823269"/>
              <a:gd name="connsiteY21" fmla="*/ 572487 h 1115235"/>
              <a:gd name="connsiteX22" fmla="*/ 9823269 w 9823269"/>
              <a:gd name="connsiteY22" fmla="*/ 929359 h 1115235"/>
              <a:gd name="connsiteX23" fmla="*/ 9637393 w 9823269"/>
              <a:gd name="connsiteY23" fmla="*/ 1115235 h 1115235"/>
              <a:gd name="connsiteX24" fmla="*/ 9046673 w 9823269"/>
              <a:gd name="connsiteY24" fmla="*/ 1115235 h 1115235"/>
              <a:gd name="connsiteX25" fmla="*/ 8361438 w 9823269"/>
              <a:gd name="connsiteY25" fmla="*/ 1115235 h 1115235"/>
              <a:gd name="connsiteX26" fmla="*/ 7865234 w 9823269"/>
              <a:gd name="connsiteY26" fmla="*/ 1115235 h 1115235"/>
              <a:gd name="connsiteX27" fmla="*/ 7085483 w 9823269"/>
              <a:gd name="connsiteY27" fmla="*/ 1115235 h 1115235"/>
              <a:gd name="connsiteX28" fmla="*/ 6400248 w 9823269"/>
              <a:gd name="connsiteY28" fmla="*/ 1115235 h 1115235"/>
              <a:gd name="connsiteX29" fmla="*/ 5715013 w 9823269"/>
              <a:gd name="connsiteY29" fmla="*/ 1115235 h 1115235"/>
              <a:gd name="connsiteX30" fmla="*/ 5029778 w 9823269"/>
              <a:gd name="connsiteY30" fmla="*/ 1115235 h 1115235"/>
              <a:gd name="connsiteX31" fmla="*/ 4439059 w 9823269"/>
              <a:gd name="connsiteY31" fmla="*/ 1115235 h 1115235"/>
              <a:gd name="connsiteX32" fmla="*/ 4131884 w 9823269"/>
              <a:gd name="connsiteY32" fmla="*/ 1115235 h 1115235"/>
              <a:gd name="connsiteX33" fmla="*/ 3730195 w 9823269"/>
              <a:gd name="connsiteY33" fmla="*/ 1115235 h 1115235"/>
              <a:gd name="connsiteX34" fmla="*/ 3139475 w 9823269"/>
              <a:gd name="connsiteY34" fmla="*/ 1115235 h 1115235"/>
              <a:gd name="connsiteX35" fmla="*/ 2359725 w 9823269"/>
              <a:gd name="connsiteY35" fmla="*/ 1115235 h 1115235"/>
              <a:gd name="connsiteX36" fmla="*/ 2052551 w 9823269"/>
              <a:gd name="connsiteY36" fmla="*/ 1115235 h 1115235"/>
              <a:gd name="connsiteX37" fmla="*/ 1367316 w 9823269"/>
              <a:gd name="connsiteY37" fmla="*/ 1115235 h 1115235"/>
              <a:gd name="connsiteX38" fmla="*/ 965626 w 9823269"/>
              <a:gd name="connsiteY38" fmla="*/ 1115235 h 1115235"/>
              <a:gd name="connsiteX39" fmla="*/ 185876 w 9823269"/>
              <a:gd name="connsiteY39" fmla="*/ 1115235 h 1115235"/>
              <a:gd name="connsiteX40" fmla="*/ 0 w 9823269"/>
              <a:gd name="connsiteY40" fmla="*/ 929359 h 1115235"/>
              <a:gd name="connsiteX41" fmla="*/ 0 w 9823269"/>
              <a:gd name="connsiteY41" fmla="*/ 542748 h 1115235"/>
              <a:gd name="connsiteX42" fmla="*/ 0 w 9823269"/>
              <a:gd name="connsiteY42" fmla="*/ 185876 h 111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823269" h="1115235" fill="none" extrusionOk="0">
                <a:moveTo>
                  <a:pt x="0" y="185876"/>
                </a:moveTo>
                <a:cubicBezTo>
                  <a:pt x="-4619" y="87925"/>
                  <a:pt x="80923" y="11892"/>
                  <a:pt x="185876" y="0"/>
                </a:cubicBezTo>
                <a:cubicBezTo>
                  <a:pt x="472319" y="-29017"/>
                  <a:pt x="534496" y="56144"/>
                  <a:pt x="776596" y="0"/>
                </a:cubicBezTo>
                <a:cubicBezTo>
                  <a:pt x="1018696" y="-56144"/>
                  <a:pt x="953420" y="15862"/>
                  <a:pt x="1083770" y="0"/>
                </a:cubicBezTo>
                <a:cubicBezTo>
                  <a:pt x="1214120" y="-15862"/>
                  <a:pt x="1479714" y="53143"/>
                  <a:pt x="1863520" y="0"/>
                </a:cubicBezTo>
                <a:cubicBezTo>
                  <a:pt x="2247326" y="-53143"/>
                  <a:pt x="2229803" y="2963"/>
                  <a:pt x="2359725" y="0"/>
                </a:cubicBezTo>
                <a:cubicBezTo>
                  <a:pt x="2489648" y="-2963"/>
                  <a:pt x="2672703" y="37651"/>
                  <a:pt x="2761414" y="0"/>
                </a:cubicBezTo>
                <a:cubicBezTo>
                  <a:pt x="2850125" y="-37651"/>
                  <a:pt x="2997144" y="43114"/>
                  <a:pt x="3163104" y="0"/>
                </a:cubicBezTo>
                <a:cubicBezTo>
                  <a:pt x="3329064" y="-43114"/>
                  <a:pt x="3704254" y="66466"/>
                  <a:pt x="3848339" y="0"/>
                </a:cubicBezTo>
                <a:cubicBezTo>
                  <a:pt x="3992425" y="-66466"/>
                  <a:pt x="4271943" y="7978"/>
                  <a:pt x="4439059" y="0"/>
                </a:cubicBezTo>
                <a:cubicBezTo>
                  <a:pt x="4606175" y="-7978"/>
                  <a:pt x="4683585" y="8890"/>
                  <a:pt x="4746233" y="0"/>
                </a:cubicBezTo>
                <a:cubicBezTo>
                  <a:pt x="4808881" y="-8890"/>
                  <a:pt x="4965629" y="22961"/>
                  <a:pt x="5053407" y="0"/>
                </a:cubicBezTo>
                <a:cubicBezTo>
                  <a:pt x="5141185" y="-22961"/>
                  <a:pt x="5315365" y="22948"/>
                  <a:pt x="5549612" y="0"/>
                </a:cubicBezTo>
                <a:cubicBezTo>
                  <a:pt x="5783860" y="-22948"/>
                  <a:pt x="6017115" y="51411"/>
                  <a:pt x="6140332" y="0"/>
                </a:cubicBezTo>
                <a:cubicBezTo>
                  <a:pt x="6263549" y="-51411"/>
                  <a:pt x="6453625" y="1987"/>
                  <a:pt x="6542021" y="0"/>
                </a:cubicBezTo>
                <a:cubicBezTo>
                  <a:pt x="6630417" y="-1987"/>
                  <a:pt x="6863035" y="22468"/>
                  <a:pt x="6943711" y="0"/>
                </a:cubicBezTo>
                <a:cubicBezTo>
                  <a:pt x="7024387" y="-22468"/>
                  <a:pt x="7453366" y="32543"/>
                  <a:pt x="7723461" y="0"/>
                </a:cubicBezTo>
                <a:cubicBezTo>
                  <a:pt x="7993556" y="-32543"/>
                  <a:pt x="8096025" y="70483"/>
                  <a:pt x="8408696" y="0"/>
                </a:cubicBezTo>
                <a:cubicBezTo>
                  <a:pt x="8721367" y="-70483"/>
                  <a:pt x="8635965" y="2520"/>
                  <a:pt x="8810385" y="0"/>
                </a:cubicBezTo>
                <a:cubicBezTo>
                  <a:pt x="8984805" y="-2520"/>
                  <a:pt x="9327189" y="13838"/>
                  <a:pt x="9637393" y="0"/>
                </a:cubicBezTo>
                <a:cubicBezTo>
                  <a:pt x="9741589" y="9118"/>
                  <a:pt x="9804317" y="71456"/>
                  <a:pt x="9823269" y="185876"/>
                </a:cubicBezTo>
                <a:cubicBezTo>
                  <a:pt x="9845570" y="354879"/>
                  <a:pt x="9781730" y="408646"/>
                  <a:pt x="9823269" y="572487"/>
                </a:cubicBezTo>
                <a:cubicBezTo>
                  <a:pt x="9864808" y="736328"/>
                  <a:pt x="9802880" y="751215"/>
                  <a:pt x="9823269" y="929359"/>
                </a:cubicBezTo>
                <a:cubicBezTo>
                  <a:pt x="9802928" y="1020377"/>
                  <a:pt x="9736184" y="1111541"/>
                  <a:pt x="9637393" y="1115235"/>
                </a:cubicBezTo>
                <a:cubicBezTo>
                  <a:pt x="9434332" y="1118353"/>
                  <a:pt x="9183612" y="1110357"/>
                  <a:pt x="9046673" y="1115235"/>
                </a:cubicBezTo>
                <a:cubicBezTo>
                  <a:pt x="8909734" y="1120113"/>
                  <a:pt x="8664207" y="1101430"/>
                  <a:pt x="8361438" y="1115235"/>
                </a:cubicBezTo>
                <a:cubicBezTo>
                  <a:pt x="8058669" y="1129040"/>
                  <a:pt x="8084451" y="1060857"/>
                  <a:pt x="7865234" y="1115235"/>
                </a:cubicBezTo>
                <a:cubicBezTo>
                  <a:pt x="7646017" y="1169613"/>
                  <a:pt x="7470658" y="1102737"/>
                  <a:pt x="7085483" y="1115235"/>
                </a:cubicBezTo>
                <a:cubicBezTo>
                  <a:pt x="6700308" y="1127733"/>
                  <a:pt x="6667345" y="1043983"/>
                  <a:pt x="6400248" y="1115235"/>
                </a:cubicBezTo>
                <a:cubicBezTo>
                  <a:pt x="6133152" y="1186487"/>
                  <a:pt x="6054877" y="1070957"/>
                  <a:pt x="5715013" y="1115235"/>
                </a:cubicBezTo>
                <a:cubicBezTo>
                  <a:pt x="5375150" y="1159513"/>
                  <a:pt x="5186954" y="1067200"/>
                  <a:pt x="5029778" y="1115235"/>
                </a:cubicBezTo>
                <a:cubicBezTo>
                  <a:pt x="4872602" y="1163270"/>
                  <a:pt x="4673981" y="1062388"/>
                  <a:pt x="4439059" y="1115235"/>
                </a:cubicBezTo>
                <a:cubicBezTo>
                  <a:pt x="4204137" y="1168082"/>
                  <a:pt x="4276409" y="1114437"/>
                  <a:pt x="4131884" y="1115235"/>
                </a:cubicBezTo>
                <a:cubicBezTo>
                  <a:pt x="3987359" y="1116033"/>
                  <a:pt x="3835448" y="1108622"/>
                  <a:pt x="3730195" y="1115235"/>
                </a:cubicBezTo>
                <a:cubicBezTo>
                  <a:pt x="3624942" y="1121848"/>
                  <a:pt x="3362217" y="1096369"/>
                  <a:pt x="3139475" y="1115235"/>
                </a:cubicBezTo>
                <a:cubicBezTo>
                  <a:pt x="2916733" y="1134101"/>
                  <a:pt x="2524371" y="1061221"/>
                  <a:pt x="2359725" y="1115235"/>
                </a:cubicBezTo>
                <a:cubicBezTo>
                  <a:pt x="2195079" y="1169249"/>
                  <a:pt x="2125905" y="1082424"/>
                  <a:pt x="2052551" y="1115235"/>
                </a:cubicBezTo>
                <a:cubicBezTo>
                  <a:pt x="1979197" y="1148046"/>
                  <a:pt x="1669663" y="1076512"/>
                  <a:pt x="1367316" y="1115235"/>
                </a:cubicBezTo>
                <a:cubicBezTo>
                  <a:pt x="1064969" y="1153958"/>
                  <a:pt x="1149367" y="1090780"/>
                  <a:pt x="965626" y="1115235"/>
                </a:cubicBezTo>
                <a:cubicBezTo>
                  <a:pt x="781885" y="1139690"/>
                  <a:pt x="499950" y="1114190"/>
                  <a:pt x="185876" y="1115235"/>
                </a:cubicBezTo>
                <a:cubicBezTo>
                  <a:pt x="79884" y="1134598"/>
                  <a:pt x="-12023" y="1047107"/>
                  <a:pt x="0" y="929359"/>
                </a:cubicBezTo>
                <a:cubicBezTo>
                  <a:pt x="-6663" y="850079"/>
                  <a:pt x="45340" y="706565"/>
                  <a:pt x="0" y="542748"/>
                </a:cubicBezTo>
                <a:cubicBezTo>
                  <a:pt x="-45340" y="378931"/>
                  <a:pt x="1986" y="319090"/>
                  <a:pt x="0" y="185876"/>
                </a:cubicBezTo>
                <a:close/>
              </a:path>
              <a:path w="9823269" h="1115235" stroke="0" extrusionOk="0">
                <a:moveTo>
                  <a:pt x="0" y="185876"/>
                </a:moveTo>
                <a:cubicBezTo>
                  <a:pt x="-806" y="87136"/>
                  <a:pt x="94545" y="-2450"/>
                  <a:pt x="185876" y="0"/>
                </a:cubicBezTo>
                <a:cubicBezTo>
                  <a:pt x="414865" y="-22000"/>
                  <a:pt x="582758" y="56096"/>
                  <a:pt x="776596" y="0"/>
                </a:cubicBezTo>
                <a:cubicBezTo>
                  <a:pt x="970434" y="-56096"/>
                  <a:pt x="1259035" y="55759"/>
                  <a:pt x="1556346" y="0"/>
                </a:cubicBezTo>
                <a:cubicBezTo>
                  <a:pt x="1853657" y="-55759"/>
                  <a:pt x="2079303" y="59342"/>
                  <a:pt x="2336096" y="0"/>
                </a:cubicBezTo>
                <a:cubicBezTo>
                  <a:pt x="2592889" y="-59342"/>
                  <a:pt x="2702368" y="23713"/>
                  <a:pt x="2926816" y="0"/>
                </a:cubicBezTo>
                <a:cubicBezTo>
                  <a:pt x="3151264" y="-23713"/>
                  <a:pt x="3190325" y="3118"/>
                  <a:pt x="3328505" y="0"/>
                </a:cubicBezTo>
                <a:cubicBezTo>
                  <a:pt x="3466685" y="-3118"/>
                  <a:pt x="3950783" y="70490"/>
                  <a:pt x="4108256" y="0"/>
                </a:cubicBezTo>
                <a:cubicBezTo>
                  <a:pt x="4265729" y="-70490"/>
                  <a:pt x="4461844" y="55932"/>
                  <a:pt x="4604460" y="0"/>
                </a:cubicBezTo>
                <a:cubicBezTo>
                  <a:pt x="4747076" y="-55932"/>
                  <a:pt x="5020113" y="11158"/>
                  <a:pt x="5195180" y="0"/>
                </a:cubicBezTo>
                <a:cubicBezTo>
                  <a:pt x="5370247" y="-11158"/>
                  <a:pt x="5743264" y="5237"/>
                  <a:pt x="5880415" y="0"/>
                </a:cubicBezTo>
                <a:cubicBezTo>
                  <a:pt x="6017566" y="-5237"/>
                  <a:pt x="6311173" y="6106"/>
                  <a:pt x="6565650" y="0"/>
                </a:cubicBezTo>
                <a:cubicBezTo>
                  <a:pt x="6820127" y="-6106"/>
                  <a:pt x="7096574" y="60785"/>
                  <a:pt x="7250885" y="0"/>
                </a:cubicBezTo>
                <a:cubicBezTo>
                  <a:pt x="7405196" y="-60785"/>
                  <a:pt x="7818893" y="63467"/>
                  <a:pt x="8030635" y="0"/>
                </a:cubicBezTo>
                <a:cubicBezTo>
                  <a:pt x="8242377" y="-63467"/>
                  <a:pt x="8458604" y="50890"/>
                  <a:pt x="8621355" y="0"/>
                </a:cubicBezTo>
                <a:cubicBezTo>
                  <a:pt x="8784106" y="-50890"/>
                  <a:pt x="9189799" y="45606"/>
                  <a:pt x="9637393" y="0"/>
                </a:cubicBezTo>
                <a:cubicBezTo>
                  <a:pt x="9737854" y="-3943"/>
                  <a:pt x="9833467" y="75897"/>
                  <a:pt x="9823269" y="185876"/>
                </a:cubicBezTo>
                <a:cubicBezTo>
                  <a:pt x="9836979" y="267628"/>
                  <a:pt x="9817814" y="455753"/>
                  <a:pt x="9823269" y="542748"/>
                </a:cubicBezTo>
                <a:cubicBezTo>
                  <a:pt x="9828724" y="629743"/>
                  <a:pt x="9806777" y="793278"/>
                  <a:pt x="9823269" y="929359"/>
                </a:cubicBezTo>
                <a:cubicBezTo>
                  <a:pt x="9826640" y="1033091"/>
                  <a:pt x="9737311" y="1107809"/>
                  <a:pt x="9637393" y="1115235"/>
                </a:cubicBezTo>
                <a:cubicBezTo>
                  <a:pt x="9539701" y="1128500"/>
                  <a:pt x="9455022" y="1079448"/>
                  <a:pt x="9330219" y="1115235"/>
                </a:cubicBezTo>
                <a:cubicBezTo>
                  <a:pt x="9205416" y="1151022"/>
                  <a:pt x="8978184" y="1056909"/>
                  <a:pt x="8739499" y="1115235"/>
                </a:cubicBezTo>
                <a:cubicBezTo>
                  <a:pt x="8500814" y="1173561"/>
                  <a:pt x="8160366" y="1086116"/>
                  <a:pt x="7959749" y="1115235"/>
                </a:cubicBezTo>
                <a:cubicBezTo>
                  <a:pt x="7759132" y="1144354"/>
                  <a:pt x="7382665" y="1088552"/>
                  <a:pt x="7179999" y="1115235"/>
                </a:cubicBezTo>
                <a:cubicBezTo>
                  <a:pt x="6977333" y="1141918"/>
                  <a:pt x="6906010" y="1107548"/>
                  <a:pt x="6778309" y="1115235"/>
                </a:cubicBezTo>
                <a:cubicBezTo>
                  <a:pt x="6650608" y="1122922"/>
                  <a:pt x="6412481" y="1106203"/>
                  <a:pt x="6093074" y="1115235"/>
                </a:cubicBezTo>
                <a:cubicBezTo>
                  <a:pt x="5773668" y="1124267"/>
                  <a:pt x="5936895" y="1110372"/>
                  <a:pt x="5785900" y="1115235"/>
                </a:cubicBezTo>
                <a:cubicBezTo>
                  <a:pt x="5634905" y="1120098"/>
                  <a:pt x="5422124" y="1086950"/>
                  <a:pt x="5289695" y="1115235"/>
                </a:cubicBezTo>
                <a:cubicBezTo>
                  <a:pt x="5157266" y="1143520"/>
                  <a:pt x="4985493" y="1089922"/>
                  <a:pt x="4698975" y="1115235"/>
                </a:cubicBezTo>
                <a:cubicBezTo>
                  <a:pt x="4412457" y="1140548"/>
                  <a:pt x="4289516" y="1104863"/>
                  <a:pt x="4108256" y="1115235"/>
                </a:cubicBezTo>
                <a:cubicBezTo>
                  <a:pt x="3926996" y="1125607"/>
                  <a:pt x="3796194" y="1095328"/>
                  <a:pt x="3706566" y="1115235"/>
                </a:cubicBezTo>
                <a:cubicBezTo>
                  <a:pt x="3616938" y="1135142"/>
                  <a:pt x="3163880" y="1088313"/>
                  <a:pt x="3021331" y="1115235"/>
                </a:cubicBezTo>
                <a:cubicBezTo>
                  <a:pt x="2878782" y="1142157"/>
                  <a:pt x="2837206" y="1094796"/>
                  <a:pt x="2714157" y="1115235"/>
                </a:cubicBezTo>
                <a:cubicBezTo>
                  <a:pt x="2591108" y="1135674"/>
                  <a:pt x="2451890" y="1061402"/>
                  <a:pt x="2217952" y="1115235"/>
                </a:cubicBezTo>
                <a:cubicBezTo>
                  <a:pt x="1984015" y="1169068"/>
                  <a:pt x="2005739" y="1089745"/>
                  <a:pt x="1910778" y="1115235"/>
                </a:cubicBezTo>
                <a:cubicBezTo>
                  <a:pt x="1815817" y="1140725"/>
                  <a:pt x="1488143" y="1067029"/>
                  <a:pt x="1131028" y="1115235"/>
                </a:cubicBezTo>
                <a:cubicBezTo>
                  <a:pt x="773913" y="1163441"/>
                  <a:pt x="584369" y="1106660"/>
                  <a:pt x="185876" y="1115235"/>
                </a:cubicBezTo>
                <a:cubicBezTo>
                  <a:pt x="78841" y="1109950"/>
                  <a:pt x="-26272" y="1035611"/>
                  <a:pt x="0" y="929359"/>
                </a:cubicBezTo>
                <a:cubicBezTo>
                  <a:pt x="-14157" y="755609"/>
                  <a:pt x="17489" y="699379"/>
                  <a:pt x="0" y="550183"/>
                </a:cubicBezTo>
                <a:cubicBezTo>
                  <a:pt x="-17489" y="400987"/>
                  <a:pt x="41950" y="320735"/>
                  <a:pt x="0" y="185876"/>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3: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Khi có hiện tượng nhật</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thực</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toàn phần xảy ra ta thấy:</a:t>
            </a:r>
            <a:endPar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descr="n25 Fb Nguyen Phuong">
            <a:extLst>
              <a:ext uri="{FF2B5EF4-FFF2-40B4-BE49-F238E27FC236}">
                <a16:creationId xmlns:a16="http://schemas.microsoft.com/office/drawing/2014/main" id="{AED014C7-810A-48D9-9B02-4BACAB333EEF}"/>
              </a:ext>
            </a:extLst>
          </p:cNvPr>
          <p:cNvSpPr txBox="1"/>
          <p:nvPr/>
        </p:nvSpPr>
        <p:spPr>
          <a:xfrm>
            <a:off x="2585493" y="2059244"/>
            <a:ext cx="6077243"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bị</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che</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khuất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descr="n25 Fb Nguyen Phuong">
            <a:extLst>
              <a:ext uri="{FF2B5EF4-FFF2-40B4-BE49-F238E27FC236}">
                <a16:creationId xmlns:a16="http://schemas.microsoft.com/office/drawing/2014/main" id="{C5BCCBE7-63F8-4E38-AC20-ACE20118F9D0}"/>
              </a:ext>
            </a:extLst>
          </p:cNvPr>
          <p:cNvSpPr txBox="1"/>
          <p:nvPr/>
        </p:nvSpPr>
        <p:spPr>
          <a:xfrm>
            <a:off x="2585492" y="3207558"/>
            <a:ext cx="607724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Một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phần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bị</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che</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khuất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descr="n25 Fb Nguyen Phuong">
            <a:extLst>
              <a:ext uri="{FF2B5EF4-FFF2-40B4-BE49-F238E27FC236}">
                <a16:creationId xmlns:a16="http://schemas.microsoft.com/office/drawing/2014/main" id="{4FFC0D8A-D972-448C-8FF8-971DE69C0712}"/>
              </a:ext>
            </a:extLst>
          </p:cNvPr>
          <p:cNvSpPr txBox="1"/>
          <p:nvPr/>
        </p:nvSpPr>
        <p:spPr>
          <a:xfrm>
            <a:off x="2585492" y="4283536"/>
            <a:ext cx="607724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bị</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che</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khuất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descr="n25 Fb Nguyen Phuong">
            <a:extLst>
              <a:ext uri="{FF2B5EF4-FFF2-40B4-BE49-F238E27FC236}">
                <a16:creationId xmlns:a16="http://schemas.microsoft.com/office/drawing/2014/main" id="{939A8E0D-8FAE-4854-A1B5-85473E3847AE}"/>
              </a:ext>
            </a:extLst>
          </p:cNvPr>
          <p:cNvSpPr txBox="1"/>
          <p:nvPr/>
        </p:nvSpPr>
        <p:spPr>
          <a:xfrm>
            <a:off x="2585489" y="5470199"/>
            <a:ext cx="607724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bị</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che</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khuất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toàn</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466;p39" descr="n25 Fb Nguyen Phuong">
            <a:extLst>
              <a:ext uri="{FF2B5EF4-FFF2-40B4-BE49-F238E27FC236}">
                <a16:creationId xmlns:a16="http://schemas.microsoft.com/office/drawing/2014/main" id="{0EBBAD34-93C3-446C-A5F5-ABA4FC873223}"/>
              </a:ext>
            </a:extLst>
          </p:cNvPr>
          <p:cNvSpPr/>
          <p:nvPr/>
        </p:nvSpPr>
        <p:spPr>
          <a:xfrm>
            <a:off x="1671093" y="2007657"/>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A</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1" name="Google Shape;463;p39" descr="n25 Fb Nguyen Phuong">
            <a:extLst>
              <a:ext uri="{FF2B5EF4-FFF2-40B4-BE49-F238E27FC236}">
                <a16:creationId xmlns:a16="http://schemas.microsoft.com/office/drawing/2014/main" id="{7F7A03EA-9CBF-478D-8375-2645166A4B9A}"/>
              </a:ext>
            </a:extLst>
          </p:cNvPr>
          <p:cNvSpPr/>
          <p:nvPr/>
        </p:nvSpPr>
        <p:spPr>
          <a:xfrm>
            <a:off x="1671093" y="3168995"/>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B</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2" name="Google Shape;466;p39" descr="n25 Fb Nguyen Phuong">
            <a:extLst>
              <a:ext uri="{FF2B5EF4-FFF2-40B4-BE49-F238E27FC236}">
                <a16:creationId xmlns:a16="http://schemas.microsoft.com/office/drawing/2014/main" id="{2EC0C937-B2E7-4EE2-A9E9-4C0A1BC4A9D9}"/>
              </a:ext>
            </a:extLst>
          </p:cNvPr>
          <p:cNvSpPr/>
          <p:nvPr/>
        </p:nvSpPr>
        <p:spPr>
          <a:xfrm>
            <a:off x="1671092" y="4249763"/>
            <a:ext cx="914397" cy="482161"/>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C</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3" name="Google Shape;463;p39" descr="n25 Fb Nguyen Phuong">
            <a:extLst>
              <a:ext uri="{FF2B5EF4-FFF2-40B4-BE49-F238E27FC236}">
                <a16:creationId xmlns:a16="http://schemas.microsoft.com/office/drawing/2014/main" id="{3CD71CE6-84BB-411D-AF20-34EA5B47BEF4}"/>
              </a:ext>
            </a:extLst>
          </p:cNvPr>
          <p:cNvSpPr/>
          <p:nvPr/>
        </p:nvSpPr>
        <p:spPr>
          <a:xfrm>
            <a:off x="1671090" y="5428887"/>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rPr>
              <a:t>D</a:t>
            </a:r>
            <a:endParaRPr kumimoji="0"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endParaRPr>
          </a:p>
        </p:txBody>
      </p:sp>
    </p:spTree>
    <p:extLst>
      <p:ext uri="{BB962C8B-B14F-4D97-AF65-F5344CB8AC3E}">
        <p14:creationId xmlns:p14="http://schemas.microsoft.com/office/powerpoint/2010/main" val="419179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6"/>
                                        </p:tgtEl>
                                        <p:attrNameLst>
                                          <p:attrName>style.color</p:attrName>
                                        </p:attrNameLst>
                                      </p:cBhvr>
                                      <p:by>
                                        <p:hsl h="7200000" s="0" l="0"/>
                                      </p:by>
                                    </p:animClr>
                                    <p:animClr clrSpc="hsl" dir="cw">
                                      <p:cBhvr>
                                        <p:cTn id="7" dur="500" fill="hold"/>
                                        <p:tgtEl>
                                          <p:spTgt spid="16"/>
                                        </p:tgtEl>
                                        <p:attrNameLst>
                                          <p:attrName>fillcolor</p:attrName>
                                        </p:attrNameLst>
                                      </p:cBhvr>
                                      <p:by>
                                        <p:hsl h="7200000" s="0" l="0"/>
                                      </p:by>
                                    </p:animClr>
                                    <p:animClr clrSpc="hsl" dir="cw">
                                      <p:cBhvr>
                                        <p:cTn id="8" dur="500" fill="hold"/>
                                        <p:tgtEl>
                                          <p:spTgt spid="16"/>
                                        </p:tgtEl>
                                        <p:attrNameLst>
                                          <p:attrName>stroke.color</p:attrName>
                                        </p:attrNameLst>
                                      </p:cBhvr>
                                      <p:by>
                                        <p:hsl h="7200000" s="0" l="0"/>
                                      </p:by>
                                    </p:animClr>
                                    <p:set>
                                      <p:cBhvr>
                                        <p:cTn id="9" dur="500" fill="hold"/>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1112412" y="5240200"/>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2284FA71-D166-4DAF-95A3-EC55D5D6C3F2}"/>
              </a:ext>
            </a:extLst>
          </p:cNvPr>
          <p:cNvSpPr/>
          <p:nvPr/>
        </p:nvSpPr>
        <p:spPr>
          <a:xfrm>
            <a:off x="822960" y="301101"/>
            <a:ext cx="9823269" cy="1115235"/>
          </a:xfrm>
          <a:custGeom>
            <a:avLst/>
            <a:gdLst>
              <a:gd name="connsiteX0" fmla="*/ 0 w 9823269"/>
              <a:gd name="connsiteY0" fmla="*/ 185876 h 1115235"/>
              <a:gd name="connsiteX1" fmla="*/ 185876 w 9823269"/>
              <a:gd name="connsiteY1" fmla="*/ 0 h 1115235"/>
              <a:gd name="connsiteX2" fmla="*/ 776596 w 9823269"/>
              <a:gd name="connsiteY2" fmla="*/ 0 h 1115235"/>
              <a:gd name="connsiteX3" fmla="*/ 1083770 w 9823269"/>
              <a:gd name="connsiteY3" fmla="*/ 0 h 1115235"/>
              <a:gd name="connsiteX4" fmla="*/ 1863520 w 9823269"/>
              <a:gd name="connsiteY4" fmla="*/ 0 h 1115235"/>
              <a:gd name="connsiteX5" fmla="*/ 2359725 w 9823269"/>
              <a:gd name="connsiteY5" fmla="*/ 0 h 1115235"/>
              <a:gd name="connsiteX6" fmla="*/ 2761414 w 9823269"/>
              <a:gd name="connsiteY6" fmla="*/ 0 h 1115235"/>
              <a:gd name="connsiteX7" fmla="*/ 3163104 w 9823269"/>
              <a:gd name="connsiteY7" fmla="*/ 0 h 1115235"/>
              <a:gd name="connsiteX8" fmla="*/ 3848339 w 9823269"/>
              <a:gd name="connsiteY8" fmla="*/ 0 h 1115235"/>
              <a:gd name="connsiteX9" fmla="*/ 4439059 w 9823269"/>
              <a:gd name="connsiteY9" fmla="*/ 0 h 1115235"/>
              <a:gd name="connsiteX10" fmla="*/ 4746233 w 9823269"/>
              <a:gd name="connsiteY10" fmla="*/ 0 h 1115235"/>
              <a:gd name="connsiteX11" fmla="*/ 5053407 w 9823269"/>
              <a:gd name="connsiteY11" fmla="*/ 0 h 1115235"/>
              <a:gd name="connsiteX12" fmla="*/ 5549612 w 9823269"/>
              <a:gd name="connsiteY12" fmla="*/ 0 h 1115235"/>
              <a:gd name="connsiteX13" fmla="*/ 6140332 w 9823269"/>
              <a:gd name="connsiteY13" fmla="*/ 0 h 1115235"/>
              <a:gd name="connsiteX14" fmla="*/ 6542021 w 9823269"/>
              <a:gd name="connsiteY14" fmla="*/ 0 h 1115235"/>
              <a:gd name="connsiteX15" fmla="*/ 6943711 w 9823269"/>
              <a:gd name="connsiteY15" fmla="*/ 0 h 1115235"/>
              <a:gd name="connsiteX16" fmla="*/ 7723461 w 9823269"/>
              <a:gd name="connsiteY16" fmla="*/ 0 h 1115235"/>
              <a:gd name="connsiteX17" fmla="*/ 8408696 w 9823269"/>
              <a:gd name="connsiteY17" fmla="*/ 0 h 1115235"/>
              <a:gd name="connsiteX18" fmla="*/ 8810385 w 9823269"/>
              <a:gd name="connsiteY18" fmla="*/ 0 h 1115235"/>
              <a:gd name="connsiteX19" fmla="*/ 9637393 w 9823269"/>
              <a:gd name="connsiteY19" fmla="*/ 0 h 1115235"/>
              <a:gd name="connsiteX20" fmla="*/ 9823269 w 9823269"/>
              <a:gd name="connsiteY20" fmla="*/ 185876 h 1115235"/>
              <a:gd name="connsiteX21" fmla="*/ 9823269 w 9823269"/>
              <a:gd name="connsiteY21" fmla="*/ 572487 h 1115235"/>
              <a:gd name="connsiteX22" fmla="*/ 9823269 w 9823269"/>
              <a:gd name="connsiteY22" fmla="*/ 929359 h 1115235"/>
              <a:gd name="connsiteX23" fmla="*/ 9637393 w 9823269"/>
              <a:gd name="connsiteY23" fmla="*/ 1115235 h 1115235"/>
              <a:gd name="connsiteX24" fmla="*/ 9046673 w 9823269"/>
              <a:gd name="connsiteY24" fmla="*/ 1115235 h 1115235"/>
              <a:gd name="connsiteX25" fmla="*/ 8361438 w 9823269"/>
              <a:gd name="connsiteY25" fmla="*/ 1115235 h 1115235"/>
              <a:gd name="connsiteX26" fmla="*/ 7865234 w 9823269"/>
              <a:gd name="connsiteY26" fmla="*/ 1115235 h 1115235"/>
              <a:gd name="connsiteX27" fmla="*/ 7085483 w 9823269"/>
              <a:gd name="connsiteY27" fmla="*/ 1115235 h 1115235"/>
              <a:gd name="connsiteX28" fmla="*/ 6400248 w 9823269"/>
              <a:gd name="connsiteY28" fmla="*/ 1115235 h 1115235"/>
              <a:gd name="connsiteX29" fmla="*/ 5715013 w 9823269"/>
              <a:gd name="connsiteY29" fmla="*/ 1115235 h 1115235"/>
              <a:gd name="connsiteX30" fmla="*/ 5029778 w 9823269"/>
              <a:gd name="connsiteY30" fmla="*/ 1115235 h 1115235"/>
              <a:gd name="connsiteX31" fmla="*/ 4439059 w 9823269"/>
              <a:gd name="connsiteY31" fmla="*/ 1115235 h 1115235"/>
              <a:gd name="connsiteX32" fmla="*/ 4131884 w 9823269"/>
              <a:gd name="connsiteY32" fmla="*/ 1115235 h 1115235"/>
              <a:gd name="connsiteX33" fmla="*/ 3730195 w 9823269"/>
              <a:gd name="connsiteY33" fmla="*/ 1115235 h 1115235"/>
              <a:gd name="connsiteX34" fmla="*/ 3139475 w 9823269"/>
              <a:gd name="connsiteY34" fmla="*/ 1115235 h 1115235"/>
              <a:gd name="connsiteX35" fmla="*/ 2359725 w 9823269"/>
              <a:gd name="connsiteY35" fmla="*/ 1115235 h 1115235"/>
              <a:gd name="connsiteX36" fmla="*/ 2052551 w 9823269"/>
              <a:gd name="connsiteY36" fmla="*/ 1115235 h 1115235"/>
              <a:gd name="connsiteX37" fmla="*/ 1367316 w 9823269"/>
              <a:gd name="connsiteY37" fmla="*/ 1115235 h 1115235"/>
              <a:gd name="connsiteX38" fmla="*/ 965626 w 9823269"/>
              <a:gd name="connsiteY38" fmla="*/ 1115235 h 1115235"/>
              <a:gd name="connsiteX39" fmla="*/ 185876 w 9823269"/>
              <a:gd name="connsiteY39" fmla="*/ 1115235 h 1115235"/>
              <a:gd name="connsiteX40" fmla="*/ 0 w 9823269"/>
              <a:gd name="connsiteY40" fmla="*/ 929359 h 1115235"/>
              <a:gd name="connsiteX41" fmla="*/ 0 w 9823269"/>
              <a:gd name="connsiteY41" fmla="*/ 542748 h 1115235"/>
              <a:gd name="connsiteX42" fmla="*/ 0 w 9823269"/>
              <a:gd name="connsiteY42" fmla="*/ 185876 h 111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823269" h="1115235" fill="none" extrusionOk="0">
                <a:moveTo>
                  <a:pt x="0" y="185876"/>
                </a:moveTo>
                <a:cubicBezTo>
                  <a:pt x="-4619" y="87925"/>
                  <a:pt x="80923" y="11892"/>
                  <a:pt x="185876" y="0"/>
                </a:cubicBezTo>
                <a:cubicBezTo>
                  <a:pt x="472319" y="-29017"/>
                  <a:pt x="534496" y="56144"/>
                  <a:pt x="776596" y="0"/>
                </a:cubicBezTo>
                <a:cubicBezTo>
                  <a:pt x="1018696" y="-56144"/>
                  <a:pt x="953420" y="15862"/>
                  <a:pt x="1083770" y="0"/>
                </a:cubicBezTo>
                <a:cubicBezTo>
                  <a:pt x="1214120" y="-15862"/>
                  <a:pt x="1479714" y="53143"/>
                  <a:pt x="1863520" y="0"/>
                </a:cubicBezTo>
                <a:cubicBezTo>
                  <a:pt x="2247326" y="-53143"/>
                  <a:pt x="2229803" y="2963"/>
                  <a:pt x="2359725" y="0"/>
                </a:cubicBezTo>
                <a:cubicBezTo>
                  <a:pt x="2489648" y="-2963"/>
                  <a:pt x="2672703" y="37651"/>
                  <a:pt x="2761414" y="0"/>
                </a:cubicBezTo>
                <a:cubicBezTo>
                  <a:pt x="2850125" y="-37651"/>
                  <a:pt x="2997144" y="43114"/>
                  <a:pt x="3163104" y="0"/>
                </a:cubicBezTo>
                <a:cubicBezTo>
                  <a:pt x="3329064" y="-43114"/>
                  <a:pt x="3704254" y="66466"/>
                  <a:pt x="3848339" y="0"/>
                </a:cubicBezTo>
                <a:cubicBezTo>
                  <a:pt x="3992425" y="-66466"/>
                  <a:pt x="4271943" y="7978"/>
                  <a:pt x="4439059" y="0"/>
                </a:cubicBezTo>
                <a:cubicBezTo>
                  <a:pt x="4606175" y="-7978"/>
                  <a:pt x="4683585" y="8890"/>
                  <a:pt x="4746233" y="0"/>
                </a:cubicBezTo>
                <a:cubicBezTo>
                  <a:pt x="4808881" y="-8890"/>
                  <a:pt x="4965629" y="22961"/>
                  <a:pt x="5053407" y="0"/>
                </a:cubicBezTo>
                <a:cubicBezTo>
                  <a:pt x="5141185" y="-22961"/>
                  <a:pt x="5315365" y="22948"/>
                  <a:pt x="5549612" y="0"/>
                </a:cubicBezTo>
                <a:cubicBezTo>
                  <a:pt x="5783860" y="-22948"/>
                  <a:pt x="6017115" y="51411"/>
                  <a:pt x="6140332" y="0"/>
                </a:cubicBezTo>
                <a:cubicBezTo>
                  <a:pt x="6263549" y="-51411"/>
                  <a:pt x="6453625" y="1987"/>
                  <a:pt x="6542021" y="0"/>
                </a:cubicBezTo>
                <a:cubicBezTo>
                  <a:pt x="6630417" y="-1987"/>
                  <a:pt x="6863035" y="22468"/>
                  <a:pt x="6943711" y="0"/>
                </a:cubicBezTo>
                <a:cubicBezTo>
                  <a:pt x="7024387" y="-22468"/>
                  <a:pt x="7453366" y="32543"/>
                  <a:pt x="7723461" y="0"/>
                </a:cubicBezTo>
                <a:cubicBezTo>
                  <a:pt x="7993556" y="-32543"/>
                  <a:pt x="8096025" y="70483"/>
                  <a:pt x="8408696" y="0"/>
                </a:cubicBezTo>
                <a:cubicBezTo>
                  <a:pt x="8721367" y="-70483"/>
                  <a:pt x="8635965" y="2520"/>
                  <a:pt x="8810385" y="0"/>
                </a:cubicBezTo>
                <a:cubicBezTo>
                  <a:pt x="8984805" y="-2520"/>
                  <a:pt x="9327189" y="13838"/>
                  <a:pt x="9637393" y="0"/>
                </a:cubicBezTo>
                <a:cubicBezTo>
                  <a:pt x="9741589" y="9118"/>
                  <a:pt x="9804317" y="71456"/>
                  <a:pt x="9823269" y="185876"/>
                </a:cubicBezTo>
                <a:cubicBezTo>
                  <a:pt x="9845570" y="354879"/>
                  <a:pt x="9781730" y="408646"/>
                  <a:pt x="9823269" y="572487"/>
                </a:cubicBezTo>
                <a:cubicBezTo>
                  <a:pt x="9864808" y="736328"/>
                  <a:pt x="9802880" y="751215"/>
                  <a:pt x="9823269" y="929359"/>
                </a:cubicBezTo>
                <a:cubicBezTo>
                  <a:pt x="9802928" y="1020377"/>
                  <a:pt x="9736184" y="1111541"/>
                  <a:pt x="9637393" y="1115235"/>
                </a:cubicBezTo>
                <a:cubicBezTo>
                  <a:pt x="9434332" y="1118353"/>
                  <a:pt x="9183612" y="1110357"/>
                  <a:pt x="9046673" y="1115235"/>
                </a:cubicBezTo>
                <a:cubicBezTo>
                  <a:pt x="8909734" y="1120113"/>
                  <a:pt x="8664207" y="1101430"/>
                  <a:pt x="8361438" y="1115235"/>
                </a:cubicBezTo>
                <a:cubicBezTo>
                  <a:pt x="8058669" y="1129040"/>
                  <a:pt x="8084451" y="1060857"/>
                  <a:pt x="7865234" y="1115235"/>
                </a:cubicBezTo>
                <a:cubicBezTo>
                  <a:pt x="7646017" y="1169613"/>
                  <a:pt x="7470658" y="1102737"/>
                  <a:pt x="7085483" y="1115235"/>
                </a:cubicBezTo>
                <a:cubicBezTo>
                  <a:pt x="6700308" y="1127733"/>
                  <a:pt x="6667345" y="1043983"/>
                  <a:pt x="6400248" y="1115235"/>
                </a:cubicBezTo>
                <a:cubicBezTo>
                  <a:pt x="6133152" y="1186487"/>
                  <a:pt x="6054877" y="1070957"/>
                  <a:pt x="5715013" y="1115235"/>
                </a:cubicBezTo>
                <a:cubicBezTo>
                  <a:pt x="5375150" y="1159513"/>
                  <a:pt x="5186954" y="1067200"/>
                  <a:pt x="5029778" y="1115235"/>
                </a:cubicBezTo>
                <a:cubicBezTo>
                  <a:pt x="4872602" y="1163270"/>
                  <a:pt x="4673981" y="1062388"/>
                  <a:pt x="4439059" y="1115235"/>
                </a:cubicBezTo>
                <a:cubicBezTo>
                  <a:pt x="4204137" y="1168082"/>
                  <a:pt x="4276409" y="1114437"/>
                  <a:pt x="4131884" y="1115235"/>
                </a:cubicBezTo>
                <a:cubicBezTo>
                  <a:pt x="3987359" y="1116033"/>
                  <a:pt x="3835448" y="1108622"/>
                  <a:pt x="3730195" y="1115235"/>
                </a:cubicBezTo>
                <a:cubicBezTo>
                  <a:pt x="3624942" y="1121848"/>
                  <a:pt x="3362217" y="1096369"/>
                  <a:pt x="3139475" y="1115235"/>
                </a:cubicBezTo>
                <a:cubicBezTo>
                  <a:pt x="2916733" y="1134101"/>
                  <a:pt x="2524371" y="1061221"/>
                  <a:pt x="2359725" y="1115235"/>
                </a:cubicBezTo>
                <a:cubicBezTo>
                  <a:pt x="2195079" y="1169249"/>
                  <a:pt x="2125905" y="1082424"/>
                  <a:pt x="2052551" y="1115235"/>
                </a:cubicBezTo>
                <a:cubicBezTo>
                  <a:pt x="1979197" y="1148046"/>
                  <a:pt x="1669663" y="1076512"/>
                  <a:pt x="1367316" y="1115235"/>
                </a:cubicBezTo>
                <a:cubicBezTo>
                  <a:pt x="1064969" y="1153958"/>
                  <a:pt x="1149367" y="1090780"/>
                  <a:pt x="965626" y="1115235"/>
                </a:cubicBezTo>
                <a:cubicBezTo>
                  <a:pt x="781885" y="1139690"/>
                  <a:pt x="499950" y="1114190"/>
                  <a:pt x="185876" y="1115235"/>
                </a:cubicBezTo>
                <a:cubicBezTo>
                  <a:pt x="79884" y="1134598"/>
                  <a:pt x="-12023" y="1047107"/>
                  <a:pt x="0" y="929359"/>
                </a:cubicBezTo>
                <a:cubicBezTo>
                  <a:pt x="-6663" y="850079"/>
                  <a:pt x="45340" y="706565"/>
                  <a:pt x="0" y="542748"/>
                </a:cubicBezTo>
                <a:cubicBezTo>
                  <a:pt x="-45340" y="378931"/>
                  <a:pt x="1986" y="319090"/>
                  <a:pt x="0" y="185876"/>
                </a:cubicBezTo>
                <a:close/>
              </a:path>
              <a:path w="9823269" h="1115235" stroke="0" extrusionOk="0">
                <a:moveTo>
                  <a:pt x="0" y="185876"/>
                </a:moveTo>
                <a:cubicBezTo>
                  <a:pt x="-806" y="87136"/>
                  <a:pt x="94545" y="-2450"/>
                  <a:pt x="185876" y="0"/>
                </a:cubicBezTo>
                <a:cubicBezTo>
                  <a:pt x="414865" y="-22000"/>
                  <a:pt x="582758" y="56096"/>
                  <a:pt x="776596" y="0"/>
                </a:cubicBezTo>
                <a:cubicBezTo>
                  <a:pt x="970434" y="-56096"/>
                  <a:pt x="1259035" y="55759"/>
                  <a:pt x="1556346" y="0"/>
                </a:cubicBezTo>
                <a:cubicBezTo>
                  <a:pt x="1853657" y="-55759"/>
                  <a:pt x="2079303" y="59342"/>
                  <a:pt x="2336096" y="0"/>
                </a:cubicBezTo>
                <a:cubicBezTo>
                  <a:pt x="2592889" y="-59342"/>
                  <a:pt x="2702368" y="23713"/>
                  <a:pt x="2926816" y="0"/>
                </a:cubicBezTo>
                <a:cubicBezTo>
                  <a:pt x="3151264" y="-23713"/>
                  <a:pt x="3190325" y="3118"/>
                  <a:pt x="3328505" y="0"/>
                </a:cubicBezTo>
                <a:cubicBezTo>
                  <a:pt x="3466685" y="-3118"/>
                  <a:pt x="3950783" y="70490"/>
                  <a:pt x="4108256" y="0"/>
                </a:cubicBezTo>
                <a:cubicBezTo>
                  <a:pt x="4265729" y="-70490"/>
                  <a:pt x="4461844" y="55932"/>
                  <a:pt x="4604460" y="0"/>
                </a:cubicBezTo>
                <a:cubicBezTo>
                  <a:pt x="4747076" y="-55932"/>
                  <a:pt x="5020113" y="11158"/>
                  <a:pt x="5195180" y="0"/>
                </a:cubicBezTo>
                <a:cubicBezTo>
                  <a:pt x="5370247" y="-11158"/>
                  <a:pt x="5743264" y="5237"/>
                  <a:pt x="5880415" y="0"/>
                </a:cubicBezTo>
                <a:cubicBezTo>
                  <a:pt x="6017566" y="-5237"/>
                  <a:pt x="6311173" y="6106"/>
                  <a:pt x="6565650" y="0"/>
                </a:cubicBezTo>
                <a:cubicBezTo>
                  <a:pt x="6820127" y="-6106"/>
                  <a:pt x="7096574" y="60785"/>
                  <a:pt x="7250885" y="0"/>
                </a:cubicBezTo>
                <a:cubicBezTo>
                  <a:pt x="7405196" y="-60785"/>
                  <a:pt x="7818893" y="63467"/>
                  <a:pt x="8030635" y="0"/>
                </a:cubicBezTo>
                <a:cubicBezTo>
                  <a:pt x="8242377" y="-63467"/>
                  <a:pt x="8458604" y="50890"/>
                  <a:pt x="8621355" y="0"/>
                </a:cubicBezTo>
                <a:cubicBezTo>
                  <a:pt x="8784106" y="-50890"/>
                  <a:pt x="9189799" y="45606"/>
                  <a:pt x="9637393" y="0"/>
                </a:cubicBezTo>
                <a:cubicBezTo>
                  <a:pt x="9737854" y="-3943"/>
                  <a:pt x="9833467" y="75897"/>
                  <a:pt x="9823269" y="185876"/>
                </a:cubicBezTo>
                <a:cubicBezTo>
                  <a:pt x="9836979" y="267628"/>
                  <a:pt x="9817814" y="455753"/>
                  <a:pt x="9823269" y="542748"/>
                </a:cubicBezTo>
                <a:cubicBezTo>
                  <a:pt x="9828724" y="629743"/>
                  <a:pt x="9806777" y="793278"/>
                  <a:pt x="9823269" y="929359"/>
                </a:cubicBezTo>
                <a:cubicBezTo>
                  <a:pt x="9826640" y="1033091"/>
                  <a:pt x="9737311" y="1107809"/>
                  <a:pt x="9637393" y="1115235"/>
                </a:cubicBezTo>
                <a:cubicBezTo>
                  <a:pt x="9539701" y="1128500"/>
                  <a:pt x="9455022" y="1079448"/>
                  <a:pt x="9330219" y="1115235"/>
                </a:cubicBezTo>
                <a:cubicBezTo>
                  <a:pt x="9205416" y="1151022"/>
                  <a:pt x="8978184" y="1056909"/>
                  <a:pt x="8739499" y="1115235"/>
                </a:cubicBezTo>
                <a:cubicBezTo>
                  <a:pt x="8500814" y="1173561"/>
                  <a:pt x="8160366" y="1086116"/>
                  <a:pt x="7959749" y="1115235"/>
                </a:cubicBezTo>
                <a:cubicBezTo>
                  <a:pt x="7759132" y="1144354"/>
                  <a:pt x="7382665" y="1088552"/>
                  <a:pt x="7179999" y="1115235"/>
                </a:cubicBezTo>
                <a:cubicBezTo>
                  <a:pt x="6977333" y="1141918"/>
                  <a:pt x="6906010" y="1107548"/>
                  <a:pt x="6778309" y="1115235"/>
                </a:cubicBezTo>
                <a:cubicBezTo>
                  <a:pt x="6650608" y="1122922"/>
                  <a:pt x="6412481" y="1106203"/>
                  <a:pt x="6093074" y="1115235"/>
                </a:cubicBezTo>
                <a:cubicBezTo>
                  <a:pt x="5773668" y="1124267"/>
                  <a:pt x="5936895" y="1110372"/>
                  <a:pt x="5785900" y="1115235"/>
                </a:cubicBezTo>
                <a:cubicBezTo>
                  <a:pt x="5634905" y="1120098"/>
                  <a:pt x="5422124" y="1086950"/>
                  <a:pt x="5289695" y="1115235"/>
                </a:cubicBezTo>
                <a:cubicBezTo>
                  <a:pt x="5157266" y="1143520"/>
                  <a:pt x="4985493" y="1089922"/>
                  <a:pt x="4698975" y="1115235"/>
                </a:cubicBezTo>
                <a:cubicBezTo>
                  <a:pt x="4412457" y="1140548"/>
                  <a:pt x="4289516" y="1104863"/>
                  <a:pt x="4108256" y="1115235"/>
                </a:cubicBezTo>
                <a:cubicBezTo>
                  <a:pt x="3926996" y="1125607"/>
                  <a:pt x="3796194" y="1095328"/>
                  <a:pt x="3706566" y="1115235"/>
                </a:cubicBezTo>
                <a:cubicBezTo>
                  <a:pt x="3616938" y="1135142"/>
                  <a:pt x="3163880" y="1088313"/>
                  <a:pt x="3021331" y="1115235"/>
                </a:cubicBezTo>
                <a:cubicBezTo>
                  <a:pt x="2878782" y="1142157"/>
                  <a:pt x="2837206" y="1094796"/>
                  <a:pt x="2714157" y="1115235"/>
                </a:cubicBezTo>
                <a:cubicBezTo>
                  <a:pt x="2591108" y="1135674"/>
                  <a:pt x="2451890" y="1061402"/>
                  <a:pt x="2217952" y="1115235"/>
                </a:cubicBezTo>
                <a:cubicBezTo>
                  <a:pt x="1984015" y="1169068"/>
                  <a:pt x="2005739" y="1089745"/>
                  <a:pt x="1910778" y="1115235"/>
                </a:cubicBezTo>
                <a:cubicBezTo>
                  <a:pt x="1815817" y="1140725"/>
                  <a:pt x="1488143" y="1067029"/>
                  <a:pt x="1131028" y="1115235"/>
                </a:cubicBezTo>
                <a:cubicBezTo>
                  <a:pt x="773913" y="1163441"/>
                  <a:pt x="584369" y="1106660"/>
                  <a:pt x="185876" y="1115235"/>
                </a:cubicBezTo>
                <a:cubicBezTo>
                  <a:pt x="78841" y="1109950"/>
                  <a:pt x="-26272" y="1035611"/>
                  <a:pt x="0" y="929359"/>
                </a:cubicBezTo>
                <a:cubicBezTo>
                  <a:pt x="-14157" y="755609"/>
                  <a:pt x="17489" y="699379"/>
                  <a:pt x="0" y="550183"/>
                </a:cubicBezTo>
                <a:cubicBezTo>
                  <a:pt x="-17489" y="400987"/>
                  <a:pt x="41950" y="320735"/>
                  <a:pt x="0" y="185876"/>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4: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Hiện tượng nhật thực là hiện tượng</a:t>
            </a:r>
            <a:endPar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descr="n25 Fb Nguyen Phuong">
            <a:extLst>
              <a:ext uri="{FF2B5EF4-FFF2-40B4-BE49-F238E27FC236}">
                <a16:creationId xmlns:a16="http://schemas.microsoft.com/office/drawing/2014/main" id="{EF7A4927-0837-4A1A-B731-775DD0606EBE}"/>
              </a:ext>
            </a:extLst>
          </p:cNvPr>
          <p:cNvSpPr txBox="1"/>
          <p:nvPr/>
        </p:nvSpPr>
        <p:spPr>
          <a:xfrm>
            <a:off x="1526714" y="1843479"/>
            <a:ext cx="9269622"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xảy</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qua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giữa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descr="n25 Fb Nguyen Phuong">
            <a:extLst>
              <a:ext uri="{FF2B5EF4-FFF2-40B4-BE49-F238E27FC236}">
                <a16:creationId xmlns:a16="http://schemas.microsoft.com/office/drawing/2014/main" id="{9DDD2B4E-F166-4102-AAD6-1A9560941018}"/>
              </a:ext>
            </a:extLst>
          </p:cNvPr>
          <p:cNvSpPr txBox="1"/>
          <p:nvPr/>
        </p:nvSpPr>
        <p:spPr>
          <a:xfrm>
            <a:off x="1526713" y="2991793"/>
            <a:ext cx="926962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xảy</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qua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giữa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descr="n25 Fb Nguyen Phuong">
            <a:extLst>
              <a:ext uri="{FF2B5EF4-FFF2-40B4-BE49-F238E27FC236}">
                <a16:creationId xmlns:a16="http://schemas.microsoft.com/office/drawing/2014/main" id="{998AD9B5-0EEF-4091-B0E2-83DCBC92691A}"/>
              </a:ext>
            </a:extLst>
          </p:cNvPr>
          <p:cNvSpPr txBox="1"/>
          <p:nvPr/>
        </p:nvSpPr>
        <p:spPr>
          <a:xfrm>
            <a:off x="1526713" y="4067771"/>
            <a:ext cx="926962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xảy</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thẳng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hàng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descr="n25 Fb Nguyen Phuong">
            <a:extLst>
              <a:ext uri="{FF2B5EF4-FFF2-40B4-BE49-F238E27FC236}">
                <a16:creationId xmlns:a16="http://schemas.microsoft.com/office/drawing/2014/main" id="{2677F859-B7F9-49AE-B8C2-3265672714A6}"/>
              </a:ext>
            </a:extLst>
          </p:cNvPr>
          <p:cNvSpPr txBox="1"/>
          <p:nvPr/>
        </p:nvSpPr>
        <p:spPr>
          <a:xfrm>
            <a:off x="1526710" y="5254434"/>
            <a:ext cx="926962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xảy</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ở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giữa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466;p39" descr="n25 Fb Nguyen Phuong">
            <a:extLst>
              <a:ext uri="{FF2B5EF4-FFF2-40B4-BE49-F238E27FC236}">
                <a16:creationId xmlns:a16="http://schemas.microsoft.com/office/drawing/2014/main" id="{91573705-6968-415D-A1A3-F8A42176407D}"/>
              </a:ext>
            </a:extLst>
          </p:cNvPr>
          <p:cNvSpPr/>
          <p:nvPr/>
        </p:nvSpPr>
        <p:spPr>
          <a:xfrm>
            <a:off x="612314" y="1791892"/>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A</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1" name="Google Shape;463;p39" descr="n25 Fb Nguyen Phuong">
            <a:extLst>
              <a:ext uri="{FF2B5EF4-FFF2-40B4-BE49-F238E27FC236}">
                <a16:creationId xmlns:a16="http://schemas.microsoft.com/office/drawing/2014/main" id="{11DE386B-1E46-495C-A8BA-52CDD5BAC9F3}"/>
              </a:ext>
            </a:extLst>
          </p:cNvPr>
          <p:cNvSpPr/>
          <p:nvPr/>
        </p:nvSpPr>
        <p:spPr>
          <a:xfrm>
            <a:off x="612314" y="2953230"/>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B</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2" name="Google Shape;466;p39" descr="n25 Fb Nguyen Phuong">
            <a:extLst>
              <a:ext uri="{FF2B5EF4-FFF2-40B4-BE49-F238E27FC236}">
                <a16:creationId xmlns:a16="http://schemas.microsoft.com/office/drawing/2014/main" id="{6E5D9CE1-84B1-4BA2-A293-FD59099FFA86}"/>
              </a:ext>
            </a:extLst>
          </p:cNvPr>
          <p:cNvSpPr/>
          <p:nvPr/>
        </p:nvSpPr>
        <p:spPr>
          <a:xfrm>
            <a:off x="612313" y="4033998"/>
            <a:ext cx="914397" cy="482161"/>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C</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3" name="Google Shape;463;p39" descr="n25 Fb Nguyen Phuong">
            <a:extLst>
              <a:ext uri="{FF2B5EF4-FFF2-40B4-BE49-F238E27FC236}">
                <a16:creationId xmlns:a16="http://schemas.microsoft.com/office/drawing/2014/main" id="{CBC6F4DC-5411-4A01-A7E0-389C9DA651DD}"/>
              </a:ext>
            </a:extLst>
          </p:cNvPr>
          <p:cNvSpPr/>
          <p:nvPr/>
        </p:nvSpPr>
        <p:spPr>
          <a:xfrm>
            <a:off x="612311" y="5213122"/>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rPr>
              <a:t>D</a:t>
            </a:r>
            <a:endParaRPr kumimoji="0"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endParaRPr>
          </a:p>
        </p:txBody>
      </p:sp>
    </p:spTree>
    <p:extLst>
      <p:ext uri="{BB962C8B-B14F-4D97-AF65-F5344CB8AC3E}">
        <p14:creationId xmlns:p14="http://schemas.microsoft.com/office/powerpoint/2010/main" val="180684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7"/>
                                        </p:tgtEl>
                                        <p:attrNameLst>
                                          <p:attrName>style.color</p:attrName>
                                        </p:attrNameLst>
                                      </p:cBhvr>
                                      <p:by>
                                        <p:hsl h="7200000" s="0" l="0"/>
                                      </p:by>
                                    </p:animClr>
                                    <p:animClr clrSpc="hsl" dir="cw">
                                      <p:cBhvr>
                                        <p:cTn id="7" dur="500" fill="hold"/>
                                        <p:tgtEl>
                                          <p:spTgt spid="17"/>
                                        </p:tgtEl>
                                        <p:attrNameLst>
                                          <p:attrName>fillcolor</p:attrName>
                                        </p:attrNameLst>
                                      </p:cBhvr>
                                      <p:by>
                                        <p:hsl h="7200000" s="0" l="0"/>
                                      </p:by>
                                    </p:animClr>
                                    <p:animClr clrSpc="hsl" dir="cw">
                                      <p:cBhvr>
                                        <p:cTn id="8" dur="500" fill="hold"/>
                                        <p:tgtEl>
                                          <p:spTgt spid="17"/>
                                        </p:tgtEl>
                                        <p:attrNameLst>
                                          <p:attrName>stroke.color</p:attrName>
                                        </p:attrNameLst>
                                      </p:cBhvr>
                                      <p:by>
                                        <p:hsl h="7200000" s="0" l="0"/>
                                      </p:by>
                                    </p:animClr>
                                    <p:set>
                                      <p:cBhvr>
                                        <p:cTn id="9" dur="500" fill="hold"/>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1112412" y="5240200"/>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0297B3C1-35A0-402D-9975-BFA37CBF8EB9}"/>
              </a:ext>
            </a:extLst>
          </p:cNvPr>
          <p:cNvSpPr/>
          <p:nvPr/>
        </p:nvSpPr>
        <p:spPr>
          <a:xfrm>
            <a:off x="612311" y="400625"/>
            <a:ext cx="10189029" cy="1115235"/>
          </a:xfrm>
          <a:custGeom>
            <a:avLst/>
            <a:gdLst>
              <a:gd name="connsiteX0" fmla="*/ 0 w 10189029"/>
              <a:gd name="connsiteY0" fmla="*/ 185876 h 1115235"/>
              <a:gd name="connsiteX1" fmla="*/ 185876 w 10189029"/>
              <a:gd name="connsiteY1" fmla="*/ 0 h 1115235"/>
              <a:gd name="connsiteX2" fmla="*/ 763363 w 10189029"/>
              <a:gd name="connsiteY2" fmla="*/ 0 h 1115235"/>
              <a:gd name="connsiteX3" fmla="*/ 1144504 w 10189029"/>
              <a:gd name="connsiteY3" fmla="*/ 0 h 1115235"/>
              <a:gd name="connsiteX4" fmla="*/ 1525646 w 10189029"/>
              <a:gd name="connsiteY4" fmla="*/ 0 h 1115235"/>
              <a:gd name="connsiteX5" fmla="*/ 2201305 w 10189029"/>
              <a:gd name="connsiteY5" fmla="*/ 0 h 1115235"/>
              <a:gd name="connsiteX6" fmla="*/ 2778792 w 10189029"/>
              <a:gd name="connsiteY6" fmla="*/ 0 h 1115235"/>
              <a:gd name="connsiteX7" fmla="*/ 3061761 w 10189029"/>
              <a:gd name="connsiteY7" fmla="*/ 0 h 1115235"/>
              <a:gd name="connsiteX8" fmla="*/ 3344729 w 10189029"/>
              <a:gd name="connsiteY8" fmla="*/ 0 h 1115235"/>
              <a:gd name="connsiteX9" fmla="*/ 3824043 w 10189029"/>
              <a:gd name="connsiteY9" fmla="*/ 0 h 1115235"/>
              <a:gd name="connsiteX10" fmla="*/ 4401530 w 10189029"/>
              <a:gd name="connsiteY10" fmla="*/ 0 h 1115235"/>
              <a:gd name="connsiteX11" fmla="*/ 4782672 w 10189029"/>
              <a:gd name="connsiteY11" fmla="*/ 0 h 1115235"/>
              <a:gd name="connsiteX12" fmla="*/ 5163813 w 10189029"/>
              <a:gd name="connsiteY12" fmla="*/ 0 h 1115235"/>
              <a:gd name="connsiteX13" fmla="*/ 5937645 w 10189029"/>
              <a:gd name="connsiteY13" fmla="*/ 0 h 1115235"/>
              <a:gd name="connsiteX14" fmla="*/ 6613305 w 10189029"/>
              <a:gd name="connsiteY14" fmla="*/ 0 h 1115235"/>
              <a:gd name="connsiteX15" fmla="*/ 6994446 w 10189029"/>
              <a:gd name="connsiteY15" fmla="*/ 0 h 1115235"/>
              <a:gd name="connsiteX16" fmla="*/ 7375588 w 10189029"/>
              <a:gd name="connsiteY16" fmla="*/ 0 h 1115235"/>
              <a:gd name="connsiteX17" fmla="*/ 7953075 w 10189029"/>
              <a:gd name="connsiteY17" fmla="*/ 0 h 1115235"/>
              <a:gd name="connsiteX18" fmla="*/ 8530561 w 10189029"/>
              <a:gd name="connsiteY18" fmla="*/ 0 h 1115235"/>
              <a:gd name="connsiteX19" fmla="*/ 8911703 w 10189029"/>
              <a:gd name="connsiteY19" fmla="*/ 0 h 1115235"/>
              <a:gd name="connsiteX20" fmla="*/ 10003153 w 10189029"/>
              <a:gd name="connsiteY20" fmla="*/ 0 h 1115235"/>
              <a:gd name="connsiteX21" fmla="*/ 10189029 w 10189029"/>
              <a:gd name="connsiteY21" fmla="*/ 185876 h 1115235"/>
              <a:gd name="connsiteX22" fmla="*/ 10189029 w 10189029"/>
              <a:gd name="connsiteY22" fmla="*/ 557618 h 1115235"/>
              <a:gd name="connsiteX23" fmla="*/ 10189029 w 10189029"/>
              <a:gd name="connsiteY23" fmla="*/ 929359 h 1115235"/>
              <a:gd name="connsiteX24" fmla="*/ 10003153 w 10189029"/>
              <a:gd name="connsiteY24" fmla="*/ 1115235 h 1115235"/>
              <a:gd name="connsiteX25" fmla="*/ 9720184 w 10189029"/>
              <a:gd name="connsiteY25" fmla="*/ 1115235 h 1115235"/>
              <a:gd name="connsiteX26" fmla="*/ 9044525 w 10189029"/>
              <a:gd name="connsiteY26" fmla="*/ 1115235 h 1115235"/>
              <a:gd name="connsiteX27" fmla="*/ 8368865 w 10189029"/>
              <a:gd name="connsiteY27" fmla="*/ 1115235 h 1115235"/>
              <a:gd name="connsiteX28" fmla="*/ 7791378 w 10189029"/>
              <a:gd name="connsiteY28" fmla="*/ 1115235 h 1115235"/>
              <a:gd name="connsiteX29" fmla="*/ 7508410 w 10189029"/>
              <a:gd name="connsiteY29" fmla="*/ 1115235 h 1115235"/>
              <a:gd name="connsiteX30" fmla="*/ 7127268 w 10189029"/>
              <a:gd name="connsiteY30" fmla="*/ 1115235 h 1115235"/>
              <a:gd name="connsiteX31" fmla="*/ 6549781 w 10189029"/>
              <a:gd name="connsiteY31" fmla="*/ 1115235 h 1115235"/>
              <a:gd name="connsiteX32" fmla="*/ 5775949 w 10189029"/>
              <a:gd name="connsiteY32" fmla="*/ 1115235 h 1115235"/>
              <a:gd name="connsiteX33" fmla="*/ 5492980 w 10189029"/>
              <a:gd name="connsiteY33" fmla="*/ 1115235 h 1115235"/>
              <a:gd name="connsiteX34" fmla="*/ 4817321 w 10189029"/>
              <a:gd name="connsiteY34" fmla="*/ 1115235 h 1115235"/>
              <a:gd name="connsiteX35" fmla="*/ 4436179 w 10189029"/>
              <a:gd name="connsiteY35" fmla="*/ 1115235 h 1115235"/>
              <a:gd name="connsiteX36" fmla="*/ 4055038 w 10189029"/>
              <a:gd name="connsiteY36" fmla="*/ 1115235 h 1115235"/>
              <a:gd name="connsiteX37" fmla="*/ 3477551 w 10189029"/>
              <a:gd name="connsiteY37" fmla="*/ 1115235 h 1115235"/>
              <a:gd name="connsiteX38" fmla="*/ 2998237 w 10189029"/>
              <a:gd name="connsiteY38" fmla="*/ 1115235 h 1115235"/>
              <a:gd name="connsiteX39" fmla="*/ 2617096 w 10189029"/>
              <a:gd name="connsiteY39" fmla="*/ 1115235 h 1115235"/>
              <a:gd name="connsiteX40" fmla="*/ 2235954 w 10189029"/>
              <a:gd name="connsiteY40" fmla="*/ 1115235 h 1115235"/>
              <a:gd name="connsiteX41" fmla="*/ 1854813 w 10189029"/>
              <a:gd name="connsiteY41" fmla="*/ 1115235 h 1115235"/>
              <a:gd name="connsiteX42" fmla="*/ 1473672 w 10189029"/>
              <a:gd name="connsiteY42" fmla="*/ 1115235 h 1115235"/>
              <a:gd name="connsiteX43" fmla="*/ 994358 w 10189029"/>
              <a:gd name="connsiteY43" fmla="*/ 1115235 h 1115235"/>
              <a:gd name="connsiteX44" fmla="*/ 185876 w 10189029"/>
              <a:gd name="connsiteY44" fmla="*/ 1115235 h 1115235"/>
              <a:gd name="connsiteX45" fmla="*/ 0 w 10189029"/>
              <a:gd name="connsiteY45" fmla="*/ 929359 h 1115235"/>
              <a:gd name="connsiteX46" fmla="*/ 0 w 10189029"/>
              <a:gd name="connsiteY46" fmla="*/ 565052 h 1115235"/>
              <a:gd name="connsiteX47" fmla="*/ 0 w 10189029"/>
              <a:gd name="connsiteY47" fmla="*/ 185876 h 111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189029" h="1115235" fill="none" extrusionOk="0">
                <a:moveTo>
                  <a:pt x="0" y="185876"/>
                </a:moveTo>
                <a:cubicBezTo>
                  <a:pt x="-26419" y="72280"/>
                  <a:pt x="96202" y="2751"/>
                  <a:pt x="185876" y="0"/>
                </a:cubicBezTo>
                <a:cubicBezTo>
                  <a:pt x="330250" y="-56819"/>
                  <a:pt x="538468" y="8101"/>
                  <a:pt x="763363" y="0"/>
                </a:cubicBezTo>
                <a:cubicBezTo>
                  <a:pt x="988258" y="-8101"/>
                  <a:pt x="1047126" y="22538"/>
                  <a:pt x="1144504" y="0"/>
                </a:cubicBezTo>
                <a:cubicBezTo>
                  <a:pt x="1241882" y="-22538"/>
                  <a:pt x="1374546" y="43349"/>
                  <a:pt x="1525646" y="0"/>
                </a:cubicBezTo>
                <a:cubicBezTo>
                  <a:pt x="1676746" y="-43349"/>
                  <a:pt x="2058141" y="73281"/>
                  <a:pt x="2201305" y="0"/>
                </a:cubicBezTo>
                <a:cubicBezTo>
                  <a:pt x="2344469" y="-73281"/>
                  <a:pt x="2651547" y="27253"/>
                  <a:pt x="2778792" y="0"/>
                </a:cubicBezTo>
                <a:cubicBezTo>
                  <a:pt x="2906037" y="-27253"/>
                  <a:pt x="2992734" y="20955"/>
                  <a:pt x="3061761" y="0"/>
                </a:cubicBezTo>
                <a:cubicBezTo>
                  <a:pt x="3130788" y="-20955"/>
                  <a:pt x="3271621" y="12530"/>
                  <a:pt x="3344729" y="0"/>
                </a:cubicBezTo>
                <a:cubicBezTo>
                  <a:pt x="3417837" y="-12530"/>
                  <a:pt x="3658814" y="44404"/>
                  <a:pt x="3824043" y="0"/>
                </a:cubicBezTo>
                <a:cubicBezTo>
                  <a:pt x="3989272" y="-44404"/>
                  <a:pt x="4228670" y="42165"/>
                  <a:pt x="4401530" y="0"/>
                </a:cubicBezTo>
                <a:cubicBezTo>
                  <a:pt x="4574390" y="-42165"/>
                  <a:pt x="4642836" y="29808"/>
                  <a:pt x="4782672" y="0"/>
                </a:cubicBezTo>
                <a:cubicBezTo>
                  <a:pt x="4922508" y="-29808"/>
                  <a:pt x="5076631" y="7728"/>
                  <a:pt x="5163813" y="0"/>
                </a:cubicBezTo>
                <a:cubicBezTo>
                  <a:pt x="5250995" y="-7728"/>
                  <a:pt x="5626280" y="43374"/>
                  <a:pt x="5937645" y="0"/>
                </a:cubicBezTo>
                <a:cubicBezTo>
                  <a:pt x="6249010" y="-43374"/>
                  <a:pt x="6309758" y="63621"/>
                  <a:pt x="6613305" y="0"/>
                </a:cubicBezTo>
                <a:cubicBezTo>
                  <a:pt x="6916852" y="-63621"/>
                  <a:pt x="6858961" y="26893"/>
                  <a:pt x="6994446" y="0"/>
                </a:cubicBezTo>
                <a:cubicBezTo>
                  <a:pt x="7129931" y="-26893"/>
                  <a:pt x="7241942" y="22691"/>
                  <a:pt x="7375588" y="0"/>
                </a:cubicBezTo>
                <a:cubicBezTo>
                  <a:pt x="7509234" y="-22691"/>
                  <a:pt x="7671507" y="34672"/>
                  <a:pt x="7953075" y="0"/>
                </a:cubicBezTo>
                <a:cubicBezTo>
                  <a:pt x="8234643" y="-34672"/>
                  <a:pt x="8255902" y="65763"/>
                  <a:pt x="8530561" y="0"/>
                </a:cubicBezTo>
                <a:cubicBezTo>
                  <a:pt x="8805220" y="-65763"/>
                  <a:pt x="8732696" y="30133"/>
                  <a:pt x="8911703" y="0"/>
                </a:cubicBezTo>
                <a:cubicBezTo>
                  <a:pt x="9090710" y="-30133"/>
                  <a:pt x="9733167" y="54992"/>
                  <a:pt x="10003153" y="0"/>
                </a:cubicBezTo>
                <a:cubicBezTo>
                  <a:pt x="10085468" y="-11638"/>
                  <a:pt x="10185164" y="79526"/>
                  <a:pt x="10189029" y="185876"/>
                </a:cubicBezTo>
                <a:cubicBezTo>
                  <a:pt x="10196072" y="276742"/>
                  <a:pt x="10167031" y="403846"/>
                  <a:pt x="10189029" y="557618"/>
                </a:cubicBezTo>
                <a:cubicBezTo>
                  <a:pt x="10211027" y="711390"/>
                  <a:pt x="10157309" y="789583"/>
                  <a:pt x="10189029" y="929359"/>
                </a:cubicBezTo>
                <a:cubicBezTo>
                  <a:pt x="10187321" y="1020364"/>
                  <a:pt x="10100225" y="1127595"/>
                  <a:pt x="10003153" y="1115235"/>
                </a:cubicBezTo>
                <a:cubicBezTo>
                  <a:pt x="9912242" y="1141828"/>
                  <a:pt x="9800065" y="1085733"/>
                  <a:pt x="9720184" y="1115235"/>
                </a:cubicBezTo>
                <a:cubicBezTo>
                  <a:pt x="9640303" y="1144737"/>
                  <a:pt x="9361605" y="1037218"/>
                  <a:pt x="9044525" y="1115235"/>
                </a:cubicBezTo>
                <a:cubicBezTo>
                  <a:pt x="8727445" y="1193252"/>
                  <a:pt x="8608818" y="1039303"/>
                  <a:pt x="8368865" y="1115235"/>
                </a:cubicBezTo>
                <a:cubicBezTo>
                  <a:pt x="8128912" y="1191167"/>
                  <a:pt x="8069861" y="1087162"/>
                  <a:pt x="7791378" y="1115235"/>
                </a:cubicBezTo>
                <a:cubicBezTo>
                  <a:pt x="7512895" y="1143308"/>
                  <a:pt x="7607861" y="1084969"/>
                  <a:pt x="7508410" y="1115235"/>
                </a:cubicBezTo>
                <a:cubicBezTo>
                  <a:pt x="7408959" y="1145501"/>
                  <a:pt x="7255955" y="1088461"/>
                  <a:pt x="7127268" y="1115235"/>
                </a:cubicBezTo>
                <a:cubicBezTo>
                  <a:pt x="6998581" y="1142009"/>
                  <a:pt x="6686591" y="1092622"/>
                  <a:pt x="6549781" y="1115235"/>
                </a:cubicBezTo>
                <a:cubicBezTo>
                  <a:pt x="6412971" y="1137848"/>
                  <a:pt x="6040488" y="1024216"/>
                  <a:pt x="5775949" y="1115235"/>
                </a:cubicBezTo>
                <a:cubicBezTo>
                  <a:pt x="5511410" y="1206254"/>
                  <a:pt x="5623802" y="1106527"/>
                  <a:pt x="5492980" y="1115235"/>
                </a:cubicBezTo>
                <a:cubicBezTo>
                  <a:pt x="5362158" y="1123943"/>
                  <a:pt x="5094770" y="1059580"/>
                  <a:pt x="4817321" y="1115235"/>
                </a:cubicBezTo>
                <a:cubicBezTo>
                  <a:pt x="4539872" y="1170890"/>
                  <a:pt x="4600960" y="1074948"/>
                  <a:pt x="4436179" y="1115235"/>
                </a:cubicBezTo>
                <a:cubicBezTo>
                  <a:pt x="4271398" y="1155522"/>
                  <a:pt x="4132168" y="1094144"/>
                  <a:pt x="4055038" y="1115235"/>
                </a:cubicBezTo>
                <a:cubicBezTo>
                  <a:pt x="3977908" y="1136326"/>
                  <a:pt x="3764639" y="1113238"/>
                  <a:pt x="3477551" y="1115235"/>
                </a:cubicBezTo>
                <a:cubicBezTo>
                  <a:pt x="3190463" y="1117232"/>
                  <a:pt x="3182289" y="1058915"/>
                  <a:pt x="2998237" y="1115235"/>
                </a:cubicBezTo>
                <a:cubicBezTo>
                  <a:pt x="2814185" y="1171555"/>
                  <a:pt x="2768309" y="1098085"/>
                  <a:pt x="2617096" y="1115235"/>
                </a:cubicBezTo>
                <a:cubicBezTo>
                  <a:pt x="2465883" y="1132385"/>
                  <a:pt x="2385826" y="1088232"/>
                  <a:pt x="2235954" y="1115235"/>
                </a:cubicBezTo>
                <a:cubicBezTo>
                  <a:pt x="2086082" y="1142238"/>
                  <a:pt x="1931569" y="1073935"/>
                  <a:pt x="1854813" y="1115235"/>
                </a:cubicBezTo>
                <a:cubicBezTo>
                  <a:pt x="1778057" y="1156535"/>
                  <a:pt x="1632982" y="1104938"/>
                  <a:pt x="1473672" y="1115235"/>
                </a:cubicBezTo>
                <a:cubicBezTo>
                  <a:pt x="1314362" y="1125532"/>
                  <a:pt x="1222474" y="1099372"/>
                  <a:pt x="994358" y="1115235"/>
                </a:cubicBezTo>
                <a:cubicBezTo>
                  <a:pt x="766242" y="1131098"/>
                  <a:pt x="414180" y="1067518"/>
                  <a:pt x="185876" y="1115235"/>
                </a:cubicBezTo>
                <a:cubicBezTo>
                  <a:pt x="69663" y="1087729"/>
                  <a:pt x="4846" y="1044522"/>
                  <a:pt x="0" y="929359"/>
                </a:cubicBezTo>
                <a:cubicBezTo>
                  <a:pt x="-23342" y="771438"/>
                  <a:pt x="35577" y="687615"/>
                  <a:pt x="0" y="565052"/>
                </a:cubicBezTo>
                <a:cubicBezTo>
                  <a:pt x="-35577" y="442489"/>
                  <a:pt x="28024" y="338830"/>
                  <a:pt x="0" y="185876"/>
                </a:cubicBezTo>
                <a:close/>
              </a:path>
              <a:path w="10189029" h="1115235" stroke="0" extrusionOk="0">
                <a:moveTo>
                  <a:pt x="0" y="185876"/>
                </a:moveTo>
                <a:cubicBezTo>
                  <a:pt x="-806" y="87136"/>
                  <a:pt x="94545" y="-2450"/>
                  <a:pt x="185876" y="0"/>
                </a:cubicBezTo>
                <a:cubicBezTo>
                  <a:pt x="383881" y="-14801"/>
                  <a:pt x="477509" y="677"/>
                  <a:pt x="763363" y="0"/>
                </a:cubicBezTo>
                <a:cubicBezTo>
                  <a:pt x="1049217" y="-677"/>
                  <a:pt x="1188389" y="30681"/>
                  <a:pt x="1537195" y="0"/>
                </a:cubicBezTo>
                <a:cubicBezTo>
                  <a:pt x="1886001" y="-30681"/>
                  <a:pt x="2087335" y="35418"/>
                  <a:pt x="2311028" y="0"/>
                </a:cubicBezTo>
                <a:cubicBezTo>
                  <a:pt x="2534721" y="-35418"/>
                  <a:pt x="2718024" y="47058"/>
                  <a:pt x="2888515" y="0"/>
                </a:cubicBezTo>
                <a:cubicBezTo>
                  <a:pt x="3059006" y="-47058"/>
                  <a:pt x="3163403" y="30495"/>
                  <a:pt x="3269656" y="0"/>
                </a:cubicBezTo>
                <a:cubicBezTo>
                  <a:pt x="3375909" y="-30495"/>
                  <a:pt x="3692736" y="62489"/>
                  <a:pt x="4043488" y="0"/>
                </a:cubicBezTo>
                <a:cubicBezTo>
                  <a:pt x="4394240" y="-62489"/>
                  <a:pt x="4380735" y="532"/>
                  <a:pt x="4522802" y="0"/>
                </a:cubicBezTo>
                <a:cubicBezTo>
                  <a:pt x="4664869" y="-532"/>
                  <a:pt x="4967867" y="45094"/>
                  <a:pt x="5100289" y="0"/>
                </a:cubicBezTo>
                <a:cubicBezTo>
                  <a:pt x="5232711" y="-45094"/>
                  <a:pt x="5495041" y="29852"/>
                  <a:pt x="5775949" y="0"/>
                </a:cubicBezTo>
                <a:cubicBezTo>
                  <a:pt x="6056857" y="-29852"/>
                  <a:pt x="6283194" y="5598"/>
                  <a:pt x="6451609" y="0"/>
                </a:cubicBezTo>
                <a:cubicBezTo>
                  <a:pt x="6620024" y="-5598"/>
                  <a:pt x="6857817" y="8400"/>
                  <a:pt x="7127268" y="0"/>
                </a:cubicBezTo>
                <a:cubicBezTo>
                  <a:pt x="7396719" y="-8400"/>
                  <a:pt x="7722353" y="45619"/>
                  <a:pt x="7901101" y="0"/>
                </a:cubicBezTo>
                <a:cubicBezTo>
                  <a:pt x="8079849" y="-45619"/>
                  <a:pt x="8358100" y="60148"/>
                  <a:pt x="8478588" y="0"/>
                </a:cubicBezTo>
                <a:cubicBezTo>
                  <a:pt x="8599076" y="-60148"/>
                  <a:pt x="8840084" y="20263"/>
                  <a:pt x="9056075" y="0"/>
                </a:cubicBezTo>
                <a:cubicBezTo>
                  <a:pt x="9272066" y="-20263"/>
                  <a:pt x="9594920" y="165"/>
                  <a:pt x="10003153" y="0"/>
                </a:cubicBezTo>
                <a:cubicBezTo>
                  <a:pt x="10110435" y="12348"/>
                  <a:pt x="10184694" y="86145"/>
                  <a:pt x="10189029" y="185876"/>
                </a:cubicBezTo>
                <a:cubicBezTo>
                  <a:pt x="10191691" y="287594"/>
                  <a:pt x="10175765" y="373826"/>
                  <a:pt x="10189029" y="557618"/>
                </a:cubicBezTo>
                <a:cubicBezTo>
                  <a:pt x="10202293" y="741410"/>
                  <a:pt x="10165092" y="792817"/>
                  <a:pt x="10189029" y="929359"/>
                </a:cubicBezTo>
                <a:cubicBezTo>
                  <a:pt x="10196565" y="1030926"/>
                  <a:pt x="10110301" y="1091724"/>
                  <a:pt x="10003153" y="1115235"/>
                </a:cubicBezTo>
                <a:cubicBezTo>
                  <a:pt x="9892779" y="1144017"/>
                  <a:pt x="9820134" y="1094386"/>
                  <a:pt x="9720184" y="1115235"/>
                </a:cubicBezTo>
                <a:cubicBezTo>
                  <a:pt x="9620234" y="1136084"/>
                  <a:pt x="9118402" y="1042480"/>
                  <a:pt x="8946352" y="1115235"/>
                </a:cubicBezTo>
                <a:cubicBezTo>
                  <a:pt x="8774302" y="1187990"/>
                  <a:pt x="8405821" y="1082033"/>
                  <a:pt x="8172520" y="1115235"/>
                </a:cubicBezTo>
                <a:cubicBezTo>
                  <a:pt x="7939219" y="1148437"/>
                  <a:pt x="7961883" y="1095022"/>
                  <a:pt x="7791378" y="1115235"/>
                </a:cubicBezTo>
                <a:cubicBezTo>
                  <a:pt x="7620873" y="1135448"/>
                  <a:pt x="7398128" y="1082894"/>
                  <a:pt x="7115719" y="1115235"/>
                </a:cubicBezTo>
                <a:cubicBezTo>
                  <a:pt x="6833310" y="1147576"/>
                  <a:pt x="6920239" y="1114169"/>
                  <a:pt x="6832750" y="1115235"/>
                </a:cubicBezTo>
                <a:cubicBezTo>
                  <a:pt x="6745261" y="1116301"/>
                  <a:pt x="6500529" y="1075224"/>
                  <a:pt x="6353436" y="1115235"/>
                </a:cubicBezTo>
                <a:cubicBezTo>
                  <a:pt x="6206343" y="1155246"/>
                  <a:pt x="6064106" y="1058181"/>
                  <a:pt x="5775949" y="1115235"/>
                </a:cubicBezTo>
                <a:cubicBezTo>
                  <a:pt x="5487792" y="1172289"/>
                  <a:pt x="5335783" y="1107886"/>
                  <a:pt x="5198462" y="1115235"/>
                </a:cubicBezTo>
                <a:cubicBezTo>
                  <a:pt x="5061141" y="1122584"/>
                  <a:pt x="4922741" y="1113675"/>
                  <a:pt x="4817321" y="1115235"/>
                </a:cubicBezTo>
                <a:cubicBezTo>
                  <a:pt x="4711901" y="1116795"/>
                  <a:pt x="4395140" y="1114225"/>
                  <a:pt x="4141661" y="1115235"/>
                </a:cubicBezTo>
                <a:cubicBezTo>
                  <a:pt x="3888182" y="1116245"/>
                  <a:pt x="3932936" y="1090389"/>
                  <a:pt x="3858693" y="1115235"/>
                </a:cubicBezTo>
                <a:cubicBezTo>
                  <a:pt x="3784450" y="1140081"/>
                  <a:pt x="3558601" y="1073669"/>
                  <a:pt x="3379378" y="1115235"/>
                </a:cubicBezTo>
                <a:cubicBezTo>
                  <a:pt x="3200155" y="1156801"/>
                  <a:pt x="3232296" y="1087287"/>
                  <a:pt x="3096410" y="1115235"/>
                </a:cubicBezTo>
                <a:cubicBezTo>
                  <a:pt x="2960524" y="1143183"/>
                  <a:pt x="2625261" y="1044142"/>
                  <a:pt x="2322577" y="1115235"/>
                </a:cubicBezTo>
                <a:cubicBezTo>
                  <a:pt x="2019893" y="1186328"/>
                  <a:pt x="1900409" y="1069975"/>
                  <a:pt x="1745091" y="1115235"/>
                </a:cubicBezTo>
                <a:cubicBezTo>
                  <a:pt x="1589773" y="1160495"/>
                  <a:pt x="1483099" y="1089768"/>
                  <a:pt x="1363949" y="1115235"/>
                </a:cubicBezTo>
                <a:cubicBezTo>
                  <a:pt x="1244799" y="1140702"/>
                  <a:pt x="1203490" y="1089854"/>
                  <a:pt x="1080981" y="1115235"/>
                </a:cubicBezTo>
                <a:cubicBezTo>
                  <a:pt x="958472" y="1140616"/>
                  <a:pt x="443895" y="1075096"/>
                  <a:pt x="185876" y="1115235"/>
                </a:cubicBezTo>
                <a:cubicBezTo>
                  <a:pt x="99920" y="1126119"/>
                  <a:pt x="14763" y="1056080"/>
                  <a:pt x="0" y="929359"/>
                </a:cubicBezTo>
                <a:cubicBezTo>
                  <a:pt x="-29882" y="825172"/>
                  <a:pt x="21272" y="674259"/>
                  <a:pt x="0" y="557618"/>
                </a:cubicBezTo>
                <a:cubicBezTo>
                  <a:pt x="-21272" y="440977"/>
                  <a:pt x="17176" y="263253"/>
                  <a:pt x="0" y="185876"/>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5: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Thủy triều mạnh nhất vào những ngày</a:t>
            </a:r>
            <a:endPar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descr="n25 Fb Nguyen Phuong">
            <a:extLst>
              <a:ext uri="{FF2B5EF4-FFF2-40B4-BE49-F238E27FC236}">
                <a16:creationId xmlns:a16="http://schemas.microsoft.com/office/drawing/2014/main" id="{BDE69DC0-2A79-4CE0-BCFD-97DAE64B77B8}"/>
              </a:ext>
            </a:extLst>
          </p:cNvPr>
          <p:cNvSpPr txBox="1"/>
          <p:nvPr/>
        </p:nvSpPr>
        <p:spPr>
          <a:xfrm>
            <a:off x="1526714" y="1843479"/>
            <a:ext cx="9269622"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vuông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góc</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nhau</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descr="n25 Fb Nguyen Phuong">
            <a:extLst>
              <a:ext uri="{FF2B5EF4-FFF2-40B4-BE49-F238E27FC236}">
                <a16:creationId xmlns:a16="http://schemas.microsoft.com/office/drawing/2014/main" id="{E3DD3453-3136-417E-A307-BEC56969170C}"/>
              </a:ext>
            </a:extLst>
          </p:cNvPr>
          <p:cNvSpPr txBox="1"/>
          <p:nvPr/>
        </p:nvSpPr>
        <p:spPr>
          <a:xfrm>
            <a:off x="1526713" y="2836835"/>
            <a:ext cx="9269624" cy="523220"/>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nằm</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ở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vị</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trí</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kì</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descr="n25 Fb Nguyen Phuong">
            <a:extLst>
              <a:ext uri="{FF2B5EF4-FFF2-40B4-BE49-F238E27FC236}">
                <a16:creationId xmlns:a16="http://schemas.microsoft.com/office/drawing/2014/main" id="{30B6907F-4E93-42B4-80E1-6E363F74ABF6}"/>
              </a:ext>
            </a:extLst>
          </p:cNvPr>
          <p:cNvSpPr txBox="1"/>
          <p:nvPr/>
        </p:nvSpPr>
        <p:spPr>
          <a:xfrm>
            <a:off x="1526713" y="3830191"/>
            <a:ext cx="9269624" cy="954107"/>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nằm</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thẳng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hàng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ở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giữa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descr="n25 Fb Nguyen Phuong">
            <a:extLst>
              <a:ext uri="{FF2B5EF4-FFF2-40B4-BE49-F238E27FC236}">
                <a16:creationId xmlns:a16="http://schemas.microsoft.com/office/drawing/2014/main" id="{D6027442-545C-4B81-B5F7-ABD8567F1DA6}"/>
              </a:ext>
            </a:extLst>
          </p:cNvPr>
          <p:cNvSpPr txBox="1"/>
          <p:nvPr/>
        </p:nvSpPr>
        <p:spPr>
          <a:xfrm>
            <a:off x="1526710" y="5254434"/>
            <a:ext cx="9269624" cy="954107"/>
          </a:xfrm>
          <a:prstGeom prst="rect">
            <a:avLst/>
          </a:prstGeom>
          <a:noFill/>
          <a:ln w="25400">
            <a:solidFill>
              <a:srgbClr val="0070C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Trăng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nằm</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thẳng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hàng</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Mặt</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Trời</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ở </a:t>
            </a:r>
            <a:r>
              <a:rPr kumimoji="0" lang="en-US" sz="28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giữa</a:t>
            </a: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466;p39" descr="n25 Fb Nguyen Phuong">
            <a:extLst>
              <a:ext uri="{FF2B5EF4-FFF2-40B4-BE49-F238E27FC236}">
                <a16:creationId xmlns:a16="http://schemas.microsoft.com/office/drawing/2014/main" id="{4E43C9EB-5FF0-4967-966D-0DD45ABD5448}"/>
              </a:ext>
            </a:extLst>
          </p:cNvPr>
          <p:cNvSpPr/>
          <p:nvPr/>
        </p:nvSpPr>
        <p:spPr>
          <a:xfrm>
            <a:off x="612314" y="1791892"/>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A</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1" name="Google Shape;463;p39" descr="n25 Fb Nguyen Phuong">
            <a:extLst>
              <a:ext uri="{FF2B5EF4-FFF2-40B4-BE49-F238E27FC236}">
                <a16:creationId xmlns:a16="http://schemas.microsoft.com/office/drawing/2014/main" id="{B72C30F0-C60D-40C8-93F7-AB1F5DEE38E6}"/>
              </a:ext>
            </a:extLst>
          </p:cNvPr>
          <p:cNvSpPr/>
          <p:nvPr/>
        </p:nvSpPr>
        <p:spPr>
          <a:xfrm>
            <a:off x="612311" y="2861654"/>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B</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2" name="Google Shape;466;p39" descr="n25 Fb Nguyen Phuong">
            <a:extLst>
              <a:ext uri="{FF2B5EF4-FFF2-40B4-BE49-F238E27FC236}">
                <a16:creationId xmlns:a16="http://schemas.microsoft.com/office/drawing/2014/main" id="{CAC3450B-98CC-4B1C-B9E4-77F3AB75102F}"/>
              </a:ext>
            </a:extLst>
          </p:cNvPr>
          <p:cNvSpPr/>
          <p:nvPr/>
        </p:nvSpPr>
        <p:spPr>
          <a:xfrm>
            <a:off x="612313" y="4033998"/>
            <a:ext cx="914397" cy="590253"/>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rPr>
              <a:t>C</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Varela Round"/>
              <a:cs typeface="Arial" panose="020B0604020202020204" pitchFamily="34" charset="0"/>
              <a:sym typeface="Varela Round"/>
            </a:endParaRPr>
          </a:p>
        </p:txBody>
      </p:sp>
      <p:sp>
        <p:nvSpPr>
          <p:cNvPr id="23" name="Google Shape;463;p39" descr="n25 Fb Nguyen Phuong">
            <a:extLst>
              <a:ext uri="{FF2B5EF4-FFF2-40B4-BE49-F238E27FC236}">
                <a16:creationId xmlns:a16="http://schemas.microsoft.com/office/drawing/2014/main" id="{702BEC1C-656F-4F7B-97ED-D5D1B51B0FAC}"/>
              </a:ext>
            </a:extLst>
          </p:cNvPr>
          <p:cNvSpPr/>
          <p:nvPr/>
        </p:nvSpPr>
        <p:spPr>
          <a:xfrm>
            <a:off x="612311" y="5386894"/>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rPr>
              <a:t>D</a:t>
            </a:r>
            <a:endParaRPr kumimoji="0" sz="3200" b="1" i="0" u="none" strike="noStrike" kern="1200" cap="none" spc="0" normalizeH="0" baseline="0" noProof="0" dirty="0">
              <a:ln>
                <a:noFill/>
              </a:ln>
              <a:solidFill>
                <a:prstClr val="white"/>
              </a:solidFill>
              <a:effectLst/>
              <a:uLnTx/>
              <a:uFillTx/>
              <a:latin typeface="Varela Round"/>
              <a:ea typeface="Varela Round"/>
              <a:cs typeface="Varela Round"/>
              <a:sym typeface="Varela Round"/>
            </a:endParaRPr>
          </a:p>
        </p:txBody>
      </p:sp>
    </p:spTree>
    <p:extLst>
      <p:ext uri="{BB962C8B-B14F-4D97-AF65-F5344CB8AC3E}">
        <p14:creationId xmlns:p14="http://schemas.microsoft.com/office/powerpoint/2010/main" val="340520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8"/>
                                        </p:tgtEl>
                                        <p:attrNameLst>
                                          <p:attrName>style.color</p:attrName>
                                        </p:attrNameLst>
                                      </p:cBhvr>
                                      <p:by>
                                        <p:hsl h="7200000" s="0" l="0"/>
                                      </p:by>
                                    </p:animClr>
                                    <p:animClr clrSpc="hsl" dir="cw">
                                      <p:cBhvr>
                                        <p:cTn id="7" dur="500" fill="hold"/>
                                        <p:tgtEl>
                                          <p:spTgt spid="18"/>
                                        </p:tgtEl>
                                        <p:attrNameLst>
                                          <p:attrName>fillcolor</p:attrName>
                                        </p:attrNameLst>
                                      </p:cBhvr>
                                      <p:by>
                                        <p:hsl h="7200000" s="0" l="0"/>
                                      </p:by>
                                    </p:animClr>
                                    <p:animClr clrSpc="hsl" dir="cw">
                                      <p:cBhvr>
                                        <p:cTn id="8" dur="500" fill="hold"/>
                                        <p:tgtEl>
                                          <p:spTgt spid="18"/>
                                        </p:tgtEl>
                                        <p:attrNameLst>
                                          <p:attrName>stroke.color</p:attrName>
                                        </p:attrNameLst>
                                      </p:cBhvr>
                                      <p:by>
                                        <p:hsl h="7200000" s="0" l="0"/>
                                      </p:by>
                                    </p:animClr>
                                    <p:set>
                                      <p:cBhvr>
                                        <p:cTn id="9"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descr="n25 Fb Nguyen Phuong">
            <a:extLst>
              <a:ext uri="{FF2B5EF4-FFF2-40B4-BE49-F238E27FC236}">
                <a16:creationId xmlns:a16="http://schemas.microsoft.com/office/drawing/2014/main" id="{6C7B95D9-FF5E-93AF-4F95-C290040295EF}"/>
              </a:ext>
            </a:extLst>
          </p:cNvPr>
          <p:cNvGrpSpPr/>
          <p:nvPr/>
        </p:nvGrpSpPr>
        <p:grpSpPr>
          <a:xfrm>
            <a:off x="-1112412" y="5240200"/>
            <a:ext cx="15327747" cy="1682496"/>
            <a:chOff x="-1140691" y="5175504"/>
            <a:chExt cx="15327746" cy="1682496"/>
          </a:xfrm>
        </p:grpSpPr>
        <p:pic>
          <p:nvPicPr>
            <p:cNvPr id="30" name="Picture 6">
              <a:extLst>
                <a:ext uri="{FF2B5EF4-FFF2-40B4-BE49-F238E27FC236}">
                  <a16:creationId xmlns:a16="http://schemas.microsoft.com/office/drawing/2014/main" id="{E8C4879F-AD0C-3AE9-DA34-B09DFC99D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id="{2BFD24DC-C19F-FB3B-582C-F04180FEB2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id="{47AFD3F1-365F-F267-1254-76B678331D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40691" y="5175504"/>
              <a:ext cx="7315200" cy="1682496"/>
            </a:xfrm>
            <a:prstGeom prst="rect">
              <a:avLst/>
            </a:prstGeom>
          </p:spPr>
        </p:pic>
      </p:grpSp>
      <p:sp>
        <p:nvSpPr>
          <p:cNvPr id="9" name="Rectangle 8" descr="n25 Fb Nguyen Phuong">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3" name="Picture 32" descr="n25 Fb Nguyen Phuong">
            <a:hlinkClick r:id="rId4" action="ppaction://hlinksldjump"/>
            <a:extLst>
              <a:ext uri="{FF2B5EF4-FFF2-40B4-BE49-F238E27FC236}">
                <a16:creationId xmlns:a16="http://schemas.microsoft.com/office/drawing/2014/main" id="{158CD88B-C23A-FCE7-7734-523846E91FEF}"/>
              </a:ext>
            </a:extLst>
          </p:cNvPr>
          <p:cNvPicPr>
            <a:picLocks noChangeAspect="1"/>
          </p:cNvPicPr>
          <p:nvPr/>
        </p:nvPicPr>
        <p:blipFill>
          <a:blip r:embed="rId5"/>
          <a:stretch>
            <a:fillRect/>
          </a:stretch>
        </p:blipFill>
        <p:spPr>
          <a:xfrm>
            <a:off x="10551346" y="5429839"/>
            <a:ext cx="1640655" cy="1493131"/>
          </a:xfrm>
          <a:prstGeom prst="rect">
            <a:avLst/>
          </a:prstGeom>
        </p:spPr>
      </p:pic>
      <p:pic>
        <p:nvPicPr>
          <p:cNvPr id="39" name="Picture 24" descr="n25 Fb Nguyen Phuong">
            <a:extLst>
              <a:ext uri="{FF2B5EF4-FFF2-40B4-BE49-F238E27FC236}">
                <a16:creationId xmlns:a16="http://schemas.microsoft.com/office/drawing/2014/main" id="{E3C6F1B5-9095-F1ED-7550-AE86B47ED6CC}"/>
              </a:ext>
            </a:extLst>
          </p:cNvPr>
          <p:cNvPicPr>
            <a:picLocks noChangeAspect="1"/>
          </p:cNvPicPr>
          <p:nvPr/>
        </p:nvPicPr>
        <p:blipFill>
          <a:blip r:embed="rId6"/>
          <a:srcRect/>
          <a:stretch>
            <a:fillRect/>
          </a:stretch>
        </p:blipFill>
        <p:spPr>
          <a:xfrm>
            <a:off x="-6300" y="4968288"/>
            <a:ext cx="1535455" cy="1962241"/>
          </a:xfrm>
          <a:prstGeom prst="rect">
            <a:avLst/>
          </a:prstGeom>
        </p:spPr>
      </p:pic>
      <p:sp>
        <p:nvSpPr>
          <p:cNvPr id="15" name="Rectangle: Rounded Corners 15" descr="n25 Fb Nguyen Phuong">
            <a:extLst>
              <a:ext uri="{FF2B5EF4-FFF2-40B4-BE49-F238E27FC236}">
                <a16:creationId xmlns:a16="http://schemas.microsoft.com/office/drawing/2014/main" id="{4FCDAC35-62CB-4368-9705-9851215D6C0E}"/>
              </a:ext>
            </a:extLst>
          </p:cNvPr>
          <p:cNvSpPr/>
          <p:nvPr/>
        </p:nvSpPr>
        <p:spPr>
          <a:xfrm>
            <a:off x="1018903" y="553406"/>
            <a:ext cx="10319657" cy="1379898"/>
          </a:xfrm>
          <a:custGeom>
            <a:avLst/>
            <a:gdLst>
              <a:gd name="connsiteX0" fmla="*/ 0 w 10319657"/>
              <a:gd name="connsiteY0" fmla="*/ 229988 h 1379898"/>
              <a:gd name="connsiteX1" fmla="*/ 229988 w 10319657"/>
              <a:gd name="connsiteY1" fmla="*/ 0 h 1379898"/>
              <a:gd name="connsiteX2" fmla="*/ 809969 w 10319657"/>
              <a:gd name="connsiteY2" fmla="*/ 0 h 1379898"/>
              <a:gd name="connsiteX3" fmla="*/ 1192757 w 10319657"/>
              <a:gd name="connsiteY3" fmla="*/ 0 h 1379898"/>
              <a:gd name="connsiteX4" fmla="*/ 1575544 w 10319657"/>
              <a:gd name="connsiteY4" fmla="*/ 0 h 1379898"/>
              <a:gd name="connsiteX5" fmla="*/ 2254123 w 10319657"/>
              <a:gd name="connsiteY5" fmla="*/ 0 h 1379898"/>
              <a:gd name="connsiteX6" fmla="*/ 2834104 w 10319657"/>
              <a:gd name="connsiteY6" fmla="*/ 0 h 1379898"/>
              <a:gd name="connsiteX7" fmla="*/ 3118295 w 10319657"/>
              <a:gd name="connsiteY7" fmla="*/ 0 h 1379898"/>
              <a:gd name="connsiteX8" fmla="*/ 3402485 w 10319657"/>
              <a:gd name="connsiteY8" fmla="*/ 0 h 1379898"/>
              <a:gd name="connsiteX9" fmla="*/ 3883870 w 10319657"/>
              <a:gd name="connsiteY9" fmla="*/ 0 h 1379898"/>
              <a:gd name="connsiteX10" fmla="*/ 4463851 w 10319657"/>
              <a:gd name="connsiteY10" fmla="*/ 0 h 1379898"/>
              <a:gd name="connsiteX11" fmla="*/ 4846639 w 10319657"/>
              <a:gd name="connsiteY11" fmla="*/ 0 h 1379898"/>
              <a:gd name="connsiteX12" fmla="*/ 5229426 w 10319657"/>
              <a:gd name="connsiteY12" fmla="*/ 0 h 1379898"/>
              <a:gd name="connsiteX13" fmla="*/ 6006601 w 10319657"/>
              <a:gd name="connsiteY13" fmla="*/ 0 h 1379898"/>
              <a:gd name="connsiteX14" fmla="*/ 6685179 w 10319657"/>
              <a:gd name="connsiteY14" fmla="*/ 0 h 1379898"/>
              <a:gd name="connsiteX15" fmla="*/ 7067967 w 10319657"/>
              <a:gd name="connsiteY15" fmla="*/ 0 h 1379898"/>
              <a:gd name="connsiteX16" fmla="*/ 7450754 w 10319657"/>
              <a:gd name="connsiteY16" fmla="*/ 0 h 1379898"/>
              <a:gd name="connsiteX17" fmla="*/ 8030736 w 10319657"/>
              <a:gd name="connsiteY17" fmla="*/ 0 h 1379898"/>
              <a:gd name="connsiteX18" fmla="*/ 8610717 w 10319657"/>
              <a:gd name="connsiteY18" fmla="*/ 0 h 1379898"/>
              <a:gd name="connsiteX19" fmla="*/ 8993504 w 10319657"/>
              <a:gd name="connsiteY19" fmla="*/ 0 h 1379898"/>
              <a:gd name="connsiteX20" fmla="*/ 10089669 w 10319657"/>
              <a:gd name="connsiteY20" fmla="*/ 0 h 1379898"/>
              <a:gd name="connsiteX21" fmla="*/ 10319657 w 10319657"/>
              <a:gd name="connsiteY21" fmla="*/ 229988 h 1379898"/>
              <a:gd name="connsiteX22" fmla="*/ 10319657 w 10319657"/>
              <a:gd name="connsiteY22" fmla="*/ 689949 h 1379898"/>
              <a:gd name="connsiteX23" fmla="*/ 10319657 w 10319657"/>
              <a:gd name="connsiteY23" fmla="*/ 1149910 h 1379898"/>
              <a:gd name="connsiteX24" fmla="*/ 10089669 w 10319657"/>
              <a:gd name="connsiteY24" fmla="*/ 1379898 h 1379898"/>
              <a:gd name="connsiteX25" fmla="*/ 9805478 w 10319657"/>
              <a:gd name="connsiteY25" fmla="*/ 1379898 h 1379898"/>
              <a:gd name="connsiteX26" fmla="*/ 9126900 w 10319657"/>
              <a:gd name="connsiteY26" fmla="*/ 1379898 h 1379898"/>
              <a:gd name="connsiteX27" fmla="*/ 8448322 w 10319657"/>
              <a:gd name="connsiteY27" fmla="*/ 1379898 h 1379898"/>
              <a:gd name="connsiteX28" fmla="*/ 7868341 w 10319657"/>
              <a:gd name="connsiteY28" fmla="*/ 1379898 h 1379898"/>
              <a:gd name="connsiteX29" fmla="*/ 7584150 w 10319657"/>
              <a:gd name="connsiteY29" fmla="*/ 1379898 h 1379898"/>
              <a:gd name="connsiteX30" fmla="*/ 7201362 w 10319657"/>
              <a:gd name="connsiteY30" fmla="*/ 1379898 h 1379898"/>
              <a:gd name="connsiteX31" fmla="*/ 6621381 w 10319657"/>
              <a:gd name="connsiteY31" fmla="*/ 1379898 h 1379898"/>
              <a:gd name="connsiteX32" fmla="*/ 5844206 w 10319657"/>
              <a:gd name="connsiteY32" fmla="*/ 1379898 h 1379898"/>
              <a:gd name="connsiteX33" fmla="*/ 5560016 w 10319657"/>
              <a:gd name="connsiteY33" fmla="*/ 1379898 h 1379898"/>
              <a:gd name="connsiteX34" fmla="*/ 4881438 w 10319657"/>
              <a:gd name="connsiteY34" fmla="*/ 1379898 h 1379898"/>
              <a:gd name="connsiteX35" fmla="*/ 4498650 w 10319657"/>
              <a:gd name="connsiteY35" fmla="*/ 1379898 h 1379898"/>
              <a:gd name="connsiteX36" fmla="*/ 4115862 w 10319657"/>
              <a:gd name="connsiteY36" fmla="*/ 1379898 h 1379898"/>
              <a:gd name="connsiteX37" fmla="*/ 3535881 w 10319657"/>
              <a:gd name="connsiteY37" fmla="*/ 1379898 h 1379898"/>
              <a:gd name="connsiteX38" fmla="*/ 3054497 w 10319657"/>
              <a:gd name="connsiteY38" fmla="*/ 1379898 h 1379898"/>
              <a:gd name="connsiteX39" fmla="*/ 2671709 w 10319657"/>
              <a:gd name="connsiteY39" fmla="*/ 1379898 h 1379898"/>
              <a:gd name="connsiteX40" fmla="*/ 2288921 w 10319657"/>
              <a:gd name="connsiteY40" fmla="*/ 1379898 h 1379898"/>
              <a:gd name="connsiteX41" fmla="*/ 1906134 w 10319657"/>
              <a:gd name="connsiteY41" fmla="*/ 1379898 h 1379898"/>
              <a:gd name="connsiteX42" fmla="*/ 1523346 w 10319657"/>
              <a:gd name="connsiteY42" fmla="*/ 1379898 h 1379898"/>
              <a:gd name="connsiteX43" fmla="*/ 1041962 w 10319657"/>
              <a:gd name="connsiteY43" fmla="*/ 1379898 h 1379898"/>
              <a:gd name="connsiteX44" fmla="*/ 229988 w 10319657"/>
              <a:gd name="connsiteY44" fmla="*/ 1379898 h 1379898"/>
              <a:gd name="connsiteX45" fmla="*/ 0 w 10319657"/>
              <a:gd name="connsiteY45" fmla="*/ 1149910 h 1379898"/>
              <a:gd name="connsiteX46" fmla="*/ 0 w 10319657"/>
              <a:gd name="connsiteY46" fmla="*/ 699148 h 1379898"/>
              <a:gd name="connsiteX47" fmla="*/ 0 w 10319657"/>
              <a:gd name="connsiteY47" fmla="*/ 229988 h 137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319657" h="1379898" fill="none" extrusionOk="0">
                <a:moveTo>
                  <a:pt x="0" y="229988"/>
                </a:moveTo>
                <a:cubicBezTo>
                  <a:pt x="-30356" y="90399"/>
                  <a:pt x="136604" y="7127"/>
                  <a:pt x="229988" y="0"/>
                </a:cubicBezTo>
                <a:cubicBezTo>
                  <a:pt x="388927" y="-11846"/>
                  <a:pt x="591722" y="57507"/>
                  <a:pt x="809969" y="0"/>
                </a:cubicBezTo>
                <a:cubicBezTo>
                  <a:pt x="1028216" y="-57507"/>
                  <a:pt x="1063949" y="21190"/>
                  <a:pt x="1192757" y="0"/>
                </a:cubicBezTo>
                <a:cubicBezTo>
                  <a:pt x="1321565" y="-21190"/>
                  <a:pt x="1390302" y="32273"/>
                  <a:pt x="1575544" y="0"/>
                </a:cubicBezTo>
                <a:cubicBezTo>
                  <a:pt x="1760786" y="-32273"/>
                  <a:pt x="2038957" y="31969"/>
                  <a:pt x="2254123" y="0"/>
                </a:cubicBezTo>
                <a:cubicBezTo>
                  <a:pt x="2469289" y="-31969"/>
                  <a:pt x="2547254" y="47641"/>
                  <a:pt x="2834104" y="0"/>
                </a:cubicBezTo>
                <a:cubicBezTo>
                  <a:pt x="3120954" y="-47641"/>
                  <a:pt x="3018879" y="11823"/>
                  <a:pt x="3118295" y="0"/>
                </a:cubicBezTo>
                <a:cubicBezTo>
                  <a:pt x="3217711" y="-11823"/>
                  <a:pt x="3280939" y="11966"/>
                  <a:pt x="3402485" y="0"/>
                </a:cubicBezTo>
                <a:cubicBezTo>
                  <a:pt x="3524031" y="-11966"/>
                  <a:pt x="3669914" y="14565"/>
                  <a:pt x="3883870" y="0"/>
                </a:cubicBezTo>
                <a:cubicBezTo>
                  <a:pt x="4097827" y="-14565"/>
                  <a:pt x="4257702" y="6093"/>
                  <a:pt x="4463851" y="0"/>
                </a:cubicBezTo>
                <a:cubicBezTo>
                  <a:pt x="4670000" y="-6093"/>
                  <a:pt x="4658915" y="9103"/>
                  <a:pt x="4846639" y="0"/>
                </a:cubicBezTo>
                <a:cubicBezTo>
                  <a:pt x="5034363" y="-9103"/>
                  <a:pt x="5069447" y="44746"/>
                  <a:pt x="5229426" y="0"/>
                </a:cubicBezTo>
                <a:cubicBezTo>
                  <a:pt x="5389405" y="-44746"/>
                  <a:pt x="5816994" y="9785"/>
                  <a:pt x="6006601" y="0"/>
                </a:cubicBezTo>
                <a:cubicBezTo>
                  <a:pt x="6196208" y="-9785"/>
                  <a:pt x="6409327" y="27575"/>
                  <a:pt x="6685179" y="0"/>
                </a:cubicBezTo>
                <a:cubicBezTo>
                  <a:pt x="6961031" y="-27575"/>
                  <a:pt x="6959542" y="14326"/>
                  <a:pt x="7067967" y="0"/>
                </a:cubicBezTo>
                <a:cubicBezTo>
                  <a:pt x="7176392" y="-14326"/>
                  <a:pt x="7358819" y="1974"/>
                  <a:pt x="7450754" y="0"/>
                </a:cubicBezTo>
                <a:cubicBezTo>
                  <a:pt x="7542689" y="-1974"/>
                  <a:pt x="7770819" y="11001"/>
                  <a:pt x="8030736" y="0"/>
                </a:cubicBezTo>
                <a:cubicBezTo>
                  <a:pt x="8290653" y="-11001"/>
                  <a:pt x="8472962" y="33616"/>
                  <a:pt x="8610717" y="0"/>
                </a:cubicBezTo>
                <a:cubicBezTo>
                  <a:pt x="8748472" y="-33616"/>
                  <a:pt x="8826353" y="22078"/>
                  <a:pt x="8993504" y="0"/>
                </a:cubicBezTo>
                <a:cubicBezTo>
                  <a:pt x="9160655" y="-22078"/>
                  <a:pt x="9821633" y="26498"/>
                  <a:pt x="10089669" y="0"/>
                </a:cubicBezTo>
                <a:cubicBezTo>
                  <a:pt x="10186110" y="-17495"/>
                  <a:pt x="10298455" y="82705"/>
                  <a:pt x="10319657" y="229988"/>
                </a:cubicBezTo>
                <a:cubicBezTo>
                  <a:pt x="10363488" y="427990"/>
                  <a:pt x="10298914" y="509779"/>
                  <a:pt x="10319657" y="689949"/>
                </a:cubicBezTo>
                <a:cubicBezTo>
                  <a:pt x="10340400" y="870119"/>
                  <a:pt x="10295815" y="1045284"/>
                  <a:pt x="10319657" y="1149910"/>
                </a:cubicBezTo>
                <a:cubicBezTo>
                  <a:pt x="10316761" y="1257178"/>
                  <a:pt x="10212298" y="1389615"/>
                  <a:pt x="10089669" y="1379898"/>
                </a:cubicBezTo>
                <a:cubicBezTo>
                  <a:pt x="10016062" y="1383325"/>
                  <a:pt x="9907536" y="1351424"/>
                  <a:pt x="9805478" y="1379898"/>
                </a:cubicBezTo>
                <a:cubicBezTo>
                  <a:pt x="9703420" y="1408372"/>
                  <a:pt x="9344429" y="1336969"/>
                  <a:pt x="9126900" y="1379898"/>
                </a:cubicBezTo>
                <a:cubicBezTo>
                  <a:pt x="8909371" y="1422827"/>
                  <a:pt x="8600792" y="1319085"/>
                  <a:pt x="8448322" y="1379898"/>
                </a:cubicBezTo>
                <a:cubicBezTo>
                  <a:pt x="8295852" y="1440711"/>
                  <a:pt x="8024743" y="1353836"/>
                  <a:pt x="7868341" y="1379898"/>
                </a:cubicBezTo>
                <a:cubicBezTo>
                  <a:pt x="7711939" y="1405960"/>
                  <a:pt x="7708904" y="1357819"/>
                  <a:pt x="7584150" y="1379898"/>
                </a:cubicBezTo>
                <a:cubicBezTo>
                  <a:pt x="7459396" y="1401977"/>
                  <a:pt x="7345139" y="1342823"/>
                  <a:pt x="7201362" y="1379898"/>
                </a:cubicBezTo>
                <a:cubicBezTo>
                  <a:pt x="7057585" y="1416973"/>
                  <a:pt x="6752233" y="1371351"/>
                  <a:pt x="6621381" y="1379898"/>
                </a:cubicBezTo>
                <a:cubicBezTo>
                  <a:pt x="6490529" y="1388445"/>
                  <a:pt x="6108238" y="1332151"/>
                  <a:pt x="5844206" y="1379898"/>
                </a:cubicBezTo>
                <a:cubicBezTo>
                  <a:pt x="5580174" y="1427645"/>
                  <a:pt x="5682302" y="1358981"/>
                  <a:pt x="5560016" y="1379898"/>
                </a:cubicBezTo>
                <a:cubicBezTo>
                  <a:pt x="5437730" y="1400815"/>
                  <a:pt x="5166477" y="1322130"/>
                  <a:pt x="4881438" y="1379898"/>
                </a:cubicBezTo>
                <a:cubicBezTo>
                  <a:pt x="4596399" y="1437666"/>
                  <a:pt x="4668170" y="1374058"/>
                  <a:pt x="4498650" y="1379898"/>
                </a:cubicBezTo>
                <a:cubicBezTo>
                  <a:pt x="4329130" y="1385738"/>
                  <a:pt x="4208335" y="1377201"/>
                  <a:pt x="4115862" y="1379898"/>
                </a:cubicBezTo>
                <a:cubicBezTo>
                  <a:pt x="4023389" y="1382595"/>
                  <a:pt x="3820726" y="1323855"/>
                  <a:pt x="3535881" y="1379898"/>
                </a:cubicBezTo>
                <a:cubicBezTo>
                  <a:pt x="3251036" y="1435941"/>
                  <a:pt x="3255010" y="1360072"/>
                  <a:pt x="3054497" y="1379898"/>
                </a:cubicBezTo>
                <a:cubicBezTo>
                  <a:pt x="2853984" y="1399724"/>
                  <a:pt x="2799698" y="1365303"/>
                  <a:pt x="2671709" y="1379898"/>
                </a:cubicBezTo>
                <a:cubicBezTo>
                  <a:pt x="2543720" y="1394493"/>
                  <a:pt x="2432050" y="1340013"/>
                  <a:pt x="2288921" y="1379898"/>
                </a:cubicBezTo>
                <a:cubicBezTo>
                  <a:pt x="2145792" y="1419783"/>
                  <a:pt x="2064726" y="1371415"/>
                  <a:pt x="1906134" y="1379898"/>
                </a:cubicBezTo>
                <a:cubicBezTo>
                  <a:pt x="1747542" y="1388381"/>
                  <a:pt x="1685366" y="1379722"/>
                  <a:pt x="1523346" y="1379898"/>
                </a:cubicBezTo>
                <a:cubicBezTo>
                  <a:pt x="1361326" y="1380074"/>
                  <a:pt x="1252331" y="1338860"/>
                  <a:pt x="1041962" y="1379898"/>
                </a:cubicBezTo>
                <a:cubicBezTo>
                  <a:pt x="831593" y="1420936"/>
                  <a:pt x="401529" y="1342929"/>
                  <a:pt x="229988" y="1379898"/>
                </a:cubicBezTo>
                <a:cubicBezTo>
                  <a:pt x="86176" y="1345825"/>
                  <a:pt x="3278" y="1285389"/>
                  <a:pt x="0" y="1149910"/>
                </a:cubicBezTo>
                <a:cubicBezTo>
                  <a:pt x="-20343" y="926330"/>
                  <a:pt x="42834" y="899197"/>
                  <a:pt x="0" y="699148"/>
                </a:cubicBezTo>
                <a:cubicBezTo>
                  <a:pt x="-42834" y="499099"/>
                  <a:pt x="22625" y="459345"/>
                  <a:pt x="0" y="229988"/>
                </a:cubicBezTo>
                <a:close/>
              </a:path>
              <a:path w="10319657" h="1379898" stroke="0" extrusionOk="0">
                <a:moveTo>
                  <a:pt x="0" y="229988"/>
                </a:moveTo>
                <a:cubicBezTo>
                  <a:pt x="-1465" y="110086"/>
                  <a:pt x="126403" y="-5070"/>
                  <a:pt x="229988" y="0"/>
                </a:cubicBezTo>
                <a:cubicBezTo>
                  <a:pt x="501796" y="-10698"/>
                  <a:pt x="592512" y="7088"/>
                  <a:pt x="809969" y="0"/>
                </a:cubicBezTo>
                <a:cubicBezTo>
                  <a:pt x="1027426" y="-7088"/>
                  <a:pt x="1233730" y="47896"/>
                  <a:pt x="1587144" y="0"/>
                </a:cubicBezTo>
                <a:cubicBezTo>
                  <a:pt x="1940558" y="-47896"/>
                  <a:pt x="2090710" y="67412"/>
                  <a:pt x="2364319" y="0"/>
                </a:cubicBezTo>
                <a:cubicBezTo>
                  <a:pt x="2637929" y="-67412"/>
                  <a:pt x="2697337" y="44222"/>
                  <a:pt x="2944300" y="0"/>
                </a:cubicBezTo>
                <a:cubicBezTo>
                  <a:pt x="3191263" y="-44222"/>
                  <a:pt x="3203255" y="43353"/>
                  <a:pt x="3327088" y="0"/>
                </a:cubicBezTo>
                <a:cubicBezTo>
                  <a:pt x="3450921" y="-43353"/>
                  <a:pt x="3761685" y="48361"/>
                  <a:pt x="4104263" y="0"/>
                </a:cubicBezTo>
                <a:cubicBezTo>
                  <a:pt x="4446841" y="-48361"/>
                  <a:pt x="4408453" y="40683"/>
                  <a:pt x="4585647" y="0"/>
                </a:cubicBezTo>
                <a:cubicBezTo>
                  <a:pt x="4762841" y="-40683"/>
                  <a:pt x="4959951" y="25704"/>
                  <a:pt x="5165628" y="0"/>
                </a:cubicBezTo>
                <a:cubicBezTo>
                  <a:pt x="5371305" y="-25704"/>
                  <a:pt x="5543285" y="46783"/>
                  <a:pt x="5844206" y="0"/>
                </a:cubicBezTo>
                <a:cubicBezTo>
                  <a:pt x="6145127" y="-46783"/>
                  <a:pt x="6296099" y="73948"/>
                  <a:pt x="6522784" y="0"/>
                </a:cubicBezTo>
                <a:cubicBezTo>
                  <a:pt x="6749469" y="-73948"/>
                  <a:pt x="6868632" y="42552"/>
                  <a:pt x="7201362" y="0"/>
                </a:cubicBezTo>
                <a:cubicBezTo>
                  <a:pt x="7534092" y="-42552"/>
                  <a:pt x="7656269" y="49154"/>
                  <a:pt x="7978537" y="0"/>
                </a:cubicBezTo>
                <a:cubicBezTo>
                  <a:pt x="8300805" y="-49154"/>
                  <a:pt x="8429311" y="56384"/>
                  <a:pt x="8558519" y="0"/>
                </a:cubicBezTo>
                <a:cubicBezTo>
                  <a:pt x="8687727" y="-56384"/>
                  <a:pt x="8978616" y="68783"/>
                  <a:pt x="9138500" y="0"/>
                </a:cubicBezTo>
                <a:cubicBezTo>
                  <a:pt x="9298384" y="-68783"/>
                  <a:pt x="9825080" y="86713"/>
                  <a:pt x="10089669" y="0"/>
                </a:cubicBezTo>
                <a:cubicBezTo>
                  <a:pt x="10220733" y="10796"/>
                  <a:pt x="10295349" y="119369"/>
                  <a:pt x="10319657" y="229988"/>
                </a:cubicBezTo>
                <a:cubicBezTo>
                  <a:pt x="10374312" y="387253"/>
                  <a:pt x="10312738" y="576839"/>
                  <a:pt x="10319657" y="689949"/>
                </a:cubicBezTo>
                <a:cubicBezTo>
                  <a:pt x="10326576" y="803059"/>
                  <a:pt x="10275069" y="1003016"/>
                  <a:pt x="10319657" y="1149910"/>
                </a:cubicBezTo>
                <a:cubicBezTo>
                  <a:pt x="10341598" y="1273757"/>
                  <a:pt x="10223027" y="1346719"/>
                  <a:pt x="10089669" y="1379898"/>
                </a:cubicBezTo>
                <a:cubicBezTo>
                  <a:pt x="9980360" y="1395339"/>
                  <a:pt x="9925698" y="1348373"/>
                  <a:pt x="9805478" y="1379898"/>
                </a:cubicBezTo>
                <a:cubicBezTo>
                  <a:pt x="9685258" y="1411423"/>
                  <a:pt x="9217774" y="1287344"/>
                  <a:pt x="9028303" y="1379898"/>
                </a:cubicBezTo>
                <a:cubicBezTo>
                  <a:pt x="8838833" y="1472452"/>
                  <a:pt x="8562439" y="1334396"/>
                  <a:pt x="8251128" y="1379898"/>
                </a:cubicBezTo>
                <a:cubicBezTo>
                  <a:pt x="7939818" y="1425400"/>
                  <a:pt x="8038454" y="1349869"/>
                  <a:pt x="7868341" y="1379898"/>
                </a:cubicBezTo>
                <a:cubicBezTo>
                  <a:pt x="7698228" y="1409927"/>
                  <a:pt x="7488318" y="1321804"/>
                  <a:pt x="7189763" y="1379898"/>
                </a:cubicBezTo>
                <a:cubicBezTo>
                  <a:pt x="6891208" y="1437992"/>
                  <a:pt x="7044480" y="1378530"/>
                  <a:pt x="6905572" y="1379898"/>
                </a:cubicBezTo>
                <a:cubicBezTo>
                  <a:pt x="6766664" y="1381266"/>
                  <a:pt x="6604548" y="1348083"/>
                  <a:pt x="6424188" y="1379898"/>
                </a:cubicBezTo>
                <a:cubicBezTo>
                  <a:pt x="6243828" y="1411713"/>
                  <a:pt x="6013763" y="1365271"/>
                  <a:pt x="5844206" y="1379898"/>
                </a:cubicBezTo>
                <a:cubicBezTo>
                  <a:pt x="5674649" y="1394525"/>
                  <a:pt x="5393734" y="1340157"/>
                  <a:pt x="5264225" y="1379898"/>
                </a:cubicBezTo>
                <a:cubicBezTo>
                  <a:pt x="5134716" y="1419639"/>
                  <a:pt x="5027465" y="1358088"/>
                  <a:pt x="4881438" y="1379898"/>
                </a:cubicBezTo>
                <a:cubicBezTo>
                  <a:pt x="4735411" y="1401708"/>
                  <a:pt x="4380725" y="1352129"/>
                  <a:pt x="4202859" y="1379898"/>
                </a:cubicBezTo>
                <a:cubicBezTo>
                  <a:pt x="4024993" y="1407667"/>
                  <a:pt x="4058186" y="1354263"/>
                  <a:pt x="3918669" y="1379898"/>
                </a:cubicBezTo>
                <a:cubicBezTo>
                  <a:pt x="3779152" y="1405533"/>
                  <a:pt x="3576687" y="1326215"/>
                  <a:pt x="3437284" y="1379898"/>
                </a:cubicBezTo>
                <a:cubicBezTo>
                  <a:pt x="3297881" y="1433581"/>
                  <a:pt x="3242035" y="1359409"/>
                  <a:pt x="3153093" y="1379898"/>
                </a:cubicBezTo>
                <a:cubicBezTo>
                  <a:pt x="3064151" y="1400387"/>
                  <a:pt x="2746261" y="1286701"/>
                  <a:pt x="2375919" y="1379898"/>
                </a:cubicBezTo>
                <a:cubicBezTo>
                  <a:pt x="2005577" y="1473095"/>
                  <a:pt x="2029554" y="1350041"/>
                  <a:pt x="1795937" y="1379898"/>
                </a:cubicBezTo>
                <a:cubicBezTo>
                  <a:pt x="1562320" y="1409755"/>
                  <a:pt x="1578390" y="1375307"/>
                  <a:pt x="1413150" y="1379898"/>
                </a:cubicBezTo>
                <a:cubicBezTo>
                  <a:pt x="1247910" y="1384489"/>
                  <a:pt x="1258419" y="1346185"/>
                  <a:pt x="1128959" y="1379898"/>
                </a:cubicBezTo>
                <a:cubicBezTo>
                  <a:pt x="999499" y="1413611"/>
                  <a:pt x="422354" y="1278144"/>
                  <a:pt x="229988" y="1379898"/>
                </a:cubicBezTo>
                <a:cubicBezTo>
                  <a:pt x="114420" y="1387361"/>
                  <a:pt x="14365" y="1300346"/>
                  <a:pt x="0" y="1149910"/>
                </a:cubicBezTo>
                <a:cubicBezTo>
                  <a:pt x="-51331" y="1038162"/>
                  <a:pt x="2101" y="899667"/>
                  <a:pt x="0" y="689949"/>
                </a:cubicBezTo>
                <a:cubicBezTo>
                  <a:pt x="-2101" y="480231"/>
                  <a:pt x="16753" y="354948"/>
                  <a:pt x="0" y="229988"/>
                </a:cubicBezTo>
                <a:close/>
              </a:path>
            </a:pathLst>
          </a:custGeom>
          <a:solidFill>
            <a:schemeClr val="accent2">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6: </a:t>
            </a:r>
            <a:r>
              <a:rPr kumimoji="0" lang="vi-VN"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Khi nguyệt thực toàn phần xảy ra, Mặt Trăng có màu</a:t>
            </a:r>
          </a:p>
        </p:txBody>
      </p:sp>
      <p:sp>
        <p:nvSpPr>
          <p:cNvPr id="16" name="TextBox 15" descr="n25 Fb Nguyen Phuong">
            <a:extLst>
              <a:ext uri="{FF2B5EF4-FFF2-40B4-BE49-F238E27FC236}">
                <a16:creationId xmlns:a16="http://schemas.microsoft.com/office/drawing/2014/main" id="{DFD12ED4-DB4B-4659-98AE-E3D50E265C78}"/>
              </a:ext>
            </a:extLst>
          </p:cNvPr>
          <p:cNvSpPr txBox="1"/>
          <p:nvPr/>
        </p:nvSpPr>
        <p:spPr>
          <a:xfrm>
            <a:off x="2476750" y="2553156"/>
            <a:ext cx="1847056"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đen</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descr="n25 Fb Nguyen Phuong">
            <a:extLst>
              <a:ext uri="{FF2B5EF4-FFF2-40B4-BE49-F238E27FC236}">
                <a16:creationId xmlns:a16="http://schemas.microsoft.com/office/drawing/2014/main" id="{5476962C-C26B-418D-BACD-51FEA10BE49A}"/>
              </a:ext>
            </a:extLst>
          </p:cNvPr>
          <p:cNvSpPr txBox="1"/>
          <p:nvPr/>
        </p:nvSpPr>
        <p:spPr>
          <a:xfrm>
            <a:off x="2476751" y="4068430"/>
            <a:ext cx="1847056"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trắng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descr="n25 Fb Nguyen Phuong">
            <a:extLst>
              <a:ext uri="{FF2B5EF4-FFF2-40B4-BE49-F238E27FC236}">
                <a16:creationId xmlns:a16="http://schemas.microsoft.com/office/drawing/2014/main" id="{4C7B4907-D87A-4138-AB79-A1CBFC9DD2C3}"/>
              </a:ext>
            </a:extLst>
          </p:cNvPr>
          <p:cNvSpPr txBox="1"/>
          <p:nvPr/>
        </p:nvSpPr>
        <p:spPr>
          <a:xfrm>
            <a:off x="6905058" y="2553156"/>
            <a:ext cx="1847056" cy="646331"/>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descr="n25 Fb Nguyen Phuong">
            <a:extLst>
              <a:ext uri="{FF2B5EF4-FFF2-40B4-BE49-F238E27FC236}">
                <a16:creationId xmlns:a16="http://schemas.microsoft.com/office/drawing/2014/main" id="{19BA9B9F-BC53-49AC-9435-D8BD875C43CC}"/>
              </a:ext>
            </a:extLst>
          </p:cNvPr>
          <p:cNvSpPr txBox="1"/>
          <p:nvPr/>
        </p:nvSpPr>
        <p:spPr>
          <a:xfrm>
            <a:off x="6905059" y="3973564"/>
            <a:ext cx="3362346" cy="1200329"/>
          </a:xfrm>
          <a:prstGeom prst="rect">
            <a:avLst/>
          </a:prstGeom>
          <a:noFill/>
          <a:ln w="25400">
            <a:solidFill>
              <a:srgbClr val="4472C4">
                <a:shade val="50000"/>
              </a:srgbClr>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đỏ</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đồng</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hoặc</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cam </a:t>
            </a:r>
            <a:r>
              <a:rPr kumimoji="0" lang="en-US" sz="3600" b="1" i="0" u="none" strike="noStrike" kern="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sẫm</a:t>
            </a:r>
            <a:r>
              <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243;p19" descr="n25 Fb Nguyen Phuong">
            <a:extLst>
              <a:ext uri="{FF2B5EF4-FFF2-40B4-BE49-F238E27FC236}">
                <a16:creationId xmlns:a16="http://schemas.microsoft.com/office/drawing/2014/main" id="{413101FD-7024-4643-A4AE-3D9E47CE24F9}"/>
              </a:ext>
            </a:extLst>
          </p:cNvPr>
          <p:cNvSpPr/>
          <p:nvPr/>
        </p:nvSpPr>
        <p:spPr>
          <a:xfrm>
            <a:off x="1812722" y="2585574"/>
            <a:ext cx="617963" cy="613913"/>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Google Shape;243;p19" descr="n25 Fb Nguyen Phuong">
            <a:extLst>
              <a:ext uri="{FF2B5EF4-FFF2-40B4-BE49-F238E27FC236}">
                <a16:creationId xmlns:a16="http://schemas.microsoft.com/office/drawing/2014/main" id="{97557A3C-D277-4845-B4D4-A8FF5E8CAD21}"/>
              </a:ext>
            </a:extLst>
          </p:cNvPr>
          <p:cNvSpPr/>
          <p:nvPr/>
        </p:nvSpPr>
        <p:spPr>
          <a:xfrm>
            <a:off x="1812722" y="4079849"/>
            <a:ext cx="617963" cy="613913"/>
          </a:xfrm>
          <a:prstGeom prst="ellipse">
            <a:avLst/>
          </a:prstGeom>
          <a:solidFill>
            <a:srgbClr val="00B05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Google Shape;243;p19" descr="n25 Fb Nguyen Phuong">
            <a:extLst>
              <a:ext uri="{FF2B5EF4-FFF2-40B4-BE49-F238E27FC236}">
                <a16:creationId xmlns:a16="http://schemas.microsoft.com/office/drawing/2014/main" id="{BBEA3EF6-B2C4-45F8-A15B-1036C6F2591F}"/>
              </a:ext>
            </a:extLst>
          </p:cNvPr>
          <p:cNvSpPr/>
          <p:nvPr/>
        </p:nvSpPr>
        <p:spPr>
          <a:xfrm>
            <a:off x="6254430" y="2585574"/>
            <a:ext cx="617963" cy="613913"/>
          </a:xfrm>
          <a:prstGeom prst="ellipse">
            <a:avLst/>
          </a:prstGeom>
          <a:solidFill>
            <a:schemeClr val="accent1">
              <a:lumMod val="50000"/>
              <a:alpha val="87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Google Shape;243;p19" descr="n25 Fb Nguyen Phuong">
            <a:extLst>
              <a:ext uri="{FF2B5EF4-FFF2-40B4-BE49-F238E27FC236}">
                <a16:creationId xmlns:a16="http://schemas.microsoft.com/office/drawing/2014/main" id="{8D4E9BD1-3D49-412B-AB3B-8CE5AA108B0B}"/>
              </a:ext>
            </a:extLst>
          </p:cNvPr>
          <p:cNvSpPr/>
          <p:nvPr/>
        </p:nvSpPr>
        <p:spPr>
          <a:xfrm>
            <a:off x="6254432" y="4021536"/>
            <a:ext cx="617963" cy="613913"/>
          </a:xfrm>
          <a:prstGeom prst="ellipse">
            <a:avLst/>
          </a:prstGeom>
          <a:solidFill>
            <a:srgbClr val="FF0000">
              <a:alpha val="87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3967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9"/>
                                        </p:tgtEl>
                                        <p:attrNameLst>
                                          <p:attrName>style.color</p:attrName>
                                        </p:attrNameLst>
                                      </p:cBhvr>
                                      <p:by>
                                        <p:hsl h="7200000" s="0" l="0"/>
                                      </p:by>
                                    </p:animClr>
                                    <p:animClr clrSpc="hsl" dir="cw">
                                      <p:cBhvr>
                                        <p:cTn id="7" dur="500" fill="hold"/>
                                        <p:tgtEl>
                                          <p:spTgt spid="19"/>
                                        </p:tgtEl>
                                        <p:attrNameLst>
                                          <p:attrName>fillcolor</p:attrName>
                                        </p:attrNameLst>
                                      </p:cBhvr>
                                      <p:by>
                                        <p:hsl h="7200000" s="0" l="0"/>
                                      </p:by>
                                    </p:animClr>
                                    <p:animClr clrSpc="hsl" dir="cw">
                                      <p:cBhvr>
                                        <p:cTn id="8" dur="500" fill="hold"/>
                                        <p:tgtEl>
                                          <p:spTgt spid="19"/>
                                        </p:tgtEl>
                                        <p:attrNameLst>
                                          <p:attrName>stroke.color</p:attrName>
                                        </p:attrNameLst>
                                      </p:cBhvr>
                                      <p:by>
                                        <p:hsl h="7200000" s="0" l="0"/>
                                      </p:by>
                                    </p:animClr>
                                    <p:set>
                                      <p:cBhvr>
                                        <p:cTn id="9" dur="500" fill="hold"/>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1463039" y="279085"/>
            <a:ext cx="9242475" cy="987008"/>
          </a:xfrm>
          <a:custGeom>
            <a:avLst/>
            <a:gdLst>
              <a:gd name="connsiteX0" fmla="*/ 0 w 9242475"/>
              <a:gd name="connsiteY0" fmla="*/ 164505 h 987008"/>
              <a:gd name="connsiteX1" fmla="*/ 164505 w 9242475"/>
              <a:gd name="connsiteY1" fmla="*/ 0 h 987008"/>
              <a:gd name="connsiteX2" fmla="*/ 758736 w 9242475"/>
              <a:gd name="connsiteY2" fmla="*/ 0 h 987008"/>
              <a:gd name="connsiteX3" fmla="*/ 1442102 w 9242475"/>
              <a:gd name="connsiteY3" fmla="*/ 0 h 987008"/>
              <a:gd name="connsiteX4" fmla="*/ 1768929 w 9242475"/>
              <a:gd name="connsiteY4" fmla="*/ 0 h 987008"/>
              <a:gd name="connsiteX5" fmla="*/ 2541429 w 9242475"/>
              <a:gd name="connsiteY5" fmla="*/ 0 h 987008"/>
              <a:gd name="connsiteX6" fmla="*/ 3046525 w 9242475"/>
              <a:gd name="connsiteY6" fmla="*/ 0 h 987008"/>
              <a:gd name="connsiteX7" fmla="*/ 3462487 w 9242475"/>
              <a:gd name="connsiteY7" fmla="*/ 0 h 987008"/>
              <a:gd name="connsiteX8" fmla="*/ 3878449 w 9242475"/>
              <a:gd name="connsiteY8" fmla="*/ 0 h 987008"/>
              <a:gd name="connsiteX9" fmla="*/ 4561814 w 9242475"/>
              <a:gd name="connsiteY9" fmla="*/ 0 h 987008"/>
              <a:gd name="connsiteX10" fmla="*/ 5156045 w 9242475"/>
              <a:gd name="connsiteY10" fmla="*/ 0 h 987008"/>
              <a:gd name="connsiteX11" fmla="*/ 5482872 w 9242475"/>
              <a:gd name="connsiteY11" fmla="*/ 0 h 987008"/>
              <a:gd name="connsiteX12" fmla="*/ 5809699 w 9242475"/>
              <a:gd name="connsiteY12" fmla="*/ 0 h 987008"/>
              <a:gd name="connsiteX13" fmla="*/ 6314796 w 9242475"/>
              <a:gd name="connsiteY13" fmla="*/ 0 h 987008"/>
              <a:gd name="connsiteX14" fmla="*/ 6909027 w 9242475"/>
              <a:gd name="connsiteY14" fmla="*/ 0 h 987008"/>
              <a:gd name="connsiteX15" fmla="*/ 7324989 w 9242475"/>
              <a:gd name="connsiteY15" fmla="*/ 0 h 987008"/>
              <a:gd name="connsiteX16" fmla="*/ 7740950 w 9242475"/>
              <a:gd name="connsiteY16" fmla="*/ 0 h 987008"/>
              <a:gd name="connsiteX17" fmla="*/ 8513451 w 9242475"/>
              <a:gd name="connsiteY17" fmla="*/ 0 h 987008"/>
              <a:gd name="connsiteX18" fmla="*/ 9077970 w 9242475"/>
              <a:gd name="connsiteY18" fmla="*/ 0 h 987008"/>
              <a:gd name="connsiteX19" fmla="*/ 9242475 w 9242475"/>
              <a:gd name="connsiteY19" fmla="*/ 164505 h 987008"/>
              <a:gd name="connsiteX20" fmla="*/ 9242475 w 9242475"/>
              <a:gd name="connsiteY20" fmla="*/ 486924 h 987008"/>
              <a:gd name="connsiteX21" fmla="*/ 9242475 w 9242475"/>
              <a:gd name="connsiteY21" fmla="*/ 822503 h 987008"/>
              <a:gd name="connsiteX22" fmla="*/ 9077970 w 9242475"/>
              <a:gd name="connsiteY22" fmla="*/ 987008 h 987008"/>
              <a:gd name="connsiteX23" fmla="*/ 8662008 w 9242475"/>
              <a:gd name="connsiteY23" fmla="*/ 987008 h 987008"/>
              <a:gd name="connsiteX24" fmla="*/ 7889508 w 9242475"/>
              <a:gd name="connsiteY24" fmla="*/ 987008 h 987008"/>
              <a:gd name="connsiteX25" fmla="*/ 7562681 w 9242475"/>
              <a:gd name="connsiteY25" fmla="*/ 987008 h 987008"/>
              <a:gd name="connsiteX26" fmla="*/ 6879315 w 9242475"/>
              <a:gd name="connsiteY26" fmla="*/ 987008 h 987008"/>
              <a:gd name="connsiteX27" fmla="*/ 6374219 w 9242475"/>
              <a:gd name="connsiteY27" fmla="*/ 987008 h 987008"/>
              <a:gd name="connsiteX28" fmla="*/ 5601719 w 9242475"/>
              <a:gd name="connsiteY28" fmla="*/ 987008 h 987008"/>
              <a:gd name="connsiteX29" fmla="*/ 4918353 w 9242475"/>
              <a:gd name="connsiteY29" fmla="*/ 987008 h 987008"/>
              <a:gd name="connsiteX30" fmla="*/ 4234987 w 9242475"/>
              <a:gd name="connsiteY30" fmla="*/ 987008 h 987008"/>
              <a:gd name="connsiteX31" fmla="*/ 3551622 w 9242475"/>
              <a:gd name="connsiteY31" fmla="*/ 987008 h 987008"/>
              <a:gd name="connsiteX32" fmla="*/ 2957391 w 9242475"/>
              <a:gd name="connsiteY32" fmla="*/ 987008 h 987008"/>
              <a:gd name="connsiteX33" fmla="*/ 2630564 w 9242475"/>
              <a:gd name="connsiteY33" fmla="*/ 987008 h 987008"/>
              <a:gd name="connsiteX34" fmla="*/ 2214602 w 9242475"/>
              <a:gd name="connsiteY34" fmla="*/ 987008 h 987008"/>
              <a:gd name="connsiteX35" fmla="*/ 1620371 w 9242475"/>
              <a:gd name="connsiteY35" fmla="*/ 987008 h 987008"/>
              <a:gd name="connsiteX36" fmla="*/ 847871 w 9242475"/>
              <a:gd name="connsiteY36" fmla="*/ 987008 h 987008"/>
              <a:gd name="connsiteX37" fmla="*/ 164505 w 9242475"/>
              <a:gd name="connsiteY37" fmla="*/ 987008 h 987008"/>
              <a:gd name="connsiteX38" fmla="*/ 0 w 9242475"/>
              <a:gd name="connsiteY38" fmla="*/ 822503 h 987008"/>
              <a:gd name="connsiteX39" fmla="*/ 0 w 9242475"/>
              <a:gd name="connsiteY39" fmla="*/ 500084 h 987008"/>
              <a:gd name="connsiteX40" fmla="*/ 0 w 9242475"/>
              <a:gd name="connsiteY40" fmla="*/ 164505 h 98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42475" h="987008" fill="none" extrusionOk="0">
                <a:moveTo>
                  <a:pt x="0" y="164505"/>
                </a:moveTo>
                <a:cubicBezTo>
                  <a:pt x="12464" y="81774"/>
                  <a:pt x="78609" y="8082"/>
                  <a:pt x="164505" y="0"/>
                </a:cubicBezTo>
                <a:cubicBezTo>
                  <a:pt x="433423" y="-60362"/>
                  <a:pt x="487732" y="634"/>
                  <a:pt x="758736" y="0"/>
                </a:cubicBezTo>
                <a:cubicBezTo>
                  <a:pt x="1029740" y="-634"/>
                  <a:pt x="1256024" y="20015"/>
                  <a:pt x="1442102" y="0"/>
                </a:cubicBezTo>
                <a:cubicBezTo>
                  <a:pt x="1628180" y="-20015"/>
                  <a:pt x="1624861" y="15222"/>
                  <a:pt x="1768929" y="0"/>
                </a:cubicBezTo>
                <a:cubicBezTo>
                  <a:pt x="1912997" y="-15222"/>
                  <a:pt x="2378698" y="42463"/>
                  <a:pt x="2541429" y="0"/>
                </a:cubicBezTo>
                <a:cubicBezTo>
                  <a:pt x="2704160" y="-42463"/>
                  <a:pt x="2830113" y="11119"/>
                  <a:pt x="3046525" y="0"/>
                </a:cubicBezTo>
                <a:cubicBezTo>
                  <a:pt x="3262937" y="-11119"/>
                  <a:pt x="3287067" y="31323"/>
                  <a:pt x="3462487" y="0"/>
                </a:cubicBezTo>
                <a:cubicBezTo>
                  <a:pt x="3637907" y="-31323"/>
                  <a:pt x="3756502" y="601"/>
                  <a:pt x="3878449" y="0"/>
                </a:cubicBezTo>
                <a:cubicBezTo>
                  <a:pt x="4000396" y="-601"/>
                  <a:pt x="4385773" y="22220"/>
                  <a:pt x="4561814" y="0"/>
                </a:cubicBezTo>
                <a:cubicBezTo>
                  <a:pt x="4737856" y="-22220"/>
                  <a:pt x="4960815" y="6254"/>
                  <a:pt x="5156045" y="0"/>
                </a:cubicBezTo>
                <a:cubicBezTo>
                  <a:pt x="5351275" y="-6254"/>
                  <a:pt x="5373088" y="5779"/>
                  <a:pt x="5482872" y="0"/>
                </a:cubicBezTo>
                <a:cubicBezTo>
                  <a:pt x="5592656" y="-5779"/>
                  <a:pt x="5703202" y="10057"/>
                  <a:pt x="5809699" y="0"/>
                </a:cubicBezTo>
                <a:cubicBezTo>
                  <a:pt x="5916196" y="-10057"/>
                  <a:pt x="6069556" y="35066"/>
                  <a:pt x="6314796" y="0"/>
                </a:cubicBezTo>
                <a:cubicBezTo>
                  <a:pt x="6560036" y="-35066"/>
                  <a:pt x="6657910" y="45582"/>
                  <a:pt x="6909027" y="0"/>
                </a:cubicBezTo>
                <a:cubicBezTo>
                  <a:pt x="7160144" y="-45582"/>
                  <a:pt x="7126355" y="22652"/>
                  <a:pt x="7324989" y="0"/>
                </a:cubicBezTo>
                <a:cubicBezTo>
                  <a:pt x="7523623" y="-22652"/>
                  <a:pt x="7542730" y="25484"/>
                  <a:pt x="7740950" y="0"/>
                </a:cubicBezTo>
                <a:cubicBezTo>
                  <a:pt x="7939170" y="-25484"/>
                  <a:pt x="8301524" y="47046"/>
                  <a:pt x="8513451" y="0"/>
                </a:cubicBezTo>
                <a:cubicBezTo>
                  <a:pt x="8725378" y="-47046"/>
                  <a:pt x="8798911" y="8029"/>
                  <a:pt x="9077970" y="0"/>
                </a:cubicBezTo>
                <a:cubicBezTo>
                  <a:pt x="9171348" y="-41"/>
                  <a:pt x="9226065" y="94546"/>
                  <a:pt x="9242475" y="164505"/>
                </a:cubicBezTo>
                <a:cubicBezTo>
                  <a:pt x="9279018" y="249116"/>
                  <a:pt x="9226969" y="387605"/>
                  <a:pt x="9242475" y="486924"/>
                </a:cubicBezTo>
                <a:cubicBezTo>
                  <a:pt x="9257981" y="586243"/>
                  <a:pt x="9208580" y="674401"/>
                  <a:pt x="9242475" y="822503"/>
                </a:cubicBezTo>
                <a:cubicBezTo>
                  <a:pt x="9255057" y="931269"/>
                  <a:pt x="9175086" y="966965"/>
                  <a:pt x="9077970" y="987008"/>
                </a:cubicBezTo>
                <a:cubicBezTo>
                  <a:pt x="8988280" y="1024847"/>
                  <a:pt x="8809353" y="964737"/>
                  <a:pt x="8662008" y="987008"/>
                </a:cubicBezTo>
                <a:cubicBezTo>
                  <a:pt x="8514663" y="1009279"/>
                  <a:pt x="8192039" y="983102"/>
                  <a:pt x="7889508" y="987008"/>
                </a:cubicBezTo>
                <a:cubicBezTo>
                  <a:pt x="7586977" y="990914"/>
                  <a:pt x="7725723" y="980931"/>
                  <a:pt x="7562681" y="987008"/>
                </a:cubicBezTo>
                <a:cubicBezTo>
                  <a:pt x="7399639" y="993085"/>
                  <a:pt x="7199697" y="911374"/>
                  <a:pt x="6879315" y="987008"/>
                </a:cubicBezTo>
                <a:cubicBezTo>
                  <a:pt x="6558933" y="1062642"/>
                  <a:pt x="6497394" y="957446"/>
                  <a:pt x="6374219" y="987008"/>
                </a:cubicBezTo>
                <a:cubicBezTo>
                  <a:pt x="6251044" y="1016570"/>
                  <a:pt x="5917328" y="899017"/>
                  <a:pt x="5601719" y="987008"/>
                </a:cubicBezTo>
                <a:cubicBezTo>
                  <a:pt x="5286110" y="1074999"/>
                  <a:pt x="5142862" y="980837"/>
                  <a:pt x="4918353" y="987008"/>
                </a:cubicBezTo>
                <a:cubicBezTo>
                  <a:pt x="4693844" y="993179"/>
                  <a:pt x="4545437" y="922163"/>
                  <a:pt x="4234987" y="987008"/>
                </a:cubicBezTo>
                <a:cubicBezTo>
                  <a:pt x="3924537" y="1051853"/>
                  <a:pt x="3860736" y="934128"/>
                  <a:pt x="3551622" y="987008"/>
                </a:cubicBezTo>
                <a:cubicBezTo>
                  <a:pt x="3242508" y="1039888"/>
                  <a:pt x="3106549" y="929604"/>
                  <a:pt x="2957391" y="987008"/>
                </a:cubicBezTo>
                <a:cubicBezTo>
                  <a:pt x="2808233" y="1044412"/>
                  <a:pt x="2762225" y="953843"/>
                  <a:pt x="2630564" y="987008"/>
                </a:cubicBezTo>
                <a:cubicBezTo>
                  <a:pt x="2498903" y="1020173"/>
                  <a:pt x="2390456" y="962737"/>
                  <a:pt x="2214602" y="987008"/>
                </a:cubicBezTo>
                <a:cubicBezTo>
                  <a:pt x="2038748" y="1011279"/>
                  <a:pt x="1840197" y="916215"/>
                  <a:pt x="1620371" y="987008"/>
                </a:cubicBezTo>
                <a:cubicBezTo>
                  <a:pt x="1400545" y="1057801"/>
                  <a:pt x="1104679" y="968274"/>
                  <a:pt x="847871" y="987008"/>
                </a:cubicBezTo>
                <a:cubicBezTo>
                  <a:pt x="591063" y="1005742"/>
                  <a:pt x="452331" y="965477"/>
                  <a:pt x="164505" y="987008"/>
                </a:cubicBezTo>
                <a:cubicBezTo>
                  <a:pt x="68619" y="1005714"/>
                  <a:pt x="166" y="916125"/>
                  <a:pt x="0" y="822503"/>
                </a:cubicBezTo>
                <a:cubicBezTo>
                  <a:pt x="-2838" y="700581"/>
                  <a:pt x="28991" y="659727"/>
                  <a:pt x="0" y="500084"/>
                </a:cubicBezTo>
                <a:cubicBezTo>
                  <a:pt x="-28991" y="340441"/>
                  <a:pt x="14051" y="278218"/>
                  <a:pt x="0" y="164505"/>
                </a:cubicBezTo>
                <a:close/>
              </a:path>
              <a:path w="9242475" h="987008" stroke="0" extrusionOk="0">
                <a:moveTo>
                  <a:pt x="0" y="164505"/>
                </a:moveTo>
                <a:cubicBezTo>
                  <a:pt x="-3269" y="89532"/>
                  <a:pt x="77614" y="-857"/>
                  <a:pt x="164505" y="0"/>
                </a:cubicBezTo>
                <a:cubicBezTo>
                  <a:pt x="317504" y="-71069"/>
                  <a:pt x="545931" y="63553"/>
                  <a:pt x="758736" y="0"/>
                </a:cubicBezTo>
                <a:cubicBezTo>
                  <a:pt x="971541" y="-63553"/>
                  <a:pt x="1337001" y="79759"/>
                  <a:pt x="1531236" y="0"/>
                </a:cubicBezTo>
                <a:cubicBezTo>
                  <a:pt x="1725471" y="-79759"/>
                  <a:pt x="1918606" y="46450"/>
                  <a:pt x="2303737" y="0"/>
                </a:cubicBezTo>
                <a:cubicBezTo>
                  <a:pt x="2688868" y="-46450"/>
                  <a:pt x="2653774" y="40331"/>
                  <a:pt x="2897968" y="0"/>
                </a:cubicBezTo>
                <a:cubicBezTo>
                  <a:pt x="3142162" y="-40331"/>
                  <a:pt x="3175780" y="35503"/>
                  <a:pt x="3313929" y="0"/>
                </a:cubicBezTo>
                <a:cubicBezTo>
                  <a:pt x="3452078" y="-35503"/>
                  <a:pt x="3783013" y="68627"/>
                  <a:pt x="4086430" y="0"/>
                </a:cubicBezTo>
                <a:cubicBezTo>
                  <a:pt x="4389847" y="-68627"/>
                  <a:pt x="4343125" y="18102"/>
                  <a:pt x="4591526" y="0"/>
                </a:cubicBezTo>
                <a:cubicBezTo>
                  <a:pt x="4839927" y="-18102"/>
                  <a:pt x="4960214" y="38626"/>
                  <a:pt x="5185757" y="0"/>
                </a:cubicBezTo>
                <a:cubicBezTo>
                  <a:pt x="5411300" y="-38626"/>
                  <a:pt x="5657451" y="3004"/>
                  <a:pt x="5869123" y="0"/>
                </a:cubicBezTo>
                <a:cubicBezTo>
                  <a:pt x="6080795" y="-3004"/>
                  <a:pt x="6294948" y="4801"/>
                  <a:pt x="6552488" y="0"/>
                </a:cubicBezTo>
                <a:cubicBezTo>
                  <a:pt x="6810028" y="-4801"/>
                  <a:pt x="7091143" y="31395"/>
                  <a:pt x="7235854" y="0"/>
                </a:cubicBezTo>
                <a:cubicBezTo>
                  <a:pt x="7380565" y="-31395"/>
                  <a:pt x="7630054" y="1727"/>
                  <a:pt x="8008354" y="0"/>
                </a:cubicBezTo>
                <a:cubicBezTo>
                  <a:pt x="8386654" y="-1727"/>
                  <a:pt x="8556115" y="39499"/>
                  <a:pt x="9077970" y="0"/>
                </a:cubicBezTo>
                <a:cubicBezTo>
                  <a:pt x="9180846" y="21116"/>
                  <a:pt x="9235857" y="86551"/>
                  <a:pt x="9242475" y="164505"/>
                </a:cubicBezTo>
                <a:cubicBezTo>
                  <a:pt x="9253805" y="256737"/>
                  <a:pt x="9224232" y="388339"/>
                  <a:pt x="9242475" y="473764"/>
                </a:cubicBezTo>
                <a:cubicBezTo>
                  <a:pt x="9260718" y="559189"/>
                  <a:pt x="9223001" y="674123"/>
                  <a:pt x="9242475" y="822503"/>
                </a:cubicBezTo>
                <a:cubicBezTo>
                  <a:pt x="9239465" y="914030"/>
                  <a:pt x="9177579" y="978272"/>
                  <a:pt x="9077970" y="987008"/>
                </a:cubicBezTo>
                <a:cubicBezTo>
                  <a:pt x="8967704" y="1020007"/>
                  <a:pt x="8877710" y="967800"/>
                  <a:pt x="8751143" y="987008"/>
                </a:cubicBezTo>
                <a:cubicBezTo>
                  <a:pt x="8624576" y="1006216"/>
                  <a:pt x="8477198" y="951376"/>
                  <a:pt x="8335181" y="987008"/>
                </a:cubicBezTo>
                <a:cubicBezTo>
                  <a:pt x="8193164" y="1022640"/>
                  <a:pt x="7936197" y="944252"/>
                  <a:pt x="7740950" y="987008"/>
                </a:cubicBezTo>
                <a:cubicBezTo>
                  <a:pt x="7545703" y="1029764"/>
                  <a:pt x="7219516" y="910639"/>
                  <a:pt x="6968450" y="987008"/>
                </a:cubicBezTo>
                <a:cubicBezTo>
                  <a:pt x="6717384" y="1063377"/>
                  <a:pt x="6480159" y="963205"/>
                  <a:pt x="6195950" y="987008"/>
                </a:cubicBezTo>
                <a:cubicBezTo>
                  <a:pt x="5911741" y="1010811"/>
                  <a:pt x="5985257" y="964086"/>
                  <a:pt x="5779988" y="987008"/>
                </a:cubicBezTo>
                <a:cubicBezTo>
                  <a:pt x="5574719" y="1009930"/>
                  <a:pt x="5279655" y="950726"/>
                  <a:pt x="5096622" y="987008"/>
                </a:cubicBezTo>
                <a:cubicBezTo>
                  <a:pt x="4913589" y="1023290"/>
                  <a:pt x="4835771" y="972803"/>
                  <a:pt x="4769795" y="987008"/>
                </a:cubicBezTo>
                <a:cubicBezTo>
                  <a:pt x="4703819" y="1001213"/>
                  <a:pt x="4458526" y="950214"/>
                  <a:pt x="4264699" y="987008"/>
                </a:cubicBezTo>
                <a:cubicBezTo>
                  <a:pt x="4070872" y="1023802"/>
                  <a:pt x="3930083" y="944165"/>
                  <a:pt x="3670468" y="987008"/>
                </a:cubicBezTo>
                <a:cubicBezTo>
                  <a:pt x="3410853" y="1029851"/>
                  <a:pt x="3363300" y="931452"/>
                  <a:pt x="3076237" y="987008"/>
                </a:cubicBezTo>
                <a:cubicBezTo>
                  <a:pt x="2789174" y="1042564"/>
                  <a:pt x="2831637" y="944792"/>
                  <a:pt x="2660275" y="987008"/>
                </a:cubicBezTo>
                <a:cubicBezTo>
                  <a:pt x="2488913" y="1029224"/>
                  <a:pt x="2169577" y="948957"/>
                  <a:pt x="1976910" y="987008"/>
                </a:cubicBezTo>
                <a:cubicBezTo>
                  <a:pt x="1784243" y="1025059"/>
                  <a:pt x="1718192" y="958626"/>
                  <a:pt x="1650083" y="987008"/>
                </a:cubicBezTo>
                <a:cubicBezTo>
                  <a:pt x="1581974" y="1015390"/>
                  <a:pt x="1271560" y="930283"/>
                  <a:pt x="1144986" y="987008"/>
                </a:cubicBezTo>
                <a:cubicBezTo>
                  <a:pt x="1018412" y="1043733"/>
                  <a:pt x="900727" y="961707"/>
                  <a:pt x="818159" y="987008"/>
                </a:cubicBezTo>
                <a:cubicBezTo>
                  <a:pt x="735591" y="1012309"/>
                  <a:pt x="422378" y="913516"/>
                  <a:pt x="164505" y="987008"/>
                </a:cubicBezTo>
                <a:cubicBezTo>
                  <a:pt x="96797" y="974844"/>
                  <a:pt x="17041" y="932509"/>
                  <a:pt x="0" y="822503"/>
                </a:cubicBezTo>
                <a:cubicBezTo>
                  <a:pt x="-21057" y="672884"/>
                  <a:pt x="21860" y="602257"/>
                  <a:pt x="0" y="513244"/>
                </a:cubicBezTo>
                <a:cubicBezTo>
                  <a:pt x="-21860" y="424231"/>
                  <a:pt x="27025" y="270782"/>
                  <a:pt x="0" y="164505"/>
                </a:cubicBezTo>
                <a:close/>
              </a:path>
            </a:pathLst>
          </a:custGeom>
          <a:solidFill>
            <a:schemeClr val="accent4">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en-US" sz="3200" b="1" kern="0" dirty="0">
                <a:solidFill>
                  <a:srgbClr val="0070C0"/>
                </a:solidFill>
                <a:latin typeface="Arial" panose="020B0604020202020204" pitchFamily="34" charset="0"/>
                <a:cs typeface="Arial" panose="020B0604020202020204" pitchFamily="34" charset="0"/>
              </a:rPr>
              <a:t>Theo </a:t>
            </a:r>
            <a:r>
              <a:rPr lang="en-US" sz="3200" b="1" kern="0" dirty="0" err="1">
                <a:solidFill>
                  <a:srgbClr val="0070C0"/>
                </a:solidFill>
                <a:latin typeface="Arial" panose="020B0604020202020204" pitchFamily="34" charset="0"/>
                <a:cs typeface="Arial" panose="020B0604020202020204" pitchFamily="34" charset="0"/>
              </a:rPr>
              <a:t>mô</a:t>
            </a:r>
            <a:r>
              <a:rPr lang="en-US" sz="3200" b="1" kern="0" dirty="0">
                <a:solidFill>
                  <a:srgbClr val="0070C0"/>
                </a:solidFill>
                <a:latin typeface="Arial" panose="020B0604020202020204" pitchFamily="34" charset="0"/>
                <a:cs typeface="Arial" panose="020B0604020202020204" pitchFamily="34" charset="0"/>
              </a:rPr>
              <a:t> </a:t>
            </a:r>
            <a:r>
              <a:rPr lang="en-US" sz="3200" b="1" kern="0" dirty="0" err="1">
                <a:solidFill>
                  <a:srgbClr val="0070C0"/>
                </a:solidFill>
                <a:latin typeface="Arial" panose="020B0604020202020204" pitchFamily="34" charset="0"/>
                <a:cs typeface="Arial" panose="020B0604020202020204" pitchFamily="34" charset="0"/>
              </a:rPr>
              <a:t>hình</a:t>
            </a:r>
            <a:r>
              <a:rPr lang="en-US" sz="3200" b="1" kern="0" dirty="0">
                <a:solidFill>
                  <a:srgbClr val="0070C0"/>
                </a:solidFill>
                <a:latin typeface="Arial" panose="020B0604020202020204" pitchFamily="34" charset="0"/>
                <a:cs typeface="Arial" panose="020B0604020202020204" pitchFamily="34" charset="0"/>
              </a:rPr>
              <a:t> </a:t>
            </a:r>
            <a:r>
              <a:rPr lang="en-US" sz="3200" b="1" kern="0" dirty="0" err="1">
                <a:solidFill>
                  <a:srgbClr val="0070C0"/>
                </a:solidFill>
                <a:latin typeface="Arial" panose="020B0604020202020204" pitchFamily="34" charset="0"/>
                <a:cs typeface="Arial" panose="020B0604020202020204" pitchFamily="34" charset="0"/>
              </a:rPr>
              <a:t>hệ</a:t>
            </a:r>
            <a:r>
              <a:rPr lang="en-US" sz="3200" b="1" kern="0" dirty="0">
                <a:solidFill>
                  <a:srgbClr val="0070C0"/>
                </a:solidFill>
                <a:latin typeface="Arial" panose="020B0604020202020204" pitchFamily="34" charset="0"/>
                <a:cs typeface="Arial" panose="020B0604020202020204" pitchFamily="34" charset="0"/>
              </a:rPr>
              <a:t> </a:t>
            </a:r>
            <a:r>
              <a:rPr lang="en-US" sz="3200" b="1" kern="0" dirty="0" err="1">
                <a:solidFill>
                  <a:srgbClr val="0070C0"/>
                </a:solidFill>
                <a:latin typeface="Arial" panose="020B0604020202020204" pitchFamily="34" charset="0"/>
                <a:cs typeface="Arial" panose="020B0604020202020204" pitchFamily="34" charset="0"/>
              </a:rPr>
              <a:t>Mặt</a:t>
            </a:r>
            <a:r>
              <a:rPr lang="en-US" sz="3200" b="1" kern="0" dirty="0">
                <a:solidFill>
                  <a:srgbClr val="0070C0"/>
                </a:solidFill>
                <a:latin typeface="Arial" panose="020B0604020202020204" pitchFamily="34" charset="0"/>
                <a:cs typeface="Arial" panose="020B0604020202020204" pitchFamily="34" charset="0"/>
              </a:rPr>
              <a:t> </a:t>
            </a:r>
            <a:r>
              <a:rPr lang="en-US" sz="3200" b="1" kern="0" dirty="0" err="1">
                <a:solidFill>
                  <a:srgbClr val="0070C0"/>
                </a:solidFill>
                <a:latin typeface="Arial" panose="020B0604020202020204" pitchFamily="34" charset="0"/>
                <a:cs typeface="Arial" panose="020B0604020202020204" pitchFamily="34" charset="0"/>
              </a:rPr>
              <a:t>trời</a:t>
            </a:r>
            <a:r>
              <a:rPr lang="en-US" sz="3200" b="1" kern="0" dirty="0">
                <a:solidFill>
                  <a:srgbClr val="0070C0"/>
                </a:solidFill>
                <a:latin typeface="Arial" panose="020B0604020202020204" pitchFamily="34" charset="0"/>
                <a:cs typeface="Arial" panose="020B0604020202020204" pitchFamily="34" charset="0"/>
              </a:rPr>
              <a:t> </a:t>
            </a:r>
            <a:r>
              <a:rPr lang="en-US" sz="3200" b="1" kern="0" dirty="0" err="1">
                <a:solidFill>
                  <a:srgbClr val="0070C0"/>
                </a:solidFill>
                <a:latin typeface="Arial" panose="020B0604020202020204" pitchFamily="34" charset="0"/>
                <a:cs typeface="Arial" panose="020B0604020202020204" pitchFamily="34" charset="0"/>
              </a:rPr>
              <a:t>của</a:t>
            </a:r>
            <a:r>
              <a:rPr lang="en-US" sz="3200" b="1" kern="0" dirty="0">
                <a:solidFill>
                  <a:srgbClr val="0070C0"/>
                </a:solidFill>
                <a:latin typeface="Arial" panose="020B0604020202020204" pitchFamily="34" charset="0"/>
                <a:cs typeface="Arial" panose="020B0604020202020204" pitchFamily="34" charset="0"/>
              </a:rPr>
              <a:t> Copernicus </a:t>
            </a:r>
            <a:r>
              <a:rPr lang="en-US" sz="3200" b="1" kern="0" dirty="0" err="1">
                <a:solidFill>
                  <a:srgbClr val="0070C0"/>
                </a:solidFill>
                <a:latin typeface="Arial" panose="020B0604020202020204" pitchFamily="34" charset="0"/>
                <a:cs typeface="Arial" panose="020B0604020202020204" pitchFamily="34" charset="0"/>
              </a:rPr>
              <a:t>thì</a:t>
            </a:r>
            <a:r>
              <a:rPr lang="en-US" sz="3200" b="1" kern="0" dirty="0">
                <a:solidFill>
                  <a:srgbClr val="0070C0"/>
                </a:solidFill>
                <a:latin typeface="Arial" panose="020B0604020202020204" pitchFamily="34" charset="0"/>
                <a:cs typeface="Arial" panose="020B0604020202020204" pitchFamily="34" charset="0"/>
              </a:rPr>
              <a:t>:</a:t>
            </a:r>
          </a:p>
        </p:txBody>
      </p:sp>
      <p:pic>
        <p:nvPicPr>
          <p:cNvPr id="4" name="Picture 3" descr="n25 Fb Nguyen Phuong">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0673" y="4971110"/>
            <a:ext cx="2400300" cy="1468203"/>
          </a:xfrm>
          <a:prstGeom prst="rect">
            <a:avLst/>
          </a:prstGeom>
        </p:spPr>
      </p:pic>
      <p:sp>
        <p:nvSpPr>
          <p:cNvPr id="5" name="TextBox 4" descr="n25 Fb Nguyen Phuong"/>
          <p:cNvSpPr txBox="1"/>
          <p:nvPr/>
        </p:nvSpPr>
        <p:spPr>
          <a:xfrm>
            <a:off x="2602524" y="1457295"/>
            <a:ext cx="7526215"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chuyển</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động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xung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theo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quỹ</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đạo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hình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elip</a:t>
            </a:r>
            <a:r>
              <a:rPr lang="en-US" sz="2800" b="1" kern="0" dirty="0">
                <a:solidFill>
                  <a:srgbClr val="00B0F0"/>
                </a:solidFill>
                <a:latin typeface="Arial" panose="020B0604020202020204" pitchFamily="34" charset="0"/>
                <a:cs typeface="Arial" panose="020B0604020202020204" pitchFamily="34" charset="0"/>
              </a:rPr>
              <a:t>.</a:t>
            </a:r>
          </a:p>
        </p:txBody>
      </p:sp>
      <p:sp>
        <p:nvSpPr>
          <p:cNvPr id="6" name="TextBox 5" descr="n25 Fb Nguyen Phuong"/>
          <p:cNvSpPr txBox="1"/>
          <p:nvPr/>
        </p:nvSpPr>
        <p:spPr>
          <a:xfrm>
            <a:off x="2602524" y="2719799"/>
            <a:ext cx="7526216"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chuyển</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động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theo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quỹ</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đạo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tròn</a:t>
            </a:r>
            <a:r>
              <a:rPr lang="en-US" sz="2800" b="1" kern="0" dirty="0">
                <a:solidFill>
                  <a:srgbClr val="00B0F0"/>
                </a:solidFill>
                <a:latin typeface="Arial" panose="020B0604020202020204" pitchFamily="34" charset="0"/>
                <a:cs typeface="Arial" panose="020B0604020202020204" pitchFamily="34" charset="0"/>
              </a:rPr>
              <a:t>.</a:t>
            </a:r>
          </a:p>
        </p:txBody>
      </p:sp>
      <p:sp>
        <p:nvSpPr>
          <p:cNvPr id="7" name="TextBox 6" descr="n25 Fb Nguyen Phuong"/>
          <p:cNvSpPr txBox="1"/>
          <p:nvPr/>
        </p:nvSpPr>
        <p:spPr>
          <a:xfrm>
            <a:off x="2602524" y="3990929"/>
            <a:ext cx="7526216"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chuyển</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động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theo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quỹ</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đạo</a:t>
            </a:r>
            <a:r>
              <a:rPr lang="en-US" sz="2800" b="1" kern="0" dirty="0">
                <a:solidFill>
                  <a:srgbClr val="00B0F0"/>
                </a:solidFill>
                <a:latin typeface="Arial" panose="020B0604020202020204" pitchFamily="34" charset="0"/>
                <a:cs typeface="Arial" panose="020B0604020202020204" pitchFamily="34" charset="0"/>
              </a:rPr>
              <a:t> cong.</a:t>
            </a:r>
          </a:p>
        </p:txBody>
      </p:sp>
      <p:sp>
        <p:nvSpPr>
          <p:cNvPr id="8" name="TextBox 7" descr="n25 Fb Nguyen Phuong"/>
          <p:cNvSpPr txBox="1"/>
          <p:nvPr/>
        </p:nvSpPr>
        <p:spPr>
          <a:xfrm>
            <a:off x="2602524" y="5261656"/>
            <a:ext cx="7526216"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trăng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chuyển</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động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trời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theo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quỹ</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đạo</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tròn</a:t>
            </a:r>
            <a:endParaRPr lang="en-US" sz="2800" b="1" kern="0" dirty="0">
              <a:solidFill>
                <a:srgbClr val="00B0F0"/>
              </a:solidFill>
              <a:latin typeface="Arial" panose="020B0604020202020204" pitchFamily="34" charset="0"/>
              <a:cs typeface="Arial" panose="020B0604020202020204" pitchFamily="34" charset="0"/>
            </a:endParaRPr>
          </a:p>
        </p:txBody>
      </p:sp>
      <p:sp>
        <p:nvSpPr>
          <p:cNvPr id="9" name="Google Shape;466;p39" descr="n25 Fb Nguyen Phuong"/>
          <p:cNvSpPr/>
          <p:nvPr/>
        </p:nvSpPr>
        <p:spPr>
          <a:xfrm>
            <a:off x="1688125" y="1631330"/>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A</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0" name="Google Shape;463;p39" descr="n25 Fb Nguyen Phuong"/>
          <p:cNvSpPr/>
          <p:nvPr/>
        </p:nvSpPr>
        <p:spPr>
          <a:xfrm>
            <a:off x="1688125" y="2894040"/>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B</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1" name="Google Shape;466;p39" descr="n25 Fb Nguyen Phuong"/>
          <p:cNvSpPr/>
          <p:nvPr/>
        </p:nvSpPr>
        <p:spPr>
          <a:xfrm>
            <a:off x="1688125" y="4217246"/>
            <a:ext cx="914397" cy="482161"/>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C</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2" name="Google Shape;463;p39" descr="n25 Fb Nguyen Phuong"/>
          <p:cNvSpPr/>
          <p:nvPr/>
        </p:nvSpPr>
        <p:spPr>
          <a:xfrm>
            <a:off x="1688125" y="5380430"/>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Varela Round"/>
                <a:ea typeface="Varela Round"/>
                <a:cs typeface="Varela Round"/>
                <a:sym typeface="Varela Round"/>
              </a:rPr>
              <a:t>D</a:t>
            </a:r>
            <a:endParaRPr sz="3200" b="1" dirty="0">
              <a:solidFill>
                <a:schemeClr val="lt1"/>
              </a:solidFill>
              <a:latin typeface="Varela Round"/>
              <a:ea typeface="Varela Round"/>
              <a:cs typeface="Varela Round"/>
              <a:sym typeface="Varela Round"/>
            </a:endParaRPr>
          </a:p>
        </p:txBody>
      </p:sp>
    </p:spTree>
    <p:extLst>
      <p:ext uri="{BB962C8B-B14F-4D97-AF65-F5344CB8AC3E}">
        <p14:creationId xmlns:p14="http://schemas.microsoft.com/office/powerpoint/2010/main" val="12289003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15" descr="n25 Fb Nguyen Phuong">
            <a:extLst>
              <a:ext uri="{FF2B5EF4-FFF2-40B4-BE49-F238E27FC236}">
                <a16:creationId xmlns:a16="http://schemas.microsoft.com/office/drawing/2014/main" id="{52602DC7-5EBB-4DE3-9925-372C48488957}"/>
              </a:ext>
            </a:extLst>
          </p:cNvPr>
          <p:cNvSpPr/>
          <p:nvPr/>
        </p:nvSpPr>
        <p:spPr>
          <a:xfrm>
            <a:off x="3392325" y="259792"/>
            <a:ext cx="5355772" cy="1027200"/>
          </a:xfrm>
          <a:custGeom>
            <a:avLst/>
            <a:gdLst>
              <a:gd name="connsiteX0" fmla="*/ 0 w 5355772"/>
              <a:gd name="connsiteY0" fmla="*/ 171203 h 1027200"/>
              <a:gd name="connsiteX1" fmla="*/ 171203 w 5355772"/>
              <a:gd name="connsiteY1" fmla="*/ 0 h 1027200"/>
              <a:gd name="connsiteX2" fmla="*/ 828511 w 5355772"/>
              <a:gd name="connsiteY2" fmla="*/ 0 h 1027200"/>
              <a:gd name="connsiteX3" fmla="*/ 1285284 w 5355772"/>
              <a:gd name="connsiteY3" fmla="*/ 0 h 1027200"/>
              <a:gd name="connsiteX4" fmla="*/ 1892459 w 5355772"/>
              <a:gd name="connsiteY4" fmla="*/ 0 h 1027200"/>
              <a:gd name="connsiteX5" fmla="*/ 2299098 w 5355772"/>
              <a:gd name="connsiteY5" fmla="*/ 0 h 1027200"/>
              <a:gd name="connsiteX6" fmla="*/ 2806005 w 5355772"/>
              <a:gd name="connsiteY6" fmla="*/ 0 h 1027200"/>
              <a:gd name="connsiteX7" fmla="*/ 3212645 w 5355772"/>
              <a:gd name="connsiteY7" fmla="*/ 0 h 1027200"/>
              <a:gd name="connsiteX8" fmla="*/ 3869953 w 5355772"/>
              <a:gd name="connsiteY8" fmla="*/ 0 h 1027200"/>
              <a:gd name="connsiteX9" fmla="*/ 4426994 w 5355772"/>
              <a:gd name="connsiteY9" fmla="*/ 0 h 1027200"/>
              <a:gd name="connsiteX10" fmla="*/ 5184569 w 5355772"/>
              <a:gd name="connsiteY10" fmla="*/ 0 h 1027200"/>
              <a:gd name="connsiteX11" fmla="*/ 5355772 w 5355772"/>
              <a:gd name="connsiteY11" fmla="*/ 171203 h 1027200"/>
              <a:gd name="connsiteX12" fmla="*/ 5355772 w 5355772"/>
              <a:gd name="connsiteY12" fmla="*/ 527296 h 1027200"/>
              <a:gd name="connsiteX13" fmla="*/ 5355772 w 5355772"/>
              <a:gd name="connsiteY13" fmla="*/ 855997 h 1027200"/>
              <a:gd name="connsiteX14" fmla="*/ 5184569 w 5355772"/>
              <a:gd name="connsiteY14" fmla="*/ 1027200 h 1027200"/>
              <a:gd name="connsiteX15" fmla="*/ 4677662 w 5355772"/>
              <a:gd name="connsiteY15" fmla="*/ 1027200 h 1027200"/>
              <a:gd name="connsiteX16" fmla="*/ 4020354 w 5355772"/>
              <a:gd name="connsiteY16" fmla="*/ 1027200 h 1027200"/>
              <a:gd name="connsiteX17" fmla="*/ 3513447 w 5355772"/>
              <a:gd name="connsiteY17" fmla="*/ 1027200 h 1027200"/>
              <a:gd name="connsiteX18" fmla="*/ 3056674 w 5355772"/>
              <a:gd name="connsiteY18" fmla="*/ 1027200 h 1027200"/>
              <a:gd name="connsiteX19" fmla="*/ 2599900 w 5355772"/>
              <a:gd name="connsiteY19" fmla="*/ 1027200 h 1027200"/>
              <a:gd name="connsiteX20" fmla="*/ 1992726 w 5355772"/>
              <a:gd name="connsiteY20" fmla="*/ 1027200 h 1027200"/>
              <a:gd name="connsiteX21" fmla="*/ 1435685 w 5355772"/>
              <a:gd name="connsiteY21" fmla="*/ 1027200 h 1027200"/>
              <a:gd name="connsiteX22" fmla="*/ 1029046 w 5355772"/>
              <a:gd name="connsiteY22" fmla="*/ 1027200 h 1027200"/>
              <a:gd name="connsiteX23" fmla="*/ 171203 w 5355772"/>
              <a:gd name="connsiteY23" fmla="*/ 1027200 h 1027200"/>
              <a:gd name="connsiteX24" fmla="*/ 0 w 5355772"/>
              <a:gd name="connsiteY24" fmla="*/ 855997 h 1027200"/>
              <a:gd name="connsiteX25" fmla="*/ 0 w 5355772"/>
              <a:gd name="connsiteY25" fmla="*/ 534144 h 1027200"/>
              <a:gd name="connsiteX26" fmla="*/ 0 w 5355772"/>
              <a:gd name="connsiteY26" fmla="*/ 171203 h 10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55772" h="1027200" fill="none" extrusionOk="0">
                <a:moveTo>
                  <a:pt x="0" y="171203"/>
                </a:moveTo>
                <a:cubicBezTo>
                  <a:pt x="5613" y="78726"/>
                  <a:pt x="81432" y="24318"/>
                  <a:pt x="171203" y="0"/>
                </a:cubicBezTo>
                <a:cubicBezTo>
                  <a:pt x="366223" y="-12333"/>
                  <a:pt x="656790" y="68859"/>
                  <a:pt x="828511" y="0"/>
                </a:cubicBezTo>
                <a:cubicBezTo>
                  <a:pt x="1000232" y="-68859"/>
                  <a:pt x="1058494" y="31689"/>
                  <a:pt x="1285284" y="0"/>
                </a:cubicBezTo>
                <a:cubicBezTo>
                  <a:pt x="1512074" y="-31689"/>
                  <a:pt x="1734972" y="71188"/>
                  <a:pt x="1892459" y="0"/>
                </a:cubicBezTo>
                <a:cubicBezTo>
                  <a:pt x="2049946" y="-71188"/>
                  <a:pt x="2146356" y="39297"/>
                  <a:pt x="2299098" y="0"/>
                </a:cubicBezTo>
                <a:cubicBezTo>
                  <a:pt x="2451840" y="-39297"/>
                  <a:pt x="2604631" y="8795"/>
                  <a:pt x="2806005" y="0"/>
                </a:cubicBezTo>
                <a:cubicBezTo>
                  <a:pt x="3007379" y="-8795"/>
                  <a:pt x="3117475" y="7267"/>
                  <a:pt x="3212645" y="0"/>
                </a:cubicBezTo>
                <a:cubicBezTo>
                  <a:pt x="3307815" y="-7267"/>
                  <a:pt x="3631773" y="69809"/>
                  <a:pt x="3869953" y="0"/>
                </a:cubicBezTo>
                <a:cubicBezTo>
                  <a:pt x="4108133" y="-69809"/>
                  <a:pt x="4286613" y="59461"/>
                  <a:pt x="4426994" y="0"/>
                </a:cubicBezTo>
                <a:cubicBezTo>
                  <a:pt x="4567375" y="-59461"/>
                  <a:pt x="4879602" y="77254"/>
                  <a:pt x="5184569" y="0"/>
                </a:cubicBezTo>
                <a:cubicBezTo>
                  <a:pt x="5277755" y="2704"/>
                  <a:pt x="5379893" y="63132"/>
                  <a:pt x="5355772" y="171203"/>
                </a:cubicBezTo>
                <a:cubicBezTo>
                  <a:pt x="5387316" y="334043"/>
                  <a:pt x="5320552" y="401612"/>
                  <a:pt x="5355772" y="527296"/>
                </a:cubicBezTo>
                <a:cubicBezTo>
                  <a:pt x="5390992" y="652980"/>
                  <a:pt x="5334062" y="739313"/>
                  <a:pt x="5355772" y="855997"/>
                </a:cubicBezTo>
                <a:cubicBezTo>
                  <a:pt x="5358735" y="946157"/>
                  <a:pt x="5267717" y="1041709"/>
                  <a:pt x="5184569" y="1027200"/>
                </a:cubicBezTo>
                <a:cubicBezTo>
                  <a:pt x="5002441" y="1039200"/>
                  <a:pt x="4808021" y="977627"/>
                  <a:pt x="4677662" y="1027200"/>
                </a:cubicBezTo>
                <a:cubicBezTo>
                  <a:pt x="4547303" y="1076773"/>
                  <a:pt x="4214486" y="1003292"/>
                  <a:pt x="4020354" y="1027200"/>
                </a:cubicBezTo>
                <a:cubicBezTo>
                  <a:pt x="3826222" y="1051108"/>
                  <a:pt x="3716690" y="974034"/>
                  <a:pt x="3513447" y="1027200"/>
                </a:cubicBezTo>
                <a:cubicBezTo>
                  <a:pt x="3310204" y="1080366"/>
                  <a:pt x="3169989" y="991864"/>
                  <a:pt x="3056674" y="1027200"/>
                </a:cubicBezTo>
                <a:cubicBezTo>
                  <a:pt x="2943359" y="1062536"/>
                  <a:pt x="2709742" y="1010052"/>
                  <a:pt x="2599900" y="1027200"/>
                </a:cubicBezTo>
                <a:cubicBezTo>
                  <a:pt x="2490058" y="1044348"/>
                  <a:pt x="2137918" y="1021823"/>
                  <a:pt x="1992726" y="1027200"/>
                </a:cubicBezTo>
                <a:cubicBezTo>
                  <a:pt x="1847534" y="1032577"/>
                  <a:pt x="1603446" y="1000048"/>
                  <a:pt x="1435685" y="1027200"/>
                </a:cubicBezTo>
                <a:cubicBezTo>
                  <a:pt x="1267924" y="1054352"/>
                  <a:pt x="1185479" y="1025309"/>
                  <a:pt x="1029046" y="1027200"/>
                </a:cubicBezTo>
                <a:cubicBezTo>
                  <a:pt x="872613" y="1029091"/>
                  <a:pt x="380948" y="1001036"/>
                  <a:pt x="171203" y="1027200"/>
                </a:cubicBezTo>
                <a:cubicBezTo>
                  <a:pt x="91838" y="1023901"/>
                  <a:pt x="26688" y="943152"/>
                  <a:pt x="0" y="855997"/>
                </a:cubicBezTo>
                <a:cubicBezTo>
                  <a:pt x="-32027" y="786110"/>
                  <a:pt x="25255" y="609785"/>
                  <a:pt x="0" y="534144"/>
                </a:cubicBezTo>
                <a:cubicBezTo>
                  <a:pt x="-25255" y="458503"/>
                  <a:pt x="23873" y="333323"/>
                  <a:pt x="0" y="171203"/>
                </a:cubicBezTo>
                <a:close/>
              </a:path>
              <a:path w="5355772" h="1027200" stroke="0" extrusionOk="0">
                <a:moveTo>
                  <a:pt x="0" y="171203"/>
                </a:moveTo>
                <a:cubicBezTo>
                  <a:pt x="-2480" y="88700"/>
                  <a:pt x="88098" y="-2477"/>
                  <a:pt x="171203" y="0"/>
                </a:cubicBezTo>
                <a:cubicBezTo>
                  <a:pt x="414390" y="-10621"/>
                  <a:pt x="466093" y="40980"/>
                  <a:pt x="728244" y="0"/>
                </a:cubicBezTo>
                <a:cubicBezTo>
                  <a:pt x="990395" y="-40980"/>
                  <a:pt x="1130295" y="49813"/>
                  <a:pt x="1385552" y="0"/>
                </a:cubicBezTo>
                <a:cubicBezTo>
                  <a:pt x="1640809" y="-49813"/>
                  <a:pt x="1795241" y="28948"/>
                  <a:pt x="2042860" y="0"/>
                </a:cubicBezTo>
                <a:cubicBezTo>
                  <a:pt x="2290479" y="-28948"/>
                  <a:pt x="2405648" y="38276"/>
                  <a:pt x="2599900" y="0"/>
                </a:cubicBezTo>
                <a:cubicBezTo>
                  <a:pt x="2794152" y="-38276"/>
                  <a:pt x="2908057" y="37295"/>
                  <a:pt x="3056674" y="0"/>
                </a:cubicBezTo>
                <a:cubicBezTo>
                  <a:pt x="3205291" y="-37295"/>
                  <a:pt x="3474921" y="12639"/>
                  <a:pt x="3713982" y="0"/>
                </a:cubicBezTo>
                <a:cubicBezTo>
                  <a:pt x="3953043" y="-12639"/>
                  <a:pt x="4078055" y="40503"/>
                  <a:pt x="4220889" y="0"/>
                </a:cubicBezTo>
                <a:cubicBezTo>
                  <a:pt x="4363723" y="-40503"/>
                  <a:pt x="4702874" y="88553"/>
                  <a:pt x="5184569" y="0"/>
                </a:cubicBezTo>
                <a:cubicBezTo>
                  <a:pt x="5280639" y="3517"/>
                  <a:pt x="5372217" y="77270"/>
                  <a:pt x="5355772" y="171203"/>
                </a:cubicBezTo>
                <a:cubicBezTo>
                  <a:pt x="5358279" y="283574"/>
                  <a:pt x="5324498" y="353651"/>
                  <a:pt x="5355772" y="506752"/>
                </a:cubicBezTo>
                <a:cubicBezTo>
                  <a:pt x="5387046" y="659853"/>
                  <a:pt x="5321690" y="724347"/>
                  <a:pt x="5355772" y="855997"/>
                </a:cubicBezTo>
                <a:cubicBezTo>
                  <a:pt x="5349762" y="976228"/>
                  <a:pt x="5283307" y="1003028"/>
                  <a:pt x="5184569" y="1027200"/>
                </a:cubicBezTo>
                <a:cubicBezTo>
                  <a:pt x="5075367" y="1037287"/>
                  <a:pt x="4897740" y="992094"/>
                  <a:pt x="4677662" y="1027200"/>
                </a:cubicBezTo>
                <a:cubicBezTo>
                  <a:pt x="4457584" y="1062306"/>
                  <a:pt x="4269342" y="1020773"/>
                  <a:pt x="4020354" y="1027200"/>
                </a:cubicBezTo>
                <a:cubicBezTo>
                  <a:pt x="3771366" y="1033627"/>
                  <a:pt x="3649066" y="967757"/>
                  <a:pt x="3463313" y="1027200"/>
                </a:cubicBezTo>
                <a:cubicBezTo>
                  <a:pt x="3277560" y="1086643"/>
                  <a:pt x="3145451" y="968301"/>
                  <a:pt x="2856139" y="1027200"/>
                </a:cubicBezTo>
                <a:cubicBezTo>
                  <a:pt x="2566827" y="1086099"/>
                  <a:pt x="2493886" y="1026246"/>
                  <a:pt x="2299098" y="1027200"/>
                </a:cubicBezTo>
                <a:cubicBezTo>
                  <a:pt x="2104310" y="1028154"/>
                  <a:pt x="1886652" y="1017878"/>
                  <a:pt x="1691924" y="1027200"/>
                </a:cubicBezTo>
                <a:cubicBezTo>
                  <a:pt x="1497196" y="1036522"/>
                  <a:pt x="1346134" y="993103"/>
                  <a:pt x="1235151" y="1027200"/>
                </a:cubicBezTo>
                <a:cubicBezTo>
                  <a:pt x="1124168" y="1061297"/>
                  <a:pt x="887822" y="971151"/>
                  <a:pt x="678110" y="1027200"/>
                </a:cubicBezTo>
                <a:cubicBezTo>
                  <a:pt x="468398" y="1083249"/>
                  <a:pt x="292891" y="982174"/>
                  <a:pt x="171203" y="1027200"/>
                </a:cubicBezTo>
                <a:cubicBezTo>
                  <a:pt x="76924" y="1010271"/>
                  <a:pt x="-5718" y="938422"/>
                  <a:pt x="0" y="855997"/>
                </a:cubicBezTo>
                <a:cubicBezTo>
                  <a:pt x="-8155" y="735180"/>
                  <a:pt x="33655" y="631275"/>
                  <a:pt x="0" y="506752"/>
                </a:cubicBezTo>
                <a:cubicBezTo>
                  <a:pt x="-33655" y="382229"/>
                  <a:pt x="22526" y="280623"/>
                  <a:pt x="0" y="171203"/>
                </a:cubicBezTo>
                <a:close/>
              </a:path>
            </a:pathLst>
          </a:custGeom>
          <a:solidFill>
            <a:schemeClr val="accent4">
              <a:lumMod val="20000"/>
              <a:lumOff val="80000"/>
            </a:schemeClr>
          </a:solidFill>
          <a:ln w="28575" cap="flat" cmpd="sng" algn="ctr">
            <a:noFill/>
            <a:prstDash val="dash"/>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en-US" sz="3600" b="1" kern="0" dirty="0" err="1">
                <a:solidFill>
                  <a:srgbClr val="0070C0"/>
                </a:solidFill>
                <a:cs typeface="Arial" panose="020B0604020202020204" pitchFamily="34" charset="0"/>
              </a:rPr>
              <a:t>Chọn</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đáp</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án</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không</a:t>
            </a:r>
            <a:r>
              <a:rPr lang="en-US" sz="3600" b="1" kern="0" dirty="0">
                <a:solidFill>
                  <a:srgbClr val="0070C0"/>
                </a:solidFill>
                <a:cs typeface="Arial" panose="020B0604020202020204" pitchFamily="34" charset="0"/>
              </a:rPr>
              <a:t> </a:t>
            </a:r>
            <a:r>
              <a:rPr lang="en-US" sz="3600" b="1" kern="0" dirty="0" err="1">
                <a:solidFill>
                  <a:srgbClr val="0070C0"/>
                </a:solidFill>
                <a:cs typeface="Arial" panose="020B0604020202020204" pitchFamily="34" charset="0"/>
              </a:rPr>
              <a:t>đúng</a:t>
            </a:r>
            <a:r>
              <a:rPr lang="en-US" sz="3600" b="1" kern="0" dirty="0">
                <a:solidFill>
                  <a:srgbClr val="0070C0"/>
                </a:solidFill>
                <a:cs typeface="Arial" panose="020B0604020202020204" pitchFamily="34" charset="0"/>
              </a:rPr>
              <a:t>?</a:t>
            </a:r>
            <a:endParaRPr kumimoji="0" lang="en-US" sz="36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8" name="Picture 7" descr="n25 Fb Nguyen Phuong">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1700" y="5268125"/>
            <a:ext cx="2400300" cy="1468203"/>
          </a:xfrm>
          <a:prstGeom prst="rect">
            <a:avLst/>
          </a:prstGeom>
        </p:spPr>
      </p:pic>
      <p:sp>
        <p:nvSpPr>
          <p:cNvPr id="12" name="TextBox 11" descr="n25 Fb Nguyen Phuong"/>
          <p:cNvSpPr txBox="1"/>
          <p:nvPr/>
        </p:nvSpPr>
        <p:spPr>
          <a:xfrm>
            <a:off x="1765499" y="1471362"/>
            <a:ext cx="8609427" cy="954107"/>
          </a:xfrm>
          <a:prstGeom prst="rect">
            <a:avLst/>
          </a:prstGeom>
          <a:noFill/>
          <a:ln w="25400">
            <a:solidFill>
              <a:srgbClr val="0070C0"/>
            </a:solidFill>
            <a:prstDash val="dash"/>
          </a:ln>
        </p:spPr>
        <p:txBody>
          <a:bodyPr wrap="square" rtlCol="0">
            <a:spAutoFit/>
          </a:bodyPr>
          <a:lstStyle/>
          <a:p>
            <a:pPr algn="just"/>
            <a:r>
              <a:rPr lang="vi-VN" sz="2800" b="1" kern="0" dirty="0">
                <a:solidFill>
                  <a:srgbClr val="00B0F0"/>
                </a:solidFill>
                <a:cs typeface="Arial" panose="020B0604020202020204" pitchFamily="34" charset="0"/>
              </a:rPr>
              <a:t>Thủy tinh, Kim tinh có thể nhìn thấy bằng mắt thường vào ban đêm.</a:t>
            </a:r>
          </a:p>
        </p:txBody>
      </p:sp>
      <p:sp>
        <p:nvSpPr>
          <p:cNvPr id="13" name="TextBox 12" descr="n25 Fb Nguyen Phuong"/>
          <p:cNvSpPr txBox="1"/>
          <p:nvPr/>
        </p:nvSpPr>
        <p:spPr>
          <a:xfrm>
            <a:off x="1765498" y="2679304"/>
            <a:ext cx="8609428" cy="954107"/>
          </a:xfrm>
          <a:prstGeom prst="rect">
            <a:avLst/>
          </a:prstGeom>
          <a:noFill/>
          <a:ln w="25400">
            <a:solidFill>
              <a:srgbClr val="0070C0"/>
            </a:solidFill>
            <a:prstDash val="dash"/>
          </a:ln>
        </p:spPr>
        <p:txBody>
          <a:bodyPr wrap="square" rtlCol="0">
            <a:spAutoFit/>
          </a:bodyPr>
          <a:lstStyle/>
          <a:p>
            <a:pPr algn="just"/>
            <a:r>
              <a:rPr lang="en-US" sz="2800" b="1" kern="0" dirty="0" err="1">
                <a:solidFill>
                  <a:srgbClr val="00B0F0"/>
                </a:solidFill>
                <a:latin typeface="Arial" panose="020B0604020202020204" pitchFamily="34" charset="0"/>
                <a:cs typeface="Arial" panose="020B0604020202020204" pitchFamily="34" charset="0"/>
              </a:rPr>
              <a:t>Từ</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Trái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Đất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quan</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sát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thấy</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Trời</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Thủy</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tinh</a:t>
            </a:r>
            <a:r>
              <a:rPr lang="en-US" sz="2800" b="1" kern="0" dirty="0">
                <a:solidFill>
                  <a:srgbClr val="00B0F0"/>
                </a:solidFill>
                <a:latin typeface="Arial" panose="020B0604020202020204" pitchFamily="34" charset="0"/>
                <a:cs typeface="Arial" panose="020B0604020202020204" pitchFamily="34" charset="0"/>
              </a:rPr>
              <a:t>, Kim </a:t>
            </a:r>
            <a:r>
              <a:rPr lang="en-US" sz="2800" b="1" kern="0" dirty="0" err="1">
                <a:solidFill>
                  <a:srgbClr val="00B0F0"/>
                </a:solidFill>
                <a:latin typeface="Arial" panose="020B0604020202020204" pitchFamily="34" charset="0"/>
                <a:cs typeface="Arial" panose="020B0604020202020204" pitchFamily="34" charset="0"/>
              </a:rPr>
              <a:t>tinh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đều</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thuộc</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cùng</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một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mặt</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phẳng</a:t>
            </a:r>
            <a:r>
              <a:rPr lang="en-US" sz="2800" b="1" kern="0" dirty="0">
                <a:solidFill>
                  <a:srgbClr val="00B0F0"/>
                </a:solidFill>
                <a:latin typeface="Arial" panose="020B0604020202020204" pitchFamily="34" charset="0"/>
                <a:cs typeface="Arial" panose="020B0604020202020204" pitchFamily="34" charset="0"/>
              </a:rPr>
              <a:t>.</a:t>
            </a:r>
          </a:p>
        </p:txBody>
      </p:sp>
      <p:sp>
        <p:nvSpPr>
          <p:cNvPr id="14" name="TextBox 13" descr="n25 Fb Nguyen Phuong"/>
          <p:cNvSpPr txBox="1"/>
          <p:nvPr/>
        </p:nvSpPr>
        <p:spPr>
          <a:xfrm>
            <a:off x="1765497" y="3887246"/>
            <a:ext cx="8609428" cy="523220"/>
          </a:xfrm>
          <a:prstGeom prst="rect">
            <a:avLst/>
          </a:prstGeom>
          <a:noFill/>
          <a:ln w="25400">
            <a:solidFill>
              <a:srgbClr val="0070C0"/>
            </a:solidFill>
            <a:prstDash val="dash"/>
          </a:ln>
        </p:spPr>
        <p:txBody>
          <a:bodyPr wrap="square" rtlCol="0">
            <a:spAutoFit/>
          </a:bodyPr>
          <a:lstStyle/>
          <a:p>
            <a:pPr algn="just"/>
            <a:r>
              <a:rPr lang="en-US" sz="2800" b="1" kern="0" dirty="0">
                <a:solidFill>
                  <a:srgbClr val="00B0F0"/>
                </a:solidFill>
                <a:latin typeface="Arial" panose="020B0604020202020204" pitchFamily="34" charset="0"/>
                <a:cs typeface="Arial" panose="020B0604020202020204" pitchFamily="34" charset="0"/>
              </a:rPr>
              <a:t>Sao </a:t>
            </a:r>
            <a:r>
              <a:rPr lang="en-US" sz="2800" b="1" kern="0" dirty="0" err="1">
                <a:solidFill>
                  <a:srgbClr val="00B0F0"/>
                </a:solidFill>
                <a:latin typeface="Arial" panose="020B0604020202020204" pitchFamily="34" charset="0"/>
                <a:cs typeface="Arial" panose="020B0604020202020204" pitchFamily="34" charset="0"/>
              </a:rPr>
              <a:t>Hôm</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sao</a:t>
            </a:r>
            <a:r>
              <a:rPr lang="en-US" sz="2800" b="1" kern="0" dirty="0">
                <a:solidFill>
                  <a:srgbClr val="00B0F0"/>
                </a:solidFill>
                <a:latin typeface="Arial" panose="020B0604020202020204" pitchFamily="34" charset="0"/>
                <a:cs typeface="Arial" panose="020B0604020202020204" pitchFamily="34" charset="0"/>
              </a:rPr>
              <a:t> Mai </a:t>
            </a:r>
            <a:r>
              <a:rPr lang="en-US" sz="2800" b="1" kern="0" dirty="0" err="1">
                <a:solidFill>
                  <a:srgbClr val="00B0F0"/>
                </a:solidFill>
                <a:latin typeface="Arial" panose="020B0604020202020204" pitchFamily="34" charset="0"/>
                <a:cs typeface="Arial" panose="020B0604020202020204" pitchFamily="34" charset="0"/>
              </a:rPr>
              <a:t>chính</a:t>
            </a:r>
            <a:r>
              <a:rPr lang="en-US" sz="2800" b="1" kern="0" dirty="0">
                <a:solidFill>
                  <a:srgbClr val="00B0F0"/>
                </a:solidFill>
                <a:latin typeface="Arial" panose="020B0604020202020204" pitchFamily="34" charset="0"/>
                <a:cs typeface="Arial" panose="020B0604020202020204" pitchFamily="34" charset="0"/>
              </a:rPr>
              <a:t> </a:t>
            </a:r>
            <a:r>
              <a:rPr lang="en-US" sz="2800" b="1" kern="0" dirty="0" err="1">
                <a:solidFill>
                  <a:srgbClr val="00B0F0"/>
                </a:solidFill>
                <a:latin typeface="Arial" panose="020B0604020202020204" pitchFamily="34" charset="0"/>
                <a:cs typeface="Arial" panose="020B0604020202020204" pitchFamily="34" charset="0"/>
              </a:rPr>
              <a:t>là</a:t>
            </a:r>
            <a:r>
              <a:rPr lang="en-US" sz="2800" b="1" kern="0" dirty="0">
                <a:solidFill>
                  <a:srgbClr val="00B0F0"/>
                </a:solidFill>
                <a:latin typeface="Arial" panose="020B0604020202020204" pitchFamily="34" charset="0"/>
                <a:cs typeface="Arial" panose="020B0604020202020204" pitchFamily="34" charset="0"/>
              </a:rPr>
              <a:t> Kim </a:t>
            </a:r>
            <a:r>
              <a:rPr lang="en-US" sz="2800" b="1" kern="0" dirty="0" err="1">
                <a:solidFill>
                  <a:srgbClr val="00B0F0"/>
                </a:solidFill>
                <a:latin typeface="Arial" panose="020B0604020202020204" pitchFamily="34" charset="0"/>
                <a:cs typeface="Arial" panose="020B0604020202020204" pitchFamily="34" charset="0"/>
              </a:rPr>
              <a:t>tinh</a:t>
            </a:r>
            <a:r>
              <a:rPr lang="en-US" sz="2800" b="1" kern="0" dirty="0">
                <a:solidFill>
                  <a:srgbClr val="00B0F0"/>
                </a:solidFill>
                <a:latin typeface="Arial" panose="020B0604020202020204" pitchFamily="34" charset="0"/>
                <a:cs typeface="Arial" panose="020B0604020202020204" pitchFamily="34" charset="0"/>
              </a:rPr>
              <a:t>.</a:t>
            </a:r>
          </a:p>
        </p:txBody>
      </p:sp>
      <p:sp>
        <p:nvSpPr>
          <p:cNvPr id="15" name="TextBox 14" descr="n25 Fb Nguyen Phuong"/>
          <p:cNvSpPr txBox="1"/>
          <p:nvPr/>
        </p:nvSpPr>
        <p:spPr>
          <a:xfrm>
            <a:off x="1765497" y="4664301"/>
            <a:ext cx="8609428" cy="954107"/>
          </a:xfrm>
          <a:prstGeom prst="rect">
            <a:avLst/>
          </a:prstGeom>
          <a:noFill/>
          <a:ln w="25400">
            <a:solidFill>
              <a:srgbClr val="0070C0"/>
            </a:solidFill>
            <a:prstDash val="dash"/>
          </a:ln>
        </p:spPr>
        <p:txBody>
          <a:bodyPr wrap="square" rtlCol="0">
            <a:spAutoFit/>
          </a:bodyPr>
          <a:lstStyle/>
          <a:p>
            <a:pPr algn="just"/>
            <a:r>
              <a:rPr lang="vi-VN" sz="2800" b="1" kern="0" dirty="0">
                <a:solidFill>
                  <a:srgbClr val="00B0F0"/>
                </a:solidFill>
                <a:cs typeface="Arial" panose="020B0604020202020204" pitchFamily="34" charset="0"/>
              </a:rPr>
              <a:t>Khi quan sát Kim tinh từ Trái Đất ta có thể thấy Kim tinh sát đường chân trời.</a:t>
            </a:r>
          </a:p>
        </p:txBody>
      </p:sp>
      <p:sp>
        <p:nvSpPr>
          <p:cNvPr id="16" name="Google Shape;466;p39" descr="n25 Fb Nguyen Phuong"/>
          <p:cNvSpPr/>
          <p:nvPr/>
        </p:nvSpPr>
        <p:spPr>
          <a:xfrm>
            <a:off x="851100" y="1645397"/>
            <a:ext cx="914397" cy="60858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A</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7" name="Google Shape;463;p39" descr="n25 Fb Nguyen Phuong"/>
          <p:cNvSpPr/>
          <p:nvPr/>
        </p:nvSpPr>
        <p:spPr>
          <a:xfrm>
            <a:off x="851100" y="2845298"/>
            <a:ext cx="914397" cy="56178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B</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8" name="Google Shape;466;p39" descr="n25 Fb Nguyen Phuong"/>
          <p:cNvSpPr/>
          <p:nvPr/>
        </p:nvSpPr>
        <p:spPr>
          <a:xfrm>
            <a:off x="851100" y="3984895"/>
            <a:ext cx="914397" cy="482161"/>
          </a:xfrm>
          <a:prstGeom prst="homePlate">
            <a:avLst>
              <a:gd name="adj" fmla="val 32030"/>
            </a:avLst>
          </a:prstGeom>
          <a:solidFill>
            <a:srgbClr val="92D05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Arial" panose="020B0604020202020204" pitchFamily="34" charset="0"/>
                <a:ea typeface="Varela Round"/>
                <a:cs typeface="Arial" panose="020B0604020202020204" pitchFamily="34" charset="0"/>
                <a:sym typeface="Varela Round"/>
              </a:rPr>
              <a:t>C</a:t>
            </a:r>
            <a:endParaRPr sz="3200" b="1" dirty="0">
              <a:solidFill>
                <a:schemeClr val="lt1"/>
              </a:solidFill>
              <a:latin typeface="Arial" panose="020B0604020202020204" pitchFamily="34" charset="0"/>
              <a:ea typeface="Varela Round"/>
              <a:cs typeface="Arial" panose="020B0604020202020204" pitchFamily="34" charset="0"/>
              <a:sym typeface="Varela Round"/>
            </a:endParaRPr>
          </a:p>
        </p:txBody>
      </p:sp>
      <p:sp>
        <p:nvSpPr>
          <p:cNvPr id="19" name="Google Shape;463;p39" descr="n25 Fb Nguyen Phuong"/>
          <p:cNvSpPr/>
          <p:nvPr/>
        </p:nvSpPr>
        <p:spPr>
          <a:xfrm>
            <a:off x="851099" y="4779175"/>
            <a:ext cx="914397" cy="564532"/>
          </a:xfrm>
          <a:prstGeom prst="homePlate">
            <a:avLst>
              <a:gd name="adj" fmla="val 32030"/>
            </a:avLst>
          </a:prstGeom>
          <a:solidFill>
            <a:srgbClr val="7030A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3200" b="1" dirty="0">
                <a:solidFill>
                  <a:schemeClr val="lt1"/>
                </a:solidFill>
                <a:latin typeface="Varela Round"/>
                <a:ea typeface="Varela Round"/>
                <a:cs typeface="Varela Round"/>
                <a:sym typeface="Varela Round"/>
              </a:rPr>
              <a:t>D</a:t>
            </a:r>
            <a:endParaRPr sz="3200" b="1" dirty="0">
              <a:solidFill>
                <a:schemeClr val="lt1"/>
              </a:solidFill>
              <a:latin typeface="Varela Round"/>
              <a:ea typeface="Varela Round"/>
              <a:cs typeface="Varela Round"/>
              <a:sym typeface="Varela Round"/>
            </a:endParaRPr>
          </a:p>
        </p:txBody>
      </p:sp>
    </p:spTree>
    <p:extLst>
      <p:ext uri="{BB962C8B-B14F-4D97-AF65-F5344CB8AC3E}">
        <p14:creationId xmlns:p14="http://schemas.microsoft.com/office/powerpoint/2010/main" val="6305372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2"/>
                                        </p:tgtEl>
                                        <p:attrNameLst>
                                          <p:attrName>style.color</p:attrName>
                                        </p:attrNameLst>
                                      </p:cBhvr>
                                      <p:by>
                                        <p:hsl h="7200000" s="0" l="0"/>
                                      </p:by>
                                    </p:animClr>
                                    <p:animClr clrSpc="hsl" dir="cw">
                                      <p:cBhvr>
                                        <p:cTn id="7" dur="500" fill="hold"/>
                                        <p:tgtEl>
                                          <p:spTgt spid="12"/>
                                        </p:tgtEl>
                                        <p:attrNameLst>
                                          <p:attrName>fillcolor</p:attrName>
                                        </p:attrNameLst>
                                      </p:cBhvr>
                                      <p:by>
                                        <p:hsl h="7200000" s="0" l="0"/>
                                      </p:by>
                                    </p:animClr>
                                    <p:animClr clrSpc="hsl" dir="cw">
                                      <p:cBhvr>
                                        <p:cTn id="8" dur="500" fill="hold"/>
                                        <p:tgtEl>
                                          <p:spTgt spid="12"/>
                                        </p:tgtEl>
                                        <p:attrNameLst>
                                          <p:attrName>stroke.color</p:attrName>
                                        </p:attrNameLst>
                                      </p:cBhvr>
                                      <p:by>
                                        <p:hsl h="7200000" s="0" l="0"/>
                                      </p:by>
                                    </p:animClr>
                                    <p:set>
                                      <p:cBhvr>
                                        <p:cTn id="9" dur="5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n25 Fb Nguyen Phuong"/>
          <p:cNvSpPr/>
          <p:nvPr/>
        </p:nvSpPr>
        <p:spPr>
          <a:xfrm>
            <a:off x="613954" y="824656"/>
            <a:ext cx="7063196" cy="4801314"/>
          </a:xfrm>
          <a:prstGeom prst="rect">
            <a:avLst/>
          </a:prstGeom>
          <a:solidFill>
            <a:schemeClr val="accent3">
              <a:lumMod val="20000"/>
              <a:lumOff val="80000"/>
            </a:schemeClr>
          </a:solidFill>
          <a:ln w="22225">
            <a:noFill/>
            <a:prstDash val="dash"/>
          </a:ln>
        </p:spPr>
        <p:txBody>
          <a:bodyPr wrap="square">
            <a:spAutoFit/>
          </a:bodyPr>
          <a:lstStyle/>
          <a:p>
            <a:pPr algn="just"/>
            <a:r>
              <a:rPr lang="en-US" sz="3200" b="1">
                <a:solidFill>
                  <a:srgbClr val="002060"/>
                </a:solidFill>
                <a:latin typeface="Arial" panose="020B0604020202020204" pitchFamily="34" charset="0"/>
                <a:ea typeface="Times New Roman" panose="02020603050405020304" pitchFamily="18" charset="0"/>
                <a:cs typeface="Arial" panose="020B0604020202020204" pitchFamily="34" charset="0"/>
              </a:rPr>
              <a:t>Mặt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Trăng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Trái</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Đất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đều</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tự</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quay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quanh</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trục</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qua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tâm</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nó</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cũng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chuyển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xung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quanh</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Mặt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Trời</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nên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nhiều</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hiện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tượng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thiên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trên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Trái</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Đất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nhật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thực</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nguyệt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thực</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triều</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Vậy</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bản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thời</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điểm</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xảy</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hiện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tượng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này</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thế</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nào</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chúng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ta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thể</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dự</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đoán</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b="1"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vi-VN" sz="32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endParaRPr lang="en-US" dirty="0">
              <a:solidFill>
                <a:srgbClr val="002060"/>
              </a:solidFill>
            </a:endParaRPr>
          </a:p>
        </p:txBody>
      </p:sp>
      <p:pic>
        <p:nvPicPr>
          <p:cNvPr id="8" name="Picture 6" descr="n25 Fb Nguyen Phuong">
            <a:extLst>
              <a:ext uri="{FF2B5EF4-FFF2-40B4-BE49-F238E27FC236}">
                <a16:creationId xmlns:a16="http://schemas.microsoft.com/office/drawing/2014/main" id="{EE8E1F58-B800-41C0-86B8-4B1B20694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7674" y="775591"/>
            <a:ext cx="3611880" cy="20313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n25 Fb Nguyen Phuong">
            <a:extLst>
              <a:ext uri="{FF2B5EF4-FFF2-40B4-BE49-F238E27FC236}">
                <a16:creationId xmlns:a16="http://schemas.microsoft.com/office/drawing/2014/main" id="{6DE2ECB1-9D80-40BF-A265-A30F14F31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7674" y="3429000"/>
            <a:ext cx="3431228" cy="2144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3258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1_Estival Flowers by Slidesgo">
  <a:themeElements>
    <a:clrScheme name="Simple Light">
      <a:dk1>
        <a:srgbClr val="000000"/>
      </a:dk1>
      <a:lt1>
        <a:srgbClr val="EA8C6D"/>
      </a:lt1>
      <a:dk2>
        <a:srgbClr val="FAF2DD"/>
      </a:dk2>
      <a:lt2>
        <a:srgbClr val="FFD692"/>
      </a:lt2>
      <a:accent1>
        <a:srgbClr val="FFA43C"/>
      </a:accent1>
      <a:accent2>
        <a:srgbClr val="EA3F28"/>
      </a:accent2>
      <a:accent3>
        <a:srgbClr val="2EA19D"/>
      </a:accent3>
      <a:accent4>
        <a:srgbClr val="0A7C7F"/>
      </a:accent4>
      <a:accent5>
        <a:srgbClr val="095E72"/>
      </a:accent5>
      <a:accent6>
        <a:srgbClr val="05435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3141</TotalTime>
  <Words>3234</Words>
  <Application>Microsoft Office PowerPoint</Application>
  <PresentationFormat>Widescreen</PresentationFormat>
  <Paragraphs>261</Paragraphs>
  <Slides>68</Slides>
  <Notes>1</Notes>
  <HiddenSlides>0</HiddenSlides>
  <MMClips>5</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68</vt:i4>
      </vt:variant>
    </vt:vector>
  </HeadingPairs>
  <TitlesOfParts>
    <vt:vector size="88" baseType="lpstr">
      <vt:lpstr>#9Slide03 AmpleSoft Bold</vt:lpstr>
      <vt:lpstr>#9Slide03 Arima Madurai Black</vt:lpstr>
      <vt:lpstr>#9Slide07 SVNAppleberry</vt:lpstr>
      <vt:lpstr>Amatic SC</vt:lpstr>
      <vt:lpstr>American Captain</vt:lpstr>
      <vt:lpstr>Arial</vt:lpstr>
      <vt:lpstr>Calibri</vt:lpstr>
      <vt:lpstr>Calibri Light</vt:lpstr>
      <vt:lpstr>Cambria Math</vt:lpstr>
      <vt:lpstr>Happy Monkey</vt:lpstr>
      <vt:lpstr>Livvic</vt:lpstr>
      <vt:lpstr>Mallanna</vt:lpstr>
      <vt:lpstr>Roboto Condensed Light</vt:lpstr>
      <vt:lpstr>Times New Roman</vt:lpstr>
      <vt:lpstr>UVF Bebas Neue</vt:lpstr>
      <vt:lpstr>Varela Round</vt:lpstr>
      <vt:lpstr>1_Estival Flowers by Slidesgo</vt: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Huynh Cao Cuong</cp:lastModifiedBy>
  <cp:revision>226</cp:revision>
  <dcterms:created xsi:type="dcterms:W3CDTF">2022-03-24T13:10:16Z</dcterms:created>
  <dcterms:modified xsi:type="dcterms:W3CDTF">2022-12-16T02:39:50Z</dcterms:modified>
</cp:coreProperties>
</file>