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 id="2147483691" r:id="rId2"/>
    <p:sldMasterId id="2147483702" r:id="rId3"/>
    <p:sldMasterId id="2147483716" r:id="rId4"/>
    <p:sldMasterId id="2147483730" r:id="rId5"/>
  </p:sldMasterIdLst>
  <p:notesMasterIdLst>
    <p:notesMasterId r:id="rId62"/>
  </p:notesMasterIdLst>
  <p:sldIdLst>
    <p:sldId id="289" r:id="rId6"/>
    <p:sldId id="358" r:id="rId7"/>
    <p:sldId id="359" r:id="rId8"/>
    <p:sldId id="360" r:id="rId9"/>
    <p:sldId id="272" r:id="rId10"/>
    <p:sldId id="277" r:id="rId11"/>
    <p:sldId id="278" r:id="rId12"/>
    <p:sldId id="279" r:id="rId13"/>
    <p:sldId id="280" r:id="rId14"/>
    <p:sldId id="281" r:id="rId15"/>
    <p:sldId id="282" r:id="rId16"/>
    <p:sldId id="291" r:id="rId17"/>
    <p:sldId id="290" r:id="rId18"/>
    <p:sldId id="292" r:id="rId19"/>
    <p:sldId id="260" r:id="rId20"/>
    <p:sldId id="294" r:id="rId21"/>
    <p:sldId id="295" r:id="rId22"/>
    <p:sldId id="296" r:id="rId23"/>
    <p:sldId id="297" r:id="rId24"/>
    <p:sldId id="261" r:id="rId25"/>
    <p:sldId id="329" r:id="rId26"/>
    <p:sldId id="330" r:id="rId27"/>
    <p:sldId id="331" r:id="rId28"/>
    <p:sldId id="332" r:id="rId29"/>
    <p:sldId id="333" r:id="rId30"/>
    <p:sldId id="334" r:id="rId31"/>
    <p:sldId id="335" r:id="rId32"/>
    <p:sldId id="263" r:id="rId33"/>
    <p:sldId id="340" r:id="rId34"/>
    <p:sldId id="338" r:id="rId35"/>
    <p:sldId id="339" r:id="rId36"/>
    <p:sldId id="341" r:id="rId37"/>
    <p:sldId id="264" r:id="rId38"/>
    <p:sldId id="342" r:id="rId39"/>
    <p:sldId id="344" r:id="rId40"/>
    <p:sldId id="343" r:id="rId41"/>
    <p:sldId id="267" r:id="rId42"/>
    <p:sldId id="355" r:id="rId43"/>
    <p:sldId id="345" r:id="rId44"/>
    <p:sldId id="346" r:id="rId45"/>
    <p:sldId id="336" r:id="rId46"/>
    <p:sldId id="356" r:id="rId47"/>
    <p:sldId id="347" r:id="rId48"/>
    <p:sldId id="348" r:id="rId49"/>
    <p:sldId id="349" r:id="rId50"/>
    <p:sldId id="350" r:id="rId51"/>
    <p:sldId id="357" r:id="rId52"/>
    <p:sldId id="351" r:id="rId53"/>
    <p:sldId id="352" r:id="rId54"/>
    <p:sldId id="353" r:id="rId55"/>
    <p:sldId id="361" r:id="rId56"/>
    <p:sldId id="362" r:id="rId57"/>
    <p:sldId id="354" r:id="rId58"/>
    <p:sldId id="364" r:id="rId59"/>
    <p:sldId id="365" r:id="rId60"/>
    <p:sldId id="366" r:id="rId61"/>
  </p:sldIdLst>
  <p:sldSz cx="12192000" cy="6858000"/>
  <p:notesSz cx="6858000" cy="9144000"/>
  <p:embeddedFontLst>
    <p:embeddedFont>
      <p:font typeface="#9Slide03 AllRoundGothic" panose="020B0604020202020204" charset="0"/>
      <p:regular r:id="rId63"/>
    </p:embeddedFont>
    <p:embeddedFont>
      <p:font typeface="#9Slide03 Ample" panose="020B0604020202020204" charset="0"/>
      <p:regular r:id="rId64"/>
    </p:embeddedFont>
    <p:embeddedFont>
      <p:font typeface="#9Slide03 AmpleSoft Bold" panose="020B0604020202020204" charset="0"/>
      <p:regular r:id="rId65"/>
    </p:embeddedFont>
    <p:embeddedFont>
      <p:font typeface="#9Slide03 Arima Madurai Black" panose="020B0604020202020204" charset="0"/>
      <p:bold r:id="rId66"/>
    </p:embeddedFont>
    <p:embeddedFont>
      <p:font typeface="#9Slide03 Aturdida" panose="020B0604020202020204" charset="0"/>
      <p:regular r:id="rId67"/>
    </p:embeddedFont>
    <p:embeddedFont>
      <p:font typeface="#9Slide03 Bebas Neue Bold" panose="020B0604020202020204" charset="0"/>
      <p:bold r:id="rId68"/>
    </p:embeddedFont>
    <p:embeddedFont>
      <p:font typeface="#9Slide03 Maven Pro Black" panose="020B0604020202020204" charset="0"/>
      <p:bold r:id="rId69"/>
    </p:embeddedFont>
    <p:embeddedFont>
      <p:font typeface="#9Slide03 SVN-Kelson Sans Bold" panose="020B0604020202020204" charset="0"/>
      <p:bold r:id="rId70"/>
    </p:embeddedFont>
    <p:embeddedFont>
      <p:font typeface="#9Slide05 Lobster" panose="020B0604020202020204" charset="0"/>
      <p:regular r:id="rId71"/>
    </p:embeddedFont>
    <p:embeddedFont>
      <p:font typeface="Calibri" panose="020F0502020204030204" pitchFamily="34" charset="0"/>
      <p:regular r:id="rId72"/>
      <p:bold r:id="rId73"/>
      <p:italic r:id="rId74"/>
      <p:boldItalic r:id="rId75"/>
    </p:embeddedFont>
    <p:embeddedFont>
      <p:font typeface="Calibri Light" panose="020F0302020204030204" pitchFamily="34" charset="0"/>
      <p:regular r:id="rId76"/>
      <p:italic r:id="rId77"/>
    </p:embeddedFont>
    <p:embeddedFont>
      <p:font typeface="Dosis" panose="020B0604020202020204" pitchFamily="2" charset="0"/>
      <p:bold r:id="rId78"/>
    </p:embeddedFont>
    <p:embeddedFont>
      <p:font typeface="Playfair Display" panose="020B0604020202020204" pitchFamily="2" charset="0"/>
      <p:regular r:id="rId79"/>
      <p:bold r:id="rId80"/>
      <p:italic r:id="rId81"/>
      <p:boldItalic r:id="rId82"/>
    </p:embeddedFont>
    <p:embeddedFont>
      <p:font typeface="Sniglet" panose="020B0604020202020204" charset="0"/>
      <p:regular r:id="rId83"/>
    </p:embeddedFont>
    <p:embeddedFont>
      <p:font typeface="Tinos" panose="020B0604020202020204" charset="0"/>
      <p:regular r:id="rId84"/>
      <p:bold r:id="rId85"/>
      <p:italic r:id="rId86"/>
      <p:boldItalic r:id="rId87"/>
    </p:embeddedFont>
  </p:embeddedFontLst>
  <p:custDataLst>
    <p:tags r:id="rId8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6666"/>
    <a:srgbClr val="F05D59"/>
    <a:srgbClr val="F1C232"/>
    <a:srgbClr val="6AA84F"/>
    <a:srgbClr val="FC4067"/>
    <a:srgbClr val="EEB321"/>
    <a:srgbClr val="F2B626"/>
    <a:srgbClr val="4F6A88"/>
    <a:srgbClr val="222128"/>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5" autoAdjust="0"/>
    <p:restoredTop sz="94364" autoAdjust="0"/>
  </p:normalViewPr>
  <p:slideViewPr>
    <p:cSldViewPr snapToGrid="0">
      <p:cViewPr varScale="1">
        <p:scale>
          <a:sx n="86" d="100"/>
          <a:sy n="86" d="100"/>
        </p:scale>
        <p:origin x="326"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font" Target="fonts/font14.fntdata"/><Relationship Id="rId84" Type="http://schemas.openxmlformats.org/officeDocument/2006/relationships/font" Target="fonts/font22.fntdata"/><Relationship Id="rId89"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font" Target="fonts/font9.fntdata"/><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4.fntdata"/><Relationship Id="rId74" Type="http://schemas.openxmlformats.org/officeDocument/2006/relationships/font" Target="fonts/font12.fntdata"/><Relationship Id="rId79" Type="http://schemas.openxmlformats.org/officeDocument/2006/relationships/font" Target="fonts/font17.fntdata"/><Relationship Id="rId87" Type="http://schemas.openxmlformats.org/officeDocument/2006/relationships/font" Target="fonts/font25.fntdata"/><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font" Target="fonts/font20.fntdata"/><Relationship Id="rId90"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font" Target="fonts/font23.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5.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88" Type="http://schemas.openxmlformats.org/officeDocument/2006/relationships/tags" Target="tags/tag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font" Target="fonts/font24.fntdata"/><Relationship Id="rId4" Type="http://schemas.openxmlformats.org/officeDocument/2006/relationships/slideMaster" Target="slideMasters/slideMaster4.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8B1D4-EB14-49A3-9F29-419696FC4137}"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710D3-8CE4-42C4-8114-EEF3EE90ACC0}" type="slidenum">
              <a:rPr lang="en-US" smtClean="0"/>
              <a:t>‹#›</a:t>
            </a:fld>
            <a:endParaRPr lang="en-US"/>
          </a:p>
        </p:txBody>
      </p:sp>
    </p:spTree>
    <p:extLst>
      <p:ext uri="{BB962C8B-B14F-4D97-AF65-F5344CB8AC3E}">
        <p14:creationId xmlns:p14="http://schemas.microsoft.com/office/powerpoint/2010/main" val="2136973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1834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97820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1" name="Shape 27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377197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72824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178810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760125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20503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87537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26154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61568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8539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4740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524267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68122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889517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5188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73298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397934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5624244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736355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40222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1339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411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47476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627913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80673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216380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44695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671770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238507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337638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6648727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03139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440289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999037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4012767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628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5144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555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2508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4235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12584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620387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09476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412086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932199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551049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363335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ABD190-56AD-4C55-BBCA-1554B872117B}"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878069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ABD190-56AD-4C55-BBCA-1554B872117B}" type="datetimeFigureOut">
              <a:rPr lang="en-US" smtClean="0"/>
              <a:t>1/31/2023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004680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ABD190-56AD-4C55-BBCA-1554B872117B}" type="datetimeFigureOut">
              <a:rPr lang="en-US" smtClean="0"/>
              <a:t>1/31/2023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629980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t>1/31/2023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57866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383173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569854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287274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734814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166908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27"/>
        <p:cNvGrpSpPr/>
        <p:nvPr/>
      </p:nvGrpSpPr>
      <p:grpSpPr>
        <a:xfrm>
          <a:off x="0" y="0"/>
          <a:ext cx="0" cy="0"/>
          <a:chOff x="0" y="0"/>
          <a:chExt cx="0" cy="0"/>
        </a:xfrm>
      </p:grpSpPr>
      <p:sp>
        <p:nvSpPr>
          <p:cNvPr id="128" name="Google Shape;128;p6"/>
          <p:cNvSpPr/>
          <p:nvPr/>
        </p:nvSpPr>
        <p:spPr>
          <a:xfrm>
            <a:off x="542867" y="542767"/>
            <a:ext cx="11106400" cy="5772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 name="Google Shape;129;p6"/>
          <p:cNvSpPr/>
          <p:nvPr/>
        </p:nvSpPr>
        <p:spPr>
          <a:xfrm>
            <a:off x="-222700" y="745967"/>
            <a:ext cx="3507200" cy="3507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 name="Google Shape;130;p6"/>
          <p:cNvSpPr/>
          <p:nvPr/>
        </p:nvSpPr>
        <p:spPr>
          <a:xfrm>
            <a:off x="2416133" y="361867"/>
            <a:ext cx="1405600" cy="1405600"/>
          </a:xfrm>
          <a:prstGeom prst="ellipse">
            <a:avLst/>
          </a:prstGeom>
          <a:solidFill>
            <a:srgbClr val="FFB600">
              <a:alpha val="796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 name="Google Shape;131;p6"/>
          <p:cNvSpPr/>
          <p:nvPr/>
        </p:nvSpPr>
        <p:spPr>
          <a:xfrm>
            <a:off x="2272796" y="-172873"/>
            <a:ext cx="401200" cy="401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 name="Google Shape;132;p6"/>
          <p:cNvSpPr/>
          <p:nvPr/>
        </p:nvSpPr>
        <p:spPr>
          <a:xfrm>
            <a:off x="304800" y="3849667"/>
            <a:ext cx="807200" cy="807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6"/>
          <p:cNvSpPr/>
          <p:nvPr/>
        </p:nvSpPr>
        <p:spPr>
          <a:xfrm>
            <a:off x="2030537" y="421713"/>
            <a:ext cx="284000" cy="2840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6"/>
          <p:cNvSpPr/>
          <p:nvPr/>
        </p:nvSpPr>
        <p:spPr>
          <a:xfrm>
            <a:off x="10463933" y="5557439"/>
            <a:ext cx="1463600" cy="14636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6"/>
          <p:cNvSpPr/>
          <p:nvPr/>
        </p:nvSpPr>
        <p:spPr>
          <a:xfrm>
            <a:off x="11343325" y="3974861"/>
            <a:ext cx="1032800" cy="10328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6"/>
          <p:cNvSpPr/>
          <p:nvPr/>
        </p:nvSpPr>
        <p:spPr>
          <a:xfrm>
            <a:off x="10792135" y="5298587"/>
            <a:ext cx="551200" cy="551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6"/>
          <p:cNvSpPr/>
          <p:nvPr/>
        </p:nvSpPr>
        <p:spPr>
          <a:xfrm>
            <a:off x="11496065" y="5163513"/>
            <a:ext cx="284000" cy="2840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6"/>
          <p:cNvSpPr/>
          <p:nvPr/>
        </p:nvSpPr>
        <p:spPr>
          <a:xfrm>
            <a:off x="10066696" y="6402211"/>
            <a:ext cx="284000" cy="2840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 name="Google Shape;139;p6"/>
          <p:cNvSpPr/>
          <p:nvPr/>
        </p:nvSpPr>
        <p:spPr>
          <a:xfrm>
            <a:off x="9767548" y="6232889"/>
            <a:ext cx="125200" cy="125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 name="Google Shape;140;p6"/>
          <p:cNvSpPr/>
          <p:nvPr/>
        </p:nvSpPr>
        <p:spPr>
          <a:xfrm>
            <a:off x="122585" y="3849667"/>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6"/>
          <p:cNvSpPr/>
          <p:nvPr/>
        </p:nvSpPr>
        <p:spPr>
          <a:xfrm>
            <a:off x="11635215" y="42667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2" name="Google Shape;142;p6"/>
          <p:cNvGrpSpPr/>
          <p:nvPr/>
        </p:nvGrpSpPr>
        <p:grpSpPr>
          <a:xfrm>
            <a:off x="10856501" y="5970098"/>
            <a:ext cx="678468" cy="638281"/>
            <a:chOff x="5972700" y="2330200"/>
            <a:chExt cx="411625" cy="387275"/>
          </a:xfrm>
        </p:grpSpPr>
        <p:sp>
          <p:nvSpPr>
            <p:cNvPr id="143" name="Google Shape;143;p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5" name="Google Shape;145;p6"/>
          <p:cNvGrpSpPr/>
          <p:nvPr/>
        </p:nvGrpSpPr>
        <p:grpSpPr>
          <a:xfrm>
            <a:off x="2853161" y="643387"/>
            <a:ext cx="531544" cy="842560"/>
            <a:chOff x="6718575" y="2318625"/>
            <a:chExt cx="256950" cy="407375"/>
          </a:xfrm>
        </p:grpSpPr>
        <p:sp>
          <p:nvSpPr>
            <p:cNvPr id="146" name="Google Shape;146;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4" name="Google Shape;154;p6"/>
          <p:cNvSpPr txBox="1">
            <a:spLocks noGrp="1"/>
          </p:cNvSpPr>
          <p:nvPr>
            <p:ph type="title"/>
          </p:nvPr>
        </p:nvSpPr>
        <p:spPr>
          <a:xfrm>
            <a:off x="192100" y="745967"/>
            <a:ext cx="2856000" cy="3507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55" name="Google Shape;155;p6"/>
          <p:cNvSpPr txBox="1">
            <a:spLocks noGrp="1"/>
          </p:cNvSpPr>
          <p:nvPr>
            <p:ph type="body" idx="1"/>
          </p:nvPr>
        </p:nvSpPr>
        <p:spPr>
          <a:xfrm>
            <a:off x="3774567" y="1600200"/>
            <a:ext cx="3355200" cy="4160400"/>
          </a:xfrm>
          <a:prstGeom prst="rect">
            <a:avLst/>
          </a:prstGeom>
        </p:spPr>
        <p:txBody>
          <a:bodyPr spcFirstLastPara="1" wrap="square" lIns="91425" tIns="91425" rIns="91425" bIns="91425" anchor="t" anchorCtr="0">
            <a:noAutofit/>
          </a:bodyPr>
          <a:lstStyle>
            <a:lvl1pPr marL="609585" lvl="0" indent="-457189">
              <a:spcBef>
                <a:spcPts val="800"/>
              </a:spcBef>
              <a:spcAft>
                <a:spcPts val="0"/>
              </a:spcAft>
              <a:buSzPts val="1800"/>
              <a:buChar char="○"/>
              <a:defRPr sz="2400"/>
            </a:lvl1pPr>
            <a:lvl2pPr marL="1219170" lvl="1" indent="-457189">
              <a:spcBef>
                <a:spcPts val="1333"/>
              </a:spcBef>
              <a:spcAft>
                <a:spcPts val="0"/>
              </a:spcAft>
              <a:buSzPts val="1800"/>
              <a:buChar char="◦"/>
              <a:defRPr sz="2400"/>
            </a:lvl2pPr>
            <a:lvl3pPr marL="1828754" lvl="2" indent="-457189">
              <a:spcBef>
                <a:spcPts val="1333"/>
              </a:spcBef>
              <a:spcAft>
                <a:spcPts val="0"/>
              </a:spcAft>
              <a:buSzPts val="1800"/>
              <a:buChar char="◦"/>
              <a:defRPr sz="2400"/>
            </a:lvl3pPr>
            <a:lvl4pPr marL="2438339" lvl="3" indent="-457189">
              <a:spcBef>
                <a:spcPts val="1333"/>
              </a:spcBef>
              <a:spcAft>
                <a:spcPts val="0"/>
              </a:spcAft>
              <a:buSzPts val="1800"/>
              <a:buChar char="◦"/>
              <a:defRPr sz="2400"/>
            </a:lvl4pPr>
            <a:lvl5pPr marL="3047924" lvl="4" indent="-457189">
              <a:spcBef>
                <a:spcPts val="1333"/>
              </a:spcBef>
              <a:spcAft>
                <a:spcPts val="0"/>
              </a:spcAft>
              <a:buSzPts val="1800"/>
              <a:buChar char="◦"/>
              <a:defRPr sz="2400"/>
            </a:lvl5pPr>
            <a:lvl6pPr marL="3657509" lvl="5" indent="-457189">
              <a:spcBef>
                <a:spcPts val="1333"/>
              </a:spcBef>
              <a:spcAft>
                <a:spcPts val="0"/>
              </a:spcAft>
              <a:buSzPts val="1800"/>
              <a:buChar char="◦"/>
              <a:defRPr sz="2400"/>
            </a:lvl6pPr>
            <a:lvl7pPr marL="4267093" lvl="6" indent="-457189">
              <a:spcBef>
                <a:spcPts val="1333"/>
              </a:spcBef>
              <a:spcAft>
                <a:spcPts val="0"/>
              </a:spcAft>
              <a:buSzPts val="1800"/>
              <a:buChar char="◦"/>
              <a:defRPr sz="2400"/>
            </a:lvl7pPr>
            <a:lvl8pPr marL="4876678" lvl="7" indent="-457189">
              <a:spcBef>
                <a:spcPts val="1333"/>
              </a:spcBef>
              <a:spcAft>
                <a:spcPts val="0"/>
              </a:spcAft>
              <a:buSzPts val="1800"/>
              <a:buChar char="◦"/>
              <a:defRPr sz="2400"/>
            </a:lvl8pPr>
            <a:lvl9pPr marL="5486263" lvl="8" indent="-457189">
              <a:spcBef>
                <a:spcPts val="1333"/>
              </a:spcBef>
              <a:spcAft>
                <a:spcPts val="1333"/>
              </a:spcAft>
              <a:buSzPts val="1800"/>
              <a:buChar char="◦"/>
              <a:defRPr sz="2400"/>
            </a:lvl9pPr>
          </a:lstStyle>
          <a:p>
            <a:endParaRPr/>
          </a:p>
        </p:txBody>
      </p:sp>
      <p:sp>
        <p:nvSpPr>
          <p:cNvPr id="156" name="Google Shape;156;p6"/>
          <p:cNvSpPr txBox="1">
            <a:spLocks noGrp="1"/>
          </p:cNvSpPr>
          <p:nvPr>
            <p:ph type="body" idx="2"/>
          </p:nvPr>
        </p:nvSpPr>
        <p:spPr>
          <a:xfrm>
            <a:off x="7534725" y="1600200"/>
            <a:ext cx="3562000" cy="4160400"/>
          </a:xfrm>
          <a:prstGeom prst="rect">
            <a:avLst/>
          </a:prstGeom>
        </p:spPr>
        <p:txBody>
          <a:bodyPr spcFirstLastPara="1" wrap="square" lIns="91425" tIns="91425" rIns="91425" bIns="91425" anchor="t" anchorCtr="0">
            <a:noAutofit/>
          </a:bodyPr>
          <a:lstStyle>
            <a:lvl1pPr marL="609585" lvl="0" indent="-457189">
              <a:spcBef>
                <a:spcPts val="800"/>
              </a:spcBef>
              <a:spcAft>
                <a:spcPts val="0"/>
              </a:spcAft>
              <a:buSzPts val="1800"/>
              <a:buChar char="○"/>
              <a:defRPr sz="2400"/>
            </a:lvl1pPr>
            <a:lvl2pPr marL="1219170" lvl="1" indent="-457189">
              <a:spcBef>
                <a:spcPts val="1333"/>
              </a:spcBef>
              <a:spcAft>
                <a:spcPts val="0"/>
              </a:spcAft>
              <a:buSzPts val="1800"/>
              <a:buChar char="◦"/>
              <a:defRPr sz="2400"/>
            </a:lvl2pPr>
            <a:lvl3pPr marL="1828754" lvl="2" indent="-457189">
              <a:spcBef>
                <a:spcPts val="1333"/>
              </a:spcBef>
              <a:spcAft>
                <a:spcPts val="0"/>
              </a:spcAft>
              <a:buSzPts val="1800"/>
              <a:buChar char="◦"/>
              <a:defRPr sz="2400"/>
            </a:lvl3pPr>
            <a:lvl4pPr marL="2438339" lvl="3" indent="-457189">
              <a:spcBef>
                <a:spcPts val="1333"/>
              </a:spcBef>
              <a:spcAft>
                <a:spcPts val="0"/>
              </a:spcAft>
              <a:buSzPts val="1800"/>
              <a:buChar char="◦"/>
              <a:defRPr sz="2400"/>
            </a:lvl4pPr>
            <a:lvl5pPr marL="3047924" lvl="4" indent="-457189">
              <a:spcBef>
                <a:spcPts val="1333"/>
              </a:spcBef>
              <a:spcAft>
                <a:spcPts val="0"/>
              </a:spcAft>
              <a:buSzPts val="1800"/>
              <a:buChar char="◦"/>
              <a:defRPr sz="2400"/>
            </a:lvl5pPr>
            <a:lvl6pPr marL="3657509" lvl="5" indent="-457189">
              <a:spcBef>
                <a:spcPts val="1333"/>
              </a:spcBef>
              <a:spcAft>
                <a:spcPts val="0"/>
              </a:spcAft>
              <a:buSzPts val="1800"/>
              <a:buChar char="◦"/>
              <a:defRPr sz="2400"/>
            </a:lvl6pPr>
            <a:lvl7pPr marL="4267093" lvl="6" indent="-457189">
              <a:spcBef>
                <a:spcPts val="1333"/>
              </a:spcBef>
              <a:spcAft>
                <a:spcPts val="0"/>
              </a:spcAft>
              <a:buSzPts val="1800"/>
              <a:buChar char="◦"/>
              <a:defRPr sz="2400"/>
            </a:lvl7pPr>
            <a:lvl8pPr marL="4876678" lvl="7" indent="-457189">
              <a:spcBef>
                <a:spcPts val="1333"/>
              </a:spcBef>
              <a:spcAft>
                <a:spcPts val="0"/>
              </a:spcAft>
              <a:buSzPts val="1800"/>
              <a:buChar char="◦"/>
              <a:defRPr sz="2400"/>
            </a:lvl8pPr>
            <a:lvl9pPr marL="5486263" lvl="8" indent="-457189">
              <a:spcBef>
                <a:spcPts val="1333"/>
              </a:spcBef>
              <a:spcAft>
                <a:spcPts val="1333"/>
              </a:spcAft>
              <a:buSzPts val="1800"/>
              <a:buChar char="◦"/>
              <a:defRPr sz="2400"/>
            </a:lvl9pPr>
          </a:lstStyle>
          <a:p>
            <a:endParaRPr/>
          </a:p>
        </p:txBody>
      </p:sp>
      <p:sp>
        <p:nvSpPr>
          <p:cNvPr id="157" name="Google Shape;157;p6"/>
          <p:cNvSpPr txBox="1">
            <a:spLocks noGrp="1"/>
          </p:cNvSpPr>
          <p:nvPr>
            <p:ph type="sldNum" idx="12"/>
          </p:nvPr>
        </p:nvSpPr>
        <p:spPr>
          <a:xfrm>
            <a:off x="10823979" y="557417"/>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15719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Magenta">
  <p:cSld name="Blank Magenta">
    <p:spTree>
      <p:nvGrpSpPr>
        <p:cNvPr id="1" name="Shape 357"/>
        <p:cNvGrpSpPr/>
        <p:nvPr/>
      </p:nvGrpSpPr>
      <p:grpSpPr>
        <a:xfrm>
          <a:off x="0" y="0"/>
          <a:ext cx="0" cy="0"/>
          <a:chOff x="0" y="0"/>
          <a:chExt cx="0" cy="0"/>
        </a:xfrm>
      </p:grpSpPr>
      <p:sp>
        <p:nvSpPr>
          <p:cNvPr id="358" name="Google Shape;358;p14"/>
          <p:cNvSpPr/>
          <p:nvPr/>
        </p:nvSpPr>
        <p:spPr>
          <a:xfrm>
            <a:off x="542867" y="542767"/>
            <a:ext cx="11106400" cy="57724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4"/>
          <p:cNvSpPr/>
          <p:nvPr/>
        </p:nvSpPr>
        <p:spPr>
          <a:xfrm>
            <a:off x="290467" y="228333"/>
            <a:ext cx="1405600" cy="14056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4"/>
          <p:cNvSpPr/>
          <p:nvPr/>
        </p:nvSpPr>
        <p:spPr>
          <a:xfrm>
            <a:off x="1542635" y="-183032"/>
            <a:ext cx="531600" cy="5316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4"/>
          <p:cNvSpPr/>
          <p:nvPr/>
        </p:nvSpPr>
        <p:spPr>
          <a:xfrm>
            <a:off x="1862967" y="450019"/>
            <a:ext cx="182400" cy="1824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4"/>
          <p:cNvSpPr/>
          <p:nvPr/>
        </p:nvSpPr>
        <p:spPr>
          <a:xfrm>
            <a:off x="650837" y="1779313"/>
            <a:ext cx="284000" cy="2840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4"/>
          <p:cNvSpPr/>
          <p:nvPr/>
        </p:nvSpPr>
        <p:spPr>
          <a:xfrm>
            <a:off x="10463933" y="5557439"/>
            <a:ext cx="1463600" cy="14636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4"/>
          <p:cNvSpPr/>
          <p:nvPr/>
        </p:nvSpPr>
        <p:spPr>
          <a:xfrm>
            <a:off x="11343325" y="3974861"/>
            <a:ext cx="1032800" cy="10328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4"/>
          <p:cNvSpPr/>
          <p:nvPr/>
        </p:nvSpPr>
        <p:spPr>
          <a:xfrm>
            <a:off x="10792135" y="5298587"/>
            <a:ext cx="551200" cy="5512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4"/>
          <p:cNvSpPr/>
          <p:nvPr/>
        </p:nvSpPr>
        <p:spPr>
          <a:xfrm>
            <a:off x="11496065" y="5163513"/>
            <a:ext cx="284000" cy="2840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4"/>
          <p:cNvSpPr/>
          <p:nvPr/>
        </p:nvSpPr>
        <p:spPr>
          <a:xfrm>
            <a:off x="10066696" y="6402211"/>
            <a:ext cx="284000" cy="2840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4"/>
          <p:cNvSpPr/>
          <p:nvPr/>
        </p:nvSpPr>
        <p:spPr>
          <a:xfrm>
            <a:off x="9767548" y="6232889"/>
            <a:ext cx="125200" cy="125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4"/>
          <p:cNvSpPr/>
          <p:nvPr/>
        </p:nvSpPr>
        <p:spPr>
          <a:xfrm>
            <a:off x="344385" y="2102800"/>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4"/>
          <p:cNvSpPr/>
          <p:nvPr/>
        </p:nvSpPr>
        <p:spPr>
          <a:xfrm>
            <a:off x="11635215" y="42667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C4067"/>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1" name="Google Shape;371;p14"/>
          <p:cNvGrpSpPr/>
          <p:nvPr/>
        </p:nvGrpSpPr>
        <p:grpSpPr>
          <a:xfrm>
            <a:off x="10856501" y="5970098"/>
            <a:ext cx="678468" cy="638281"/>
            <a:chOff x="5972700" y="2330200"/>
            <a:chExt cx="411625" cy="387275"/>
          </a:xfrm>
        </p:grpSpPr>
        <p:sp>
          <p:nvSpPr>
            <p:cNvPr id="372" name="Google Shape;372;p1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4" name="Google Shape;374;p14"/>
          <p:cNvGrpSpPr/>
          <p:nvPr/>
        </p:nvGrpSpPr>
        <p:grpSpPr>
          <a:xfrm>
            <a:off x="727495" y="509853"/>
            <a:ext cx="531544" cy="842560"/>
            <a:chOff x="6718575" y="2318625"/>
            <a:chExt cx="256950" cy="407375"/>
          </a:xfrm>
        </p:grpSpPr>
        <p:sp>
          <p:nvSpPr>
            <p:cNvPr id="375" name="Google Shape;375;p1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1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3" name="Google Shape;383;p14"/>
          <p:cNvSpPr/>
          <p:nvPr/>
        </p:nvSpPr>
        <p:spPr>
          <a:xfrm>
            <a:off x="-156367" y="1129676"/>
            <a:ext cx="807200" cy="807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14"/>
          <p:cNvSpPr txBox="1">
            <a:spLocks noGrp="1"/>
          </p:cNvSpPr>
          <p:nvPr>
            <p:ph type="sldNum" idx="12"/>
          </p:nvPr>
        </p:nvSpPr>
        <p:spPr>
          <a:xfrm>
            <a:off x="10823979" y="557417"/>
            <a:ext cx="731600" cy="5248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331036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37"/>
        <p:cNvGrpSpPr/>
        <p:nvPr/>
      </p:nvGrpSpPr>
      <p:grpSpPr>
        <a:xfrm>
          <a:off x="0" y="0"/>
          <a:ext cx="0" cy="0"/>
          <a:chOff x="0" y="0"/>
          <a:chExt cx="0" cy="0"/>
        </a:xfrm>
      </p:grpSpPr>
      <p:sp>
        <p:nvSpPr>
          <p:cNvPr id="38" name="Google Shape;38;p3"/>
          <p:cNvSpPr/>
          <p:nvPr/>
        </p:nvSpPr>
        <p:spPr>
          <a:xfrm>
            <a:off x="542867" y="542767"/>
            <a:ext cx="11106400" cy="5772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a:off x="3507267" y="840200"/>
            <a:ext cx="5177600" cy="5177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3"/>
          <p:cNvSpPr/>
          <p:nvPr/>
        </p:nvSpPr>
        <p:spPr>
          <a:xfrm>
            <a:off x="7240467" y="304800"/>
            <a:ext cx="1850800" cy="1850800"/>
          </a:xfrm>
          <a:prstGeom prst="ellipse">
            <a:avLst/>
          </a:prstGeom>
          <a:solidFill>
            <a:srgbClr val="FFB600">
              <a:alpha val="796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7877667" y="6214433"/>
            <a:ext cx="807200" cy="807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3608867" y="5163505"/>
            <a:ext cx="1463600" cy="14636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2775592" y="1028361"/>
            <a:ext cx="1032800" cy="10328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8684868" y="2155587"/>
            <a:ext cx="551200" cy="5512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3227301" y="4816059"/>
            <a:ext cx="449200" cy="449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3149979" y="2226844"/>
            <a:ext cx="284000" cy="2840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9091281" y="1784923"/>
            <a:ext cx="125200" cy="1252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8218652" y="5832700"/>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3067482" y="13202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 name="Google Shape;50;p3"/>
          <p:cNvGrpSpPr/>
          <p:nvPr/>
        </p:nvGrpSpPr>
        <p:grpSpPr>
          <a:xfrm>
            <a:off x="4001434" y="5576165"/>
            <a:ext cx="678468" cy="638281"/>
            <a:chOff x="5972700" y="2330200"/>
            <a:chExt cx="411625" cy="387275"/>
          </a:xfrm>
        </p:grpSpPr>
        <p:sp>
          <p:nvSpPr>
            <p:cNvPr id="51" name="Google Shape;51;p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 name="Google Shape;53;p3"/>
          <p:cNvGrpSpPr/>
          <p:nvPr/>
        </p:nvGrpSpPr>
        <p:grpSpPr>
          <a:xfrm>
            <a:off x="7815691" y="675413"/>
            <a:ext cx="699967" cy="1109527"/>
            <a:chOff x="6718575" y="2318625"/>
            <a:chExt cx="256950" cy="407375"/>
          </a:xfrm>
        </p:grpSpPr>
        <p:sp>
          <p:nvSpPr>
            <p:cNvPr id="54" name="Google Shape;54;p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55" name="Google Shape;55;p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56" name="Google Shape;56;p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57" name="Google Shape;57;p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58" name="Google Shape;58;p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59" name="Google Shape;59;p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60" name="Google Shape;60;p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61" name="Google Shape;61;p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grpSp>
      <p:sp>
        <p:nvSpPr>
          <p:cNvPr id="62" name="Google Shape;62;p3"/>
          <p:cNvSpPr/>
          <p:nvPr/>
        </p:nvSpPr>
        <p:spPr>
          <a:xfrm>
            <a:off x="3676329" y="1149293"/>
            <a:ext cx="401200" cy="401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4679904" y="6343113"/>
            <a:ext cx="284000" cy="2840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7326468" y="5832703"/>
            <a:ext cx="551200" cy="5512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3"/>
          <p:cNvSpPr txBox="1">
            <a:spLocks noGrp="1"/>
          </p:cNvSpPr>
          <p:nvPr>
            <p:ph type="ctrTitle"/>
          </p:nvPr>
        </p:nvSpPr>
        <p:spPr>
          <a:xfrm>
            <a:off x="3848133" y="2517533"/>
            <a:ext cx="4495600" cy="1546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3000"/>
              <a:buNone/>
              <a:defRPr sz="4000">
                <a:solidFill>
                  <a:schemeClr val="accent1"/>
                </a:solidFill>
              </a:defRPr>
            </a:lvl1pPr>
            <a:lvl2pPr lvl="1" algn="ctr" rtl="0">
              <a:spcBef>
                <a:spcPts val="0"/>
              </a:spcBef>
              <a:spcAft>
                <a:spcPts val="0"/>
              </a:spcAft>
              <a:buClr>
                <a:schemeClr val="accent1"/>
              </a:buClr>
              <a:buSzPts val="3000"/>
              <a:buNone/>
              <a:defRPr sz="4000">
                <a:solidFill>
                  <a:schemeClr val="accent1"/>
                </a:solidFill>
              </a:defRPr>
            </a:lvl2pPr>
            <a:lvl3pPr lvl="2" algn="ctr" rtl="0">
              <a:spcBef>
                <a:spcPts val="0"/>
              </a:spcBef>
              <a:spcAft>
                <a:spcPts val="0"/>
              </a:spcAft>
              <a:buClr>
                <a:schemeClr val="accent1"/>
              </a:buClr>
              <a:buSzPts val="3000"/>
              <a:buNone/>
              <a:defRPr sz="4000">
                <a:solidFill>
                  <a:schemeClr val="accent1"/>
                </a:solidFill>
              </a:defRPr>
            </a:lvl3pPr>
            <a:lvl4pPr lvl="3" algn="ctr" rtl="0">
              <a:spcBef>
                <a:spcPts val="0"/>
              </a:spcBef>
              <a:spcAft>
                <a:spcPts val="0"/>
              </a:spcAft>
              <a:buClr>
                <a:schemeClr val="accent1"/>
              </a:buClr>
              <a:buSzPts val="3000"/>
              <a:buNone/>
              <a:defRPr sz="4000">
                <a:solidFill>
                  <a:schemeClr val="accent1"/>
                </a:solidFill>
              </a:defRPr>
            </a:lvl4pPr>
            <a:lvl5pPr lvl="4" algn="ctr" rtl="0">
              <a:spcBef>
                <a:spcPts val="0"/>
              </a:spcBef>
              <a:spcAft>
                <a:spcPts val="0"/>
              </a:spcAft>
              <a:buClr>
                <a:schemeClr val="accent1"/>
              </a:buClr>
              <a:buSzPts val="3000"/>
              <a:buNone/>
              <a:defRPr sz="4000">
                <a:solidFill>
                  <a:schemeClr val="accent1"/>
                </a:solidFill>
              </a:defRPr>
            </a:lvl5pPr>
            <a:lvl6pPr lvl="5" algn="ctr" rtl="0">
              <a:spcBef>
                <a:spcPts val="0"/>
              </a:spcBef>
              <a:spcAft>
                <a:spcPts val="0"/>
              </a:spcAft>
              <a:buClr>
                <a:schemeClr val="accent1"/>
              </a:buClr>
              <a:buSzPts val="3000"/>
              <a:buNone/>
              <a:defRPr sz="4000">
                <a:solidFill>
                  <a:schemeClr val="accent1"/>
                </a:solidFill>
              </a:defRPr>
            </a:lvl6pPr>
            <a:lvl7pPr lvl="6" algn="ctr" rtl="0">
              <a:spcBef>
                <a:spcPts val="0"/>
              </a:spcBef>
              <a:spcAft>
                <a:spcPts val="0"/>
              </a:spcAft>
              <a:buClr>
                <a:schemeClr val="accent1"/>
              </a:buClr>
              <a:buSzPts val="3000"/>
              <a:buNone/>
              <a:defRPr sz="4000">
                <a:solidFill>
                  <a:schemeClr val="accent1"/>
                </a:solidFill>
              </a:defRPr>
            </a:lvl7pPr>
            <a:lvl8pPr lvl="7" algn="ctr" rtl="0">
              <a:spcBef>
                <a:spcPts val="0"/>
              </a:spcBef>
              <a:spcAft>
                <a:spcPts val="0"/>
              </a:spcAft>
              <a:buClr>
                <a:schemeClr val="accent1"/>
              </a:buClr>
              <a:buSzPts val="3000"/>
              <a:buNone/>
              <a:defRPr sz="4000">
                <a:solidFill>
                  <a:schemeClr val="accent1"/>
                </a:solidFill>
              </a:defRPr>
            </a:lvl8pPr>
            <a:lvl9pPr lvl="8" algn="ctr" rtl="0">
              <a:spcBef>
                <a:spcPts val="0"/>
              </a:spcBef>
              <a:spcAft>
                <a:spcPts val="0"/>
              </a:spcAft>
              <a:buClr>
                <a:schemeClr val="accent1"/>
              </a:buClr>
              <a:buSzPts val="3000"/>
              <a:buNone/>
              <a:defRPr sz="4000">
                <a:solidFill>
                  <a:schemeClr val="accent1"/>
                </a:solidFill>
              </a:defRPr>
            </a:lvl9pPr>
          </a:lstStyle>
          <a:p>
            <a:endParaRPr/>
          </a:p>
        </p:txBody>
      </p:sp>
      <p:sp>
        <p:nvSpPr>
          <p:cNvPr id="66" name="Google Shape;66;p3"/>
          <p:cNvSpPr txBox="1">
            <a:spLocks noGrp="1"/>
          </p:cNvSpPr>
          <p:nvPr>
            <p:ph type="subTitle" idx="1"/>
          </p:nvPr>
        </p:nvSpPr>
        <p:spPr>
          <a:xfrm>
            <a:off x="3848133" y="3888336"/>
            <a:ext cx="44956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2000"/>
              <a:buNone/>
              <a:defRPr>
                <a:solidFill>
                  <a:schemeClr val="accent2"/>
                </a:solidFill>
              </a:defRPr>
            </a:lvl1pPr>
            <a:lvl2pPr lvl="1" algn="ctr" rtl="0">
              <a:spcBef>
                <a:spcPts val="1333"/>
              </a:spcBef>
              <a:spcAft>
                <a:spcPts val="0"/>
              </a:spcAft>
              <a:buClr>
                <a:schemeClr val="accent2"/>
              </a:buClr>
              <a:buSzPts val="3000"/>
              <a:buNone/>
              <a:defRPr sz="4000">
                <a:solidFill>
                  <a:schemeClr val="accent2"/>
                </a:solidFill>
              </a:defRPr>
            </a:lvl2pPr>
            <a:lvl3pPr lvl="2" algn="ctr" rtl="0">
              <a:spcBef>
                <a:spcPts val="1333"/>
              </a:spcBef>
              <a:spcAft>
                <a:spcPts val="0"/>
              </a:spcAft>
              <a:buClr>
                <a:schemeClr val="accent2"/>
              </a:buClr>
              <a:buSzPts val="3000"/>
              <a:buNone/>
              <a:defRPr sz="4000">
                <a:solidFill>
                  <a:schemeClr val="accent2"/>
                </a:solidFill>
              </a:defRPr>
            </a:lvl3pPr>
            <a:lvl4pPr lvl="3" algn="ctr" rtl="0">
              <a:spcBef>
                <a:spcPts val="1333"/>
              </a:spcBef>
              <a:spcAft>
                <a:spcPts val="0"/>
              </a:spcAft>
              <a:buClr>
                <a:schemeClr val="accent2"/>
              </a:buClr>
              <a:buSzPts val="3000"/>
              <a:buNone/>
              <a:defRPr sz="4000">
                <a:solidFill>
                  <a:schemeClr val="accent2"/>
                </a:solidFill>
              </a:defRPr>
            </a:lvl4pPr>
            <a:lvl5pPr lvl="4" algn="ctr" rtl="0">
              <a:spcBef>
                <a:spcPts val="1333"/>
              </a:spcBef>
              <a:spcAft>
                <a:spcPts val="0"/>
              </a:spcAft>
              <a:buClr>
                <a:schemeClr val="accent2"/>
              </a:buClr>
              <a:buSzPts val="3000"/>
              <a:buNone/>
              <a:defRPr sz="4000">
                <a:solidFill>
                  <a:schemeClr val="accent2"/>
                </a:solidFill>
              </a:defRPr>
            </a:lvl5pPr>
            <a:lvl6pPr lvl="5" algn="ctr" rtl="0">
              <a:spcBef>
                <a:spcPts val="1333"/>
              </a:spcBef>
              <a:spcAft>
                <a:spcPts val="0"/>
              </a:spcAft>
              <a:buClr>
                <a:schemeClr val="accent2"/>
              </a:buClr>
              <a:buSzPts val="3000"/>
              <a:buNone/>
              <a:defRPr sz="4000">
                <a:solidFill>
                  <a:schemeClr val="accent2"/>
                </a:solidFill>
              </a:defRPr>
            </a:lvl6pPr>
            <a:lvl7pPr lvl="6" algn="ctr" rtl="0">
              <a:spcBef>
                <a:spcPts val="1333"/>
              </a:spcBef>
              <a:spcAft>
                <a:spcPts val="0"/>
              </a:spcAft>
              <a:buClr>
                <a:schemeClr val="accent2"/>
              </a:buClr>
              <a:buSzPts val="3000"/>
              <a:buNone/>
              <a:defRPr sz="4000">
                <a:solidFill>
                  <a:schemeClr val="accent2"/>
                </a:solidFill>
              </a:defRPr>
            </a:lvl7pPr>
            <a:lvl8pPr lvl="7" algn="ctr" rtl="0">
              <a:spcBef>
                <a:spcPts val="1333"/>
              </a:spcBef>
              <a:spcAft>
                <a:spcPts val="0"/>
              </a:spcAft>
              <a:buClr>
                <a:schemeClr val="accent2"/>
              </a:buClr>
              <a:buSzPts val="3000"/>
              <a:buNone/>
              <a:defRPr sz="4000">
                <a:solidFill>
                  <a:schemeClr val="accent2"/>
                </a:solidFill>
              </a:defRPr>
            </a:lvl8pPr>
            <a:lvl9pPr lvl="8" algn="ctr" rtl="0">
              <a:spcBef>
                <a:spcPts val="1333"/>
              </a:spcBef>
              <a:spcAft>
                <a:spcPts val="1333"/>
              </a:spcAft>
              <a:buClr>
                <a:schemeClr val="accent2"/>
              </a:buClr>
              <a:buSzPts val="3000"/>
              <a:buNone/>
              <a:defRPr sz="4000">
                <a:solidFill>
                  <a:schemeClr val="accent2"/>
                </a:solidFill>
              </a:defRPr>
            </a:lvl9pPr>
          </a:lstStyle>
          <a:p>
            <a:endParaRPr/>
          </a:p>
        </p:txBody>
      </p:sp>
    </p:spTree>
    <p:extLst>
      <p:ext uri="{BB962C8B-B14F-4D97-AF65-F5344CB8AC3E}">
        <p14:creationId xmlns:p14="http://schemas.microsoft.com/office/powerpoint/2010/main" val="3833474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58"/>
        <p:cNvGrpSpPr/>
        <p:nvPr/>
      </p:nvGrpSpPr>
      <p:grpSpPr>
        <a:xfrm>
          <a:off x="0" y="0"/>
          <a:ext cx="0" cy="0"/>
          <a:chOff x="0" y="0"/>
          <a:chExt cx="0" cy="0"/>
        </a:xfrm>
      </p:grpSpPr>
      <p:sp>
        <p:nvSpPr>
          <p:cNvPr id="159" name="Google Shape;159;p7"/>
          <p:cNvSpPr/>
          <p:nvPr/>
        </p:nvSpPr>
        <p:spPr>
          <a:xfrm>
            <a:off x="542867" y="542767"/>
            <a:ext cx="11106400" cy="5772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7"/>
          <p:cNvSpPr/>
          <p:nvPr/>
        </p:nvSpPr>
        <p:spPr>
          <a:xfrm>
            <a:off x="-222700" y="745967"/>
            <a:ext cx="3507200" cy="3507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 name="Google Shape;161;p7"/>
          <p:cNvSpPr/>
          <p:nvPr/>
        </p:nvSpPr>
        <p:spPr>
          <a:xfrm>
            <a:off x="2416133" y="361867"/>
            <a:ext cx="1405600" cy="1405600"/>
          </a:xfrm>
          <a:prstGeom prst="ellipse">
            <a:avLst/>
          </a:prstGeom>
          <a:solidFill>
            <a:srgbClr val="FFB600">
              <a:alpha val="796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7"/>
          <p:cNvSpPr/>
          <p:nvPr/>
        </p:nvSpPr>
        <p:spPr>
          <a:xfrm>
            <a:off x="2272796" y="-172873"/>
            <a:ext cx="401200" cy="401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7"/>
          <p:cNvSpPr/>
          <p:nvPr/>
        </p:nvSpPr>
        <p:spPr>
          <a:xfrm>
            <a:off x="304800" y="3849667"/>
            <a:ext cx="807200" cy="807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7"/>
          <p:cNvSpPr/>
          <p:nvPr/>
        </p:nvSpPr>
        <p:spPr>
          <a:xfrm>
            <a:off x="2030537" y="421713"/>
            <a:ext cx="284000" cy="2840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7"/>
          <p:cNvSpPr/>
          <p:nvPr/>
        </p:nvSpPr>
        <p:spPr>
          <a:xfrm>
            <a:off x="10463933" y="5557439"/>
            <a:ext cx="1463600" cy="14636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7"/>
          <p:cNvSpPr/>
          <p:nvPr/>
        </p:nvSpPr>
        <p:spPr>
          <a:xfrm>
            <a:off x="11343325" y="3974861"/>
            <a:ext cx="1032800" cy="10328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7"/>
          <p:cNvSpPr/>
          <p:nvPr/>
        </p:nvSpPr>
        <p:spPr>
          <a:xfrm>
            <a:off x="10792135" y="5298587"/>
            <a:ext cx="551200" cy="551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7"/>
          <p:cNvSpPr/>
          <p:nvPr/>
        </p:nvSpPr>
        <p:spPr>
          <a:xfrm>
            <a:off x="11496065" y="5163513"/>
            <a:ext cx="284000" cy="2840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7"/>
          <p:cNvSpPr/>
          <p:nvPr/>
        </p:nvSpPr>
        <p:spPr>
          <a:xfrm>
            <a:off x="10066696" y="6402211"/>
            <a:ext cx="284000" cy="2840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7"/>
          <p:cNvSpPr/>
          <p:nvPr/>
        </p:nvSpPr>
        <p:spPr>
          <a:xfrm>
            <a:off x="9767548" y="6232889"/>
            <a:ext cx="125200" cy="125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7"/>
          <p:cNvSpPr/>
          <p:nvPr/>
        </p:nvSpPr>
        <p:spPr>
          <a:xfrm>
            <a:off x="122585" y="3849667"/>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2" name="Google Shape;172;p7"/>
          <p:cNvSpPr/>
          <p:nvPr/>
        </p:nvSpPr>
        <p:spPr>
          <a:xfrm>
            <a:off x="11635215" y="42667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7"/>
          <p:cNvGrpSpPr/>
          <p:nvPr/>
        </p:nvGrpSpPr>
        <p:grpSpPr>
          <a:xfrm>
            <a:off x="10856501" y="5970098"/>
            <a:ext cx="678468" cy="638281"/>
            <a:chOff x="5972700" y="2330200"/>
            <a:chExt cx="411625" cy="387275"/>
          </a:xfrm>
        </p:grpSpPr>
        <p:sp>
          <p:nvSpPr>
            <p:cNvPr id="174" name="Google Shape;174;p7"/>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7"/>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7"/>
          <p:cNvGrpSpPr/>
          <p:nvPr/>
        </p:nvGrpSpPr>
        <p:grpSpPr>
          <a:xfrm>
            <a:off x="2853161" y="643387"/>
            <a:ext cx="531544" cy="842560"/>
            <a:chOff x="6718575" y="2318625"/>
            <a:chExt cx="256950" cy="407375"/>
          </a:xfrm>
        </p:grpSpPr>
        <p:sp>
          <p:nvSpPr>
            <p:cNvPr id="177" name="Google Shape;177;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 name="Google Shape;185;p7"/>
          <p:cNvSpPr txBox="1">
            <a:spLocks noGrp="1"/>
          </p:cNvSpPr>
          <p:nvPr>
            <p:ph type="title"/>
          </p:nvPr>
        </p:nvSpPr>
        <p:spPr>
          <a:xfrm>
            <a:off x="192100" y="745967"/>
            <a:ext cx="2856000" cy="35072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86" name="Google Shape;186;p7"/>
          <p:cNvSpPr txBox="1">
            <a:spLocks noGrp="1"/>
          </p:cNvSpPr>
          <p:nvPr>
            <p:ph type="body" idx="1"/>
          </p:nvPr>
        </p:nvSpPr>
        <p:spPr>
          <a:xfrm>
            <a:off x="3577333" y="1905000"/>
            <a:ext cx="2478400" cy="3652400"/>
          </a:xfrm>
          <a:prstGeom prst="rect">
            <a:avLst/>
          </a:prstGeom>
        </p:spPr>
        <p:txBody>
          <a:bodyPr spcFirstLastPara="1" wrap="square" lIns="91425" tIns="91425" rIns="91425" bIns="91425" anchor="t" anchorCtr="0">
            <a:noAutofit/>
          </a:bodyPr>
          <a:lstStyle>
            <a:lvl1pPr marL="609585" lvl="0" indent="-414856" rtl="0">
              <a:spcBef>
                <a:spcPts val="800"/>
              </a:spcBef>
              <a:spcAft>
                <a:spcPts val="0"/>
              </a:spcAft>
              <a:buSzPts val="1300"/>
              <a:buChar char="○"/>
              <a:defRPr sz="1733"/>
            </a:lvl1pPr>
            <a:lvl2pPr marL="1219170" lvl="1" indent="-414856" rtl="0">
              <a:spcBef>
                <a:spcPts val="1333"/>
              </a:spcBef>
              <a:spcAft>
                <a:spcPts val="0"/>
              </a:spcAft>
              <a:buSzPts val="1300"/>
              <a:buChar char="◦"/>
              <a:defRPr sz="1733"/>
            </a:lvl2pPr>
            <a:lvl3pPr marL="1828754" lvl="2" indent="-414856" rtl="0">
              <a:spcBef>
                <a:spcPts val="1333"/>
              </a:spcBef>
              <a:spcAft>
                <a:spcPts val="0"/>
              </a:spcAft>
              <a:buSzPts val="1300"/>
              <a:buChar char="◦"/>
              <a:defRPr sz="1733"/>
            </a:lvl3pPr>
            <a:lvl4pPr marL="2438339" lvl="3" indent="-414856" rtl="0">
              <a:spcBef>
                <a:spcPts val="1333"/>
              </a:spcBef>
              <a:spcAft>
                <a:spcPts val="0"/>
              </a:spcAft>
              <a:buSzPts val="1300"/>
              <a:buChar char="◦"/>
              <a:defRPr sz="1733"/>
            </a:lvl4pPr>
            <a:lvl5pPr marL="3047924" lvl="4" indent="-414856" rtl="0">
              <a:spcBef>
                <a:spcPts val="1333"/>
              </a:spcBef>
              <a:spcAft>
                <a:spcPts val="0"/>
              </a:spcAft>
              <a:buSzPts val="1300"/>
              <a:buChar char="◦"/>
              <a:defRPr sz="1733"/>
            </a:lvl5pPr>
            <a:lvl6pPr marL="3657509" lvl="5" indent="-414856" rtl="0">
              <a:spcBef>
                <a:spcPts val="1333"/>
              </a:spcBef>
              <a:spcAft>
                <a:spcPts val="0"/>
              </a:spcAft>
              <a:buSzPts val="1300"/>
              <a:buChar char="◦"/>
              <a:defRPr sz="1733"/>
            </a:lvl6pPr>
            <a:lvl7pPr marL="4267093" lvl="6" indent="-414856" rtl="0">
              <a:spcBef>
                <a:spcPts val="1333"/>
              </a:spcBef>
              <a:spcAft>
                <a:spcPts val="0"/>
              </a:spcAft>
              <a:buSzPts val="1300"/>
              <a:buChar char="◦"/>
              <a:defRPr sz="1733"/>
            </a:lvl7pPr>
            <a:lvl8pPr marL="4876678" lvl="7" indent="-414856" rtl="0">
              <a:spcBef>
                <a:spcPts val="1333"/>
              </a:spcBef>
              <a:spcAft>
                <a:spcPts val="0"/>
              </a:spcAft>
              <a:buSzPts val="1300"/>
              <a:buChar char="◦"/>
              <a:defRPr sz="1733"/>
            </a:lvl8pPr>
            <a:lvl9pPr marL="5486263" lvl="8" indent="-414856" rtl="0">
              <a:spcBef>
                <a:spcPts val="1333"/>
              </a:spcBef>
              <a:spcAft>
                <a:spcPts val="1333"/>
              </a:spcAft>
              <a:buSzPts val="1300"/>
              <a:buChar char="◦"/>
              <a:defRPr sz="1733"/>
            </a:lvl9pPr>
          </a:lstStyle>
          <a:p>
            <a:endParaRPr/>
          </a:p>
        </p:txBody>
      </p:sp>
      <p:sp>
        <p:nvSpPr>
          <p:cNvPr id="187" name="Google Shape;187;p7"/>
          <p:cNvSpPr txBox="1">
            <a:spLocks noGrp="1"/>
          </p:cNvSpPr>
          <p:nvPr>
            <p:ph type="body" idx="2"/>
          </p:nvPr>
        </p:nvSpPr>
        <p:spPr>
          <a:xfrm>
            <a:off x="6182819" y="1905000"/>
            <a:ext cx="2478400" cy="3652400"/>
          </a:xfrm>
          <a:prstGeom prst="rect">
            <a:avLst/>
          </a:prstGeom>
        </p:spPr>
        <p:txBody>
          <a:bodyPr spcFirstLastPara="1" wrap="square" lIns="91425" tIns="91425" rIns="91425" bIns="91425" anchor="t" anchorCtr="0">
            <a:noAutofit/>
          </a:bodyPr>
          <a:lstStyle>
            <a:lvl1pPr marL="609585" lvl="0" indent="-414856" rtl="0">
              <a:spcBef>
                <a:spcPts val="800"/>
              </a:spcBef>
              <a:spcAft>
                <a:spcPts val="0"/>
              </a:spcAft>
              <a:buSzPts val="1300"/>
              <a:buChar char="○"/>
              <a:defRPr sz="1733"/>
            </a:lvl1pPr>
            <a:lvl2pPr marL="1219170" lvl="1" indent="-414856" rtl="0">
              <a:spcBef>
                <a:spcPts val="1333"/>
              </a:spcBef>
              <a:spcAft>
                <a:spcPts val="0"/>
              </a:spcAft>
              <a:buSzPts val="1300"/>
              <a:buChar char="◦"/>
              <a:defRPr sz="1733"/>
            </a:lvl2pPr>
            <a:lvl3pPr marL="1828754" lvl="2" indent="-414856" rtl="0">
              <a:spcBef>
                <a:spcPts val="1333"/>
              </a:spcBef>
              <a:spcAft>
                <a:spcPts val="0"/>
              </a:spcAft>
              <a:buSzPts val="1300"/>
              <a:buChar char="◦"/>
              <a:defRPr sz="1733"/>
            </a:lvl3pPr>
            <a:lvl4pPr marL="2438339" lvl="3" indent="-414856" rtl="0">
              <a:spcBef>
                <a:spcPts val="1333"/>
              </a:spcBef>
              <a:spcAft>
                <a:spcPts val="0"/>
              </a:spcAft>
              <a:buSzPts val="1300"/>
              <a:buChar char="◦"/>
              <a:defRPr sz="1733"/>
            </a:lvl4pPr>
            <a:lvl5pPr marL="3047924" lvl="4" indent="-414856" rtl="0">
              <a:spcBef>
                <a:spcPts val="1333"/>
              </a:spcBef>
              <a:spcAft>
                <a:spcPts val="0"/>
              </a:spcAft>
              <a:buSzPts val="1300"/>
              <a:buChar char="◦"/>
              <a:defRPr sz="1733"/>
            </a:lvl5pPr>
            <a:lvl6pPr marL="3657509" lvl="5" indent="-414856" rtl="0">
              <a:spcBef>
                <a:spcPts val="1333"/>
              </a:spcBef>
              <a:spcAft>
                <a:spcPts val="0"/>
              </a:spcAft>
              <a:buSzPts val="1300"/>
              <a:buChar char="◦"/>
              <a:defRPr sz="1733"/>
            </a:lvl6pPr>
            <a:lvl7pPr marL="4267093" lvl="6" indent="-414856" rtl="0">
              <a:spcBef>
                <a:spcPts val="1333"/>
              </a:spcBef>
              <a:spcAft>
                <a:spcPts val="0"/>
              </a:spcAft>
              <a:buSzPts val="1300"/>
              <a:buChar char="◦"/>
              <a:defRPr sz="1733"/>
            </a:lvl7pPr>
            <a:lvl8pPr marL="4876678" lvl="7" indent="-414856" rtl="0">
              <a:spcBef>
                <a:spcPts val="1333"/>
              </a:spcBef>
              <a:spcAft>
                <a:spcPts val="0"/>
              </a:spcAft>
              <a:buSzPts val="1300"/>
              <a:buChar char="◦"/>
              <a:defRPr sz="1733"/>
            </a:lvl8pPr>
            <a:lvl9pPr marL="5486263" lvl="8" indent="-414856" rtl="0">
              <a:spcBef>
                <a:spcPts val="1333"/>
              </a:spcBef>
              <a:spcAft>
                <a:spcPts val="1333"/>
              </a:spcAft>
              <a:buSzPts val="1300"/>
              <a:buChar char="◦"/>
              <a:defRPr sz="1733"/>
            </a:lvl9pPr>
          </a:lstStyle>
          <a:p>
            <a:endParaRPr/>
          </a:p>
        </p:txBody>
      </p:sp>
      <p:sp>
        <p:nvSpPr>
          <p:cNvPr id="188" name="Google Shape;188;p7"/>
          <p:cNvSpPr txBox="1">
            <a:spLocks noGrp="1"/>
          </p:cNvSpPr>
          <p:nvPr>
            <p:ph type="body" idx="3"/>
          </p:nvPr>
        </p:nvSpPr>
        <p:spPr>
          <a:xfrm>
            <a:off x="8788304" y="1905000"/>
            <a:ext cx="2478400" cy="3652400"/>
          </a:xfrm>
          <a:prstGeom prst="rect">
            <a:avLst/>
          </a:prstGeom>
        </p:spPr>
        <p:txBody>
          <a:bodyPr spcFirstLastPara="1" wrap="square" lIns="91425" tIns="91425" rIns="91425" bIns="91425" anchor="t" anchorCtr="0">
            <a:noAutofit/>
          </a:bodyPr>
          <a:lstStyle>
            <a:lvl1pPr marL="609585" lvl="0" indent="-414856" rtl="0">
              <a:spcBef>
                <a:spcPts val="800"/>
              </a:spcBef>
              <a:spcAft>
                <a:spcPts val="0"/>
              </a:spcAft>
              <a:buSzPts val="1300"/>
              <a:buChar char="○"/>
              <a:defRPr sz="1733"/>
            </a:lvl1pPr>
            <a:lvl2pPr marL="1219170" lvl="1" indent="-414856" rtl="0">
              <a:spcBef>
                <a:spcPts val="1333"/>
              </a:spcBef>
              <a:spcAft>
                <a:spcPts val="0"/>
              </a:spcAft>
              <a:buSzPts val="1300"/>
              <a:buChar char="◦"/>
              <a:defRPr sz="1733"/>
            </a:lvl2pPr>
            <a:lvl3pPr marL="1828754" lvl="2" indent="-414856" rtl="0">
              <a:spcBef>
                <a:spcPts val="1333"/>
              </a:spcBef>
              <a:spcAft>
                <a:spcPts val="0"/>
              </a:spcAft>
              <a:buSzPts val="1300"/>
              <a:buChar char="◦"/>
              <a:defRPr sz="1733"/>
            </a:lvl3pPr>
            <a:lvl4pPr marL="2438339" lvl="3" indent="-414856" rtl="0">
              <a:spcBef>
                <a:spcPts val="1333"/>
              </a:spcBef>
              <a:spcAft>
                <a:spcPts val="0"/>
              </a:spcAft>
              <a:buSzPts val="1300"/>
              <a:buChar char="◦"/>
              <a:defRPr sz="1733"/>
            </a:lvl4pPr>
            <a:lvl5pPr marL="3047924" lvl="4" indent="-414856" rtl="0">
              <a:spcBef>
                <a:spcPts val="1333"/>
              </a:spcBef>
              <a:spcAft>
                <a:spcPts val="0"/>
              </a:spcAft>
              <a:buSzPts val="1300"/>
              <a:buChar char="◦"/>
              <a:defRPr sz="1733"/>
            </a:lvl5pPr>
            <a:lvl6pPr marL="3657509" lvl="5" indent="-414856" rtl="0">
              <a:spcBef>
                <a:spcPts val="1333"/>
              </a:spcBef>
              <a:spcAft>
                <a:spcPts val="0"/>
              </a:spcAft>
              <a:buSzPts val="1300"/>
              <a:buChar char="◦"/>
              <a:defRPr sz="1733"/>
            </a:lvl6pPr>
            <a:lvl7pPr marL="4267093" lvl="6" indent="-414856" rtl="0">
              <a:spcBef>
                <a:spcPts val="1333"/>
              </a:spcBef>
              <a:spcAft>
                <a:spcPts val="0"/>
              </a:spcAft>
              <a:buSzPts val="1300"/>
              <a:buChar char="◦"/>
              <a:defRPr sz="1733"/>
            </a:lvl7pPr>
            <a:lvl8pPr marL="4876678" lvl="7" indent="-414856" rtl="0">
              <a:spcBef>
                <a:spcPts val="1333"/>
              </a:spcBef>
              <a:spcAft>
                <a:spcPts val="0"/>
              </a:spcAft>
              <a:buSzPts val="1300"/>
              <a:buChar char="◦"/>
              <a:defRPr sz="1733"/>
            </a:lvl8pPr>
            <a:lvl9pPr marL="5486263" lvl="8" indent="-414856" rtl="0">
              <a:spcBef>
                <a:spcPts val="1333"/>
              </a:spcBef>
              <a:spcAft>
                <a:spcPts val="1333"/>
              </a:spcAft>
              <a:buSzPts val="1300"/>
              <a:buChar char="◦"/>
              <a:defRPr sz="1733"/>
            </a:lvl9pPr>
          </a:lstStyle>
          <a:p>
            <a:endParaRPr/>
          </a:p>
        </p:txBody>
      </p:sp>
      <p:sp>
        <p:nvSpPr>
          <p:cNvPr id="189" name="Google Shape;189;p7"/>
          <p:cNvSpPr txBox="1">
            <a:spLocks noGrp="1"/>
          </p:cNvSpPr>
          <p:nvPr>
            <p:ph type="sldNum" idx="12"/>
          </p:nvPr>
        </p:nvSpPr>
        <p:spPr>
          <a:xfrm>
            <a:off x="10823979" y="557417"/>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01820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Yellow">
  <p:cSld name="Blank Yellow">
    <p:spTree>
      <p:nvGrpSpPr>
        <p:cNvPr id="1" name="Shape 329"/>
        <p:cNvGrpSpPr/>
        <p:nvPr/>
      </p:nvGrpSpPr>
      <p:grpSpPr>
        <a:xfrm>
          <a:off x="0" y="0"/>
          <a:ext cx="0" cy="0"/>
          <a:chOff x="0" y="0"/>
          <a:chExt cx="0" cy="0"/>
        </a:xfrm>
      </p:grpSpPr>
      <p:sp>
        <p:nvSpPr>
          <p:cNvPr id="330" name="Google Shape;330;p13"/>
          <p:cNvSpPr/>
          <p:nvPr/>
        </p:nvSpPr>
        <p:spPr>
          <a:xfrm>
            <a:off x="542867" y="542767"/>
            <a:ext cx="11106400" cy="57724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3"/>
          <p:cNvSpPr/>
          <p:nvPr/>
        </p:nvSpPr>
        <p:spPr>
          <a:xfrm>
            <a:off x="-156367" y="1129676"/>
            <a:ext cx="807200" cy="807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3"/>
          <p:cNvSpPr/>
          <p:nvPr/>
        </p:nvSpPr>
        <p:spPr>
          <a:xfrm>
            <a:off x="290467" y="228333"/>
            <a:ext cx="1405600" cy="14056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3"/>
          <p:cNvSpPr/>
          <p:nvPr/>
        </p:nvSpPr>
        <p:spPr>
          <a:xfrm>
            <a:off x="1542635" y="-183032"/>
            <a:ext cx="531600" cy="5316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3"/>
          <p:cNvSpPr/>
          <p:nvPr/>
        </p:nvSpPr>
        <p:spPr>
          <a:xfrm>
            <a:off x="1862967" y="450019"/>
            <a:ext cx="182400" cy="1824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3"/>
          <p:cNvSpPr/>
          <p:nvPr/>
        </p:nvSpPr>
        <p:spPr>
          <a:xfrm>
            <a:off x="650837" y="1779313"/>
            <a:ext cx="284000" cy="2840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3"/>
          <p:cNvSpPr/>
          <p:nvPr/>
        </p:nvSpPr>
        <p:spPr>
          <a:xfrm>
            <a:off x="10463933" y="5557439"/>
            <a:ext cx="1463600" cy="14636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3"/>
          <p:cNvSpPr/>
          <p:nvPr/>
        </p:nvSpPr>
        <p:spPr>
          <a:xfrm>
            <a:off x="11343325" y="3974861"/>
            <a:ext cx="1032800" cy="10328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3"/>
          <p:cNvSpPr/>
          <p:nvPr/>
        </p:nvSpPr>
        <p:spPr>
          <a:xfrm>
            <a:off x="10792135" y="5298587"/>
            <a:ext cx="551200" cy="551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3"/>
          <p:cNvSpPr/>
          <p:nvPr/>
        </p:nvSpPr>
        <p:spPr>
          <a:xfrm>
            <a:off x="11496065" y="5163513"/>
            <a:ext cx="284000" cy="2840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3"/>
          <p:cNvSpPr/>
          <p:nvPr/>
        </p:nvSpPr>
        <p:spPr>
          <a:xfrm>
            <a:off x="10066696" y="6402211"/>
            <a:ext cx="284000" cy="2840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3"/>
          <p:cNvSpPr/>
          <p:nvPr/>
        </p:nvSpPr>
        <p:spPr>
          <a:xfrm>
            <a:off x="9767548" y="6232889"/>
            <a:ext cx="125200" cy="125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3"/>
          <p:cNvSpPr/>
          <p:nvPr/>
        </p:nvSpPr>
        <p:spPr>
          <a:xfrm>
            <a:off x="344385" y="2102800"/>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3"/>
          <p:cNvSpPr/>
          <p:nvPr/>
        </p:nvSpPr>
        <p:spPr>
          <a:xfrm>
            <a:off x="11635215" y="42667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4" name="Google Shape;344;p13"/>
          <p:cNvGrpSpPr/>
          <p:nvPr/>
        </p:nvGrpSpPr>
        <p:grpSpPr>
          <a:xfrm>
            <a:off x="10856501" y="5970098"/>
            <a:ext cx="678468" cy="638281"/>
            <a:chOff x="5972700" y="2330200"/>
            <a:chExt cx="411625" cy="387275"/>
          </a:xfrm>
        </p:grpSpPr>
        <p:sp>
          <p:nvSpPr>
            <p:cNvPr id="345" name="Google Shape;345;p1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7" name="Google Shape;347;p13"/>
          <p:cNvGrpSpPr/>
          <p:nvPr/>
        </p:nvGrpSpPr>
        <p:grpSpPr>
          <a:xfrm>
            <a:off x="727495" y="509853"/>
            <a:ext cx="531544" cy="842560"/>
            <a:chOff x="6718575" y="2318625"/>
            <a:chExt cx="256950" cy="407375"/>
          </a:xfrm>
        </p:grpSpPr>
        <p:sp>
          <p:nvSpPr>
            <p:cNvPr id="348" name="Google Shape;348;p1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1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6" name="Google Shape;356;p13"/>
          <p:cNvSpPr txBox="1">
            <a:spLocks noGrp="1"/>
          </p:cNvSpPr>
          <p:nvPr>
            <p:ph type="sldNum" idx="12"/>
          </p:nvPr>
        </p:nvSpPr>
        <p:spPr>
          <a:xfrm>
            <a:off x="10823979" y="557417"/>
            <a:ext cx="731600" cy="5248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6455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40"/>
        <p:cNvGrpSpPr/>
        <p:nvPr/>
      </p:nvGrpSpPr>
      <p:grpSpPr>
        <a:xfrm>
          <a:off x="0" y="0"/>
          <a:ext cx="0" cy="0"/>
          <a:chOff x="0" y="0"/>
          <a:chExt cx="0" cy="0"/>
        </a:xfrm>
      </p:grpSpPr>
      <p:sp>
        <p:nvSpPr>
          <p:cNvPr id="45" name="Shape 45"/>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6" name="Shape 46"/>
          <p:cNvSpPr txBox="1">
            <a:spLocks noGrp="1"/>
          </p:cNvSpPr>
          <p:nvPr>
            <p:ph type="body" idx="1"/>
          </p:nvPr>
        </p:nvSpPr>
        <p:spPr>
          <a:xfrm>
            <a:off x="1668801" y="2829933"/>
            <a:ext cx="8854399" cy="3103199"/>
          </a:xfrm>
          <a:prstGeom prst="rect">
            <a:avLst/>
          </a:prstGeom>
        </p:spPr>
        <p:txBody>
          <a:bodyPr lIns="91425" tIns="91425" rIns="91425" bIns="91425" anchor="t"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5508787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3507267" y="840200"/>
            <a:ext cx="5177600" cy="51776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240467" y="304800"/>
            <a:ext cx="1850800" cy="1850800"/>
          </a:xfrm>
          <a:prstGeom prst="ellipse">
            <a:avLst/>
          </a:prstGeom>
          <a:solidFill>
            <a:srgbClr val="FFB600">
              <a:alpha val="796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7877667" y="6214433"/>
            <a:ext cx="807200" cy="8072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608867" y="5163505"/>
            <a:ext cx="1463600" cy="14636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775592" y="1028361"/>
            <a:ext cx="1032800" cy="10328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684868" y="2155587"/>
            <a:ext cx="551200" cy="551200"/>
          </a:xfrm>
          <a:prstGeom prst="ellipse">
            <a:avLst/>
          </a:prstGeom>
          <a:solidFill>
            <a:srgbClr val="FC4540">
              <a:alpha val="788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3227301" y="4816059"/>
            <a:ext cx="449200" cy="449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149979" y="2226844"/>
            <a:ext cx="284000" cy="2840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9091281" y="1784923"/>
            <a:ext cx="125200" cy="1252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8218652" y="5832700"/>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3067482" y="1320254"/>
            <a:ext cx="449023" cy="44902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 name="Google Shape;21;p2"/>
          <p:cNvGrpSpPr/>
          <p:nvPr/>
        </p:nvGrpSpPr>
        <p:grpSpPr>
          <a:xfrm>
            <a:off x="4001434" y="5576165"/>
            <a:ext cx="678468" cy="638281"/>
            <a:chOff x="5972700" y="2330200"/>
            <a:chExt cx="411625" cy="387275"/>
          </a:xfrm>
        </p:grpSpPr>
        <p:sp>
          <p:nvSpPr>
            <p:cNvPr id="22" name="Google Shape;22;p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 name="Google Shape;24;p2"/>
          <p:cNvGrpSpPr/>
          <p:nvPr/>
        </p:nvGrpSpPr>
        <p:grpSpPr>
          <a:xfrm>
            <a:off x="7815691" y="675413"/>
            <a:ext cx="699967" cy="1109527"/>
            <a:chOff x="6718575" y="2318625"/>
            <a:chExt cx="256950" cy="407375"/>
          </a:xfrm>
        </p:grpSpPr>
        <p:sp>
          <p:nvSpPr>
            <p:cNvPr id="25" name="Google Shape;25;p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26" name="Google Shape;26;p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27" name="Google Shape;27;p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28" name="Google Shape;28;p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29" name="Google Shape;29;p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30" name="Google Shape;30;p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31" name="Google Shape;31;p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sp>
          <p:nvSpPr>
            <p:cNvPr id="32" name="Google Shape;32;p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FFFFFF"/>
                </a:solidFill>
              </a:endParaRPr>
            </a:p>
          </p:txBody>
        </p:sp>
      </p:grpSp>
      <p:sp>
        <p:nvSpPr>
          <p:cNvPr id="33" name="Google Shape;33;p2"/>
          <p:cNvSpPr txBox="1">
            <a:spLocks noGrp="1"/>
          </p:cNvSpPr>
          <p:nvPr>
            <p:ph type="ctrTitle"/>
          </p:nvPr>
        </p:nvSpPr>
        <p:spPr>
          <a:xfrm>
            <a:off x="3676333" y="1281800"/>
            <a:ext cx="4839200" cy="429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4" name="Google Shape;34;p2"/>
          <p:cNvSpPr/>
          <p:nvPr/>
        </p:nvSpPr>
        <p:spPr>
          <a:xfrm>
            <a:off x="3676329" y="1149293"/>
            <a:ext cx="401200" cy="401200"/>
          </a:xfrm>
          <a:prstGeom prst="ellipse">
            <a:avLst/>
          </a:prstGeom>
          <a:solidFill>
            <a:srgbClr val="FF97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4679904" y="6343113"/>
            <a:ext cx="284000" cy="284000"/>
          </a:xfrm>
          <a:prstGeom prst="ellipse">
            <a:avLst/>
          </a:prstGeom>
          <a:solidFill>
            <a:srgbClr val="02BDC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7326468" y="5832703"/>
            <a:ext cx="551200" cy="551200"/>
          </a:xfrm>
          <a:prstGeom prst="ellipse">
            <a:avLst/>
          </a:prstGeom>
          <a:solidFill>
            <a:srgbClr val="FC406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52657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1858284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3073467" y="1548067"/>
            <a:ext cx="8204000" cy="1546399"/>
          </a:xfrm>
          <a:prstGeom prst="rect">
            <a:avLst/>
          </a:prstGeom>
        </p:spPr>
        <p:txBody>
          <a:bodyPr lIns="91425" tIns="91425" rIns="91425" bIns="91425" anchor="ctr" anchorCtr="0"/>
          <a:lstStyle>
            <a:lvl1pPr lvl="0" algn="r">
              <a:spcBef>
                <a:spcPts val="0"/>
              </a:spcBef>
              <a:buClr>
                <a:srgbClr val="1C4587"/>
              </a:buClr>
              <a:buSzPct val="100000"/>
              <a:defRPr sz="6400" b="0">
                <a:solidFill>
                  <a:srgbClr val="1C4587"/>
                </a:solidFill>
              </a:defRPr>
            </a:lvl1pPr>
            <a:lvl2pPr lvl="1" algn="r">
              <a:spcBef>
                <a:spcPts val="0"/>
              </a:spcBef>
              <a:buClr>
                <a:srgbClr val="1C4587"/>
              </a:buClr>
              <a:buSzPct val="100000"/>
              <a:defRPr sz="6400" b="0">
                <a:solidFill>
                  <a:srgbClr val="1C4587"/>
                </a:solidFill>
              </a:defRPr>
            </a:lvl2pPr>
            <a:lvl3pPr lvl="2" algn="r">
              <a:spcBef>
                <a:spcPts val="0"/>
              </a:spcBef>
              <a:buClr>
                <a:srgbClr val="1C4587"/>
              </a:buClr>
              <a:buSzPct val="100000"/>
              <a:defRPr sz="6400" b="0">
                <a:solidFill>
                  <a:srgbClr val="1C4587"/>
                </a:solidFill>
              </a:defRPr>
            </a:lvl3pPr>
            <a:lvl4pPr lvl="3" algn="r">
              <a:spcBef>
                <a:spcPts val="0"/>
              </a:spcBef>
              <a:buClr>
                <a:srgbClr val="1C4587"/>
              </a:buClr>
              <a:buSzPct val="100000"/>
              <a:defRPr sz="6400" b="0">
                <a:solidFill>
                  <a:srgbClr val="1C4587"/>
                </a:solidFill>
              </a:defRPr>
            </a:lvl4pPr>
            <a:lvl5pPr lvl="4" algn="r">
              <a:spcBef>
                <a:spcPts val="0"/>
              </a:spcBef>
              <a:buClr>
                <a:srgbClr val="1C4587"/>
              </a:buClr>
              <a:buSzPct val="100000"/>
              <a:defRPr sz="6400" b="0">
                <a:solidFill>
                  <a:srgbClr val="1C4587"/>
                </a:solidFill>
              </a:defRPr>
            </a:lvl5pPr>
            <a:lvl6pPr lvl="5" algn="r">
              <a:spcBef>
                <a:spcPts val="0"/>
              </a:spcBef>
              <a:buClr>
                <a:srgbClr val="1C4587"/>
              </a:buClr>
              <a:buSzPct val="100000"/>
              <a:defRPr sz="6400" b="0">
                <a:solidFill>
                  <a:srgbClr val="1C4587"/>
                </a:solidFill>
              </a:defRPr>
            </a:lvl6pPr>
            <a:lvl7pPr lvl="6" algn="r">
              <a:spcBef>
                <a:spcPts val="0"/>
              </a:spcBef>
              <a:buClr>
                <a:srgbClr val="1C4587"/>
              </a:buClr>
              <a:buSzPct val="100000"/>
              <a:defRPr sz="6400" b="0">
                <a:solidFill>
                  <a:srgbClr val="1C4587"/>
                </a:solidFill>
              </a:defRPr>
            </a:lvl7pPr>
            <a:lvl8pPr lvl="7" algn="r">
              <a:spcBef>
                <a:spcPts val="0"/>
              </a:spcBef>
              <a:buClr>
                <a:srgbClr val="1C4587"/>
              </a:buClr>
              <a:buSzPct val="100000"/>
              <a:defRPr sz="6400" b="0">
                <a:solidFill>
                  <a:srgbClr val="1C4587"/>
                </a:solidFill>
              </a:defRPr>
            </a:lvl8pPr>
            <a:lvl9pPr lvl="8" algn="r">
              <a:spcBef>
                <a:spcPts val="0"/>
              </a:spcBef>
              <a:buClr>
                <a:srgbClr val="1C4587"/>
              </a:buClr>
              <a:buSzPct val="100000"/>
              <a:defRPr sz="6400" b="0">
                <a:solidFill>
                  <a:srgbClr val="1C4587"/>
                </a:solidFill>
              </a:defRPr>
            </a:lvl9pPr>
          </a:lstStyle>
          <a:p>
            <a:endParaRPr/>
          </a:p>
        </p:txBody>
      </p:sp>
      <p:sp>
        <p:nvSpPr>
          <p:cNvPr id="162" name="Shape 162"/>
          <p:cNvSpPr/>
          <p:nvPr/>
        </p:nvSpPr>
        <p:spPr>
          <a:xfrm>
            <a:off x="964924" y="5626787"/>
            <a:ext cx="1059833" cy="1314316"/>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3" name="Shape 163"/>
          <p:cNvSpPr/>
          <p:nvPr/>
        </p:nvSpPr>
        <p:spPr>
          <a:xfrm>
            <a:off x="-77757" y="4071048"/>
            <a:ext cx="1042685" cy="1187141"/>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4" name="Shape 164"/>
          <p:cNvSpPr/>
          <p:nvPr/>
        </p:nvSpPr>
        <p:spPr>
          <a:xfrm>
            <a:off x="5366802" y="4563228"/>
            <a:ext cx="494485" cy="1079449"/>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5" name="Shape 165"/>
          <p:cNvSpPr/>
          <p:nvPr/>
        </p:nvSpPr>
        <p:spPr>
          <a:xfrm>
            <a:off x="4104060" y="4171138"/>
            <a:ext cx="974227" cy="1194413"/>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6" name="Shape 166"/>
          <p:cNvSpPr/>
          <p:nvPr/>
        </p:nvSpPr>
        <p:spPr>
          <a:xfrm>
            <a:off x="7202196" y="4380950"/>
            <a:ext cx="1074579" cy="1001116"/>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7" name="Shape 167"/>
          <p:cNvSpPr/>
          <p:nvPr/>
        </p:nvSpPr>
        <p:spPr>
          <a:xfrm>
            <a:off x="11152612" y="4462457"/>
            <a:ext cx="1165056" cy="80034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8" name="Shape 168"/>
          <p:cNvSpPr/>
          <p:nvPr/>
        </p:nvSpPr>
        <p:spPr>
          <a:xfrm>
            <a:off x="6068155" y="4167387"/>
            <a:ext cx="876277" cy="90563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69" name="Shape 169"/>
          <p:cNvSpPr/>
          <p:nvPr/>
        </p:nvSpPr>
        <p:spPr>
          <a:xfrm>
            <a:off x="5893176" y="5326446"/>
            <a:ext cx="1226241" cy="1267876"/>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0" name="Shape 170"/>
          <p:cNvSpPr/>
          <p:nvPr/>
        </p:nvSpPr>
        <p:spPr>
          <a:xfrm>
            <a:off x="3526548" y="5382049"/>
            <a:ext cx="1187141" cy="9424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1" name="Shape 171"/>
          <p:cNvSpPr/>
          <p:nvPr/>
        </p:nvSpPr>
        <p:spPr>
          <a:xfrm>
            <a:off x="2822054" y="4248208"/>
            <a:ext cx="1106339" cy="1040216"/>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2" name="Shape 172"/>
          <p:cNvSpPr/>
          <p:nvPr/>
        </p:nvSpPr>
        <p:spPr>
          <a:xfrm>
            <a:off x="1796481" y="4248195"/>
            <a:ext cx="798860" cy="9424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3" name="Shape 173"/>
          <p:cNvSpPr/>
          <p:nvPr/>
        </p:nvSpPr>
        <p:spPr>
          <a:xfrm>
            <a:off x="3575486" y="6418078"/>
            <a:ext cx="1089257" cy="418621"/>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4" name="Shape 174"/>
          <p:cNvSpPr/>
          <p:nvPr/>
        </p:nvSpPr>
        <p:spPr>
          <a:xfrm>
            <a:off x="9528562" y="6011685"/>
            <a:ext cx="1387844" cy="97416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5" name="Shape 175"/>
          <p:cNvSpPr/>
          <p:nvPr/>
        </p:nvSpPr>
        <p:spPr>
          <a:xfrm>
            <a:off x="9528574" y="4139242"/>
            <a:ext cx="912975" cy="961949"/>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6" name="Shape 176"/>
          <p:cNvSpPr/>
          <p:nvPr/>
        </p:nvSpPr>
        <p:spPr>
          <a:xfrm>
            <a:off x="7016277" y="6306021"/>
            <a:ext cx="700060" cy="496888"/>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7" name="Shape 177"/>
          <p:cNvSpPr/>
          <p:nvPr/>
        </p:nvSpPr>
        <p:spPr>
          <a:xfrm>
            <a:off x="11168496" y="6305415"/>
            <a:ext cx="678041" cy="43330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8" name="Shape 178"/>
          <p:cNvSpPr/>
          <p:nvPr/>
        </p:nvSpPr>
        <p:spPr>
          <a:xfrm>
            <a:off x="5078288" y="5905769"/>
            <a:ext cx="761245" cy="75637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79" name="Shape 179"/>
          <p:cNvSpPr/>
          <p:nvPr/>
        </p:nvSpPr>
        <p:spPr>
          <a:xfrm>
            <a:off x="10633854" y="4071028"/>
            <a:ext cx="722079" cy="905701"/>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0" name="Shape 180"/>
          <p:cNvSpPr/>
          <p:nvPr/>
        </p:nvSpPr>
        <p:spPr>
          <a:xfrm>
            <a:off x="2094380" y="5371059"/>
            <a:ext cx="979097" cy="96441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1" name="Shape 181"/>
          <p:cNvSpPr/>
          <p:nvPr/>
        </p:nvSpPr>
        <p:spPr>
          <a:xfrm>
            <a:off x="329414" y="5459834"/>
            <a:ext cx="367244" cy="325609"/>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2" name="Shape 182"/>
          <p:cNvSpPr/>
          <p:nvPr/>
        </p:nvSpPr>
        <p:spPr>
          <a:xfrm>
            <a:off x="11355924" y="5443845"/>
            <a:ext cx="920315" cy="680511"/>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3" name="Shape 183"/>
          <p:cNvSpPr/>
          <p:nvPr/>
        </p:nvSpPr>
        <p:spPr>
          <a:xfrm>
            <a:off x="1146285" y="4556590"/>
            <a:ext cx="423492" cy="878679"/>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4" name="Shape 184"/>
          <p:cNvSpPr/>
          <p:nvPr/>
        </p:nvSpPr>
        <p:spPr>
          <a:xfrm rot="1920742">
            <a:off x="7609383" y="5618653"/>
            <a:ext cx="1179728" cy="1001111"/>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5" name="Shape 185"/>
          <p:cNvSpPr/>
          <p:nvPr/>
        </p:nvSpPr>
        <p:spPr>
          <a:xfrm rot="-3496844">
            <a:off x="154451" y="6012747"/>
            <a:ext cx="717136" cy="619253"/>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6" name="Shape 186"/>
          <p:cNvSpPr/>
          <p:nvPr/>
        </p:nvSpPr>
        <p:spPr>
          <a:xfrm>
            <a:off x="10024244" y="5288439"/>
            <a:ext cx="1128357" cy="797944"/>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7" name="Shape 187"/>
          <p:cNvSpPr/>
          <p:nvPr/>
        </p:nvSpPr>
        <p:spPr>
          <a:xfrm rot="-5400000">
            <a:off x="8662393" y="4028587"/>
            <a:ext cx="658425" cy="84204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8" name="Shape 188"/>
          <p:cNvSpPr/>
          <p:nvPr/>
        </p:nvSpPr>
        <p:spPr>
          <a:xfrm>
            <a:off x="8604274" y="4941209"/>
            <a:ext cx="888487" cy="100358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89" name="Shape 189"/>
          <p:cNvSpPr/>
          <p:nvPr/>
        </p:nvSpPr>
        <p:spPr>
          <a:xfrm>
            <a:off x="2488015" y="6323837"/>
            <a:ext cx="908104" cy="607048"/>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0" name="Shape 190"/>
          <p:cNvSpPr/>
          <p:nvPr/>
        </p:nvSpPr>
        <p:spPr>
          <a:xfrm>
            <a:off x="8893074" y="6152525"/>
            <a:ext cx="411281" cy="44064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Tree>
    <p:extLst>
      <p:ext uri="{BB962C8B-B14F-4D97-AF65-F5344CB8AC3E}">
        <p14:creationId xmlns:p14="http://schemas.microsoft.com/office/powerpoint/2010/main" val="1575129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4281246" y="2215682"/>
            <a:ext cx="7068799" cy="1546399"/>
          </a:xfrm>
          <a:prstGeom prst="rect">
            <a:avLst/>
          </a:prstGeom>
        </p:spPr>
        <p:txBody>
          <a:bodyPr lIns="91425" tIns="91425" rIns="91425" bIns="91425" anchor="b" anchorCtr="0"/>
          <a:lstStyle>
            <a:lvl1pPr lvl="0" algn="r" rtl="0">
              <a:spcBef>
                <a:spcPts val="0"/>
              </a:spcBef>
              <a:buSzPct val="100000"/>
              <a:defRPr sz="4933" b="0"/>
            </a:lvl1pPr>
            <a:lvl2pPr lvl="1" algn="r" rtl="0">
              <a:spcBef>
                <a:spcPts val="0"/>
              </a:spcBef>
              <a:buSzPct val="100000"/>
              <a:defRPr sz="4933" b="0"/>
            </a:lvl2pPr>
            <a:lvl3pPr lvl="2" algn="r" rtl="0">
              <a:spcBef>
                <a:spcPts val="0"/>
              </a:spcBef>
              <a:buSzPct val="100000"/>
              <a:defRPr sz="4933" b="0"/>
            </a:lvl3pPr>
            <a:lvl4pPr lvl="3" algn="r" rtl="0">
              <a:spcBef>
                <a:spcPts val="0"/>
              </a:spcBef>
              <a:buSzPct val="100000"/>
              <a:defRPr sz="4933" b="0"/>
            </a:lvl4pPr>
            <a:lvl5pPr lvl="4" algn="r" rtl="0">
              <a:spcBef>
                <a:spcPts val="0"/>
              </a:spcBef>
              <a:buSzPct val="100000"/>
              <a:defRPr sz="4933" b="0"/>
            </a:lvl5pPr>
            <a:lvl6pPr lvl="5" algn="r" rtl="0">
              <a:spcBef>
                <a:spcPts val="0"/>
              </a:spcBef>
              <a:buSzPct val="100000"/>
              <a:defRPr sz="4933" b="0"/>
            </a:lvl6pPr>
            <a:lvl7pPr lvl="6" algn="r" rtl="0">
              <a:spcBef>
                <a:spcPts val="0"/>
              </a:spcBef>
              <a:buSzPct val="100000"/>
              <a:defRPr sz="4933" b="0"/>
            </a:lvl7pPr>
            <a:lvl8pPr lvl="7" algn="r" rtl="0">
              <a:spcBef>
                <a:spcPts val="0"/>
              </a:spcBef>
              <a:buSzPct val="100000"/>
              <a:defRPr sz="4933" b="0"/>
            </a:lvl8pPr>
            <a:lvl9pPr lvl="8" algn="r" rtl="0">
              <a:spcBef>
                <a:spcPts val="0"/>
              </a:spcBef>
              <a:buSzPct val="100000"/>
              <a:defRPr sz="4933" b="0"/>
            </a:lvl9pPr>
          </a:lstStyle>
          <a:p>
            <a:endParaRPr/>
          </a:p>
        </p:txBody>
      </p:sp>
      <p:sp>
        <p:nvSpPr>
          <p:cNvPr id="193" name="Shape 193"/>
          <p:cNvSpPr txBox="1">
            <a:spLocks noGrp="1"/>
          </p:cNvSpPr>
          <p:nvPr>
            <p:ph type="subTitle" idx="1"/>
          </p:nvPr>
        </p:nvSpPr>
        <p:spPr>
          <a:xfrm>
            <a:off x="4281179" y="3818902"/>
            <a:ext cx="7068799" cy="10463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4000">
                <a:solidFill>
                  <a:srgbClr val="1C4587"/>
                </a:solidFill>
              </a:defRPr>
            </a:lvl2pPr>
            <a:lvl3pPr lvl="2" algn="r" rtl="0">
              <a:spcBef>
                <a:spcPts val="0"/>
              </a:spcBef>
              <a:buClr>
                <a:srgbClr val="1C4587"/>
              </a:buClr>
              <a:buSzPct val="100000"/>
              <a:buNone/>
              <a:defRPr sz="4000">
                <a:solidFill>
                  <a:srgbClr val="1C4587"/>
                </a:solidFill>
              </a:defRPr>
            </a:lvl3pPr>
            <a:lvl4pPr lvl="3" algn="r" rtl="0">
              <a:spcBef>
                <a:spcPts val="0"/>
              </a:spcBef>
              <a:buClr>
                <a:srgbClr val="1C4587"/>
              </a:buClr>
              <a:buSzPct val="100000"/>
              <a:buNone/>
              <a:defRPr sz="4000">
                <a:solidFill>
                  <a:srgbClr val="1C4587"/>
                </a:solidFill>
              </a:defRPr>
            </a:lvl4pPr>
            <a:lvl5pPr lvl="4" algn="r" rtl="0">
              <a:spcBef>
                <a:spcPts val="0"/>
              </a:spcBef>
              <a:buClr>
                <a:srgbClr val="1C4587"/>
              </a:buClr>
              <a:buSzPct val="100000"/>
              <a:buNone/>
              <a:defRPr sz="4000">
                <a:solidFill>
                  <a:srgbClr val="1C4587"/>
                </a:solidFill>
              </a:defRPr>
            </a:lvl5pPr>
            <a:lvl6pPr lvl="5" algn="r" rtl="0">
              <a:spcBef>
                <a:spcPts val="0"/>
              </a:spcBef>
              <a:buClr>
                <a:srgbClr val="1C4587"/>
              </a:buClr>
              <a:buSzPct val="100000"/>
              <a:buNone/>
              <a:defRPr sz="4000">
                <a:solidFill>
                  <a:srgbClr val="1C4587"/>
                </a:solidFill>
              </a:defRPr>
            </a:lvl6pPr>
            <a:lvl7pPr lvl="6" algn="r" rtl="0">
              <a:spcBef>
                <a:spcPts val="0"/>
              </a:spcBef>
              <a:buClr>
                <a:srgbClr val="1C4587"/>
              </a:buClr>
              <a:buSzPct val="100000"/>
              <a:buNone/>
              <a:defRPr sz="4000">
                <a:solidFill>
                  <a:srgbClr val="1C4587"/>
                </a:solidFill>
              </a:defRPr>
            </a:lvl7pPr>
            <a:lvl8pPr lvl="7" algn="r" rtl="0">
              <a:spcBef>
                <a:spcPts val="0"/>
              </a:spcBef>
              <a:buClr>
                <a:srgbClr val="1C4587"/>
              </a:buClr>
              <a:buSzPct val="100000"/>
              <a:buNone/>
              <a:defRPr sz="4000">
                <a:solidFill>
                  <a:srgbClr val="1C4587"/>
                </a:solidFill>
              </a:defRPr>
            </a:lvl8pPr>
            <a:lvl9pPr lvl="8" algn="r" rtl="0">
              <a:spcBef>
                <a:spcPts val="0"/>
              </a:spcBef>
              <a:buClr>
                <a:srgbClr val="1C4587"/>
              </a:buClr>
              <a:buSzPct val="100000"/>
              <a:buNone/>
              <a:defRPr sz="4000">
                <a:solidFill>
                  <a:srgbClr val="1C4587"/>
                </a:solidFill>
              </a:defRPr>
            </a:lvl9pPr>
          </a:lstStyle>
          <a:p>
            <a:endParaRPr/>
          </a:p>
        </p:txBody>
      </p:sp>
      <p:sp>
        <p:nvSpPr>
          <p:cNvPr id="194" name="Shape 194"/>
          <p:cNvSpPr/>
          <p:nvPr/>
        </p:nvSpPr>
        <p:spPr>
          <a:xfrm>
            <a:off x="5882774" y="6215518"/>
            <a:ext cx="600732" cy="74497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5" name="Shape 195"/>
          <p:cNvSpPr/>
          <p:nvPr/>
        </p:nvSpPr>
        <p:spPr>
          <a:xfrm>
            <a:off x="5291767" y="5333716"/>
            <a:ext cx="591012"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6" name="Shape 196"/>
          <p:cNvSpPr/>
          <p:nvPr/>
        </p:nvSpPr>
        <p:spPr>
          <a:xfrm>
            <a:off x="8377819" y="5612685"/>
            <a:ext cx="280284" cy="611851"/>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7" name="Shape 197"/>
          <p:cNvSpPr/>
          <p:nvPr/>
        </p:nvSpPr>
        <p:spPr>
          <a:xfrm>
            <a:off x="7662081" y="5390447"/>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8" name="Shape 198"/>
          <p:cNvSpPr/>
          <p:nvPr/>
        </p:nvSpPr>
        <p:spPr>
          <a:xfrm>
            <a:off x="9418147" y="5509369"/>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199" name="Shape 199"/>
          <p:cNvSpPr/>
          <p:nvPr/>
        </p:nvSpPr>
        <p:spPr>
          <a:xfrm>
            <a:off x="11657298" y="5555568"/>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0" name="Shape 200"/>
          <p:cNvSpPr/>
          <p:nvPr/>
        </p:nvSpPr>
        <p:spPr>
          <a:xfrm>
            <a:off x="8775357" y="5388321"/>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1" name="Shape 201"/>
          <p:cNvSpPr/>
          <p:nvPr/>
        </p:nvSpPr>
        <p:spPr>
          <a:xfrm>
            <a:off x="8676175" y="6045282"/>
            <a:ext cx="695055" cy="718655"/>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2" name="Shape 202"/>
          <p:cNvSpPr/>
          <p:nvPr/>
        </p:nvSpPr>
        <p:spPr>
          <a:xfrm>
            <a:off x="7334738" y="6076800"/>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3" name="Shape 203"/>
          <p:cNvSpPr/>
          <p:nvPr/>
        </p:nvSpPr>
        <p:spPr>
          <a:xfrm>
            <a:off x="6935422" y="543413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4" name="Shape 204"/>
          <p:cNvSpPr/>
          <p:nvPr/>
        </p:nvSpPr>
        <p:spPr>
          <a:xfrm>
            <a:off x="6354112" y="54341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5" name="Shape 205"/>
          <p:cNvSpPr/>
          <p:nvPr/>
        </p:nvSpPr>
        <p:spPr>
          <a:xfrm>
            <a:off x="7362476" y="6664024"/>
            <a:ext cx="617411"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6" name="Shape 206"/>
          <p:cNvSpPr/>
          <p:nvPr/>
        </p:nvSpPr>
        <p:spPr>
          <a:xfrm>
            <a:off x="10736761" y="64336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7" name="Shape 207"/>
          <p:cNvSpPr/>
          <p:nvPr/>
        </p:nvSpPr>
        <p:spPr>
          <a:xfrm>
            <a:off x="10736769" y="537236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8" name="Shape 208"/>
          <p:cNvSpPr/>
          <p:nvPr/>
        </p:nvSpPr>
        <p:spPr>
          <a:xfrm>
            <a:off x="9312765" y="6600511"/>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09" name="Shape 209"/>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0" name="Shape 210"/>
          <p:cNvSpPr/>
          <p:nvPr/>
        </p:nvSpPr>
        <p:spPr>
          <a:xfrm>
            <a:off x="8214285" y="6373645"/>
            <a:ext cx="431488" cy="428727"/>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1" name="Shape 211"/>
          <p:cNvSpPr/>
          <p:nvPr/>
        </p:nvSpPr>
        <p:spPr>
          <a:xfrm>
            <a:off x="11363257" y="5333705"/>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2" name="Shape 212"/>
          <p:cNvSpPr/>
          <p:nvPr/>
        </p:nvSpPr>
        <p:spPr>
          <a:xfrm>
            <a:off x="6522965" y="6070570"/>
            <a:ext cx="554971" cy="54664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3" name="Shape 213"/>
          <p:cNvSpPr/>
          <p:nvPr/>
        </p:nvSpPr>
        <p:spPr>
          <a:xfrm>
            <a:off x="11772537" y="6111824"/>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4" name="Shape 214"/>
          <p:cNvSpPr/>
          <p:nvPr/>
        </p:nvSpPr>
        <p:spPr>
          <a:xfrm>
            <a:off x="5985570" y="5608924"/>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5" name="Shape 215"/>
          <p:cNvSpPr/>
          <p:nvPr/>
        </p:nvSpPr>
        <p:spPr>
          <a:xfrm rot="1920548">
            <a:off x="9648967" y="6210899"/>
            <a:ext cx="668695" cy="567408"/>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6" name="Shape 216"/>
          <p:cNvSpPr/>
          <p:nvPr/>
        </p:nvSpPr>
        <p:spPr>
          <a:xfrm>
            <a:off x="11017723" y="6023740"/>
            <a:ext cx="639573"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7" name="Shape 217"/>
          <p:cNvSpPr/>
          <p:nvPr/>
        </p:nvSpPr>
        <p:spPr>
          <a:xfrm rot="-5400000">
            <a:off x="10245807" y="5309639"/>
            <a:ext cx="373207"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8" name="Shape 218"/>
          <p:cNvSpPr/>
          <p:nvPr/>
        </p:nvSpPr>
        <p:spPr>
          <a:xfrm>
            <a:off x="10212863" y="5826929"/>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19" name="Shape 219"/>
          <p:cNvSpPr/>
          <p:nvPr/>
        </p:nvSpPr>
        <p:spPr>
          <a:xfrm>
            <a:off x="6746084" y="6610610"/>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0" name="Shape 220"/>
          <p:cNvSpPr/>
          <p:nvPr/>
        </p:nvSpPr>
        <p:spPr>
          <a:xfrm>
            <a:off x="10376561" y="6513509"/>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1" name="Shape 221"/>
          <p:cNvSpPr/>
          <p:nvPr/>
        </p:nvSpPr>
        <p:spPr>
          <a:xfrm>
            <a:off x="1977019" y="5612685"/>
            <a:ext cx="280284" cy="611851"/>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2" name="Shape 222"/>
          <p:cNvSpPr/>
          <p:nvPr/>
        </p:nvSpPr>
        <p:spPr>
          <a:xfrm>
            <a:off x="1261281" y="5390447"/>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3" name="Shape 223"/>
          <p:cNvSpPr/>
          <p:nvPr/>
        </p:nvSpPr>
        <p:spPr>
          <a:xfrm>
            <a:off x="3017347" y="5509369"/>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4" name="Shape 224"/>
          <p:cNvSpPr/>
          <p:nvPr/>
        </p:nvSpPr>
        <p:spPr>
          <a:xfrm>
            <a:off x="2374557" y="5388321"/>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5" name="Shape 225"/>
          <p:cNvSpPr/>
          <p:nvPr/>
        </p:nvSpPr>
        <p:spPr>
          <a:xfrm>
            <a:off x="2275375" y="6045282"/>
            <a:ext cx="695055" cy="718655"/>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6" name="Shape 226"/>
          <p:cNvSpPr/>
          <p:nvPr/>
        </p:nvSpPr>
        <p:spPr>
          <a:xfrm>
            <a:off x="933939" y="6076800"/>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7" name="Shape 227"/>
          <p:cNvSpPr/>
          <p:nvPr/>
        </p:nvSpPr>
        <p:spPr>
          <a:xfrm>
            <a:off x="534621" y="543413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8" name="Shape 228"/>
          <p:cNvSpPr/>
          <p:nvPr/>
        </p:nvSpPr>
        <p:spPr>
          <a:xfrm>
            <a:off x="-46687" y="54341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29" name="Shape 229"/>
          <p:cNvSpPr/>
          <p:nvPr/>
        </p:nvSpPr>
        <p:spPr>
          <a:xfrm>
            <a:off x="961676" y="6664024"/>
            <a:ext cx="617411"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0" name="Shape 230"/>
          <p:cNvSpPr/>
          <p:nvPr/>
        </p:nvSpPr>
        <p:spPr>
          <a:xfrm>
            <a:off x="4335963" y="64336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1" name="Shape 231"/>
          <p:cNvSpPr/>
          <p:nvPr/>
        </p:nvSpPr>
        <p:spPr>
          <a:xfrm>
            <a:off x="4335969" y="537236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2" name="Shape 232"/>
          <p:cNvSpPr/>
          <p:nvPr/>
        </p:nvSpPr>
        <p:spPr>
          <a:xfrm>
            <a:off x="2911965" y="6600511"/>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3" name="Shape 233"/>
          <p:cNvSpPr/>
          <p:nvPr/>
        </p:nvSpPr>
        <p:spPr>
          <a:xfrm>
            <a:off x="52655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4" name="Shape 234"/>
          <p:cNvSpPr/>
          <p:nvPr/>
        </p:nvSpPr>
        <p:spPr>
          <a:xfrm>
            <a:off x="1813485" y="6373645"/>
            <a:ext cx="431488" cy="428727"/>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5" name="Shape 235"/>
          <p:cNvSpPr/>
          <p:nvPr/>
        </p:nvSpPr>
        <p:spPr>
          <a:xfrm>
            <a:off x="4962457" y="5333705"/>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6" name="Shape 236"/>
          <p:cNvSpPr/>
          <p:nvPr/>
        </p:nvSpPr>
        <p:spPr>
          <a:xfrm>
            <a:off x="122165" y="6070570"/>
            <a:ext cx="554971" cy="54664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7" name="Shape 237"/>
          <p:cNvSpPr/>
          <p:nvPr/>
        </p:nvSpPr>
        <p:spPr>
          <a:xfrm>
            <a:off x="5371737" y="6111824"/>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8" name="Shape 238"/>
          <p:cNvSpPr/>
          <p:nvPr/>
        </p:nvSpPr>
        <p:spPr>
          <a:xfrm>
            <a:off x="3604" y="6533640"/>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39" name="Shape 239"/>
          <p:cNvSpPr/>
          <p:nvPr/>
        </p:nvSpPr>
        <p:spPr>
          <a:xfrm rot="1920548">
            <a:off x="3248167" y="6210899"/>
            <a:ext cx="668695" cy="567408"/>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0" name="Shape 240"/>
          <p:cNvSpPr/>
          <p:nvPr/>
        </p:nvSpPr>
        <p:spPr>
          <a:xfrm>
            <a:off x="4616923" y="6023740"/>
            <a:ext cx="639573"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1" name="Shape 241"/>
          <p:cNvSpPr/>
          <p:nvPr/>
        </p:nvSpPr>
        <p:spPr>
          <a:xfrm rot="-5400000">
            <a:off x="3845006" y="5309639"/>
            <a:ext cx="373207"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2" name="Shape 242"/>
          <p:cNvSpPr/>
          <p:nvPr/>
        </p:nvSpPr>
        <p:spPr>
          <a:xfrm>
            <a:off x="3812063" y="5826929"/>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3" name="Shape 243"/>
          <p:cNvSpPr/>
          <p:nvPr/>
        </p:nvSpPr>
        <p:spPr>
          <a:xfrm>
            <a:off x="345284" y="6610610"/>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4" name="Shape 244"/>
          <p:cNvSpPr/>
          <p:nvPr/>
        </p:nvSpPr>
        <p:spPr>
          <a:xfrm>
            <a:off x="3975760" y="6513509"/>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Tree>
    <p:extLst>
      <p:ext uri="{BB962C8B-B14F-4D97-AF65-F5344CB8AC3E}">
        <p14:creationId xmlns:p14="http://schemas.microsoft.com/office/powerpoint/2010/main" val="22906353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879100" y="2882401"/>
            <a:ext cx="6434000" cy="1093199"/>
          </a:xfrm>
          <a:prstGeom prst="rect">
            <a:avLst/>
          </a:prstGeom>
        </p:spPr>
        <p:txBody>
          <a:bodyPr lIns="91425" tIns="91425" rIns="91425" bIns="91425" anchor="ctr" anchorCtr="0"/>
          <a:lstStyle>
            <a:lvl1pPr lvl="0" algn="ctr" rtl="0">
              <a:spcBef>
                <a:spcPts val="0"/>
              </a:spcBef>
              <a:buClr>
                <a:srgbClr val="1C4587"/>
              </a:buClr>
              <a:buSzPct val="100000"/>
              <a:defRPr sz="3333" b="1">
                <a:solidFill>
                  <a:srgbClr val="1C4587"/>
                </a:solidFill>
              </a:defRPr>
            </a:lvl1pPr>
            <a:lvl2pPr lvl="1" algn="ctr" rtl="0">
              <a:spcBef>
                <a:spcPts val="0"/>
              </a:spcBef>
              <a:buClr>
                <a:srgbClr val="1C4587"/>
              </a:buClr>
              <a:buSzPct val="100000"/>
              <a:defRPr sz="3333" b="1">
                <a:solidFill>
                  <a:srgbClr val="1C4587"/>
                </a:solidFill>
              </a:defRPr>
            </a:lvl2pPr>
            <a:lvl3pPr lvl="2" algn="ctr" rtl="0">
              <a:spcBef>
                <a:spcPts val="0"/>
              </a:spcBef>
              <a:buClr>
                <a:srgbClr val="1C4587"/>
              </a:buClr>
              <a:buSzPct val="100000"/>
              <a:defRPr sz="3333" b="1">
                <a:solidFill>
                  <a:srgbClr val="1C4587"/>
                </a:solidFill>
              </a:defRPr>
            </a:lvl3pPr>
            <a:lvl4pPr lvl="3" algn="ctr" rtl="0">
              <a:spcBef>
                <a:spcPts val="0"/>
              </a:spcBef>
              <a:buClr>
                <a:srgbClr val="1C4587"/>
              </a:buClr>
              <a:buSzPct val="100000"/>
              <a:defRPr sz="3333" b="1">
                <a:solidFill>
                  <a:srgbClr val="1C4587"/>
                </a:solidFill>
              </a:defRPr>
            </a:lvl4pPr>
            <a:lvl5pPr lvl="4" algn="ctr" rtl="0">
              <a:spcBef>
                <a:spcPts val="0"/>
              </a:spcBef>
              <a:buClr>
                <a:srgbClr val="1C4587"/>
              </a:buClr>
              <a:buSzPct val="100000"/>
              <a:defRPr sz="3333" b="1">
                <a:solidFill>
                  <a:srgbClr val="1C4587"/>
                </a:solidFill>
              </a:defRPr>
            </a:lvl5pPr>
            <a:lvl6pPr lvl="5" algn="ctr" rtl="0">
              <a:spcBef>
                <a:spcPts val="0"/>
              </a:spcBef>
              <a:buClr>
                <a:srgbClr val="1C4587"/>
              </a:buClr>
              <a:buSzPct val="100000"/>
              <a:defRPr sz="3333" b="1">
                <a:solidFill>
                  <a:srgbClr val="1C4587"/>
                </a:solidFill>
              </a:defRPr>
            </a:lvl6pPr>
            <a:lvl7pPr lvl="6" algn="ctr" rtl="0">
              <a:spcBef>
                <a:spcPts val="0"/>
              </a:spcBef>
              <a:buClr>
                <a:srgbClr val="1C4587"/>
              </a:buClr>
              <a:buSzPct val="100000"/>
              <a:defRPr sz="3333" b="1">
                <a:solidFill>
                  <a:srgbClr val="1C4587"/>
                </a:solidFill>
              </a:defRPr>
            </a:lvl7pPr>
            <a:lvl8pPr lvl="7" algn="ctr" rtl="0">
              <a:spcBef>
                <a:spcPts val="0"/>
              </a:spcBef>
              <a:buClr>
                <a:srgbClr val="1C4587"/>
              </a:buClr>
              <a:buSzPct val="100000"/>
              <a:defRPr sz="3333" b="1">
                <a:solidFill>
                  <a:srgbClr val="1C4587"/>
                </a:solidFill>
              </a:defRPr>
            </a:lvl8pPr>
            <a:lvl9pPr lvl="8" algn="ctr">
              <a:spcBef>
                <a:spcPts val="0"/>
              </a:spcBef>
              <a:buClr>
                <a:srgbClr val="1C4587"/>
              </a:buClr>
              <a:buSzPct val="100000"/>
              <a:defRPr sz="3333" b="1">
                <a:solidFill>
                  <a:srgbClr val="1C4587"/>
                </a:solidFill>
              </a:defRPr>
            </a:lvl9pPr>
          </a:lstStyle>
          <a:p>
            <a:endParaRPr/>
          </a:p>
        </p:txBody>
      </p:sp>
      <p:sp>
        <p:nvSpPr>
          <p:cNvPr id="247" name="Shape 247"/>
          <p:cNvSpPr/>
          <p:nvPr/>
        </p:nvSpPr>
        <p:spPr>
          <a:xfrm>
            <a:off x="9737174" y="-392481"/>
            <a:ext cx="600732" cy="74497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8" name="Shape 248"/>
          <p:cNvSpPr/>
          <p:nvPr/>
        </p:nvSpPr>
        <p:spPr>
          <a:xfrm>
            <a:off x="-47165" y="4489283"/>
            <a:ext cx="591012"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49" name="Shape 249"/>
          <p:cNvSpPr/>
          <p:nvPr/>
        </p:nvSpPr>
        <p:spPr>
          <a:xfrm>
            <a:off x="11757264" y="4586214"/>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0" name="Shape 250"/>
          <p:cNvSpPr/>
          <p:nvPr/>
        </p:nvSpPr>
        <p:spPr>
          <a:xfrm>
            <a:off x="11657298" y="5555568"/>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1" name="Shape 251"/>
          <p:cNvSpPr/>
          <p:nvPr/>
        </p:nvSpPr>
        <p:spPr>
          <a:xfrm>
            <a:off x="11147940" y="6009221"/>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2" name="Shape 252"/>
          <p:cNvSpPr/>
          <p:nvPr/>
        </p:nvSpPr>
        <p:spPr>
          <a:xfrm>
            <a:off x="-102771" y="19840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3" name="Shape 253"/>
          <p:cNvSpPr/>
          <p:nvPr/>
        </p:nvSpPr>
        <p:spPr>
          <a:xfrm>
            <a:off x="10736761" y="64336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4" name="Shape 254"/>
          <p:cNvSpPr/>
          <p:nvPr/>
        </p:nvSpPr>
        <p:spPr>
          <a:xfrm>
            <a:off x="10736769" y="550976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5" name="Shape 255"/>
          <p:cNvSpPr/>
          <p:nvPr/>
        </p:nvSpPr>
        <p:spPr>
          <a:xfrm>
            <a:off x="9907865" y="64975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6" name="Shape 256"/>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7" name="Shape 257"/>
          <p:cNvSpPr/>
          <p:nvPr/>
        </p:nvSpPr>
        <p:spPr>
          <a:xfrm>
            <a:off x="11363257" y="5333705"/>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8" name="Shape 258"/>
          <p:cNvSpPr/>
          <p:nvPr/>
        </p:nvSpPr>
        <p:spPr>
          <a:xfrm>
            <a:off x="11772537" y="6111824"/>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59" name="Shape 259"/>
          <p:cNvSpPr/>
          <p:nvPr/>
        </p:nvSpPr>
        <p:spPr>
          <a:xfrm>
            <a:off x="11951971" y="1784957"/>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0" name="Shape 260"/>
          <p:cNvSpPr/>
          <p:nvPr/>
        </p:nvSpPr>
        <p:spPr>
          <a:xfrm rot="-2426120">
            <a:off x="9480175" y="6502682"/>
            <a:ext cx="373212" cy="477295"/>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1" name="Shape 261"/>
          <p:cNvSpPr/>
          <p:nvPr/>
        </p:nvSpPr>
        <p:spPr>
          <a:xfrm>
            <a:off x="10212863" y="5826929"/>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2" name="Shape 262"/>
          <p:cNvSpPr/>
          <p:nvPr/>
        </p:nvSpPr>
        <p:spPr>
          <a:xfrm>
            <a:off x="11730117" y="4104976"/>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3" name="Shape 263"/>
          <p:cNvSpPr/>
          <p:nvPr/>
        </p:nvSpPr>
        <p:spPr>
          <a:xfrm>
            <a:off x="10376561" y="6513509"/>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4" name="Shape 264"/>
          <p:cNvSpPr/>
          <p:nvPr/>
        </p:nvSpPr>
        <p:spPr>
          <a:xfrm>
            <a:off x="462503" y="811485"/>
            <a:ext cx="280284" cy="611851"/>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5" name="Shape 265"/>
          <p:cNvSpPr/>
          <p:nvPr/>
        </p:nvSpPr>
        <p:spPr>
          <a:xfrm>
            <a:off x="860014" y="474615"/>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6" name="Shape 266"/>
          <p:cNvSpPr/>
          <p:nvPr/>
        </p:nvSpPr>
        <p:spPr>
          <a:xfrm>
            <a:off x="11091747" y="-39763"/>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7" name="Shape 267"/>
          <p:cNvSpPr/>
          <p:nvPr/>
        </p:nvSpPr>
        <p:spPr>
          <a:xfrm>
            <a:off x="-9" y="1351155"/>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8" name="Shape 268"/>
          <p:cNvSpPr/>
          <p:nvPr/>
        </p:nvSpPr>
        <p:spPr>
          <a:xfrm>
            <a:off x="11599142" y="238815"/>
            <a:ext cx="695055" cy="718655"/>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69" name="Shape 269"/>
          <p:cNvSpPr/>
          <p:nvPr/>
        </p:nvSpPr>
        <p:spPr>
          <a:xfrm>
            <a:off x="933939" y="6076800"/>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0" name="Shape 270"/>
          <p:cNvSpPr/>
          <p:nvPr/>
        </p:nvSpPr>
        <p:spPr>
          <a:xfrm>
            <a:off x="345288" y="-11500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1" name="Shape 271"/>
          <p:cNvSpPr/>
          <p:nvPr/>
        </p:nvSpPr>
        <p:spPr>
          <a:xfrm>
            <a:off x="-46687" y="54341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2" name="Shape 272"/>
          <p:cNvSpPr/>
          <p:nvPr/>
        </p:nvSpPr>
        <p:spPr>
          <a:xfrm>
            <a:off x="961676" y="6664024"/>
            <a:ext cx="617411"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3" name="Shape 273"/>
          <p:cNvSpPr/>
          <p:nvPr/>
        </p:nvSpPr>
        <p:spPr>
          <a:xfrm>
            <a:off x="-324169" y="722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4" name="Shape 274"/>
          <p:cNvSpPr/>
          <p:nvPr/>
        </p:nvSpPr>
        <p:spPr>
          <a:xfrm>
            <a:off x="10456069" y="-13449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5" name="Shape 275"/>
          <p:cNvSpPr/>
          <p:nvPr/>
        </p:nvSpPr>
        <p:spPr>
          <a:xfrm>
            <a:off x="-51501" y="7720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6" name="Shape 276"/>
          <p:cNvSpPr/>
          <p:nvPr/>
        </p:nvSpPr>
        <p:spPr>
          <a:xfrm>
            <a:off x="1871701" y="15333"/>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7" name="Shape 277"/>
          <p:cNvSpPr/>
          <p:nvPr/>
        </p:nvSpPr>
        <p:spPr>
          <a:xfrm>
            <a:off x="1274652" y="-76221"/>
            <a:ext cx="431488" cy="428727"/>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8" name="Shape 278"/>
          <p:cNvSpPr/>
          <p:nvPr/>
        </p:nvSpPr>
        <p:spPr>
          <a:xfrm>
            <a:off x="1777724" y="6237939"/>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79" name="Shape 279"/>
          <p:cNvSpPr/>
          <p:nvPr/>
        </p:nvSpPr>
        <p:spPr>
          <a:xfrm>
            <a:off x="122165" y="6070570"/>
            <a:ext cx="554971" cy="54664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0" name="Shape 280"/>
          <p:cNvSpPr/>
          <p:nvPr/>
        </p:nvSpPr>
        <p:spPr>
          <a:xfrm>
            <a:off x="2034237" y="6548458"/>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1" name="Shape 281"/>
          <p:cNvSpPr/>
          <p:nvPr/>
        </p:nvSpPr>
        <p:spPr>
          <a:xfrm>
            <a:off x="3604" y="6533640"/>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2" name="Shape 282"/>
          <p:cNvSpPr/>
          <p:nvPr/>
        </p:nvSpPr>
        <p:spPr>
          <a:xfrm rot="1920548">
            <a:off x="10967401" y="833699"/>
            <a:ext cx="668695" cy="567408"/>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3" name="Shape 283"/>
          <p:cNvSpPr/>
          <p:nvPr/>
        </p:nvSpPr>
        <p:spPr>
          <a:xfrm>
            <a:off x="462490" y="5418857"/>
            <a:ext cx="639573"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4" name="Shape 284"/>
          <p:cNvSpPr/>
          <p:nvPr/>
        </p:nvSpPr>
        <p:spPr>
          <a:xfrm rot="-5400000">
            <a:off x="10661707" y="422572"/>
            <a:ext cx="373207"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5" name="Shape 285"/>
          <p:cNvSpPr/>
          <p:nvPr/>
        </p:nvSpPr>
        <p:spPr>
          <a:xfrm>
            <a:off x="11735680" y="1053694"/>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6" name="Shape 286"/>
          <p:cNvSpPr/>
          <p:nvPr/>
        </p:nvSpPr>
        <p:spPr>
          <a:xfrm>
            <a:off x="345284" y="6610610"/>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287" name="Shape 287"/>
          <p:cNvSpPr/>
          <p:nvPr/>
        </p:nvSpPr>
        <p:spPr>
          <a:xfrm>
            <a:off x="11599128" y="1535208"/>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Tree>
    <p:extLst>
      <p:ext uri="{BB962C8B-B14F-4D97-AF65-F5344CB8AC3E}">
        <p14:creationId xmlns:p14="http://schemas.microsoft.com/office/powerpoint/2010/main" val="29545033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997234" y="300033"/>
            <a:ext cx="8187199" cy="11432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997234" y="1737115"/>
            <a:ext cx="8187199" cy="4814400"/>
          </a:xfrm>
          <a:prstGeom prst="rect">
            <a:avLst/>
          </a:prstGeom>
        </p:spPr>
        <p:txBody>
          <a:bodyPr lIns="91425" tIns="91425" rIns="91425" bIns="91425" anchor="t" anchorCtr="0"/>
          <a:lstStyle>
            <a:lvl1pPr lvl="0">
              <a:spcBef>
                <a:spcPts val="0"/>
              </a:spcBef>
              <a:buSzPct val="100000"/>
              <a:defRPr sz="3333"/>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9923870" y="-121537"/>
            <a:ext cx="2395052" cy="7107432"/>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solidFill>
                  <a:srgbClr val="A4C2F4"/>
                </a:solidFill>
              </a:endParaRPr>
            </a:p>
          </p:txBody>
        </p:sp>
      </p:grpSp>
      <p:cxnSp>
        <p:nvCxnSpPr>
          <p:cNvPr id="321" name="Shape 321"/>
          <p:cNvCxnSpPr/>
          <p:nvPr/>
        </p:nvCxnSpPr>
        <p:spPr>
          <a:xfrm>
            <a:off x="1133967" y="1375233"/>
            <a:ext cx="8050399" cy="0"/>
          </a:xfrm>
          <a:prstGeom prst="straightConnector1">
            <a:avLst/>
          </a:prstGeom>
          <a:noFill/>
          <a:ln w="19050" cap="rnd" cmpd="sng">
            <a:solidFill>
              <a:srgbClr val="A4C2F4"/>
            </a:solidFill>
            <a:prstDash val="dash"/>
            <a:round/>
            <a:headEnd type="none" w="lg" len="lg"/>
            <a:tailEnd type="none" w="lg" len="lg"/>
          </a:ln>
        </p:spPr>
      </p:cxnSp>
    </p:spTree>
    <p:extLst>
      <p:ext uri="{BB962C8B-B14F-4D97-AF65-F5344CB8AC3E}">
        <p14:creationId xmlns:p14="http://schemas.microsoft.com/office/powerpoint/2010/main" val="124742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997234" y="300033"/>
            <a:ext cx="8187199" cy="11432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997234" y="1817537"/>
            <a:ext cx="4211999" cy="4814400"/>
          </a:xfrm>
          <a:prstGeom prst="rect">
            <a:avLst/>
          </a:prstGeom>
        </p:spPr>
        <p:txBody>
          <a:bodyPr lIns="91425" tIns="91425" rIns="91425" bIns="91425" anchor="t" anchorCtr="0"/>
          <a:lstStyle>
            <a:lvl1pPr lvl="0">
              <a:spcBef>
                <a:spcPts val="0"/>
              </a:spcBef>
              <a:buSzPct val="100000"/>
              <a:defRPr sz="2933"/>
            </a:lvl1pPr>
            <a:lvl2pPr lvl="1">
              <a:spcBef>
                <a:spcPts val="0"/>
              </a:spcBef>
              <a:buSzPct val="100000"/>
              <a:defRPr sz="2933"/>
            </a:lvl2pPr>
            <a:lvl3pPr lvl="2">
              <a:spcBef>
                <a:spcPts val="0"/>
              </a:spcBef>
              <a:buSzPct val="100000"/>
              <a:defRPr sz="2933"/>
            </a:lvl3pPr>
            <a:lvl4pPr lvl="3">
              <a:spcBef>
                <a:spcPts val="0"/>
              </a:spcBef>
              <a:buSzPct val="100000"/>
              <a:defRPr sz="2933"/>
            </a:lvl4pPr>
            <a:lvl5pPr lvl="4">
              <a:spcBef>
                <a:spcPts val="0"/>
              </a:spcBef>
              <a:buSzPct val="100000"/>
              <a:defRPr sz="2933"/>
            </a:lvl5pPr>
            <a:lvl6pPr lvl="5">
              <a:spcBef>
                <a:spcPts val="0"/>
              </a:spcBef>
              <a:buSzPct val="100000"/>
              <a:defRPr sz="2933"/>
            </a:lvl6pPr>
            <a:lvl7pPr lvl="6">
              <a:spcBef>
                <a:spcPts val="0"/>
              </a:spcBef>
              <a:buSzPct val="100000"/>
              <a:defRPr sz="2933"/>
            </a:lvl7pPr>
            <a:lvl8pPr lvl="7">
              <a:spcBef>
                <a:spcPts val="0"/>
              </a:spcBef>
              <a:buSzPct val="100000"/>
              <a:defRPr sz="2933"/>
            </a:lvl8pPr>
            <a:lvl9pPr lvl="8">
              <a:spcBef>
                <a:spcPts val="0"/>
              </a:spcBef>
              <a:buSzPct val="100000"/>
              <a:defRPr sz="2933"/>
            </a:lvl9pPr>
          </a:lstStyle>
          <a:p>
            <a:endParaRPr/>
          </a:p>
        </p:txBody>
      </p:sp>
      <p:sp>
        <p:nvSpPr>
          <p:cNvPr id="325" name="Shape 325"/>
          <p:cNvSpPr txBox="1">
            <a:spLocks noGrp="1"/>
          </p:cNvSpPr>
          <p:nvPr>
            <p:ph type="body" idx="2"/>
          </p:nvPr>
        </p:nvSpPr>
        <p:spPr>
          <a:xfrm>
            <a:off x="5462798" y="1817537"/>
            <a:ext cx="4211999" cy="4814400"/>
          </a:xfrm>
          <a:prstGeom prst="rect">
            <a:avLst/>
          </a:prstGeom>
        </p:spPr>
        <p:txBody>
          <a:bodyPr lIns="91425" tIns="91425" rIns="91425" bIns="91425" anchor="t" anchorCtr="0"/>
          <a:lstStyle>
            <a:lvl1pPr lvl="0">
              <a:spcBef>
                <a:spcPts val="0"/>
              </a:spcBef>
              <a:buSzPct val="100000"/>
              <a:defRPr sz="2933"/>
            </a:lvl1pPr>
            <a:lvl2pPr lvl="1">
              <a:spcBef>
                <a:spcPts val="0"/>
              </a:spcBef>
              <a:buSzPct val="100000"/>
              <a:defRPr sz="2933"/>
            </a:lvl2pPr>
            <a:lvl3pPr lvl="2">
              <a:spcBef>
                <a:spcPts val="0"/>
              </a:spcBef>
              <a:buSzPct val="100000"/>
              <a:defRPr sz="2933"/>
            </a:lvl3pPr>
            <a:lvl4pPr lvl="3">
              <a:spcBef>
                <a:spcPts val="0"/>
              </a:spcBef>
              <a:buSzPct val="100000"/>
              <a:defRPr sz="2933"/>
            </a:lvl4pPr>
            <a:lvl5pPr lvl="4">
              <a:spcBef>
                <a:spcPts val="0"/>
              </a:spcBef>
              <a:buSzPct val="100000"/>
              <a:defRPr sz="2933"/>
            </a:lvl5pPr>
            <a:lvl6pPr lvl="5">
              <a:spcBef>
                <a:spcPts val="0"/>
              </a:spcBef>
              <a:buSzPct val="100000"/>
              <a:defRPr sz="2933"/>
            </a:lvl6pPr>
            <a:lvl7pPr lvl="6">
              <a:spcBef>
                <a:spcPts val="0"/>
              </a:spcBef>
              <a:buSzPct val="100000"/>
              <a:defRPr sz="2933"/>
            </a:lvl7pPr>
            <a:lvl8pPr lvl="7">
              <a:spcBef>
                <a:spcPts val="0"/>
              </a:spcBef>
              <a:buSzPct val="100000"/>
              <a:defRPr sz="2933"/>
            </a:lvl8pPr>
            <a:lvl9pPr lvl="8">
              <a:spcBef>
                <a:spcPts val="0"/>
              </a:spcBef>
              <a:buSzPct val="100000"/>
              <a:defRPr sz="2933"/>
            </a:lvl9pPr>
          </a:lstStyle>
          <a:p>
            <a:endParaRPr/>
          </a:p>
        </p:txBody>
      </p:sp>
      <p:grpSp>
        <p:nvGrpSpPr>
          <p:cNvPr id="326" name="Shape 326"/>
          <p:cNvGrpSpPr/>
          <p:nvPr/>
        </p:nvGrpSpPr>
        <p:grpSpPr>
          <a:xfrm>
            <a:off x="9923870" y="-121537"/>
            <a:ext cx="2395052" cy="7107432"/>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grpSp>
      <p:cxnSp>
        <p:nvCxnSpPr>
          <p:cNvPr id="356" name="Shape 356"/>
          <p:cNvCxnSpPr/>
          <p:nvPr/>
        </p:nvCxnSpPr>
        <p:spPr>
          <a:xfrm>
            <a:off x="1133967" y="1375233"/>
            <a:ext cx="8050399" cy="0"/>
          </a:xfrm>
          <a:prstGeom prst="straightConnector1">
            <a:avLst/>
          </a:prstGeom>
          <a:noFill/>
          <a:ln w="19050" cap="rnd" cmpd="sng">
            <a:solidFill>
              <a:srgbClr val="A4C2F4"/>
            </a:solidFill>
            <a:prstDash val="dash"/>
            <a:round/>
            <a:headEnd type="none" w="lg" len="lg"/>
            <a:tailEnd type="none" w="lg" len="lg"/>
          </a:ln>
        </p:spPr>
      </p:cxnSp>
    </p:spTree>
    <p:extLst>
      <p:ext uri="{BB962C8B-B14F-4D97-AF65-F5344CB8AC3E}">
        <p14:creationId xmlns:p14="http://schemas.microsoft.com/office/powerpoint/2010/main" val="32173513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997234" y="300033"/>
            <a:ext cx="8187199" cy="11432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59" name="Shape 359"/>
          <p:cNvSpPr txBox="1">
            <a:spLocks noGrp="1"/>
          </p:cNvSpPr>
          <p:nvPr>
            <p:ph type="body" idx="1"/>
          </p:nvPr>
        </p:nvSpPr>
        <p:spPr>
          <a:xfrm>
            <a:off x="997234" y="1745167"/>
            <a:ext cx="2797199" cy="4822800"/>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0" name="Shape 360"/>
          <p:cNvSpPr txBox="1">
            <a:spLocks noGrp="1"/>
          </p:cNvSpPr>
          <p:nvPr>
            <p:ph type="body" idx="2"/>
          </p:nvPr>
        </p:nvSpPr>
        <p:spPr>
          <a:xfrm>
            <a:off x="3937449" y="1745167"/>
            <a:ext cx="2797199" cy="4822800"/>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1" name="Shape 361"/>
          <p:cNvSpPr txBox="1">
            <a:spLocks noGrp="1"/>
          </p:cNvSpPr>
          <p:nvPr>
            <p:ph type="body" idx="3"/>
          </p:nvPr>
        </p:nvSpPr>
        <p:spPr>
          <a:xfrm>
            <a:off x="6877665" y="1745167"/>
            <a:ext cx="2797199" cy="4822800"/>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grpSp>
        <p:nvGrpSpPr>
          <p:cNvPr id="362" name="Shape 362"/>
          <p:cNvGrpSpPr/>
          <p:nvPr/>
        </p:nvGrpSpPr>
        <p:grpSpPr>
          <a:xfrm>
            <a:off x="9923870" y="-121537"/>
            <a:ext cx="2395052" cy="7107432"/>
            <a:chOff x="6023725" y="842300"/>
            <a:chExt cx="1358150" cy="4030375"/>
          </a:xfrm>
        </p:grpSpPr>
        <p:sp>
          <p:nvSpPr>
            <p:cNvPr id="363" name="Shape 363"/>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4" name="Shape 364"/>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5" name="Shape 365"/>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6" name="Shape 366"/>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7" name="Shape 367"/>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8" name="Shape 368"/>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69" name="Shape 369"/>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0" name="Shape 370"/>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1" name="Shape 371"/>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2" name="Shape 372"/>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3" name="Shape 373"/>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4" name="Shape 374"/>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5" name="Shape 375"/>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6" name="Shape 376"/>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7" name="Shape 377"/>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8" name="Shape 378"/>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79" name="Shape 379"/>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0" name="Shape 380"/>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1" name="Shape 381"/>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2" name="Shape 382"/>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3" name="Shape 383"/>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4" name="Shape 384"/>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5" name="Shape 385"/>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6" name="Shape 386"/>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7" name="Shape 387"/>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8" name="Shape 388"/>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89" name="Shape 389"/>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90" name="Shape 390"/>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91" name="Shape 391"/>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grpSp>
      <p:cxnSp>
        <p:nvCxnSpPr>
          <p:cNvPr id="392" name="Shape 392"/>
          <p:cNvCxnSpPr/>
          <p:nvPr/>
        </p:nvCxnSpPr>
        <p:spPr>
          <a:xfrm>
            <a:off x="1133967" y="1375233"/>
            <a:ext cx="8050399" cy="0"/>
          </a:xfrm>
          <a:prstGeom prst="straightConnector1">
            <a:avLst/>
          </a:prstGeom>
          <a:noFill/>
          <a:ln w="19050" cap="rnd" cmpd="sng">
            <a:solidFill>
              <a:srgbClr val="A4C2F4"/>
            </a:solidFill>
            <a:prstDash val="dash"/>
            <a:round/>
            <a:headEnd type="none" w="lg" len="lg"/>
            <a:tailEnd type="none" w="lg" len="lg"/>
          </a:ln>
        </p:spPr>
      </p:cxnSp>
    </p:spTree>
    <p:extLst>
      <p:ext uri="{BB962C8B-B14F-4D97-AF65-F5344CB8AC3E}">
        <p14:creationId xmlns:p14="http://schemas.microsoft.com/office/powerpoint/2010/main" val="12055199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997234" y="300033"/>
            <a:ext cx="8187199" cy="11432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395" name="Shape 395"/>
          <p:cNvGrpSpPr/>
          <p:nvPr/>
        </p:nvGrpSpPr>
        <p:grpSpPr>
          <a:xfrm>
            <a:off x="9923870" y="-121537"/>
            <a:ext cx="2395052" cy="7107432"/>
            <a:chOff x="6023725" y="842300"/>
            <a:chExt cx="1358150" cy="4030375"/>
          </a:xfrm>
        </p:grpSpPr>
        <p:sp>
          <p:nvSpPr>
            <p:cNvPr id="396" name="Shape 396"/>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97" name="Shape 397"/>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98" name="Shape 398"/>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399" name="Shape 399"/>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0" name="Shape 400"/>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1" name="Shape 401"/>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2" name="Shape 402"/>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3" name="Shape 403"/>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4" name="Shape 404"/>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5" name="Shape 405"/>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6" name="Shape 406"/>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7" name="Shape 407"/>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8" name="Shape 408"/>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09" name="Shape 409"/>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0" name="Shape 410"/>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1" name="Shape 411"/>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2" name="Shape 412"/>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3" name="Shape 413"/>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4" name="Shape 414"/>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5" name="Shape 415"/>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6" name="Shape 416"/>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7" name="Shape 417"/>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8" name="Shape 418"/>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19" name="Shape 419"/>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20" name="Shape 420"/>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21" name="Shape 421"/>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22" name="Shape 422"/>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23" name="Shape 423"/>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sp>
          <p:nvSpPr>
            <p:cNvPr id="424" name="Shape 424"/>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sz="2400"/>
            </a:p>
          </p:txBody>
        </p:sp>
      </p:grpSp>
      <p:cxnSp>
        <p:nvCxnSpPr>
          <p:cNvPr id="425" name="Shape 425"/>
          <p:cNvCxnSpPr/>
          <p:nvPr/>
        </p:nvCxnSpPr>
        <p:spPr>
          <a:xfrm>
            <a:off x="1133967" y="1375233"/>
            <a:ext cx="8050399" cy="0"/>
          </a:xfrm>
          <a:prstGeom prst="straightConnector1">
            <a:avLst/>
          </a:prstGeom>
          <a:noFill/>
          <a:ln w="19050" cap="rnd" cmpd="sng">
            <a:solidFill>
              <a:srgbClr val="A4C2F4"/>
            </a:solidFill>
            <a:prstDash val="dash"/>
            <a:round/>
            <a:headEnd type="none" w="lg" len="lg"/>
            <a:tailEnd type="none" w="lg" len="lg"/>
          </a:ln>
        </p:spPr>
      </p:cxnSp>
    </p:spTree>
    <p:extLst>
      <p:ext uri="{BB962C8B-B14F-4D97-AF65-F5344CB8AC3E}">
        <p14:creationId xmlns:p14="http://schemas.microsoft.com/office/powerpoint/2010/main" val="31578805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Caption">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09600" y="5875079"/>
            <a:ext cx="10972800" cy="692799"/>
          </a:xfrm>
          <a:prstGeom prst="rect">
            <a:avLst/>
          </a:prstGeom>
        </p:spPr>
        <p:txBody>
          <a:bodyPr lIns="91425" tIns="91425" rIns="91425" bIns="91425" anchor="t" anchorCtr="0"/>
          <a:lstStyle>
            <a:lvl1pPr lvl="0" algn="ctr">
              <a:spcBef>
                <a:spcPts val="480"/>
              </a:spcBef>
              <a:buSzPct val="100000"/>
              <a:buNone/>
              <a:defRPr sz="2400"/>
            </a:lvl1pPr>
          </a:lstStyle>
          <a:p>
            <a:endParaRPr/>
          </a:p>
        </p:txBody>
      </p:sp>
      <p:sp>
        <p:nvSpPr>
          <p:cNvPr id="428" name="Shape 428"/>
          <p:cNvSpPr/>
          <p:nvPr/>
        </p:nvSpPr>
        <p:spPr>
          <a:xfrm>
            <a:off x="9737174" y="-392481"/>
            <a:ext cx="600732" cy="74497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29" name="Shape 429"/>
          <p:cNvSpPr/>
          <p:nvPr/>
        </p:nvSpPr>
        <p:spPr>
          <a:xfrm>
            <a:off x="-47165" y="4489283"/>
            <a:ext cx="591012"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0" name="Shape 430"/>
          <p:cNvSpPr/>
          <p:nvPr/>
        </p:nvSpPr>
        <p:spPr>
          <a:xfrm>
            <a:off x="11757264" y="4586214"/>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1" name="Shape 431"/>
          <p:cNvSpPr/>
          <p:nvPr/>
        </p:nvSpPr>
        <p:spPr>
          <a:xfrm>
            <a:off x="11657298" y="5555568"/>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2" name="Shape 432"/>
          <p:cNvSpPr/>
          <p:nvPr/>
        </p:nvSpPr>
        <p:spPr>
          <a:xfrm>
            <a:off x="11147940" y="6009221"/>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3" name="Shape 433"/>
          <p:cNvSpPr/>
          <p:nvPr/>
        </p:nvSpPr>
        <p:spPr>
          <a:xfrm>
            <a:off x="-102771" y="19840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4" name="Shape 434"/>
          <p:cNvSpPr/>
          <p:nvPr/>
        </p:nvSpPr>
        <p:spPr>
          <a:xfrm>
            <a:off x="10736761" y="64336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5" name="Shape 435"/>
          <p:cNvSpPr/>
          <p:nvPr/>
        </p:nvSpPr>
        <p:spPr>
          <a:xfrm>
            <a:off x="10736769" y="550976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6" name="Shape 436"/>
          <p:cNvSpPr/>
          <p:nvPr/>
        </p:nvSpPr>
        <p:spPr>
          <a:xfrm>
            <a:off x="9907865" y="64975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7" name="Shape 437"/>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8" name="Shape 438"/>
          <p:cNvSpPr/>
          <p:nvPr/>
        </p:nvSpPr>
        <p:spPr>
          <a:xfrm>
            <a:off x="11363257" y="5333705"/>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39" name="Shape 439"/>
          <p:cNvSpPr/>
          <p:nvPr/>
        </p:nvSpPr>
        <p:spPr>
          <a:xfrm>
            <a:off x="11772537" y="6111824"/>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0" name="Shape 440"/>
          <p:cNvSpPr/>
          <p:nvPr/>
        </p:nvSpPr>
        <p:spPr>
          <a:xfrm>
            <a:off x="11951971" y="1784957"/>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1" name="Shape 441"/>
          <p:cNvSpPr/>
          <p:nvPr/>
        </p:nvSpPr>
        <p:spPr>
          <a:xfrm rot="-2426120">
            <a:off x="9480175" y="6502682"/>
            <a:ext cx="373212" cy="477295"/>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2" name="Shape 442"/>
          <p:cNvSpPr/>
          <p:nvPr/>
        </p:nvSpPr>
        <p:spPr>
          <a:xfrm>
            <a:off x="10212863" y="5826929"/>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3" name="Shape 443"/>
          <p:cNvSpPr/>
          <p:nvPr/>
        </p:nvSpPr>
        <p:spPr>
          <a:xfrm>
            <a:off x="11730117" y="4104976"/>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4" name="Shape 444"/>
          <p:cNvSpPr/>
          <p:nvPr/>
        </p:nvSpPr>
        <p:spPr>
          <a:xfrm>
            <a:off x="10376561" y="6513509"/>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5" name="Shape 445"/>
          <p:cNvSpPr/>
          <p:nvPr/>
        </p:nvSpPr>
        <p:spPr>
          <a:xfrm>
            <a:off x="462503" y="811485"/>
            <a:ext cx="280284" cy="611851"/>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6" name="Shape 446"/>
          <p:cNvSpPr/>
          <p:nvPr/>
        </p:nvSpPr>
        <p:spPr>
          <a:xfrm>
            <a:off x="860014" y="474615"/>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7" name="Shape 447"/>
          <p:cNvSpPr/>
          <p:nvPr/>
        </p:nvSpPr>
        <p:spPr>
          <a:xfrm>
            <a:off x="11091747" y="-39763"/>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8" name="Shape 448"/>
          <p:cNvSpPr/>
          <p:nvPr/>
        </p:nvSpPr>
        <p:spPr>
          <a:xfrm>
            <a:off x="-9" y="1351155"/>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49" name="Shape 449"/>
          <p:cNvSpPr/>
          <p:nvPr/>
        </p:nvSpPr>
        <p:spPr>
          <a:xfrm>
            <a:off x="11599142" y="238815"/>
            <a:ext cx="695055" cy="718655"/>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0" name="Shape 450"/>
          <p:cNvSpPr/>
          <p:nvPr/>
        </p:nvSpPr>
        <p:spPr>
          <a:xfrm>
            <a:off x="933939" y="6076800"/>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1" name="Shape 451"/>
          <p:cNvSpPr/>
          <p:nvPr/>
        </p:nvSpPr>
        <p:spPr>
          <a:xfrm>
            <a:off x="345288" y="-11500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2" name="Shape 452"/>
          <p:cNvSpPr/>
          <p:nvPr/>
        </p:nvSpPr>
        <p:spPr>
          <a:xfrm>
            <a:off x="-46687" y="54341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3" name="Shape 453"/>
          <p:cNvSpPr/>
          <p:nvPr/>
        </p:nvSpPr>
        <p:spPr>
          <a:xfrm>
            <a:off x="961676" y="6664024"/>
            <a:ext cx="617411"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4" name="Shape 454"/>
          <p:cNvSpPr/>
          <p:nvPr/>
        </p:nvSpPr>
        <p:spPr>
          <a:xfrm>
            <a:off x="-324169" y="722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5" name="Shape 455"/>
          <p:cNvSpPr/>
          <p:nvPr/>
        </p:nvSpPr>
        <p:spPr>
          <a:xfrm>
            <a:off x="10456069" y="-13449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6" name="Shape 456"/>
          <p:cNvSpPr/>
          <p:nvPr/>
        </p:nvSpPr>
        <p:spPr>
          <a:xfrm>
            <a:off x="-51501" y="7720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7" name="Shape 457"/>
          <p:cNvSpPr/>
          <p:nvPr/>
        </p:nvSpPr>
        <p:spPr>
          <a:xfrm>
            <a:off x="1871701" y="15333"/>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8" name="Shape 458"/>
          <p:cNvSpPr/>
          <p:nvPr/>
        </p:nvSpPr>
        <p:spPr>
          <a:xfrm>
            <a:off x="1274652" y="-76221"/>
            <a:ext cx="431488" cy="428727"/>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59" name="Shape 459"/>
          <p:cNvSpPr/>
          <p:nvPr/>
        </p:nvSpPr>
        <p:spPr>
          <a:xfrm>
            <a:off x="1777724" y="6237939"/>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0" name="Shape 460"/>
          <p:cNvSpPr/>
          <p:nvPr/>
        </p:nvSpPr>
        <p:spPr>
          <a:xfrm>
            <a:off x="122165" y="6070570"/>
            <a:ext cx="554971" cy="54664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1" name="Shape 461"/>
          <p:cNvSpPr/>
          <p:nvPr/>
        </p:nvSpPr>
        <p:spPr>
          <a:xfrm>
            <a:off x="2034237" y="6548458"/>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2" name="Shape 462"/>
          <p:cNvSpPr/>
          <p:nvPr/>
        </p:nvSpPr>
        <p:spPr>
          <a:xfrm>
            <a:off x="3604" y="6533640"/>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3" name="Shape 463"/>
          <p:cNvSpPr/>
          <p:nvPr/>
        </p:nvSpPr>
        <p:spPr>
          <a:xfrm rot="1920548">
            <a:off x="10967401" y="833699"/>
            <a:ext cx="668695" cy="567408"/>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4" name="Shape 464"/>
          <p:cNvSpPr/>
          <p:nvPr/>
        </p:nvSpPr>
        <p:spPr>
          <a:xfrm>
            <a:off x="462490" y="5418857"/>
            <a:ext cx="639573"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5" name="Shape 465"/>
          <p:cNvSpPr/>
          <p:nvPr/>
        </p:nvSpPr>
        <p:spPr>
          <a:xfrm rot="-5400000">
            <a:off x="10661707" y="422572"/>
            <a:ext cx="373207"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6" name="Shape 466"/>
          <p:cNvSpPr/>
          <p:nvPr/>
        </p:nvSpPr>
        <p:spPr>
          <a:xfrm>
            <a:off x="11735680" y="1053694"/>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7" name="Shape 467"/>
          <p:cNvSpPr/>
          <p:nvPr/>
        </p:nvSpPr>
        <p:spPr>
          <a:xfrm>
            <a:off x="345284" y="6610610"/>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68" name="Shape 468"/>
          <p:cNvSpPr/>
          <p:nvPr/>
        </p:nvSpPr>
        <p:spPr>
          <a:xfrm>
            <a:off x="11599128" y="1535208"/>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Tree>
    <p:extLst>
      <p:ext uri="{BB962C8B-B14F-4D97-AF65-F5344CB8AC3E}">
        <p14:creationId xmlns:p14="http://schemas.microsoft.com/office/powerpoint/2010/main" val="11563514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9737174" y="-392481"/>
            <a:ext cx="600732" cy="74497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1" name="Shape 471"/>
          <p:cNvSpPr/>
          <p:nvPr/>
        </p:nvSpPr>
        <p:spPr>
          <a:xfrm>
            <a:off x="-47165" y="4489283"/>
            <a:ext cx="591012"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2" name="Shape 472"/>
          <p:cNvSpPr/>
          <p:nvPr/>
        </p:nvSpPr>
        <p:spPr>
          <a:xfrm>
            <a:off x="11757264" y="4586214"/>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3" name="Shape 473"/>
          <p:cNvSpPr/>
          <p:nvPr/>
        </p:nvSpPr>
        <p:spPr>
          <a:xfrm>
            <a:off x="11657298" y="5555568"/>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4" name="Shape 474"/>
          <p:cNvSpPr/>
          <p:nvPr/>
        </p:nvSpPr>
        <p:spPr>
          <a:xfrm>
            <a:off x="11147940" y="6009221"/>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5" name="Shape 475"/>
          <p:cNvSpPr/>
          <p:nvPr/>
        </p:nvSpPr>
        <p:spPr>
          <a:xfrm>
            <a:off x="-102771" y="19840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6" name="Shape 476"/>
          <p:cNvSpPr/>
          <p:nvPr/>
        </p:nvSpPr>
        <p:spPr>
          <a:xfrm>
            <a:off x="10736761" y="64336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7" name="Shape 477"/>
          <p:cNvSpPr/>
          <p:nvPr/>
        </p:nvSpPr>
        <p:spPr>
          <a:xfrm>
            <a:off x="10736769" y="550976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8" name="Shape 478"/>
          <p:cNvSpPr/>
          <p:nvPr/>
        </p:nvSpPr>
        <p:spPr>
          <a:xfrm>
            <a:off x="9907865" y="64975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79" name="Shape 479"/>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0" name="Shape 480"/>
          <p:cNvSpPr/>
          <p:nvPr/>
        </p:nvSpPr>
        <p:spPr>
          <a:xfrm>
            <a:off x="11363257" y="5333705"/>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1" name="Shape 481"/>
          <p:cNvSpPr/>
          <p:nvPr/>
        </p:nvSpPr>
        <p:spPr>
          <a:xfrm>
            <a:off x="11772537" y="6111824"/>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2" name="Shape 482"/>
          <p:cNvSpPr/>
          <p:nvPr/>
        </p:nvSpPr>
        <p:spPr>
          <a:xfrm>
            <a:off x="11951971" y="1784957"/>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3" name="Shape 483"/>
          <p:cNvSpPr/>
          <p:nvPr/>
        </p:nvSpPr>
        <p:spPr>
          <a:xfrm rot="-2426120">
            <a:off x="9480175" y="6502682"/>
            <a:ext cx="373212" cy="477295"/>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4" name="Shape 484"/>
          <p:cNvSpPr/>
          <p:nvPr/>
        </p:nvSpPr>
        <p:spPr>
          <a:xfrm>
            <a:off x="10212863" y="5826929"/>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5" name="Shape 485"/>
          <p:cNvSpPr/>
          <p:nvPr/>
        </p:nvSpPr>
        <p:spPr>
          <a:xfrm>
            <a:off x="11730117" y="4104976"/>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6" name="Shape 486"/>
          <p:cNvSpPr/>
          <p:nvPr/>
        </p:nvSpPr>
        <p:spPr>
          <a:xfrm>
            <a:off x="10376561" y="6513509"/>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7" name="Shape 487"/>
          <p:cNvSpPr/>
          <p:nvPr/>
        </p:nvSpPr>
        <p:spPr>
          <a:xfrm>
            <a:off x="462503" y="811485"/>
            <a:ext cx="280284" cy="611851"/>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8" name="Shape 488"/>
          <p:cNvSpPr/>
          <p:nvPr/>
        </p:nvSpPr>
        <p:spPr>
          <a:xfrm>
            <a:off x="860014" y="474615"/>
            <a:ext cx="552209" cy="67701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89" name="Shape 489"/>
          <p:cNvSpPr/>
          <p:nvPr/>
        </p:nvSpPr>
        <p:spPr>
          <a:xfrm>
            <a:off x="11091747" y="-39763"/>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0" name="Shape 490"/>
          <p:cNvSpPr/>
          <p:nvPr/>
        </p:nvSpPr>
        <p:spPr>
          <a:xfrm>
            <a:off x="-9" y="1351155"/>
            <a:ext cx="496689"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1" name="Shape 491"/>
          <p:cNvSpPr/>
          <p:nvPr/>
        </p:nvSpPr>
        <p:spPr>
          <a:xfrm>
            <a:off x="11599142" y="238815"/>
            <a:ext cx="695055" cy="718655"/>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2" name="Shape 492"/>
          <p:cNvSpPr/>
          <p:nvPr/>
        </p:nvSpPr>
        <p:spPr>
          <a:xfrm>
            <a:off x="933939" y="6076800"/>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3" name="Shape 493"/>
          <p:cNvSpPr/>
          <p:nvPr/>
        </p:nvSpPr>
        <p:spPr>
          <a:xfrm>
            <a:off x="345288" y="-11500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4" name="Shape 494"/>
          <p:cNvSpPr/>
          <p:nvPr/>
        </p:nvSpPr>
        <p:spPr>
          <a:xfrm>
            <a:off x="-46687" y="5434124"/>
            <a:ext cx="452803" cy="53415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5" name="Shape 495"/>
          <p:cNvSpPr/>
          <p:nvPr/>
        </p:nvSpPr>
        <p:spPr>
          <a:xfrm>
            <a:off x="961676" y="6664024"/>
            <a:ext cx="617411"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6" name="Shape 496"/>
          <p:cNvSpPr/>
          <p:nvPr/>
        </p:nvSpPr>
        <p:spPr>
          <a:xfrm>
            <a:off x="-324169" y="72279"/>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7" name="Shape 497"/>
          <p:cNvSpPr/>
          <p:nvPr/>
        </p:nvSpPr>
        <p:spPr>
          <a:xfrm>
            <a:off x="10456069" y="-13449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8" name="Shape 498"/>
          <p:cNvSpPr/>
          <p:nvPr/>
        </p:nvSpPr>
        <p:spPr>
          <a:xfrm>
            <a:off x="-51501" y="772060"/>
            <a:ext cx="396807"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499" name="Shape 499"/>
          <p:cNvSpPr/>
          <p:nvPr/>
        </p:nvSpPr>
        <p:spPr>
          <a:xfrm>
            <a:off x="1871701" y="15333"/>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0" name="Shape 500"/>
          <p:cNvSpPr/>
          <p:nvPr/>
        </p:nvSpPr>
        <p:spPr>
          <a:xfrm>
            <a:off x="1274652" y="-76221"/>
            <a:ext cx="431488" cy="428727"/>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1" name="Shape 501"/>
          <p:cNvSpPr/>
          <p:nvPr/>
        </p:nvSpPr>
        <p:spPr>
          <a:xfrm>
            <a:off x="1777724" y="6237939"/>
            <a:ext cx="409288" cy="513368"/>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2" name="Shape 502"/>
          <p:cNvSpPr/>
          <p:nvPr/>
        </p:nvSpPr>
        <p:spPr>
          <a:xfrm>
            <a:off x="122165" y="6070570"/>
            <a:ext cx="554971" cy="546649"/>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3" name="Shape 503"/>
          <p:cNvSpPr/>
          <p:nvPr/>
        </p:nvSpPr>
        <p:spPr>
          <a:xfrm>
            <a:off x="2034237" y="6548458"/>
            <a:ext cx="521651" cy="38572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4" name="Shape 504"/>
          <p:cNvSpPr/>
          <p:nvPr/>
        </p:nvSpPr>
        <p:spPr>
          <a:xfrm>
            <a:off x="3604" y="6533640"/>
            <a:ext cx="240043" cy="498051"/>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5" name="Shape 505"/>
          <p:cNvSpPr/>
          <p:nvPr/>
        </p:nvSpPr>
        <p:spPr>
          <a:xfrm rot="1920548">
            <a:off x="10967401" y="833699"/>
            <a:ext cx="668695" cy="567408"/>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6" name="Shape 506"/>
          <p:cNvSpPr/>
          <p:nvPr/>
        </p:nvSpPr>
        <p:spPr>
          <a:xfrm>
            <a:off x="462490" y="5418857"/>
            <a:ext cx="639573"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7" name="Shape 507"/>
          <p:cNvSpPr/>
          <p:nvPr/>
        </p:nvSpPr>
        <p:spPr>
          <a:xfrm rot="-5400000">
            <a:off x="10661707" y="422572"/>
            <a:ext cx="373207"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8" name="Shape 508"/>
          <p:cNvSpPr/>
          <p:nvPr/>
        </p:nvSpPr>
        <p:spPr>
          <a:xfrm>
            <a:off x="11735680" y="1053694"/>
            <a:ext cx="503611" cy="56884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09" name="Shape 509"/>
          <p:cNvSpPr/>
          <p:nvPr/>
        </p:nvSpPr>
        <p:spPr>
          <a:xfrm>
            <a:off x="345284" y="6610610"/>
            <a:ext cx="514729" cy="344085"/>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
        <p:nvSpPr>
          <p:cNvPr id="510" name="Shape 510"/>
          <p:cNvSpPr/>
          <p:nvPr/>
        </p:nvSpPr>
        <p:spPr>
          <a:xfrm>
            <a:off x="11599128" y="1535208"/>
            <a:ext cx="233121"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121900" tIns="121900" rIns="121900" bIns="121900" anchor="ctr" anchorCtr="0">
            <a:noAutofit/>
          </a:bodyPr>
          <a:lstStyle/>
          <a:p>
            <a:pPr lvl="0" rtl="0">
              <a:spcBef>
                <a:spcPts val="0"/>
              </a:spcBef>
              <a:buNone/>
            </a:pPr>
            <a:endParaRPr sz="2400">
              <a:solidFill>
                <a:srgbClr val="A4C2F4"/>
              </a:solidFill>
            </a:endParaRPr>
          </a:p>
        </p:txBody>
      </p:sp>
    </p:spTree>
    <p:extLst>
      <p:ext uri="{BB962C8B-B14F-4D97-AF65-F5344CB8AC3E}">
        <p14:creationId xmlns:p14="http://schemas.microsoft.com/office/powerpoint/2010/main" val="1580013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extLst>
      <p:ext uri="{BB962C8B-B14F-4D97-AF65-F5344CB8AC3E}">
        <p14:creationId xmlns:p14="http://schemas.microsoft.com/office/powerpoint/2010/main" val="367356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9481442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pic>
        <p:nvPicPr>
          <p:cNvPr id="9" name="Shape 9"/>
          <p:cNvPicPr preferRelativeResize="0"/>
          <p:nvPr/>
        </p:nvPicPr>
        <p:blipFill rotWithShape="1">
          <a:blip r:embed="rId2">
            <a:alphaModFix/>
          </a:blip>
          <a:srcRect l="45142" b="9288"/>
          <a:stretch/>
        </p:blipFill>
        <p:spPr>
          <a:xfrm rot="5400000">
            <a:off x="1422399" y="-1447799"/>
            <a:ext cx="2476500" cy="5346700"/>
          </a:xfrm>
          <a:prstGeom prst="rect">
            <a:avLst/>
          </a:prstGeom>
          <a:noFill/>
          <a:ln>
            <a:noFill/>
          </a:ln>
        </p:spPr>
      </p:pic>
      <p:pic>
        <p:nvPicPr>
          <p:cNvPr id="10" name="Shape 10"/>
          <p:cNvPicPr preferRelativeResize="0"/>
          <p:nvPr/>
        </p:nvPicPr>
        <p:blipFill rotWithShape="1">
          <a:blip r:embed="rId3">
            <a:alphaModFix/>
          </a:blip>
          <a:srcRect r="35069" b="2780"/>
          <a:stretch/>
        </p:blipFill>
        <p:spPr>
          <a:xfrm rot="5400000">
            <a:off x="3062016" y="2909617"/>
            <a:ext cx="2105565" cy="5791199"/>
          </a:xfrm>
          <a:prstGeom prst="rect">
            <a:avLst/>
          </a:prstGeom>
          <a:noFill/>
          <a:ln>
            <a:noFill/>
          </a:ln>
        </p:spPr>
      </p:pic>
      <p:pic>
        <p:nvPicPr>
          <p:cNvPr id="11" name="Shape 11"/>
          <p:cNvPicPr preferRelativeResize="0"/>
          <p:nvPr/>
        </p:nvPicPr>
        <p:blipFill rotWithShape="1">
          <a:blip r:embed="rId4">
            <a:alphaModFix/>
          </a:blip>
          <a:srcRect r="20660" b="38811"/>
          <a:stretch/>
        </p:blipFill>
        <p:spPr>
          <a:xfrm>
            <a:off x="7501858" y="3308634"/>
            <a:ext cx="4690141" cy="3549367"/>
          </a:xfrm>
          <a:prstGeom prst="rect">
            <a:avLst/>
          </a:prstGeom>
          <a:noFill/>
          <a:ln>
            <a:noFill/>
          </a:ln>
        </p:spPr>
      </p:pic>
      <p:pic>
        <p:nvPicPr>
          <p:cNvPr id="12" name="Shape 12"/>
          <p:cNvPicPr preferRelativeResize="0"/>
          <p:nvPr/>
        </p:nvPicPr>
        <p:blipFill rotWithShape="1">
          <a:blip r:embed="rId5">
            <a:alphaModFix/>
          </a:blip>
          <a:srcRect r="26809"/>
          <a:stretch/>
        </p:blipFill>
        <p:spPr>
          <a:xfrm rot="-5400000">
            <a:off x="7286766" y="-1368566"/>
            <a:ext cx="3549367" cy="6261099"/>
          </a:xfrm>
          <a:prstGeom prst="rect">
            <a:avLst/>
          </a:prstGeom>
          <a:noFill/>
          <a:ln>
            <a:noFill/>
          </a:ln>
        </p:spPr>
      </p:pic>
      <p:grpSp>
        <p:nvGrpSpPr>
          <p:cNvPr id="13" name="Shape 13"/>
          <p:cNvGrpSpPr/>
          <p:nvPr/>
        </p:nvGrpSpPr>
        <p:grpSpPr>
          <a:xfrm>
            <a:off x="2184224" y="1461156"/>
            <a:ext cx="7823715" cy="3935881"/>
            <a:chOff x="615225" y="581250"/>
            <a:chExt cx="7913399" cy="3981000"/>
          </a:xfrm>
        </p:grpSpPr>
        <p:sp>
          <p:nvSpPr>
            <p:cNvPr id="14" name="Shape 14"/>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 name="Shape 15"/>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16" name="Shape 16"/>
          <p:cNvSpPr txBox="1">
            <a:spLocks noGrp="1"/>
          </p:cNvSpPr>
          <p:nvPr>
            <p:ph type="ctrTitle"/>
          </p:nvPr>
        </p:nvSpPr>
        <p:spPr>
          <a:xfrm>
            <a:off x="2616201" y="1562034"/>
            <a:ext cx="6959599" cy="3733999"/>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pic>
        <p:nvPicPr>
          <p:cNvPr id="17" name="Shape 17"/>
          <p:cNvPicPr preferRelativeResize="0"/>
          <p:nvPr/>
        </p:nvPicPr>
        <p:blipFill rotWithShape="1">
          <a:blip r:embed="rId6">
            <a:alphaModFix/>
          </a:blip>
          <a:srcRect r="34262" b="14813"/>
          <a:stretch/>
        </p:blipFill>
        <p:spPr>
          <a:xfrm flipH="1">
            <a:off x="0" y="1612899"/>
            <a:ext cx="3381965" cy="5245099"/>
          </a:xfrm>
          <a:prstGeom prst="rect">
            <a:avLst/>
          </a:prstGeom>
          <a:noFill/>
          <a:ln>
            <a:noFill/>
          </a:ln>
        </p:spPr>
      </p:pic>
      <p:pic>
        <p:nvPicPr>
          <p:cNvPr id="18" name="Shape 18"/>
          <p:cNvPicPr preferRelativeResize="0"/>
          <p:nvPr/>
        </p:nvPicPr>
        <p:blipFill>
          <a:blip r:embed="rId7">
            <a:alphaModFix/>
          </a:blip>
          <a:stretch>
            <a:fillRect/>
          </a:stretch>
        </p:blipFill>
        <p:spPr>
          <a:xfrm rot="351375">
            <a:off x="9480222" y="3641269"/>
            <a:ext cx="1294028" cy="1847555"/>
          </a:xfrm>
          <a:prstGeom prst="rect">
            <a:avLst/>
          </a:prstGeom>
          <a:noFill/>
          <a:ln>
            <a:noFill/>
          </a:ln>
        </p:spPr>
      </p:pic>
    </p:spTree>
    <p:extLst>
      <p:ext uri="{BB962C8B-B14F-4D97-AF65-F5344CB8AC3E}">
        <p14:creationId xmlns:p14="http://schemas.microsoft.com/office/powerpoint/2010/main" val="31653117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Subtitle">
    <p:spTree>
      <p:nvGrpSpPr>
        <p:cNvPr id="1" name="Shape 19"/>
        <p:cNvGrpSpPr/>
        <p:nvPr/>
      </p:nvGrpSpPr>
      <p:grpSpPr>
        <a:xfrm>
          <a:off x="0" y="0"/>
          <a:ext cx="0" cy="0"/>
          <a:chOff x="0" y="0"/>
          <a:chExt cx="0" cy="0"/>
        </a:xfrm>
      </p:grpSpPr>
      <p:pic>
        <p:nvPicPr>
          <p:cNvPr id="20" name="Shape 20"/>
          <p:cNvPicPr preferRelativeResize="0"/>
          <p:nvPr/>
        </p:nvPicPr>
        <p:blipFill rotWithShape="1">
          <a:blip r:embed="rId2">
            <a:alphaModFix/>
          </a:blip>
          <a:srcRect r="35069" b="17702"/>
          <a:stretch/>
        </p:blipFill>
        <p:spPr>
          <a:xfrm rot="5400000">
            <a:off x="1901849" y="2092350"/>
            <a:ext cx="2863800" cy="6667500"/>
          </a:xfrm>
          <a:prstGeom prst="rect">
            <a:avLst/>
          </a:prstGeom>
          <a:noFill/>
          <a:ln>
            <a:noFill/>
          </a:ln>
        </p:spPr>
      </p:pic>
      <p:pic>
        <p:nvPicPr>
          <p:cNvPr id="21" name="Shape 21"/>
          <p:cNvPicPr preferRelativeResize="0"/>
          <p:nvPr/>
        </p:nvPicPr>
        <p:blipFill rotWithShape="1">
          <a:blip r:embed="rId3">
            <a:alphaModFix/>
          </a:blip>
          <a:srcRect r="26809"/>
          <a:stretch/>
        </p:blipFill>
        <p:spPr>
          <a:xfrm rot="-5400000">
            <a:off x="7426049" y="-1330049"/>
            <a:ext cx="3448600" cy="6083300"/>
          </a:xfrm>
          <a:prstGeom prst="rect">
            <a:avLst/>
          </a:prstGeom>
          <a:noFill/>
          <a:ln>
            <a:noFill/>
          </a:ln>
        </p:spPr>
      </p:pic>
      <p:grpSp>
        <p:nvGrpSpPr>
          <p:cNvPr id="22" name="Shape 22"/>
          <p:cNvGrpSpPr/>
          <p:nvPr/>
        </p:nvGrpSpPr>
        <p:grpSpPr>
          <a:xfrm>
            <a:off x="2184224" y="1461156"/>
            <a:ext cx="7823715" cy="3935881"/>
            <a:chOff x="615225" y="581250"/>
            <a:chExt cx="7913399" cy="3981000"/>
          </a:xfrm>
        </p:grpSpPr>
        <p:sp>
          <p:nvSpPr>
            <p:cNvPr id="23" name="Shape 2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4" name="Shape 2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25" name="Shape 25"/>
          <p:cNvSpPr txBox="1">
            <a:spLocks noGrp="1"/>
          </p:cNvSpPr>
          <p:nvPr>
            <p:ph type="ctrTitle"/>
          </p:nvPr>
        </p:nvSpPr>
        <p:spPr>
          <a:xfrm>
            <a:off x="2565400" y="2212734"/>
            <a:ext cx="7061200" cy="1546399"/>
          </a:xfrm>
          <a:prstGeom prst="rect">
            <a:avLst/>
          </a:prstGeom>
        </p:spPr>
        <p:txBody>
          <a:bodyPr lIns="91425" tIns="91425" rIns="91425" bIns="91425" anchor="t" anchorCtr="0"/>
          <a:lstStyle>
            <a:lvl1pPr lvl="0" algn="ctr" rtl="0">
              <a:spcBef>
                <a:spcPts val="0"/>
              </a:spcBef>
              <a:buSzPct val="100000"/>
              <a:defRPr sz="4800"/>
            </a:lvl1pPr>
            <a:lvl2pPr lvl="1" algn="ctr" rtl="0">
              <a:spcBef>
                <a:spcPts val="0"/>
              </a:spcBef>
              <a:buSzPct val="100000"/>
              <a:defRPr sz="4800"/>
            </a:lvl2pPr>
            <a:lvl3pPr lvl="2" algn="ctr" rtl="0">
              <a:spcBef>
                <a:spcPts val="0"/>
              </a:spcBef>
              <a:buSzPct val="100000"/>
              <a:defRPr sz="4800"/>
            </a:lvl3pPr>
            <a:lvl4pPr lvl="3" algn="ctr" rtl="0">
              <a:spcBef>
                <a:spcPts val="0"/>
              </a:spcBef>
              <a:buSzPct val="100000"/>
              <a:defRPr sz="4800"/>
            </a:lvl4pPr>
            <a:lvl5pPr lvl="4" algn="ctr" rtl="0">
              <a:spcBef>
                <a:spcPts val="0"/>
              </a:spcBef>
              <a:buSzPct val="100000"/>
              <a:defRPr sz="4800"/>
            </a:lvl5pPr>
            <a:lvl6pPr lvl="5" algn="ctr" rtl="0">
              <a:spcBef>
                <a:spcPts val="0"/>
              </a:spcBef>
              <a:buSzPct val="100000"/>
              <a:defRPr sz="4800"/>
            </a:lvl6pPr>
            <a:lvl7pPr lvl="6" algn="ctr" rtl="0">
              <a:spcBef>
                <a:spcPts val="0"/>
              </a:spcBef>
              <a:buSzPct val="100000"/>
              <a:defRPr sz="4800"/>
            </a:lvl7pPr>
            <a:lvl8pPr lvl="7" algn="ctr" rtl="0">
              <a:spcBef>
                <a:spcPts val="0"/>
              </a:spcBef>
              <a:buSzPct val="100000"/>
              <a:defRPr sz="4800"/>
            </a:lvl8pPr>
            <a:lvl9pPr lvl="8" algn="ctr" rtl="0">
              <a:spcBef>
                <a:spcPts val="0"/>
              </a:spcBef>
              <a:buSzPct val="100000"/>
              <a:defRPr sz="4800"/>
            </a:lvl9pPr>
          </a:lstStyle>
          <a:p>
            <a:endParaRPr/>
          </a:p>
        </p:txBody>
      </p:sp>
      <p:sp>
        <p:nvSpPr>
          <p:cNvPr id="26" name="Shape 26"/>
          <p:cNvSpPr txBox="1">
            <a:spLocks noGrp="1"/>
          </p:cNvSpPr>
          <p:nvPr>
            <p:ph type="subTitle" idx="1"/>
          </p:nvPr>
        </p:nvSpPr>
        <p:spPr>
          <a:xfrm>
            <a:off x="914400" y="3888338"/>
            <a:ext cx="10363200" cy="1046399"/>
          </a:xfrm>
          <a:prstGeom prst="rect">
            <a:avLst/>
          </a:prstGeom>
        </p:spPr>
        <p:txBody>
          <a:bodyPr lIns="91425" tIns="91425" rIns="91425" bIns="91425" anchor="t" anchorCtr="0"/>
          <a:lstStyle>
            <a:lvl1pPr lvl="0" algn="ctr" rtl="0">
              <a:spcBef>
                <a:spcPts val="0"/>
              </a:spcBef>
              <a:buClr>
                <a:schemeClr val="dk2"/>
              </a:buClr>
              <a:buNone/>
              <a:defRPr i="1">
                <a:solidFill>
                  <a:schemeClr val="dk2"/>
                </a:solidFill>
              </a:defRPr>
            </a:lvl1pPr>
            <a:lvl2pPr lvl="1" algn="ctr" rtl="0">
              <a:spcBef>
                <a:spcPts val="0"/>
              </a:spcBef>
              <a:buClr>
                <a:schemeClr val="dk2"/>
              </a:buClr>
              <a:buSzPct val="100000"/>
              <a:buNone/>
              <a:defRPr sz="4000" i="1">
                <a:solidFill>
                  <a:schemeClr val="dk2"/>
                </a:solidFill>
              </a:defRPr>
            </a:lvl2pPr>
            <a:lvl3pPr lvl="2" algn="ctr" rtl="0">
              <a:spcBef>
                <a:spcPts val="0"/>
              </a:spcBef>
              <a:buClr>
                <a:schemeClr val="dk2"/>
              </a:buClr>
              <a:buSzPct val="100000"/>
              <a:buNone/>
              <a:defRPr sz="4000" i="1">
                <a:solidFill>
                  <a:schemeClr val="dk2"/>
                </a:solidFill>
              </a:defRPr>
            </a:lvl3pPr>
            <a:lvl4pPr lvl="3" algn="ctr" rtl="0">
              <a:spcBef>
                <a:spcPts val="0"/>
              </a:spcBef>
              <a:buClr>
                <a:schemeClr val="dk2"/>
              </a:buClr>
              <a:buSzPct val="100000"/>
              <a:buNone/>
              <a:defRPr sz="4000" i="1">
                <a:solidFill>
                  <a:schemeClr val="dk2"/>
                </a:solidFill>
              </a:defRPr>
            </a:lvl4pPr>
            <a:lvl5pPr lvl="4" algn="ctr" rtl="0">
              <a:spcBef>
                <a:spcPts val="0"/>
              </a:spcBef>
              <a:buClr>
                <a:schemeClr val="dk2"/>
              </a:buClr>
              <a:buSzPct val="100000"/>
              <a:buNone/>
              <a:defRPr sz="4000" i="1">
                <a:solidFill>
                  <a:schemeClr val="dk2"/>
                </a:solidFill>
              </a:defRPr>
            </a:lvl5pPr>
            <a:lvl6pPr lvl="5" algn="ctr" rtl="0">
              <a:spcBef>
                <a:spcPts val="0"/>
              </a:spcBef>
              <a:buClr>
                <a:schemeClr val="dk2"/>
              </a:buClr>
              <a:buSzPct val="100000"/>
              <a:buNone/>
              <a:defRPr sz="4000" i="1">
                <a:solidFill>
                  <a:schemeClr val="dk2"/>
                </a:solidFill>
              </a:defRPr>
            </a:lvl6pPr>
            <a:lvl7pPr lvl="6" algn="ctr" rtl="0">
              <a:spcBef>
                <a:spcPts val="0"/>
              </a:spcBef>
              <a:buClr>
                <a:schemeClr val="dk2"/>
              </a:buClr>
              <a:buSzPct val="100000"/>
              <a:buNone/>
              <a:defRPr sz="4000" i="1">
                <a:solidFill>
                  <a:schemeClr val="dk2"/>
                </a:solidFill>
              </a:defRPr>
            </a:lvl7pPr>
            <a:lvl8pPr lvl="7" algn="ctr" rtl="0">
              <a:spcBef>
                <a:spcPts val="0"/>
              </a:spcBef>
              <a:buClr>
                <a:schemeClr val="dk2"/>
              </a:buClr>
              <a:buSzPct val="100000"/>
              <a:buNone/>
              <a:defRPr sz="4000" i="1">
                <a:solidFill>
                  <a:schemeClr val="dk2"/>
                </a:solidFill>
              </a:defRPr>
            </a:lvl8pPr>
            <a:lvl9pPr lvl="8" algn="ctr" rtl="0">
              <a:spcBef>
                <a:spcPts val="0"/>
              </a:spcBef>
              <a:buClr>
                <a:schemeClr val="dk2"/>
              </a:buClr>
              <a:buSzPct val="100000"/>
              <a:buNone/>
              <a:defRPr sz="4000" i="1">
                <a:solidFill>
                  <a:schemeClr val="dk2"/>
                </a:solidFill>
              </a:defRPr>
            </a:lvl9pPr>
          </a:lstStyle>
          <a:p>
            <a:endParaRPr/>
          </a:p>
        </p:txBody>
      </p:sp>
      <p:pic>
        <p:nvPicPr>
          <p:cNvPr id="27" name="Shape 27"/>
          <p:cNvPicPr preferRelativeResize="0"/>
          <p:nvPr/>
        </p:nvPicPr>
        <p:blipFill rotWithShape="1">
          <a:blip r:embed="rId4">
            <a:alphaModFix/>
          </a:blip>
          <a:srcRect r="17197" b="18533"/>
          <a:stretch/>
        </p:blipFill>
        <p:spPr>
          <a:xfrm>
            <a:off x="8216900" y="2838267"/>
            <a:ext cx="3975099" cy="4019732"/>
          </a:xfrm>
          <a:prstGeom prst="rect">
            <a:avLst/>
          </a:prstGeom>
          <a:noFill/>
          <a:ln>
            <a:noFill/>
          </a:ln>
        </p:spPr>
      </p:pic>
      <p:pic>
        <p:nvPicPr>
          <p:cNvPr id="28" name="Shape 28"/>
          <p:cNvPicPr preferRelativeResize="0"/>
          <p:nvPr/>
        </p:nvPicPr>
        <p:blipFill rotWithShape="1">
          <a:blip r:embed="rId5">
            <a:alphaModFix/>
          </a:blip>
          <a:srcRect l="49259" b="18374"/>
          <a:stretch/>
        </p:blipFill>
        <p:spPr>
          <a:xfrm rot="5400000">
            <a:off x="804232" y="-829633"/>
            <a:ext cx="2823832" cy="4457701"/>
          </a:xfrm>
          <a:prstGeom prst="rect">
            <a:avLst/>
          </a:prstGeom>
          <a:noFill/>
          <a:ln>
            <a:noFill/>
          </a:ln>
        </p:spPr>
      </p:pic>
    </p:spTree>
    <p:extLst>
      <p:ext uri="{BB962C8B-B14F-4D97-AF65-F5344CB8AC3E}">
        <p14:creationId xmlns:p14="http://schemas.microsoft.com/office/powerpoint/2010/main" val="25110969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Quote">
    <p:spTree>
      <p:nvGrpSpPr>
        <p:cNvPr id="1" name="Shape 29"/>
        <p:cNvGrpSpPr/>
        <p:nvPr/>
      </p:nvGrpSpPr>
      <p:grpSpPr>
        <a:xfrm>
          <a:off x="0" y="0"/>
          <a:ext cx="0" cy="0"/>
          <a:chOff x="0" y="0"/>
          <a:chExt cx="0" cy="0"/>
        </a:xfrm>
      </p:grpSpPr>
      <p:pic>
        <p:nvPicPr>
          <p:cNvPr id="30" name="Shape 30"/>
          <p:cNvPicPr preferRelativeResize="0"/>
          <p:nvPr/>
        </p:nvPicPr>
        <p:blipFill rotWithShape="1">
          <a:blip r:embed="rId2">
            <a:alphaModFix/>
          </a:blip>
          <a:srcRect r="17197" b="18533"/>
          <a:stretch/>
        </p:blipFill>
        <p:spPr>
          <a:xfrm>
            <a:off x="8216900" y="2838267"/>
            <a:ext cx="3975099" cy="4019732"/>
          </a:xfrm>
          <a:prstGeom prst="rect">
            <a:avLst/>
          </a:prstGeom>
          <a:noFill/>
          <a:ln>
            <a:noFill/>
          </a:ln>
        </p:spPr>
      </p:pic>
      <p:pic>
        <p:nvPicPr>
          <p:cNvPr id="31" name="Shape 31"/>
          <p:cNvPicPr preferRelativeResize="0"/>
          <p:nvPr/>
        </p:nvPicPr>
        <p:blipFill rotWithShape="1">
          <a:blip r:embed="rId3">
            <a:alphaModFix/>
          </a:blip>
          <a:srcRect l="49259" b="18374"/>
          <a:stretch/>
        </p:blipFill>
        <p:spPr>
          <a:xfrm rot="5400000">
            <a:off x="804232" y="-829633"/>
            <a:ext cx="2823832" cy="4457701"/>
          </a:xfrm>
          <a:prstGeom prst="rect">
            <a:avLst/>
          </a:prstGeom>
          <a:noFill/>
          <a:ln>
            <a:noFill/>
          </a:ln>
        </p:spPr>
      </p:pic>
      <p:grpSp>
        <p:nvGrpSpPr>
          <p:cNvPr id="32" name="Shape 32"/>
          <p:cNvGrpSpPr/>
          <p:nvPr/>
        </p:nvGrpSpPr>
        <p:grpSpPr>
          <a:xfrm>
            <a:off x="2184224" y="1461060"/>
            <a:ext cx="7823715" cy="3935881"/>
            <a:chOff x="615225" y="581250"/>
            <a:chExt cx="7913399" cy="3981000"/>
          </a:xfrm>
        </p:grpSpPr>
        <p:sp>
          <p:nvSpPr>
            <p:cNvPr id="33" name="Shape 3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4" name="Shape 3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35" name="Shape 35"/>
          <p:cNvSpPr/>
          <p:nvPr/>
        </p:nvSpPr>
        <p:spPr>
          <a:xfrm>
            <a:off x="5702001" y="4938465"/>
            <a:ext cx="787999" cy="787999"/>
          </a:xfrm>
          <a:prstGeom prst="ellipse">
            <a:avLst/>
          </a:prstGeom>
          <a:solidFill>
            <a:srgbClr val="231F1C"/>
          </a:solidFill>
          <a:ln>
            <a:noFill/>
          </a:ln>
        </p:spPr>
        <p:txBody>
          <a:bodyPr lIns="121900" tIns="121900" rIns="121900" bIns="121900" anchor="ctr" anchorCtr="0">
            <a:noAutofit/>
          </a:bodyPr>
          <a:lstStyle/>
          <a:p>
            <a:pPr lvl="0">
              <a:spcBef>
                <a:spcPts val="0"/>
              </a:spcBef>
              <a:buNone/>
            </a:pPr>
            <a:endParaRPr sz="2400"/>
          </a:p>
        </p:txBody>
      </p:sp>
      <p:sp>
        <p:nvSpPr>
          <p:cNvPr id="36" name="Shape 36"/>
          <p:cNvSpPr txBox="1">
            <a:spLocks noGrp="1"/>
          </p:cNvSpPr>
          <p:nvPr>
            <p:ph type="body" idx="1"/>
          </p:nvPr>
        </p:nvSpPr>
        <p:spPr>
          <a:xfrm>
            <a:off x="3667200" y="1552134"/>
            <a:ext cx="4857600" cy="3755599"/>
          </a:xfrm>
          <a:prstGeom prst="rect">
            <a:avLst/>
          </a:prstGeom>
        </p:spPr>
        <p:txBody>
          <a:bodyPr lIns="91425" tIns="91425" rIns="91425" bIns="91425" anchor="ctr" anchorCtr="0"/>
          <a:lstStyle>
            <a:lvl1pPr lvl="0"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1pPr>
            <a:lvl2pPr lvl="1"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2pPr>
            <a:lvl3pPr lvl="2"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3pPr>
            <a:lvl4pPr lvl="3"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4pPr>
            <a:lvl5pPr lvl="4"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5pPr>
            <a:lvl6pPr lvl="5"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6pPr>
            <a:lvl7pPr lvl="6"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7pPr>
            <a:lvl8pPr lvl="7"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8pPr>
            <a:lvl9pPr lvl="8" algn="ctr">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9pPr>
          </a:lstStyle>
          <a:p>
            <a:endParaRPr/>
          </a:p>
        </p:txBody>
      </p:sp>
      <p:sp>
        <p:nvSpPr>
          <p:cNvPr id="37" name="Shape 37"/>
          <p:cNvSpPr txBox="1"/>
          <p:nvPr/>
        </p:nvSpPr>
        <p:spPr>
          <a:xfrm>
            <a:off x="4791200" y="4997697"/>
            <a:ext cx="2609600" cy="471599"/>
          </a:xfrm>
          <a:prstGeom prst="rect">
            <a:avLst/>
          </a:prstGeom>
          <a:noFill/>
          <a:ln>
            <a:noFill/>
          </a:ln>
        </p:spPr>
        <p:txBody>
          <a:bodyPr lIns="121900" tIns="121900" rIns="121900" bIns="121900" anchor="t" anchorCtr="0">
            <a:noAutofit/>
          </a:bodyPr>
          <a:lstStyle/>
          <a:p>
            <a:pPr lvl="0" algn="ctr">
              <a:spcBef>
                <a:spcPts val="0"/>
              </a:spcBef>
              <a:buNone/>
            </a:pPr>
            <a:r>
              <a:rPr lang="en" sz="4800">
                <a:solidFill>
                  <a:srgbClr val="FFFFFF"/>
                </a:solidFill>
                <a:latin typeface="Playfair Display"/>
                <a:ea typeface="Playfair Display"/>
                <a:cs typeface="Playfair Display"/>
                <a:sym typeface="Playfair Display"/>
              </a:rPr>
              <a:t>”</a:t>
            </a:r>
          </a:p>
        </p:txBody>
      </p:sp>
      <p:pic>
        <p:nvPicPr>
          <p:cNvPr id="38" name="Shape 38"/>
          <p:cNvPicPr preferRelativeResize="0"/>
          <p:nvPr/>
        </p:nvPicPr>
        <p:blipFill rotWithShape="1">
          <a:blip r:embed="rId4">
            <a:alphaModFix/>
          </a:blip>
          <a:srcRect l="17184" b="50541"/>
          <a:stretch/>
        </p:blipFill>
        <p:spPr>
          <a:xfrm>
            <a:off x="-12699" y="3466167"/>
            <a:ext cx="4184267" cy="3391832"/>
          </a:xfrm>
          <a:prstGeom prst="rect">
            <a:avLst/>
          </a:prstGeom>
          <a:noFill/>
          <a:ln>
            <a:noFill/>
          </a:ln>
        </p:spPr>
      </p:pic>
      <p:pic>
        <p:nvPicPr>
          <p:cNvPr id="39" name="Shape 39"/>
          <p:cNvPicPr preferRelativeResize="0"/>
          <p:nvPr/>
        </p:nvPicPr>
        <p:blipFill rotWithShape="1">
          <a:blip r:embed="rId5">
            <a:alphaModFix/>
          </a:blip>
          <a:srcRect r="34288" b="26905"/>
          <a:stretch/>
        </p:blipFill>
        <p:spPr>
          <a:xfrm rot="-5400000">
            <a:off x="8708900" y="-657534"/>
            <a:ext cx="2850965" cy="4140635"/>
          </a:xfrm>
          <a:prstGeom prst="rect">
            <a:avLst/>
          </a:prstGeom>
          <a:noFill/>
          <a:ln>
            <a:noFill/>
          </a:ln>
        </p:spPr>
      </p:pic>
    </p:spTree>
    <p:extLst>
      <p:ext uri="{BB962C8B-B14F-4D97-AF65-F5344CB8AC3E}">
        <p14:creationId xmlns:p14="http://schemas.microsoft.com/office/powerpoint/2010/main" val="881912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40"/>
        <p:cNvGrpSpPr/>
        <p:nvPr/>
      </p:nvGrpSpPr>
      <p:grpSpPr>
        <a:xfrm>
          <a:off x="0" y="0"/>
          <a:ext cx="0" cy="0"/>
          <a:chOff x="0" y="0"/>
          <a:chExt cx="0" cy="0"/>
        </a:xfrm>
      </p:grpSpPr>
      <p:pic>
        <p:nvPicPr>
          <p:cNvPr id="41" name="Shape 41"/>
          <p:cNvPicPr preferRelativeResize="0"/>
          <p:nvPr/>
        </p:nvPicPr>
        <p:blipFill rotWithShape="1">
          <a:blip r:embed="rId2">
            <a:alphaModFix/>
          </a:blip>
          <a:srcRect l="50049" t="-17056" r="-4964" b="19199"/>
          <a:stretch/>
        </p:blipFill>
        <p:spPr>
          <a:xfrm rot="5400000">
            <a:off x="1375699" y="-1413799"/>
            <a:ext cx="3370000" cy="6172201"/>
          </a:xfrm>
          <a:prstGeom prst="rect">
            <a:avLst/>
          </a:prstGeom>
          <a:noFill/>
          <a:ln>
            <a:noFill/>
          </a:ln>
        </p:spPr>
      </p:pic>
      <p:grpSp>
        <p:nvGrpSpPr>
          <p:cNvPr id="42" name="Shape 42"/>
          <p:cNvGrpSpPr/>
          <p:nvPr/>
        </p:nvGrpSpPr>
        <p:grpSpPr>
          <a:xfrm>
            <a:off x="820301" y="775000"/>
            <a:ext cx="10551199" cy="5308000"/>
            <a:chOff x="615225" y="581250"/>
            <a:chExt cx="7913399" cy="3981000"/>
          </a:xfrm>
        </p:grpSpPr>
        <p:sp>
          <p:nvSpPr>
            <p:cNvPr id="43" name="Shape 4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4" name="Shape 4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45" name="Shape 45"/>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6" name="Shape 46"/>
          <p:cNvSpPr txBox="1">
            <a:spLocks noGrp="1"/>
          </p:cNvSpPr>
          <p:nvPr>
            <p:ph type="body" idx="1"/>
          </p:nvPr>
        </p:nvSpPr>
        <p:spPr>
          <a:xfrm>
            <a:off x="1668801" y="2829933"/>
            <a:ext cx="8854399" cy="3103199"/>
          </a:xfrm>
          <a:prstGeom prst="rect">
            <a:avLst/>
          </a:prstGeom>
        </p:spPr>
        <p:txBody>
          <a:bodyPr lIns="91425" tIns="91425" rIns="91425" bIns="91425" anchor="t"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47" name="Shape 47"/>
          <p:cNvPicPr preferRelativeResize="0"/>
          <p:nvPr/>
        </p:nvPicPr>
        <p:blipFill rotWithShape="1">
          <a:blip r:embed="rId3">
            <a:alphaModFix/>
          </a:blip>
          <a:srcRect r="36415" b="23112"/>
          <a:stretch/>
        </p:blipFill>
        <p:spPr>
          <a:xfrm>
            <a:off x="9863834" y="2463801"/>
            <a:ext cx="2328165" cy="4394199"/>
          </a:xfrm>
          <a:prstGeom prst="rect">
            <a:avLst/>
          </a:prstGeom>
          <a:noFill/>
          <a:ln>
            <a:noFill/>
          </a:ln>
        </p:spPr>
      </p:pic>
      <p:pic>
        <p:nvPicPr>
          <p:cNvPr id="48" name="Shape 48"/>
          <p:cNvPicPr preferRelativeResize="0"/>
          <p:nvPr/>
        </p:nvPicPr>
        <p:blipFill rotWithShape="1">
          <a:blip r:embed="rId4">
            <a:alphaModFix/>
          </a:blip>
          <a:srcRect l="11090" r="-11089" b="16541"/>
          <a:stretch/>
        </p:blipFill>
        <p:spPr>
          <a:xfrm>
            <a:off x="-25400" y="4474000"/>
            <a:ext cx="2328167" cy="2384000"/>
          </a:xfrm>
          <a:prstGeom prst="rect">
            <a:avLst/>
          </a:prstGeom>
          <a:noFill/>
          <a:ln>
            <a:noFill/>
          </a:ln>
        </p:spPr>
      </p:pic>
    </p:spTree>
    <p:extLst>
      <p:ext uri="{BB962C8B-B14F-4D97-AF65-F5344CB8AC3E}">
        <p14:creationId xmlns:p14="http://schemas.microsoft.com/office/powerpoint/2010/main" val="17902091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pic>
        <p:nvPicPr>
          <p:cNvPr id="50" name="Shape 50"/>
          <p:cNvPicPr preferRelativeResize="0"/>
          <p:nvPr/>
        </p:nvPicPr>
        <p:blipFill rotWithShape="1">
          <a:blip r:embed="rId2">
            <a:alphaModFix/>
          </a:blip>
          <a:srcRect r="34288" b="26905"/>
          <a:stretch/>
        </p:blipFill>
        <p:spPr>
          <a:xfrm rot="-5400000">
            <a:off x="8708900" y="-657534"/>
            <a:ext cx="2850965" cy="4140635"/>
          </a:xfrm>
          <a:prstGeom prst="rect">
            <a:avLst/>
          </a:prstGeom>
          <a:noFill/>
          <a:ln>
            <a:noFill/>
          </a:ln>
        </p:spPr>
      </p:pic>
      <p:grpSp>
        <p:nvGrpSpPr>
          <p:cNvPr id="51" name="Shape 51"/>
          <p:cNvGrpSpPr/>
          <p:nvPr/>
        </p:nvGrpSpPr>
        <p:grpSpPr>
          <a:xfrm>
            <a:off x="820301" y="775000"/>
            <a:ext cx="10551199" cy="5308000"/>
            <a:chOff x="615225" y="581250"/>
            <a:chExt cx="7913399" cy="3981000"/>
          </a:xfrm>
        </p:grpSpPr>
        <p:sp>
          <p:nvSpPr>
            <p:cNvPr id="52" name="Shape 52"/>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3" name="Shape 53"/>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54" name="Shape 54"/>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1588867"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body" idx="2"/>
          </p:nvPr>
        </p:nvSpPr>
        <p:spPr>
          <a:xfrm>
            <a:off x="6227734"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57" name="Shape 57"/>
          <p:cNvPicPr preferRelativeResize="0"/>
          <p:nvPr/>
        </p:nvPicPr>
        <p:blipFill rotWithShape="1">
          <a:blip r:embed="rId3">
            <a:alphaModFix/>
          </a:blip>
          <a:srcRect l="57520" b="21764"/>
          <a:stretch/>
        </p:blipFill>
        <p:spPr>
          <a:xfrm>
            <a:off x="0" y="3174100"/>
            <a:ext cx="2038533" cy="3683899"/>
          </a:xfrm>
          <a:prstGeom prst="rect">
            <a:avLst/>
          </a:prstGeom>
          <a:noFill/>
          <a:ln>
            <a:noFill/>
          </a:ln>
        </p:spPr>
      </p:pic>
      <p:pic>
        <p:nvPicPr>
          <p:cNvPr id="58" name="Shape 58"/>
          <p:cNvPicPr preferRelativeResize="0"/>
          <p:nvPr/>
        </p:nvPicPr>
        <p:blipFill rotWithShape="1">
          <a:blip r:embed="rId4">
            <a:alphaModFix/>
          </a:blip>
          <a:srcRect r="35069" b="72214"/>
          <a:stretch/>
        </p:blipFill>
        <p:spPr>
          <a:xfrm>
            <a:off x="9340900" y="4606944"/>
            <a:ext cx="2863800" cy="2251065"/>
          </a:xfrm>
          <a:prstGeom prst="rect">
            <a:avLst/>
          </a:prstGeom>
          <a:noFill/>
          <a:ln>
            <a:noFill/>
          </a:ln>
        </p:spPr>
      </p:pic>
    </p:spTree>
    <p:extLst>
      <p:ext uri="{BB962C8B-B14F-4D97-AF65-F5344CB8AC3E}">
        <p14:creationId xmlns:p14="http://schemas.microsoft.com/office/powerpoint/2010/main" val="19070456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Caption">
    <p:spTree>
      <p:nvGrpSpPr>
        <p:cNvPr id="1" name="Shape 77"/>
        <p:cNvGrpSpPr/>
        <p:nvPr/>
      </p:nvGrpSpPr>
      <p:grpSpPr>
        <a:xfrm>
          <a:off x="0" y="0"/>
          <a:ext cx="0" cy="0"/>
          <a:chOff x="0" y="0"/>
          <a:chExt cx="0" cy="0"/>
        </a:xfrm>
      </p:grpSpPr>
      <p:pic>
        <p:nvPicPr>
          <p:cNvPr id="78" name="Shape 78"/>
          <p:cNvPicPr preferRelativeResize="0"/>
          <p:nvPr/>
        </p:nvPicPr>
        <p:blipFill rotWithShape="1">
          <a:blip r:embed="rId2">
            <a:alphaModFix/>
          </a:blip>
          <a:srcRect r="17197" b="18533"/>
          <a:stretch/>
        </p:blipFill>
        <p:spPr>
          <a:xfrm>
            <a:off x="9220201" y="3852832"/>
            <a:ext cx="2971799" cy="3005165"/>
          </a:xfrm>
          <a:prstGeom prst="rect">
            <a:avLst/>
          </a:prstGeom>
          <a:noFill/>
          <a:ln>
            <a:noFill/>
          </a:ln>
        </p:spPr>
      </p:pic>
      <p:grpSp>
        <p:nvGrpSpPr>
          <p:cNvPr id="79" name="Shape 79"/>
          <p:cNvGrpSpPr/>
          <p:nvPr/>
        </p:nvGrpSpPr>
        <p:grpSpPr>
          <a:xfrm>
            <a:off x="820301" y="775000"/>
            <a:ext cx="10551199" cy="5308000"/>
            <a:chOff x="615225" y="581250"/>
            <a:chExt cx="7913399" cy="3981000"/>
          </a:xfrm>
        </p:grpSpPr>
        <p:sp>
          <p:nvSpPr>
            <p:cNvPr id="80" name="Shape 80"/>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1" name="Shape 81"/>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82" name="Shape 82"/>
          <p:cNvSpPr txBox="1">
            <a:spLocks noGrp="1"/>
          </p:cNvSpPr>
          <p:nvPr>
            <p:ph type="body" idx="1"/>
          </p:nvPr>
        </p:nvSpPr>
        <p:spPr>
          <a:xfrm>
            <a:off x="1181101" y="5265467"/>
            <a:ext cx="9829999" cy="692799"/>
          </a:xfrm>
          <a:prstGeom prst="rect">
            <a:avLst/>
          </a:prstGeom>
        </p:spPr>
        <p:txBody>
          <a:bodyPr lIns="91425" tIns="91425" rIns="91425" bIns="91425" anchor="b" anchorCtr="0"/>
          <a:lstStyle>
            <a:lvl1pPr lvl="0" algn="ctr">
              <a:spcBef>
                <a:spcPts val="480"/>
              </a:spcBef>
              <a:buSzPct val="100000"/>
              <a:buNone/>
              <a:defRPr sz="1600"/>
            </a:lvl1pPr>
          </a:lstStyle>
          <a:p>
            <a:endParaRPr/>
          </a:p>
        </p:txBody>
      </p:sp>
      <p:pic>
        <p:nvPicPr>
          <p:cNvPr id="83" name="Shape 83"/>
          <p:cNvPicPr preferRelativeResize="0"/>
          <p:nvPr/>
        </p:nvPicPr>
        <p:blipFill rotWithShape="1">
          <a:blip r:embed="rId3">
            <a:alphaModFix/>
          </a:blip>
          <a:srcRect l="49259" b="18374"/>
          <a:stretch/>
        </p:blipFill>
        <p:spPr>
          <a:xfrm rot="5400000">
            <a:off x="557516" y="-582916"/>
            <a:ext cx="1971064" cy="3111499"/>
          </a:xfrm>
          <a:prstGeom prst="rect">
            <a:avLst/>
          </a:prstGeom>
          <a:noFill/>
          <a:ln>
            <a:noFill/>
          </a:ln>
        </p:spPr>
      </p:pic>
    </p:spTree>
    <p:extLst>
      <p:ext uri="{BB962C8B-B14F-4D97-AF65-F5344CB8AC3E}">
        <p14:creationId xmlns:p14="http://schemas.microsoft.com/office/powerpoint/2010/main" val="3743055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4"/>
        <p:cNvGrpSpPr/>
        <p:nvPr/>
      </p:nvGrpSpPr>
      <p:grpSpPr>
        <a:xfrm>
          <a:off x="0" y="0"/>
          <a:ext cx="0" cy="0"/>
          <a:chOff x="0" y="0"/>
          <a:chExt cx="0" cy="0"/>
        </a:xfrm>
      </p:grpSpPr>
      <p:pic>
        <p:nvPicPr>
          <p:cNvPr id="85" name="Shape 85"/>
          <p:cNvPicPr preferRelativeResize="0"/>
          <p:nvPr/>
        </p:nvPicPr>
        <p:blipFill rotWithShape="1">
          <a:blip r:embed="rId2">
            <a:alphaModFix/>
          </a:blip>
          <a:srcRect r="40695" b="12701"/>
          <a:stretch/>
        </p:blipFill>
        <p:spPr>
          <a:xfrm>
            <a:off x="10303974" y="2519800"/>
            <a:ext cx="1888025" cy="4338200"/>
          </a:xfrm>
          <a:prstGeom prst="rect">
            <a:avLst/>
          </a:prstGeom>
          <a:noFill/>
          <a:ln>
            <a:noFill/>
          </a:ln>
        </p:spPr>
      </p:pic>
      <p:pic>
        <p:nvPicPr>
          <p:cNvPr id="86" name="Shape 86"/>
          <p:cNvPicPr preferRelativeResize="0"/>
          <p:nvPr/>
        </p:nvPicPr>
        <p:blipFill rotWithShape="1">
          <a:blip r:embed="rId3">
            <a:alphaModFix/>
          </a:blip>
          <a:srcRect l="43534" b="9942"/>
          <a:stretch/>
        </p:blipFill>
        <p:spPr>
          <a:xfrm rot="-5400000" flipH="1">
            <a:off x="9147633" y="-1507667"/>
            <a:ext cx="1549400" cy="4539333"/>
          </a:xfrm>
          <a:prstGeom prst="rect">
            <a:avLst/>
          </a:prstGeom>
          <a:noFill/>
          <a:ln>
            <a:noFill/>
          </a:ln>
        </p:spPr>
      </p:pic>
      <p:pic>
        <p:nvPicPr>
          <p:cNvPr id="87" name="Shape 87"/>
          <p:cNvPicPr preferRelativeResize="0"/>
          <p:nvPr/>
        </p:nvPicPr>
        <p:blipFill rotWithShape="1">
          <a:blip r:embed="rId3">
            <a:alphaModFix/>
          </a:blip>
          <a:srcRect r="35069" b="2780"/>
          <a:stretch/>
        </p:blipFill>
        <p:spPr>
          <a:xfrm rot="5400000">
            <a:off x="1648267" y="3299267"/>
            <a:ext cx="1897765" cy="5219699"/>
          </a:xfrm>
          <a:prstGeom prst="rect">
            <a:avLst/>
          </a:prstGeom>
          <a:noFill/>
          <a:ln>
            <a:noFill/>
          </a:ln>
        </p:spPr>
      </p:pic>
      <p:grpSp>
        <p:nvGrpSpPr>
          <p:cNvPr id="88" name="Shape 88"/>
          <p:cNvGrpSpPr/>
          <p:nvPr/>
        </p:nvGrpSpPr>
        <p:grpSpPr>
          <a:xfrm>
            <a:off x="820301" y="775000"/>
            <a:ext cx="10551199" cy="5308000"/>
            <a:chOff x="615225" y="581250"/>
            <a:chExt cx="7913399" cy="3981000"/>
          </a:xfrm>
        </p:grpSpPr>
        <p:sp>
          <p:nvSpPr>
            <p:cNvPr id="89" name="Shape 89"/>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0" name="Shape 90"/>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pic>
        <p:nvPicPr>
          <p:cNvPr id="91" name="Shape 91"/>
          <p:cNvPicPr preferRelativeResize="0"/>
          <p:nvPr/>
        </p:nvPicPr>
        <p:blipFill rotWithShape="1">
          <a:blip r:embed="rId4">
            <a:alphaModFix/>
          </a:blip>
          <a:srcRect l="45142" t="-12064" b="21353"/>
          <a:stretch/>
        </p:blipFill>
        <p:spPr>
          <a:xfrm rot="5400000">
            <a:off x="1265599" y="-1291000"/>
            <a:ext cx="2205900" cy="4762501"/>
          </a:xfrm>
          <a:prstGeom prst="rect">
            <a:avLst/>
          </a:prstGeom>
          <a:noFill/>
          <a:ln>
            <a:noFill/>
          </a:ln>
        </p:spPr>
      </p:pic>
      <p:pic>
        <p:nvPicPr>
          <p:cNvPr id="92" name="Shape 92"/>
          <p:cNvPicPr preferRelativeResize="0"/>
          <p:nvPr/>
        </p:nvPicPr>
        <p:blipFill rotWithShape="1">
          <a:blip r:embed="rId5">
            <a:alphaModFix/>
          </a:blip>
          <a:srcRect l="11090" r="-11089" b="16541"/>
          <a:stretch/>
        </p:blipFill>
        <p:spPr>
          <a:xfrm flipH="1">
            <a:off x="10185399" y="4803301"/>
            <a:ext cx="2006599" cy="2054697"/>
          </a:xfrm>
          <a:prstGeom prst="rect">
            <a:avLst/>
          </a:prstGeom>
          <a:noFill/>
          <a:ln>
            <a:noFill/>
          </a:ln>
        </p:spPr>
      </p:pic>
    </p:spTree>
    <p:extLst>
      <p:ext uri="{BB962C8B-B14F-4D97-AF65-F5344CB8AC3E}">
        <p14:creationId xmlns:p14="http://schemas.microsoft.com/office/powerpoint/2010/main" val="33583555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Just plants">
    <p:spTree>
      <p:nvGrpSpPr>
        <p:cNvPr id="1" name="Shape 93"/>
        <p:cNvGrpSpPr/>
        <p:nvPr/>
      </p:nvGrpSpPr>
      <p:grpSpPr>
        <a:xfrm>
          <a:off x="0" y="0"/>
          <a:ext cx="0" cy="0"/>
          <a:chOff x="0" y="0"/>
          <a:chExt cx="0" cy="0"/>
        </a:xfrm>
      </p:grpSpPr>
      <p:pic>
        <p:nvPicPr>
          <p:cNvPr id="94" name="Shape 94"/>
          <p:cNvPicPr preferRelativeResize="0"/>
          <p:nvPr/>
        </p:nvPicPr>
        <p:blipFill rotWithShape="1">
          <a:blip r:embed="rId2">
            <a:alphaModFix/>
          </a:blip>
          <a:srcRect l="43534"/>
          <a:stretch/>
        </p:blipFill>
        <p:spPr>
          <a:xfrm rot="-5400000" flipH="1">
            <a:off x="6769216" y="-1758150"/>
            <a:ext cx="1549400" cy="5040299"/>
          </a:xfrm>
          <a:prstGeom prst="rect">
            <a:avLst/>
          </a:prstGeom>
          <a:noFill/>
          <a:ln>
            <a:noFill/>
          </a:ln>
        </p:spPr>
      </p:pic>
      <p:pic>
        <p:nvPicPr>
          <p:cNvPr id="95" name="Shape 95"/>
          <p:cNvPicPr preferRelativeResize="0"/>
          <p:nvPr/>
        </p:nvPicPr>
        <p:blipFill rotWithShape="1">
          <a:blip r:embed="rId3">
            <a:alphaModFix/>
          </a:blip>
          <a:srcRect l="45142" t="-12064" b="21353"/>
          <a:stretch/>
        </p:blipFill>
        <p:spPr>
          <a:xfrm rot="5400000">
            <a:off x="1422399" y="-1447799"/>
            <a:ext cx="2476500" cy="5346700"/>
          </a:xfrm>
          <a:prstGeom prst="rect">
            <a:avLst/>
          </a:prstGeom>
          <a:noFill/>
          <a:ln>
            <a:noFill/>
          </a:ln>
        </p:spPr>
      </p:pic>
      <p:pic>
        <p:nvPicPr>
          <p:cNvPr id="96" name="Shape 96"/>
          <p:cNvPicPr preferRelativeResize="0"/>
          <p:nvPr/>
        </p:nvPicPr>
        <p:blipFill rotWithShape="1">
          <a:blip r:embed="rId2">
            <a:alphaModFix/>
          </a:blip>
          <a:srcRect r="35069" b="2780"/>
          <a:stretch/>
        </p:blipFill>
        <p:spPr>
          <a:xfrm rot="5400000">
            <a:off x="3553267" y="3299267"/>
            <a:ext cx="1897765" cy="5219699"/>
          </a:xfrm>
          <a:prstGeom prst="rect">
            <a:avLst/>
          </a:prstGeom>
          <a:noFill/>
          <a:ln>
            <a:noFill/>
          </a:ln>
        </p:spPr>
      </p:pic>
      <p:pic>
        <p:nvPicPr>
          <p:cNvPr id="97" name="Shape 97"/>
          <p:cNvPicPr preferRelativeResize="0"/>
          <p:nvPr/>
        </p:nvPicPr>
        <p:blipFill rotWithShape="1">
          <a:blip r:embed="rId4">
            <a:alphaModFix/>
          </a:blip>
          <a:srcRect r="20660" b="38811"/>
          <a:stretch/>
        </p:blipFill>
        <p:spPr>
          <a:xfrm>
            <a:off x="7962900" y="3657534"/>
            <a:ext cx="4229099" cy="3200465"/>
          </a:xfrm>
          <a:prstGeom prst="rect">
            <a:avLst/>
          </a:prstGeom>
          <a:noFill/>
          <a:ln>
            <a:noFill/>
          </a:ln>
        </p:spPr>
      </p:pic>
      <p:pic>
        <p:nvPicPr>
          <p:cNvPr id="98" name="Shape 98"/>
          <p:cNvPicPr preferRelativeResize="0"/>
          <p:nvPr/>
        </p:nvPicPr>
        <p:blipFill rotWithShape="1">
          <a:blip r:embed="rId5">
            <a:alphaModFix/>
          </a:blip>
          <a:srcRect r="26809"/>
          <a:stretch/>
        </p:blipFill>
        <p:spPr>
          <a:xfrm rot="-5400000">
            <a:off x="8506200" y="-1031500"/>
            <a:ext cx="2667000" cy="4704600"/>
          </a:xfrm>
          <a:prstGeom prst="rect">
            <a:avLst/>
          </a:prstGeom>
          <a:noFill/>
          <a:ln>
            <a:noFill/>
          </a:ln>
        </p:spPr>
      </p:pic>
      <p:pic>
        <p:nvPicPr>
          <p:cNvPr id="99" name="Shape 99"/>
          <p:cNvPicPr preferRelativeResize="0"/>
          <p:nvPr/>
        </p:nvPicPr>
        <p:blipFill rotWithShape="1">
          <a:blip r:embed="rId6">
            <a:alphaModFix/>
          </a:blip>
          <a:srcRect r="34262" b="14813"/>
          <a:stretch/>
        </p:blipFill>
        <p:spPr>
          <a:xfrm flipH="1">
            <a:off x="0" y="1612899"/>
            <a:ext cx="3381965" cy="5245099"/>
          </a:xfrm>
          <a:prstGeom prst="rect">
            <a:avLst/>
          </a:prstGeom>
          <a:noFill/>
          <a:ln>
            <a:noFill/>
          </a:ln>
        </p:spPr>
      </p:pic>
      <p:pic>
        <p:nvPicPr>
          <p:cNvPr id="100" name="Shape 100"/>
          <p:cNvPicPr preferRelativeResize="0"/>
          <p:nvPr/>
        </p:nvPicPr>
        <p:blipFill rotWithShape="1">
          <a:blip r:embed="rId7">
            <a:alphaModFix/>
          </a:blip>
          <a:srcRect r="40695" b="12701"/>
          <a:stretch/>
        </p:blipFill>
        <p:spPr>
          <a:xfrm>
            <a:off x="10064067" y="1968500"/>
            <a:ext cx="2127933" cy="4889499"/>
          </a:xfrm>
          <a:prstGeom prst="rect">
            <a:avLst/>
          </a:prstGeom>
          <a:noFill/>
          <a:ln>
            <a:noFill/>
          </a:ln>
        </p:spPr>
      </p:pic>
    </p:spTree>
    <p:extLst>
      <p:ext uri="{BB962C8B-B14F-4D97-AF65-F5344CB8AC3E}">
        <p14:creationId xmlns:p14="http://schemas.microsoft.com/office/powerpoint/2010/main" val="35213343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Just plants small">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2">
            <a:alphaModFix/>
          </a:blip>
          <a:srcRect l="43534"/>
          <a:stretch/>
        </p:blipFill>
        <p:spPr>
          <a:xfrm rot="-5400000" flipH="1">
            <a:off x="8598768" y="-1169267"/>
            <a:ext cx="1026657" cy="3339792"/>
          </a:xfrm>
          <a:prstGeom prst="rect">
            <a:avLst/>
          </a:prstGeom>
          <a:noFill/>
          <a:ln>
            <a:noFill/>
          </a:ln>
        </p:spPr>
      </p:pic>
      <p:pic>
        <p:nvPicPr>
          <p:cNvPr id="103" name="Shape 103"/>
          <p:cNvPicPr preferRelativeResize="0"/>
          <p:nvPr/>
        </p:nvPicPr>
        <p:blipFill rotWithShape="1">
          <a:blip r:embed="rId3">
            <a:alphaModFix/>
          </a:blip>
          <a:srcRect l="45142" t="-12064" b="21353"/>
          <a:stretch/>
        </p:blipFill>
        <p:spPr>
          <a:xfrm rot="5400000">
            <a:off x="962217" y="-987616"/>
            <a:ext cx="1682367" cy="3632199"/>
          </a:xfrm>
          <a:prstGeom prst="rect">
            <a:avLst/>
          </a:prstGeom>
          <a:noFill/>
          <a:ln>
            <a:noFill/>
          </a:ln>
        </p:spPr>
      </p:pic>
      <p:pic>
        <p:nvPicPr>
          <p:cNvPr id="104" name="Shape 104"/>
          <p:cNvPicPr preferRelativeResize="0"/>
          <p:nvPr/>
        </p:nvPicPr>
        <p:blipFill rotWithShape="1">
          <a:blip r:embed="rId2">
            <a:alphaModFix/>
          </a:blip>
          <a:srcRect r="35069" b="2780"/>
          <a:stretch/>
        </p:blipFill>
        <p:spPr>
          <a:xfrm rot="5400000">
            <a:off x="1970219" y="4884752"/>
            <a:ext cx="1052272" cy="2894221"/>
          </a:xfrm>
          <a:prstGeom prst="rect">
            <a:avLst/>
          </a:prstGeom>
          <a:noFill/>
          <a:ln>
            <a:noFill/>
          </a:ln>
        </p:spPr>
      </p:pic>
      <p:pic>
        <p:nvPicPr>
          <p:cNvPr id="105" name="Shape 105"/>
          <p:cNvPicPr preferRelativeResize="0"/>
          <p:nvPr/>
        </p:nvPicPr>
        <p:blipFill rotWithShape="1">
          <a:blip r:embed="rId4">
            <a:alphaModFix/>
          </a:blip>
          <a:srcRect r="20660" b="38811"/>
          <a:stretch/>
        </p:blipFill>
        <p:spPr>
          <a:xfrm>
            <a:off x="9297768" y="4667713"/>
            <a:ext cx="2894233" cy="2190287"/>
          </a:xfrm>
          <a:prstGeom prst="rect">
            <a:avLst/>
          </a:prstGeom>
          <a:noFill/>
          <a:ln>
            <a:noFill/>
          </a:ln>
        </p:spPr>
      </p:pic>
      <p:pic>
        <p:nvPicPr>
          <p:cNvPr id="106" name="Shape 106"/>
          <p:cNvPicPr preferRelativeResize="0"/>
          <p:nvPr/>
        </p:nvPicPr>
        <p:blipFill rotWithShape="1">
          <a:blip r:embed="rId5">
            <a:alphaModFix/>
          </a:blip>
          <a:srcRect r="26809"/>
          <a:stretch/>
        </p:blipFill>
        <p:spPr>
          <a:xfrm rot="-5400000">
            <a:off x="9749725" y="-687776"/>
            <a:ext cx="1767199" cy="3117352"/>
          </a:xfrm>
          <a:prstGeom prst="rect">
            <a:avLst/>
          </a:prstGeom>
          <a:noFill/>
          <a:ln>
            <a:noFill/>
          </a:ln>
        </p:spPr>
      </p:pic>
      <p:pic>
        <p:nvPicPr>
          <p:cNvPr id="107" name="Shape 107"/>
          <p:cNvPicPr preferRelativeResize="0"/>
          <p:nvPr/>
        </p:nvPicPr>
        <p:blipFill rotWithShape="1">
          <a:blip r:embed="rId6">
            <a:alphaModFix/>
          </a:blip>
          <a:srcRect r="34262" b="14813"/>
          <a:stretch/>
        </p:blipFill>
        <p:spPr>
          <a:xfrm flipH="1">
            <a:off x="0" y="3949701"/>
            <a:ext cx="1875235" cy="2908300"/>
          </a:xfrm>
          <a:prstGeom prst="rect">
            <a:avLst/>
          </a:prstGeom>
          <a:noFill/>
          <a:ln>
            <a:noFill/>
          </a:ln>
        </p:spPr>
      </p:pic>
      <p:pic>
        <p:nvPicPr>
          <p:cNvPr id="108" name="Shape 108"/>
          <p:cNvPicPr preferRelativeResize="0"/>
          <p:nvPr/>
        </p:nvPicPr>
        <p:blipFill rotWithShape="1">
          <a:blip r:embed="rId7">
            <a:alphaModFix/>
          </a:blip>
          <a:srcRect r="40695" b="12701"/>
          <a:stretch/>
        </p:blipFill>
        <p:spPr>
          <a:xfrm>
            <a:off x="10735725" y="3511797"/>
            <a:ext cx="1456276" cy="3346200"/>
          </a:xfrm>
          <a:prstGeom prst="rect">
            <a:avLst/>
          </a:prstGeom>
          <a:noFill/>
          <a:ln>
            <a:noFill/>
          </a:ln>
        </p:spPr>
      </p:pic>
    </p:spTree>
    <p:extLst>
      <p:ext uri="{BB962C8B-B14F-4D97-AF65-F5344CB8AC3E}">
        <p14:creationId xmlns:p14="http://schemas.microsoft.com/office/powerpoint/2010/main" val="1801315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Big photo as background">
    <p:spTree>
      <p:nvGrpSpPr>
        <p:cNvPr id="1" name="Shape 109"/>
        <p:cNvGrpSpPr/>
        <p:nvPr/>
      </p:nvGrpSpPr>
      <p:grpSpPr>
        <a:xfrm>
          <a:off x="0" y="0"/>
          <a:ext cx="0" cy="0"/>
          <a:chOff x="0" y="0"/>
          <a:chExt cx="0" cy="0"/>
        </a:xfrm>
      </p:grpSpPr>
      <p:sp>
        <p:nvSpPr>
          <p:cNvPr id="110" name="Shape 110"/>
          <p:cNvSpPr/>
          <p:nvPr/>
        </p:nvSpPr>
        <p:spPr>
          <a:xfrm>
            <a:off x="-12700" y="-12700"/>
            <a:ext cx="12204799" cy="6870800"/>
          </a:xfrm>
          <a:prstGeom prst="frame">
            <a:avLst>
              <a:gd name="adj1" fmla="val 6469"/>
            </a:avLst>
          </a:prstGeom>
          <a:solidFill>
            <a:srgbClr val="FFFFFF">
              <a:alpha val="50379"/>
            </a:srgbClr>
          </a:solidFill>
          <a:ln>
            <a:noFill/>
          </a:ln>
        </p:spPr>
        <p:txBody>
          <a:bodyPr lIns="121900" tIns="121900" rIns="121900" bIns="121900" anchor="ctr" anchorCtr="0">
            <a:noAutofit/>
          </a:bodyPr>
          <a:lstStyle/>
          <a:p>
            <a:pPr lvl="0">
              <a:spcBef>
                <a:spcPts val="0"/>
              </a:spcBef>
              <a:buNone/>
            </a:pPr>
            <a:endParaRPr sz="2400"/>
          </a:p>
        </p:txBody>
      </p:sp>
      <p:pic>
        <p:nvPicPr>
          <p:cNvPr id="111" name="Shape 111"/>
          <p:cNvPicPr preferRelativeResize="0"/>
          <p:nvPr/>
        </p:nvPicPr>
        <p:blipFill rotWithShape="1">
          <a:blip r:embed="rId2">
            <a:alphaModFix/>
          </a:blip>
          <a:srcRect r="17197" b="18533"/>
          <a:stretch/>
        </p:blipFill>
        <p:spPr>
          <a:xfrm>
            <a:off x="9220201" y="3852832"/>
            <a:ext cx="2971799" cy="3005165"/>
          </a:xfrm>
          <a:prstGeom prst="rect">
            <a:avLst/>
          </a:prstGeom>
          <a:noFill/>
          <a:ln>
            <a:noFill/>
          </a:ln>
        </p:spPr>
      </p:pic>
      <p:pic>
        <p:nvPicPr>
          <p:cNvPr id="112" name="Shape 112"/>
          <p:cNvPicPr preferRelativeResize="0"/>
          <p:nvPr/>
        </p:nvPicPr>
        <p:blipFill rotWithShape="1">
          <a:blip r:embed="rId3">
            <a:alphaModFix/>
          </a:blip>
          <a:srcRect l="49259" b="18374"/>
          <a:stretch/>
        </p:blipFill>
        <p:spPr>
          <a:xfrm rot="5400000">
            <a:off x="557516" y="-582916"/>
            <a:ext cx="1971064" cy="3111499"/>
          </a:xfrm>
          <a:prstGeom prst="rect">
            <a:avLst/>
          </a:prstGeom>
          <a:noFill/>
          <a:ln>
            <a:noFill/>
          </a:ln>
        </p:spPr>
      </p:pic>
    </p:spTree>
    <p:extLst>
      <p:ext uri="{BB962C8B-B14F-4D97-AF65-F5344CB8AC3E}">
        <p14:creationId xmlns:p14="http://schemas.microsoft.com/office/powerpoint/2010/main" val="243576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6933241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pic>
        <p:nvPicPr>
          <p:cNvPr id="9" name="Shape 9"/>
          <p:cNvPicPr preferRelativeResize="0"/>
          <p:nvPr/>
        </p:nvPicPr>
        <p:blipFill rotWithShape="1">
          <a:blip r:embed="rId2">
            <a:alphaModFix/>
          </a:blip>
          <a:srcRect l="45142" b="9288"/>
          <a:stretch/>
        </p:blipFill>
        <p:spPr>
          <a:xfrm rot="5400000">
            <a:off x="1422399" y="-1447799"/>
            <a:ext cx="2476500" cy="5346700"/>
          </a:xfrm>
          <a:prstGeom prst="rect">
            <a:avLst/>
          </a:prstGeom>
          <a:noFill/>
          <a:ln>
            <a:noFill/>
          </a:ln>
        </p:spPr>
      </p:pic>
      <p:pic>
        <p:nvPicPr>
          <p:cNvPr id="10" name="Shape 10"/>
          <p:cNvPicPr preferRelativeResize="0"/>
          <p:nvPr/>
        </p:nvPicPr>
        <p:blipFill rotWithShape="1">
          <a:blip r:embed="rId3">
            <a:alphaModFix/>
          </a:blip>
          <a:srcRect r="35069" b="2780"/>
          <a:stretch/>
        </p:blipFill>
        <p:spPr>
          <a:xfrm rot="5400000">
            <a:off x="3062016" y="2909617"/>
            <a:ext cx="2105565" cy="5791199"/>
          </a:xfrm>
          <a:prstGeom prst="rect">
            <a:avLst/>
          </a:prstGeom>
          <a:noFill/>
          <a:ln>
            <a:noFill/>
          </a:ln>
        </p:spPr>
      </p:pic>
      <p:pic>
        <p:nvPicPr>
          <p:cNvPr id="11" name="Shape 11"/>
          <p:cNvPicPr preferRelativeResize="0"/>
          <p:nvPr/>
        </p:nvPicPr>
        <p:blipFill rotWithShape="1">
          <a:blip r:embed="rId4">
            <a:alphaModFix/>
          </a:blip>
          <a:srcRect r="20660" b="38811"/>
          <a:stretch/>
        </p:blipFill>
        <p:spPr>
          <a:xfrm>
            <a:off x="7501858" y="3308634"/>
            <a:ext cx="4690141" cy="3549367"/>
          </a:xfrm>
          <a:prstGeom prst="rect">
            <a:avLst/>
          </a:prstGeom>
          <a:noFill/>
          <a:ln>
            <a:noFill/>
          </a:ln>
        </p:spPr>
      </p:pic>
      <p:pic>
        <p:nvPicPr>
          <p:cNvPr id="12" name="Shape 12"/>
          <p:cNvPicPr preferRelativeResize="0"/>
          <p:nvPr/>
        </p:nvPicPr>
        <p:blipFill rotWithShape="1">
          <a:blip r:embed="rId5">
            <a:alphaModFix/>
          </a:blip>
          <a:srcRect r="26809"/>
          <a:stretch/>
        </p:blipFill>
        <p:spPr>
          <a:xfrm rot="-5400000">
            <a:off x="7286766" y="-1368566"/>
            <a:ext cx="3549367" cy="6261099"/>
          </a:xfrm>
          <a:prstGeom prst="rect">
            <a:avLst/>
          </a:prstGeom>
          <a:noFill/>
          <a:ln>
            <a:noFill/>
          </a:ln>
        </p:spPr>
      </p:pic>
      <p:grpSp>
        <p:nvGrpSpPr>
          <p:cNvPr id="13" name="Shape 13"/>
          <p:cNvGrpSpPr/>
          <p:nvPr/>
        </p:nvGrpSpPr>
        <p:grpSpPr>
          <a:xfrm>
            <a:off x="2184224" y="1461156"/>
            <a:ext cx="7823715" cy="3935881"/>
            <a:chOff x="615225" y="581250"/>
            <a:chExt cx="7913399" cy="3981000"/>
          </a:xfrm>
        </p:grpSpPr>
        <p:sp>
          <p:nvSpPr>
            <p:cNvPr id="14" name="Shape 14"/>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 name="Shape 15"/>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16" name="Shape 16"/>
          <p:cNvSpPr txBox="1">
            <a:spLocks noGrp="1"/>
          </p:cNvSpPr>
          <p:nvPr>
            <p:ph type="ctrTitle"/>
          </p:nvPr>
        </p:nvSpPr>
        <p:spPr>
          <a:xfrm>
            <a:off x="2616201" y="1562034"/>
            <a:ext cx="6959599" cy="3733999"/>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pic>
        <p:nvPicPr>
          <p:cNvPr id="17" name="Shape 17"/>
          <p:cNvPicPr preferRelativeResize="0"/>
          <p:nvPr/>
        </p:nvPicPr>
        <p:blipFill rotWithShape="1">
          <a:blip r:embed="rId6">
            <a:alphaModFix/>
          </a:blip>
          <a:srcRect r="34262" b="14813"/>
          <a:stretch/>
        </p:blipFill>
        <p:spPr>
          <a:xfrm flipH="1">
            <a:off x="0" y="1612899"/>
            <a:ext cx="3381965" cy="5245099"/>
          </a:xfrm>
          <a:prstGeom prst="rect">
            <a:avLst/>
          </a:prstGeom>
          <a:noFill/>
          <a:ln>
            <a:noFill/>
          </a:ln>
        </p:spPr>
      </p:pic>
      <p:pic>
        <p:nvPicPr>
          <p:cNvPr id="18" name="Shape 18"/>
          <p:cNvPicPr preferRelativeResize="0"/>
          <p:nvPr/>
        </p:nvPicPr>
        <p:blipFill>
          <a:blip r:embed="rId7">
            <a:alphaModFix/>
          </a:blip>
          <a:stretch>
            <a:fillRect/>
          </a:stretch>
        </p:blipFill>
        <p:spPr>
          <a:xfrm rot="351375">
            <a:off x="9480222" y="3641269"/>
            <a:ext cx="1294028" cy="1847555"/>
          </a:xfrm>
          <a:prstGeom prst="rect">
            <a:avLst/>
          </a:prstGeom>
          <a:noFill/>
          <a:ln>
            <a:noFill/>
          </a:ln>
        </p:spPr>
      </p:pic>
    </p:spTree>
    <p:extLst>
      <p:ext uri="{BB962C8B-B14F-4D97-AF65-F5344CB8AC3E}">
        <p14:creationId xmlns:p14="http://schemas.microsoft.com/office/powerpoint/2010/main" val="41609613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Subtitle">
    <p:spTree>
      <p:nvGrpSpPr>
        <p:cNvPr id="1" name="Shape 19"/>
        <p:cNvGrpSpPr/>
        <p:nvPr/>
      </p:nvGrpSpPr>
      <p:grpSpPr>
        <a:xfrm>
          <a:off x="0" y="0"/>
          <a:ext cx="0" cy="0"/>
          <a:chOff x="0" y="0"/>
          <a:chExt cx="0" cy="0"/>
        </a:xfrm>
      </p:grpSpPr>
      <p:pic>
        <p:nvPicPr>
          <p:cNvPr id="20" name="Shape 20"/>
          <p:cNvPicPr preferRelativeResize="0"/>
          <p:nvPr/>
        </p:nvPicPr>
        <p:blipFill rotWithShape="1">
          <a:blip r:embed="rId2">
            <a:alphaModFix/>
          </a:blip>
          <a:srcRect r="35069" b="17702"/>
          <a:stretch/>
        </p:blipFill>
        <p:spPr>
          <a:xfrm rot="5400000">
            <a:off x="1901849" y="2092350"/>
            <a:ext cx="2863800" cy="6667500"/>
          </a:xfrm>
          <a:prstGeom prst="rect">
            <a:avLst/>
          </a:prstGeom>
          <a:noFill/>
          <a:ln>
            <a:noFill/>
          </a:ln>
        </p:spPr>
      </p:pic>
      <p:pic>
        <p:nvPicPr>
          <p:cNvPr id="21" name="Shape 21"/>
          <p:cNvPicPr preferRelativeResize="0"/>
          <p:nvPr/>
        </p:nvPicPr>
        <p:blipFill rotWithShape="1">
          <a:blip r:embed="rId3">
            <a:alphaModFix/>
          </a:blip>
          <a:srcRect r="26809"/>
          <a:stretch/>
        </p:blipFill>
        <p:spPr>
          <a:xfrm rot="-5400000">
            <a:off x="7426049" y="-1330049"/>
            <a:ext cx="3448600" cy="6083300"/>
          </a:xfrm>
          <a:prstGeom prst="rect">
            <a:avLst/>
          </a:prstGeom>
          <a:noFill/>
          <a:ln>
            <a:noFill/>
          </a:ln>
        </p:spPr>
      </p:pic>
      <p:grpSp>
        <p:nvGrpSpPr>
          <p:cNvPr id="22" name="Shape 22"/>
          <p:cNvGrpSpPr/>
          <p:nvPr/>
        </p:nvGrpSpPr>
        <p:grpSpPr>
          <a:xfrm>
            <a:off x="2184224" y="1461156"/>
            <a:ext cx="7823715" cy="3935881"/>
            <a:chOff x="615225" y="581250"/>
            <a:chExt cx="7913399" cy="3981000"/>
          </a:xfrm>
        </p:grpSpPr>
        <p:sp>
          <p:nvSpPr>
            <p:cNvPr id="23" name="Shape 2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4" name="Shape 2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25" name="Shape 25"/>
          <p:cNvSpPr txBox="1">
            <a:spLocks noGrp="1"/>
          </p:cNvSpPr>
          <p:nvPr>
            <p:ph type="ctrTitle"/>
          </p:nvPr>
        </p:nvSpPr>
        <p:spPr>
          <a:xfrm>
            <a:off x="2565400" y="2212734"/>
            <a:ext cx="7061200" cy="1546399"/>
          </a:xfrm>
          <a:prstGeom prst="rect">
            <a:avLst/>
          </a:prstGeom>
        </p:spPr>
        <p:txBody>
          <a:bodyPr lIns="91425" tIns="91425" rIns="91425" bIns="91425" anchor="t" anchorCtr="0"/>
          <a:lstStyle>
            <a:lvl1pPr lvl="0" algn="ctr" rtl="0">
              <a:spcBef>
                <a:spcPts val="0"/>
              </a:spcBef>
              <a:buSzPct val="100000"/>
              <a:defRPr sz="4800"/>
            </a:lvl1pPr>
            <a:lvl2pPr lvl="1" algn="ctr" rtl="0">
              <a:spcBef>
                <a:spcPts val="0"/>
              </a:spcBef>
              <a:buSzPct val="100000"/>
              <a:defRPr sz="4800"/>
            </a:lvl2pPr>
            <a:lvl3pPr lvl="2" algn="ctr" rtl="0">
              <a:spcBef>
                <a:spcPts val="0"/>
              </a:spcBef>
              <a:buSzPct val="100000"/>
              <a:defRPr sz="4800"/>
            </a:lvl3pPr>
            <a:lvl4pPr lvl="3" algn="ctr" rtl="0">
              <a:spcBef>
                <a:spcPts val="0"/>
              </a:spcBef>
              <a:buSzPct val="100000"/>
              <a:defRPr sz="4800"/>
            </a:lvl4pPr>
            <a:lvl5pPr lvl="4" algn="ctr" rtl="0">
              <a:spcBef>
                <a:spcPts val="0"/>
              </a:spcBef>
              <a:buSzPct val="100000"/>
              <a:defRPr sz="4800"/>
            </a:lvl5pPr>
            <a:lvl6pPr lvl="5" algn="ctr" rtl="0">
              <a:spcBef>
                <a:spcPts val="0"/>
              </a:spcBef>
              <a:buSzPct val="100000"/>
              <a:defRPr sz="4800"/>
            </a:lvl6pPr>
            <a:lvl7pPr lvl="6" algn="ctr" rtl="0">
              <a:spcBef>
                <a:spcPts val="0"/>
              </a:spcBef>
              <a:buSzPct val="100000"/>
              <a:defRPr sz="4800"/>
            </a:lvl7pPr>
            <a:lvl8pPr lvl="7" algn="ctr" rtl="0">
              <a:spcBef>
                <a:spcPts val="0"/>
              </a:spcBef>
              <a:buSzPct val="100000"/>
              <a:defRPr sz="4800"/>
            </a:lvl8pPr>
            <a:lvl9pPr lvl="8" algn="ctr" rtl="0">
              <a:spcBef>
                <a:spcPts val="0"/>
              </a:spcBef>
              <a:buSzPct val="100000"/>
              <a:defRPr sz="4800"/>
            </a:lvl9pPr>
          </a:lstStyle>
          <a:p>
            <a:endParaRPr/>
          </a:p>
        </p:txBody>
      </p:sp>
      <p:sp>
        <p:nvSpPr>
          <p:cNvPr id="26" name="Shape 26"/>
          <p:cNvSpPr txBox="1">
            <a:spLocks noGrp="1"/>
          </p:cNvSpPr>
          <p:nvPr>
            <p:ph type="subTitle" idx="1"/>
          </p:nvPr>
        </p:nvSpPr>
        <p:spPr>
          <a:xfrm>
            <a:off x="914400" y="3888338"/>
            <a:ext cx="10363200" cy="1046399"/>
          </a:xfrm>
          <a:prstGeom prst="rect">
            <a:avLst/>
          </a:prstGeom>
        </p:spPr>
        <p:txBody>
          <a:bodyPr lIns="91425" tIns="91425" rIns="91425" bIns="91425" anchor="t" anchorCtr="0"/>
          <a:lstStyle>
            <a:lvl1pPr lvl="0" algn="ctr" rtl="0">
              <a:spcBef>
                <a:spcPts val="0"/>
              </a:spcBef>
              <a:buClr>
                <a:schemeClr val="dk2"/>
              </a:buClr>
              <a:buNone/>
              <a:defRPr i="1">
                <a:solidFill>
                  <a:schemeClr val="dk2"/>
                </a:solidFill>
              </a:defRPr>
            </a:lvl1pPr>
            <a:lvl2pPr lvl="1" algn="ctr" rtl="0">
              <a:spcBef>
                <a:spcPts val="0"/>
              </a:spcBef>
              <a:buClr>
                <a:schemeClr val="dk2"/>
              </a:buClr>
              <a:buSzPct val="100000"/>
              <a:buNone/>
              <a:defRPr sz="4000" i="1">
                <a:solidFill>
                  <a:schemeClr val="dk2"/>
                </a:solidFill>
              </a:defRPr>
            </a:lvl2pPr>
            <a:lvl3pPr lvl="2" algn="ctr" rtl="0">
              <a:spcBef>
                <a:spcPts val="0"/>
              </a:spcBef>
              <a:buClr>
                <a:schemeClr val="dk2"/>
              </a:buClr>
              <a:buSzPct val="100000"/>
              <a:buNone/>
              <a:defRPr sz="4000" i="1">
                <a:solidFill>
                  <a:schemeClr val="dk2"/>
                </a:solidFill>
              </a:defRPr>
            </a:lvl3pPr>
            <a:lvl4pPr lvl="3" algn="ctr" rtl="0">
              <a:spcBef>
                <a:spcPts val="0"/>
              </a:spcBef>
              <a:buClr>
                <a:schemeClr val="dk2"/>
              </a:buClr>
              <a:buSzPct val="100000"/>
              <a:buNone/>
              <a:defRPr sz="4000" i="1">
                <a:solidFill>
                  <a:schemeClr val="dk2"/>
                </a:solidFill>
              </a:defRPr>
            </a:lvl4pPr>
            <a:lvl5pPr lvl="4" algn="ctr" rtl="0">
              <a:spcBef>
                <a:spcPts val="0"/>
              </a:spcBef>
              <a:buClr>
                <a:schemeClr val="dk2"/>
              </a:buClr>
              <a:buSzPct val="100000"/>
              <a:buNone/>
              <a:defRPr sz="4000" i="1">
                <a:solidFill>
                  <a:schemeClr val="dk2"/>
                </a:solidFill>
              </a:defRPr>
            </a:lvl5pPr>
            <a:lvl6pPr lvl="5" algn="ctr" rtl="0">
              <a:spcBef>
                <a:spcPts val="0"/>
              </a:spcBef>
              <a:buClr>
                <a:schemeClr val="dk2"/>
              </a:buClr>
              <a:buSzPct val="100000"/>
              <a:buNone/>
              <a:defRPr sz="4000" i="1">
                <a:solidFill>
                  <a:schemeClr val="dk2"/>
                </a:solidFill>
              </a:defRPr>
            </a:lvl6pPr>
            <a:lvl7pPr lvl="6" algn="ctr" rtl="0">
              <a:spcBef>
                <a:spcPts val="0"/>
              </a:spcBef>
              <a:buClr>
                <a:schemeClr val="dk2"/>
              </a:buClr>
              <a:buSzPct val="100000"/>
              <a:buNone/>
              <a:defRPr sz="4000" i="1">
                <a:solidFill>
                  <a:schemeClr val="dk2"/>
                </a:solidFill>
              </a:defRPr>
            </a:lvl7pPr>
            <a:lvl8pPr lvl="7" algn="ctr" rtl="0">
              <a:spcBef>
                <a:spcPts val="0"/>
              </a:spcBef>
              <a:buClr>
                <a:schemeClr val="dk2"/>
              </a:buClr>
              <a:buSzPct val="100000"/>
              <a:buNone/>
              <a:defRPr sz="4000" i="1">
                <a:solidFill>
                  <a:schemeClr val="dk2"/>
                </a:solidFill>
              </a:defRPr>
            </a:lvl8pPr>
            <a:lvl9pPr lvl="8" algn="ctr" rtl="0">
              <a:spcBef>
                <a:spcPts val="0"/>
              </a:spcBef>
              <a:buClr>
                <a:schemeClr val="dk2"/>
              </a:buClr>
              <a:buSzPct val="100000"/>
              <a:buNone/>
              <a:defRPr sz="4000" i="1">
                <a:solidFill>
                  <a:schemeClr val="dk2"/>
                </a:solidFill>
              </a:defRPr>
            </a:lvl9pPr>
          </a:lstStyle>
          <a:p>
            <a:endParaRPr/>
          </a:p>
        </p:txBody>
      </p:sp>
      <p:pic>
        <p:nvPicPr>
          <p:cNvPr id="27" name="Shape 27"/>
          <p:cNvPicPr preferRelativeResize="0"/>
          <p:nvPr/>
        </p:nvPicPr>
        <p:blipFill rotWithShape="1">
          <a:blip r:embed="rId4">
            <a:alphaModFix/>
          </a:blip>
          <a:srcRect r="17197" b="18533"/>
          <a:stretch/>
        </p:blipFill>
        <p:spPr>
          <a:xfrm>
            <a:off x="8216900" y="2838267"/>
            <a:ext cx="3975099" cy="4019732"/>
          </a:xfrm>
          <a:prstGeom prst="rect">
            <a:avLst/>
          </a:prstGeom>
          <a:noFill/>
          <a:ln>
            <a:noFill/>
          </a:ln>
        </p:spPr>
      </p:pic>
      <p:pic>
        <p:nvPicPr>
          <p:cNvPr id="28" name="Shape 28"/>
          <p:cNvPicPr preferRelativeResize="0"/>
          <p:nvPr/>
        </p:nvPicPr>
        <p:blipFill rotWithShape="1">
          <a:blip r:embed="rId5">
            <a:alphaModFix/>
          </a:blip>
          <a:srcRect l="49259" b="18374"/>
          <a:stretch/>
        </p:blipFill>
        <p:spPr>
          <a:xfrm rot="5400000">
            <a:off x="804232" y="-829633"/>
            <a:ext cx="2823832" cy="4457701"/>
          </a:xfrm>
          <a:prstGeom prst="rect">
            <a:avLst/>
          </a:prstGeom>
          <a:noFill/>
          <a:ln>
            <a:noFill/>
          </a:ln>
        </p:spPr>
      </p:pic>
    </p:spTree>
    <p:extLst>
      <p:ext uri="{BB962C8B-B14F-4D97-AF65-F5344CB8AC3E}">
        <p14:creationId xmlns:p14="http://schemas.microsoft.com/office/powerpoint/2010/main" val="8733525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Quote">
    <p:spTree>
      <p:nvGrpSpPr>
        <p:cNvPr id="1" name="Shape 29"/>
        <p:cNvGrpSpPr/>
        <p:nvPr/>
      </p:nvGrpSpPr>
      <p:grpSpPr>
        <a:xfrm>
          <a:off x="0" y="0"/>
          <a:ext cx="0" cy="0"/>
          <a:chOff x="0" y="0"/>
          <a:chExt cx="0" cy="0"/>
        </a:xfrm>
      </p:grpSpPr>
      <p:pic>
        <p:nvPicPr>
          <p:cNvPr id="30" name="Shape 30"/>
          <p:cNvPicPr preferRelativeResize="0"/>
          <p:nvPr/>
        </p:nvPicPr>
        <p:blipFill rotWithShape="1">
          <a:blip r:embed="rId2">
            <a:alphaModFix/>
          </a:blip>
          <a:srcRect r="17197" b="18533"/>
          <a:stretch/>
        </p:blipFill>
        <p:spPr>
          <a:xfrm>
            <a:off x="8216900" y="2838267"/>
            <a:ext cx="3975099" cy="4019732"/>
          </a:xfrm>
          <a:prstGeom prst="rect">
            <a:avLst/>
          </a:prstGeom>
          <a:noFill/>
          <a:ln>
            <a:noFill/>
          </a:ln>
        </p:spPr>
      </p:pic>
      <p:pic>
        <p:nvPicPr>
          <p:cNvPr id="31" name="Shape 31"/>
          <p:cNvPicPr preferRelativeResize="0"/>
          <p:nvPr/>
        </p:nvPicPr>
        <p:blipFill rotWithShape="1">
          <a:blip r:embed="rId3">
            <a:alphaModFix/>
          </a:blip>
          <a:srcRect l="49259" b="18374"/>
          <a:stretch/>
        </p:blipFill>
        <p:spPr>
          <a:xfrm rot="5400000">
            <a:off x="804232" y="-829633"/>
            <a:ext cx="2823832" cy="4457701"/>
          </a:xfrm>
          <a:prstGeom prst="rect">
            <a:avLst/>
          </a:prstGeom>
          <a:noFill/>
          <a:ln>
            <a:noFill/>
          </a:ln>
        </p:spPr>
      </p:pic>
      <p:grpSp>
        <p:nvGrpSpPr>
          <p:cNvPr id="32" name="Shape 32"/>
          <p:cNvGrpSpPr/>
          <p:nvPr/>
        </p:nvGrpSpPr>
        <p:grpSpPr>
          <a:xfrm>
            <a:off x="2184224" y="1461060"/>
            <a:ext cx="7823715" cy="3935881"/>
            <a:chOff x="615225" y="581250"/>
            <a:chExt cx="7913399" cy="3981000"/>
          </a:xfrm>
        </p:grpSpPr>
        <p:sp>
          <p:nvSpPr>
            <p:cNvPr id="33" name="Shape 3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4" name="Shape 3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35" name="Shape 35"/>
          <p:cNvSpPr/>
          <p:nvPr/>
        </p:nvSpPr>
        <p:spPr>
          <a:xfrm>
            <a:off x="5702001" y="4938465"/>
            <a:ext cx="787999" cy="787999"/>
          </a:xfrm>
          <a:prstGeom prst="ellipse">
            <a:avLst/>
          </a:prstGeom>
          <a:solidFill>
            <a:srgbClr val="231F1C"/>
          </a:solidFill>
          <a:ln>
            <a:noFill/>
          </a:ln>
        </p:spPr>
        <p:txBody>
          <a:bodyPr lIns="121900" tIns="121900" rIns="121900" bIns="121900" anchor="ctr" anchorCtr="0">
            <a:noAutofit/>
          </a:bodyPr>
          <a:lstStyle/>
          <a:p>
            <a:pPr lvl="0">
              <a:spcBef>
                <a:spcPts val="0"/>
              </a:spcBef>
              <a:buNone/>
            </a:pPr>
            <a:endParaRPr sz="2400"/>
          </a:p>
        </p:txBody>
      </p:sp>
      <p:sp>
        <p:nvSpPr>
          <p:cNvPr id="36" name="Shape 36"/>
          <p:cNvSpPr txBox="1">
            <a:spLocks noGrp="1"/>
          </p:cNvSpPr>
          <p:nvPr>
            <p:ph type="body" idx="1"/>
          </p:nvPr>
        </p:nvSpPr>
        <p:spPr>
          <a:xfrm>
            <a:off x="3667200" y="1552134"/>
            <a:ext cx="4857600" cy="3755599"/>
          </a:xfrm>
          <a:prstGeom prst="rect">
            <a:avLst/>
          </a:prstGeom>
        </p:spPr>
        <p:txBody>
          <a:bodyPr lIns="91425" tIns="91425" rIns="91425" bIns="91425" anchor="ctr" anchorCtr="0"/>
          <a:lstStyle>
            <a:lvl1pPr lvl="0"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1pPr>
            <a:lvl2pPr lvl="1"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2pPr>
            <a:lvl3pPr lvl="2"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3pPr>
            <a:lvl4pPr lvl="3"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4pPr>
            <a:lvl5pPr lvl="4"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5pPr>
            <a:lvl6pPr lvl="5"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6pPr>
            <a:lvl7pPr lvl="6"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7pPr>
            <a:lvl8pPr lvl="7" algn="ctr" rtl="0">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8pPr>
            <a:lvl9pPr lvl="8" algn="ctr">
              <a:spcBef>
                <a:spcPts val="0"/>
              </a:spcBef>
              <a:buClr>
                <a:srgbClr val="231F1C"/>
              </a:buClr>
              <a:buSzPct val="100000"/>
              <a:buFont typeface="Playfair Display"/>
              <a:defRPr sz="2400" i="1">
                <a:solidFill>
                  <a:srgbClr val="231F1C"/>
                </a:solidFill>
                <a:latin typeface="Playfair Display"/>
                <a:ea typeface="Playfair Display"/>
                <a:cs typeface="Playfair Display"/>
                <a:sym typeface="Playfair Display"/>
              </a:defRPr>
            </a:lvl9pPr>
          </a:lstStyle>
          <a:p>
            <a:endParaRPr/>
          </a:p>
        </p:txBody>
      </p:sp>
      <p:sp>
        <p:nvSpPr>
          <p:cNvPr id="37" name="Shape 37"/>
          <p:cNvSpPr txBox="1"/>
          <p:nvPr/>
        </p:nvSpPr>
        <p:spPr>
          <a:xfrm>
            <a:off x="4791200" y="4997697"/>
            <a:ext cx="2609600" cy="471599"/>
          </a:xfrm>
          <a:prstGeom prst="rect">
            <a:avLst/>
          </a:prstGeom>
          <a:noFill/>
          <a:ln>
            <a:noFill/>
          </a:ln>
        </p:spPr>
        <p:txBody>
          <a:bodyPr lIns="121900" tIns="121900" rIns="121900" bIns="121900" anchor="t" anchorCtr="0">
            <a:noAutofit/>
          </a:bodyPr>
          <a:lstStyle/>
          <a:p>
            <a:pPr lvl="0" algn="ctr">
              <a:spcBef>
                <a:spcPts val="0"/>
              </a:spcBef>
              <a:buNone/>
            </a:pPr>
            <a:r>
              <a:rPr lang="en" sz="4800">
                <a:solidFill>
                  <a:srgbClr val="FFFFFF"/>
                </a:solidFill>
                <a:latin typeface="Playfair Display"/>
                <a:ea typeface="Playfair Display"/>
                <a:cs typeface="Playfair Display"/>
                <a:sym typeface="Playfair Display"/>
              </a:rPr>
              <a:t>”</a:t>
            </a:r>
          </a:p>
        </p:txBody>
      </p:sp>
      <p:pic>
        <p:nvPicPr>
          <p:cNvPr id="38" name="Shape 38"/>
          <p:cNvPicPr preferRelativeResize="0"/>
          <p:nvPr/>
        </p:nvPicPr>
        <p:blipFill rotWithShape="1">
          <a:blip r:embed="rId4">
            <a:alphaModFix/>
          </a:blip>
          <a:srcRect l="17184" b="50541"/>
          <a:stretch/>
        </p:blipFill>
        <p:spPr>
          <a:xfrm>
            <a:off x="-12699" y="3466167"/>
            <a:ext cx="4184267" cy="3391832"/>
          </a:xfrm>
          <a:prstGeom prst="rect">
            <a:avLst/>
          </a:prstGeom>
          <a:noFill/>
          <a:ln>
            <a:noFill/>
          </a:ln>
        </p:spPr>
      </p:pic>
      <p:pic>
        <p:nvPicPr>
          <p:cNvPr id="39" name="Shape 39"/>
          <p:cNvPicPr preferRelativeResize="0"/>
          <p:nvPr/>
        </p:nvPicPr>
        <p:blipFill rotWithShape="1">
          <a:blip r:embed="rId5">
            <a:alphaModFix/>
          </a:blip>
          <a:srcRect r="34288" b="26905"/>
          <a:stretch/>
        </p:blipFill>
        <p:spPr>
          <a:xfrm rot="-5400000">
            <a:off x="8708900" y="-657534"/>
            <a:ext cx="2850965" cy="4140635"/>
          </a:xfrm>
          <a:prstGeom prst="rect">
            <a:avLst/>
          </a:prstGeom>
          <a:noFill/>
          <a:ln>
            <a:noFill/>
          </a:ln>
        </p:spPr>
      </p:pic>
    </p:spTree>
    <p:extLst>
      <p:ext uri="{BB962C8B-B14F-4D97-AF65-F5344CB8AC3E}">
        <p14:creationId xmlns:p14="http://schemas.microsoft.com/office/powerpoint/2010/main" val="16682897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pic>
        <p:nvPicPr>
          <p:cNvPr id="50" name="Shape 50"/>
          <p:cNvPicPr preferRelativeResize="0"/>
          <p:nvPr/>
        </p:nvPicPr>
        <p:blipFill rotWithShape="1">
          <a:blip r:embed="rId2">
            <a:alphaModFix/>
          </a:blip>
          <a:srcRect r="34288" b="26905"/>
          <a:stretch/>
        </p:blipFill>
        <p:spPr>
          <a:xfrm rot="-5400000">
            <a:off x="8708900" y="-657534"/>
            <a:ext cx="2850965" cy="4140635"/>
          </a:xfrm>
          <a:prstGeom prst="rect">
            <a:avLst/>
          </a:prstGeom>
          <a:noFill/>
          <a:ln>
            <a:noFill/>
          </a:ln>
        </p:spPr>
      </p:pic>
      <p:grpSp>
        <p:nvGrpSpPr>
          <p:cNvPr id="51" name="Shape 51"/>
          <p:cNvGrpSpPr/>
          <p:nvPr/>
        </p:nvGrpSpPr>
        <p:grpSpPr>
          <a:xfrm>
            <a:off x="820301" y="775000"/>
            <a:ext cx="10551199" cy="5308000"/>
            <a:chOff x="615225" y="581250"/>
            <a:chExt cx="7913399" cy="3981000"/>
          </a:xfrm>
        </p:grpSpPr>
        <p:sp>
          <p:nvSpPr>
            <p:cNvPr id="52" name="Shape 52"/>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3" name="Shape 53"/>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54" name="Shape 54"/>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1588867"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body" idx="2"/>
          </p:nvPr>
        </p:nvSpPr>
        <p:spPr>
          <a:xfrm>
            <a:off x="6227734"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57" name="Shape 57"/>
          <p:cNvPicPr preferRelativeResize="0"/>
          <p:nvPr/>
        </p:nvPicPr>
        <p:blipFill rotWithShape="1">
          <a:blip r:embed="rId3">
            <a:alphaModFix/>
          </a:blip>
          <a:srcRect l="57520" b="21764"/>
          <a:stretch/>
        </p:blipFill>
        <p:spPr>
          <a:xfrm>
            <a:off x="0" y="3174100"/>
            <a:ext cx="2038533" cy="3683899"/>
          </a:xfrm>
          <a:prstGeom prst="rect">
            <a:avLst/>
          </a:prstGeom>
          <a:noFill/>
          <a:ln>
            <a:noFill/>
          </a:ln>
        </p:spPr>
      </p:pic>
      <p:pic>
        <p:nvPicPr>
          <p:cNvPr id="58" name="Shape 58"/>
          <p:cNvPicPr preferRelativeResize="0"/>
          <p:nvPr/>
        </p:nvPicPr>
        <p:blipFill rotWithShape="1">
          <a:blip r:embed="rId4">
            <a:alphaModFix/>
          </a:blip>
          <a:srcRect r="35069" b="72214"/>
          <a:stretch/>
        </p:blipFill>
        <p:spPr>
          <a:xfrm>
            <a:off x="9340900" y="4606944"/>
            <a:ext cx="2863800" cy="2251065"/>
          </a:xfrm>
          <a:prstGeom prst="rect">
            <a:avLst/>
          </a:prstGeom>
          <a:noFill/>
          <a:ln>
            <a:noFill/>
          </a:ln>
        </p:spPr>
      </p:pic>
    </p:spTree>
    <p:extLst>
      <p:ext uri="{BB962C8B-B14F-4D97-AF65-F5344CB8AC3E}">
        <p14:creationId xmlns:p14="http://schemas.microsoft.com/office/powerpoint/2010/main" val="287353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59"/>
        <p:cNvGrpSpPr/>
        <p:nvPr/>
      </p:nvGrpSpPr>
      <p:grpSpPr>
        <a:xfrm>
          <a:off x="0" y="0"/>
          <a:ext cx="0" cy="0"/>
          <a:chOff x="0" y="0"/>
          <a:chExt cx="0" cy="0"/>
        </a:xfrm>
      </p:grpSpPr>
      <p:pic>
        <p:nvPicPr>
          <p:cNvPr id="60" name="Shape 60"/>
          <p:cNvPicPr preferRelativeResize="0"/>
          <p:nvPr/>
        </p:nvPicPr>
        <p:blipFill rotWithShape="1">
          <a:blip r:embed="rId2">
            <a:alphaModFix/>
          </a:blip>
          <a:srcRect l="45000" b="3157"/>
          <a:stretch/>
        </p:blipFill>
        <p:spPr>
          <a:xfrm>
            <a:off x="-14683" y="1778051"/>
            <a:ext cx="1575033" cy="5094632"/>
          </a:xfrm>
          <a:prstGeom prst="rect">
            <a:avLst/>
          </a:prstGeom>
          <a:noFill/>
          <a:ln>
            <a:noFill/>
          </a:ln>
        </p:spPr>
      </p:pic>
      <p:pic>
        <p:nvPicPr>
          <p:cNvPr id="61" name="Shape 61"/>
          <p:cNvPicPr preferRelativeResize="0"/>
          <p:nvPr/>
        </p:nvPicPr>
        <p:blipFill rotWithShape="1">
          <a:blip r:embed="rId3">
            <a:alphaModFix/>
          </a:blip>
          <a:srcRect l="-5401" t="-6270" r="32211" b="6270"/>
          <a:stretch/>
        </p:blipFill>
        <p:spPr>
          <a:xfrm rot="-5400000" flipH="1">
            <a:off x="8391183" y="3057183"/>
            <a:ext cx="2750232" cy="4851399"/>
          </a:xfrm>
          <a:prstGeom prst="rect">
            <a:avLst/>
          </a:prstGeom>
          <a:noFill/>
          <a:ln>
            <a:noFill/>
          </a:ln>
        </p:spPr>
      </p:pic>
      <p:grpSp>
        <p:nvGrpSpPr>
          <p:cNvPr id="62" name="Shape 62"/>
          <p:cNvGrpSpPr/>
          <p:nvPr/>
        </p:nvGrpSpPr>
        <p:grpSpPr>
          <a:xfrm>
            <a:off x="820301" y="775000"/>
            <a:ext cx="10551199" cy="5308000"/>
            <a:chOff x="615225" y="581250"/>
            <a:chExt cx="7913399" cy="3981000"/>
          </a:xfrm>
        </p:grpSpPr>
        <p:sp>
          <p:nvSpPr>
            <p:cNvPr id="63" name="Shape 6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4" name="Shape 6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65" name="Shape 65"/>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6" name="Shape 66"/>
          <p:cNvSpPr txBox="1">
            <a:spLocks noGrp="1"/>
          </p:cNvSpPr>
          <p:nvPr>
            <p:ph type="body" idx="1"/>
          </p:nvPr>
        </p:nvSpPr>
        <p:spPr>
          <a:xfrm>
            <a:off x="1568133" y="2837234"/>
            <a:ext cx="2891200" cy="31127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67" name="Shape 67"/>
          <p:cNvSpPr txBox="1">
            <a:spLocks noGrp="1"/>
          </p:cNvSpPr>
          <p:nvPr>
            <p:ph type="body" idx="2"/>
          </p:nvPr>
        </p:nvSpPr>
        <p:spPr>
          <a:xfrm>
            <a:off x="4607568" y="2837234"/>
            <a:ext cx="2891200" cy="31127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68" name="Shape 68"/>
          <p:cNvSpPr txBox="1">
            <a:spLocks noGrp="1"/>
          </p:cNvSpPr>
          <p:nvPr>
            <p:ph type="body" idx="3"/>
          </p:nvPr>
        </p:nvSpPr>
        <p:spPr>
          <a:xfrm>
            <a:off x="7647004" y="2837234"/>
            <a:ext cx="2891200" cy="31127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pic>
        <p:nvPicPr>
          <p:cNvPr id="69" name="Shape 69"/>
          <p:cNvPicPr preferRelativeResize="0"/>
          <p:nvPr/>
        </p:nvPicPr>
        <p:blipFill rotWithShape="1">
          <a:blip r:embed="rId4">
            <a:alphaModFix/>
          </a:blip>
          <a:srcRect l="-13090" t="-8865" r="39793" b="42702"/>
          <a:stretch/>
        </p:blipFill>
        <p:spPr>
          <a:xfrm rot="-5400000">
            <a:off x="9258299" y="-121044"/>
            <a:ext cx="2844800" cy="3073399"/>
          </a:xfrm>
          <a:prstGeom prst="rect">
            <a:avLst/>
          </a:prstGeom>
          <a:noFill/>
          <a:ln>
            <a:noFill/>
          </a:ln>
        </p:spPr>
      </p:pic>
    </p:spTree>
    <p:extLst>
      <p:ext uri="{BB962C8B-B14F-4D97-AF65-F5344CB8AC3E}">
        <p14:creationId xmlns:p14="http://schemas.microsoft.com/office/powerpoint/2010/main" val="39019912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0"/>
        <p:cNvGrpSpPr/>
        <p:nvPr/>
      </p:nvGrpSpPr>
      <p:grpSpPr>
        <a:xfrm>
          <a:off x="0" y="0"/>
          <a:ext cx="0" cy="0"/>
          <a:chOff x="0" y="0"/>
          <a:chExt cx="0" cy="0"/>
        </a:xfrm>
      </p:grpSpPr>
      <p:pic>
        <p:nvPicPr>
          <p:cNvPr id="71" name="Shape 71"/>
          <p:cNvPicPr preferRelativeResize="0"/>
          <p:nvPr/>
        </p:nvPicPr>
        <p:blipFill rotWithShape="1">
          <a:blip r:embed="rId2">
            <a:alphaModFix/>
          </a:blip>
          <a:srcRect l="49259" b="18374"/>
          <a:stretch/>
        </p:blipFill>
        <p:spPr>
          <a:xfrm rot="5400000">
            <a:off x="557516" y="-582916"/>
            <a:ext cx="1971064" cy="3111499"/>
          </a:xfrm>
          <a:prstGeom prst="rect">
            <a:avLst/>
          </a:prstGeom>
          <a:noFill/>
          <a:ln>
            <a:noFill/>
          </a:ln>
        </p:spPr>
      </p:pic>
      <p:grpSp>
        <p:nvGrpSpPr>
          <p:cNvPr id="72" name="Shape 72"/>
          <p:cNvGrpSpPr/>
          <p:nvPr/>
        </p:nvGrpSpPr>
        <p:grpSpPr>
          <a:xfrm>
            <a:off x="820301" y="775000"/>
            <a:ext cx="10551199" cy="5308000"/>
            <a:chOff x="615225" y="581250"/>
            <a:chExt cx="7913399" cy="3981000"/>
          </a:xfrm>
        </p:grpSpPr>
        <p:sp>
          <p:nvSpPr>
            <p:cNvPr id="73" name="Shape 7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4" name="Shape 7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75" name="Shape 75"/>
          <p:cNvSpPr txBox="1">
            <a:spLocks noGrp="1"/>
          </p:cNvSpPr>
          <p:nvPr>
            <p:ph type="title"/>
          </p:nvPr>
        </p:nvSpPr>
        <p:spPr>
          <a:xfrm>
            <a:off x="1668801" y="1392234"/>
            <a:ext cx="8854399" cy="665199"/>
          </a:xfrm>
          <a:prstGeom prst="rect">
            <a:avLst/>
          </a:prstGeom>
        </p:spPr>
        <p:txBody>
          <a:bodyPr lIns="91425" tIns="91425" rIns="91425" bIns="91425" anchor="b" anchorCtr="0"/>
          <a:lstStyle>
            <a:lvl1pPr lvl="0" algn="ctr">
              <a:spcBef>
                <a:spcPts val="0"/>
              </a:spcBef>
              <a:buSzPct val="100000"/>
              <a:defRPr sz="4000"/>
            </a:lvl1pPr>
            <a:lvl2pPr lvl="1" algn="ctr">
              <a:spcBef>
                <a:spcPts val="0"/>
              </a:spcBef>
              <a:buSzPct val="100000"/>
              <a:defRPr sz="4000"/>
            </a:lvl2pPr>
            <a:lvl3pPr lvl="2" algn="ctr">
              <a:spcBef>
                <a:spcPts val="0"/>
              </a:spcBef>
              <a:buSzPct val="100000"/>
              <a:defRPr sz="4000"/>
            </a:lvl3pPr>
            <a:lvl4pPr lvl="3" algn="ctr">
              <a:spcBef>
                <a:spcPts val="0"/>
              </a:spcBef>
              <a:buSzPct val="100000"/>
              <a:defRPr sz="4000"/>
            </a:lvl4pPr>
            <a:lvl5pPr lvl="4" algn="ctr">
              <a:spcBef>
                <a:spcPts val="0"/>
              </a:spcBef>
              <a:buSzPct val="100000"/>
              <a:defRPr sz="4000"/>
            </a:lvl5pPr>
            <a:lvl6pPr lvl="5" algn="ctr">
              <a:spcBef>
                <a:spcPts val="0"/>
              </a:spcBef>
              <a:buSzPct val="100000"/>
              <a:defRPr sz="4000"/>
            </a:lvl6pPr>
            <a:lvl7pPr lvl="6" algn="ctr">
              <a:spcBef>
                <a:spcPts val="0"/>
              </a:spcBef>
              <a:buSzPct val="100000"/>
              <a:defRPr sz="4000"/>
            </a:lvl7pPr>
            <a:lvl8pPr lvl="7" algn="ctr">
              <a:spcBef>
                <a:spcPts val="0"/>
              </a:spcBef>
              <a:buSzPct val="100000"/>
              <a:defRPr sz="4000"/>
            </a:lvl8pPr>
            <a:lvl9pPr lvl="8" algn="ctr">
              <a:spcBef>
                <a:spcPts val="0"/>
              </a:spcBef>
              <a:buSzPct val="100000"/>
              <a:defRPr sz="4000"/>
            </a:lvl9pPr>
          </a:lstStyle>
          <a:p>
            <a:endParaRPr/>
          </a:p>
        </p:txBody>
      </p:sp>
      <p:pic>
        <p:nvPicPr>
          <p:cNvPr id="76" name="Shape 76"/>
          <p:cNvPicPr preferRelativeResize="0"/>
          <p:nvPr/>
        </p:nvPicPr>
        <p:blipFill rotWithShape="1">
          <a:blip r:embed="rId3">
            <a:alphaModFix/>
          </a:blip>
          <a:srcRect r="17197" b="18533"/>
          <a:stretch/>
        </p:blipFill>
        <p:spPr>
          <a:xfrm>
            <a:off x="9220201" y="3852832"/>
            <a:ext cx="2971799" cy="3005165"/>
          </a:xfrm>
          <a:prstGeom prst="rect">
            <a:avLst/>
          </a:prstGeom>
          <a:noFill/>
          <a:ln>
            <a:noFill/>
          </a:ln>
        </p:spPr>
      </p:pic>
    </p:spTree>
    <p:extLst>
      <p:ext uri="{BB962C8B-B14F-4D97-AF65-F5344CB8AC3E}">
        <p14:creationId xmlns:p14="http://schemas.microsoft.com/office/powerpoint/2010/main" val="2902294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Caption">
    <p:spTree>
      <p:nvGrpSpPr>
        <p:cNvPr id="1" name="Shape 77"/>
        <p:cNvGrpSpPr/>
        <p:nvPr/>
      </p:nvGrpSpPr>
      <p:grpSpPr>
        <a:xfrm>
          <a:off x="0" y="0"/>
          <a:ext cx="0" cy="0"/>
          <a:chOff x="0" y="0"/>
          <a:chExt cx="0" cy="0"/>
        </a:xfrm>
      </p:grpSpPr>
      <p:pic>
        <p:nvPicPr>
          <p:cNvPr id="78" name="Shape 78"/>
          <p:cNvPicPr preferRelativeResize="0"/>
          <p:nvPr/>
        </p:nvPicPr>
        <p:blipFill rotWithShape="1">
          <a:blip r:embed="rId2">
            <a:alphaModFix/>
          </a:blip>
          <a:srcRect r="17197" b="18533"/>
          <a:stretch/>
        </p:blipFill>
        <p:spPr>
          <a:xfrm>
            <a:off x="9220201" y="3852832"/>
            <a:ext cx="2971799" cy="3005165"/>
          </a:xfrm>
          <a:prstGeom prst="rect">
            <a:avLst/>
          </a:prstGeom>
          <a:noFill/>
          <a:ln>
            <a:noFill/>
          </a:ln>
        </p:spPr>
      </p:pic>
      <p:grpSp>
        <p:nvGrpSpPr>
          <p:cNvPr id="79" name="Shape 79"/>
          <p:cNvGrpSpPr/>
          <p:nvPr/>
        </p:nvGrpSpPr>
        <p:grpSpPr>
          <a:xfrm>
            <a:off x="820301" y="775000"/>
            <a:ext cx="10551199" cy="5308000"/>
            <a:chOff x="615225" y="581250"/>
            <a:chExt cx="7913399" cy="3981000"/>
          </a:xfrm>
        </p:grpSpPr>
        <p:sp>
          <p:nvSpPr>
            <p:cNvPr id="80" name="Shape 80"/>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1" name="Shape 81"/>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82" name="Shape 82"/>
          <p:cNvSpPr txBox="1">
            <a:spLocks noGrp="1"/>
          </p:cNvSpPr>
          <p:nvPr>
            <p:ph type="body" idx="1"/>
          </p:nvPr>
        </p:nvSpPr>
        <p:spPr>
          <a:xfrm>
            <a:off x="1181101" y="5265467"/>
            <a:ext cx="9829999" cy="692799"/>
          </a:xfrm>
          <a:prstGeom prst="rect">
            <a:avLst/>
          </a:prstGeom>
        </p:spPr>
        <p:txBody>
          <a:bodyPr lIns="91425" tIns="91425" rIns="91425" bIns="91425" anchor="b" anchorCtr="0"/>
          <a:lstStyle>
            <a:lvl1pPr lvl="0" algn="ctr">
              <a:spcBef>
                <a:spcPts val="480"/>
              </a:spcBef>
              <a:buSzPct val="100000"/>
              <a:buNone/>
              <a:defRPr sz="1600"/>
            </a:lvl1pPr>
          </a:lstStyle>
          <a:p>
            <a:endParaRPr/>
          </a:p>
        </p:txBody>
      </p:sp>
      <p:pic>
        <p:nvPicPr>
          <p:cNvPr id="83" name="Shape 83"/>
          <p:cNvPicPr preferRelativeResize="0"/>
          <p:nvPr/>
        </p:nvPicPr>
        <p:blipFill rotWithShape="1">
          <a:blip r:embed="rId3">
            <a:alphaModFix/>
          </a:blip>
          <a:srcRect l="49259" b="18374"/>
          <a:stretch/>
        </p:blipFill>
        <p:spPr>
          <a:xfrm rot="5400000">
            <a:off x="557516" y="-582916"/>
            <a:ext cx="1971064" cy="3111499"/>
          </a:xfrm>
          <a:prstGeom prst="rect">
            <a:avLst/>
          </a:prstGeom>
          <a:noFill/>
          <a:ln>
            <a:noFill/>
          </a:ln>
        </p:spPr>
      </p:pic>
    </p:spTree>
    <p:extLst>
      <p:ext uri="{BB962C8B-B14F-4D97-AF65-F5344CB8AC3E}">
        <p14:creationId xmlns:p14="http://schemas.microsoft.com/office/powerpoint/2010/main" val="8765443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4"/>
        <p:cNvGrpSpPr/>
        <p:nvPr/>
      </p:nvGrpSpPr>
      <p:grpSpPr>
        <a:xfrm>
          <a:off x="0" y="0"/>
          <a:ext cx="0" cy="0"/>
          <a:chOff x="0" y="0"/>
          <a:chExt cx="0" cy="0"/>
        </a:xfrm>
      </p:grpSpPr>
      <p:pic>
        <p:nvPicPr>
          <p:cNvPr id="85" name="Shape 85"/>
          <p:cNvPicPr preferRelativeResize="0"/>
          <p:nvPr/>
        </p:nvPicPr>
        <p:blipFill rotWithShape="1">
          <a:blip r:embed="rId2">
            <a:alphaModFix/>
          </a:blip>
          <a:srcRect r="40695" b="12701"/>
          <a:stretch/>
        </p:blipFill>
        <p:spPr>
          <a:xfrm>
            <a:off x="10303974" y="2519800"/>
            <a:ext cx="1888025" cy="4338200"/>
          </a:xfrm>
          <a:prstGeom prst="rect">
            <a:avLst/>
          </a:prstGeom>
          <a:noFill/>
          <a:ln>
            <a:noFill/>
          </a:ln>
        </p:spPr>
      </p:pic>
      <p:pic>
        <p:nvPicPr>
          <p:cNvPr id="86" name="Shape 86"/>
          <p:cNvPicPr preferRelativeResize="0"/>
          <p:nvPr/>
        </p:nvPicPr>
        <p:blipFill rotWithShape="1">
          <a:blip r:embed="rId3">
            <a:alphaModFix/>
          </a:blip>
          <a:srcRect l="43534" b="9942"/>
          <a:stretch/>
        </p:blipFill>
        <p:spPr>
          <a:xfrm rot="-5400000" flipH="1">
            <a:off x="9147633" y="-1507667"/>
            <a:ext cx="1549400" cy="4539333"/>
          </a:xfrm>
          <a:prstGeom prst="rect">
            <a:avLst/>
          </a:prstGeom>
          <a:noFill/>
          <a:ln>
            <a:noFill/>
          </a:ln>
        </p:spPr>
      </p:pic>
      <p:pic>
        <p:nvPicPr>
          <p:cNvPr id="87" name="Shape 87"/>
          <p:cNvPicPr preferRelativeResize="0"/>
          <p:nvPr/>
        </p:nvPicPr>
        <p:blipFill rotWithShape="1">
          <a:blip r:embed="rId3">
            <a:alphaModFix/>
          </a:blip>
          <a:srcRect r="35069" b="2780"/>
          <a:stretch/>
        </p:blipFill>
        <p:spPr>
          <a:xfrm rot="5400000">
            <a:off x="1648267" y="3299267"/>
            <a:ext cx="1897765" cy="5219699"/>
          </a:xfrm>
          <a:prstGeom prst="rect">
            <a:avLst/>
          </a:prstGeom>
          <a:noFill/>
          <a:ln>
            <a:noFill/>
          </a:ln>
        </p:spPr>
      </p:pic>
      <p:grpSp>
        <p:nvGrpSpPr>
          <p:cNvPr id="88" name="Shape 88"/>
          <p:cNvGrpSpPr/>
          <p:nvPr/>
        </p:nvGrpSpPr>
        <p:grpSpPr>
          <a:xfrm>
            <a:off x="820301" y="775000"/>
            <a:ext cx="10551199" cy="5308000"/>
            <a:chOff x="615225" y="581250"/>
            <a:chExt cx="7913399" cy="3981000"/>
          </a:xfrm>
        </p:grpSpPr>
        <p:sp>
          <p:nvSpPr>
            <p:cNvPr id="89" name="Shape 89"/>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0" name="Shape 90"/>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pic>
        <p:nvPicPr>
          <p:cNvPr id="91" name="Shape 91"/>
          <p:cNvPicPr preferRelativeResize="0"/>
          <p:nvPr/>
        </p:nvPicPr>
        <p:blipFill rotWithShape="1">
          <a:blip r:embed="rId4">
            <a:alphaModFix/>
          </a:blip>
          <a:srcRect l="45142" t="-12064" b="21353"/>
          <a:stretch/>
        </p:blipFill>
        <p:spPr>
          <a:xfrm rot="5400000">
            <a:off x="1265599" y="-1291000"/>
            <a:ext cx="2205900" cy="4762501"/>
          </a:xfrm>
          <a:prstGeom prst="rect">
            <a:avLst/>
          </a:prstGeom>
          <a:noFill/>
          <a:ln>
            <a:noFill/>
          </a:ln>
        </p:spPr>
      </p:pic>
      <p:pic>
        <p:nvPicPr>
          <p:cNvPr id="92" name="Shape 92"/>
          <p:cNvPicPr preferRelativeResize="0"/>
          <p:nvPr/>
        </p:nvPicPr>
        <p:blipFill rotWithShape="1">
          <a:blip r:embed="rId5">
            <a:alphaModFix/>
          </a:blip>
          <a:srcRect l="11090" r="-11089" b="16541"/>
          <a:stretch/>
        </p:blipFill>
        <p:spPr>
          <a:xfrm flipH="1">
            <a:off x="10185399" y="4803301"/>
            <a:ext cx="2006599" cy="2054697"/>
          </a:xfrm>
          <a:prstGeom prst="rect">
            <a:avLst/>
          </a:prstGeom>
          <a:noFill/>
          <a:ln>
            <a:noFill/>
          </a:ln>
        </p:spPr>
      </p:pic>
    </p:spTree>
    <p:extLst>
      <p:ext uri="{BB962C8B-B14F-4D97-AF65-F5344CB8AC3E}">
        <p14:creationId xmlns:p14="http://schemas.microsoft.com/office/powerpoint/2010/main" val="11833346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Just plants">
    <p:spTree>
      <p:nvGrpSpPr>
        <p:cNvPr id="1" name="Shape 93"/>
        <p:cNvGrpSpPr/>
        <p:nvPr/>
      </p:nvGrpSpPr>
      <p:grpSpPr>
        <a:xfrm>
          <a:off x="0" y="0"/>
          <a:ext cx="0" cy="0"/>
          <a:chOff x="0" y="0"/>
          <a:chExt cx="0" cy="0"/>
        </a:xfrm>
      </p:grpSpPr>
      <p:pic>
        <p:nvPicPr>
          <p:cNvPr id="94" name="Shape 94"/>
          <p:cNvPicPr preferRelativeResize="0"/>
          <p:nvPr/>
        </p:nvPicPr>
        <p:blipFill rotWithShape="1">
          <a:blip r:embed="rId2">
            <a:alphaModFix/>
          </a:blip>
          <a:srcRect l="43534"/>
          <a:stretch/>
        </p:blipFill>
        <p:spPr>
          <a:xfrm rot="-5400000" flipH="1">
            <a:off x="6769216" y="-1758150"/>
            <a:ext cx="1549400" cy="5040299"/>
          </a:xfrm>
          <a:prstGeom prst="rect">
            <a:avLst/>
          </a:prstGeom>
          <a:noFill/>
          <a:ln>
            <a:noFill/>
          </a:ln>
        </p:spPr>
      </p:pic>
      <p:pic>
        <p:nvPicPr>
          <p:cNvPr id="95" name="Shape 95"/>
          <p:cNvPicPr preferRelativeResize="0"/>
          <p:nvPr/>
        </p:nvPicPr>
        <p:blipFill rotWithShape="1">
          <a:blip r:embed="rId3">
            <a:alphaModFix/>
          </a:blip>
          <a:srcRect l="45142" t="-12064" b="21353"/>
          <a:stretch/>
        </p:blipFill>
        <p:spPr>
          <a:xfrm rot="5400000">
            <a:off x="1422399" y="-1447799"/>
            <a:ext cx="2476500" cy="5346700"/>
          </a:xfrm>
          <a:prstGeom prst="rect">
            <a:avLst/>
          </a:prstGeom>
          <a:noFill/>
          <a:ln>
            <a:noFill/>
          </a:ln>
        </p:spPr>
      </p:pic>
      <p:pic>
        <p:nvPicPr>
          <p:cNvPr id="96" name="Shape 96"/>
          <p:cNvPicPr preferRelativeResize="0"/>
          <p:nvPr/>
        </p:nvPicPr>
        <p:blipFill rotWithShape="1">
          <a:blip r:embed="rId2">
            <a:alphaModFix/>
          </a:blip>
          <a:srcRect r="35069" b="2780"/>
          <a:stretch/>
        </p:blipFill>
        <p:spPr>
          <a:xfrm rot="5400000">
            <a:off x="3553267" y="3299267"/>
            <a:ext cx="1897765" cy="5219699"/>
          </a:xfrm>
          <a:prstGeom prst="rect">
            <a:avLst/>
          </a:prstGeom>
          <a:noFill/>
          <a:ln>
            <a:noFill/>
          </a:ln>
        </p:spPr>
      </p:pic>
      <p:pic>
        <p:nvPicPr>
          <p:cNvPr id="97" name="Shape 97"/>
          <p:cNvPicPr preferRelativeResize="0"/>
          <p:nvPr/>
        </p:nvPicPr>
        <p:blipFill rotWithShape="1">
          <a:blip r:embed="rId4">
            <a:alphaModFix/>
          </a:blip>
          <a:srcRect r="20660" b="38811"/>
          <a:stretch/>
        </p:blipFill>
        <p:spPr>
          <a:xfrm>
            <a:off x="7962900" y="3657534"/>
            <a:ext cx="4229099" cy="3200465"/>
          </a:xfrm>
          <a:prstGeom prst="rect">
            <a:avLst/>
          </a:prstGeom>
          <a:noFill/>
          <a:ln>
            <a:noFill/>
          </a:ln>
        </p:spPr>
      </p:pic>
      <p:pic>
        <p:nvPicPr>
          <p:cNvPr id="98" name="Shape 98"/>
          <p:cNvPicPr preferRelativeResize="0"/>
          <p:nvPr/>
        </p:nvPicPr>
        <p:blipFill rotWithShape="1">
          <a:blip r:embed="rId5">
            <a:alphaModFix/>
          </a:blip>
          <a:srcRect r="26809"/>
          <a:stretch/>
        </p:blipFill>
        <p:spPr>
          <a:xfrm rot="-5400000">
            <a:off x="8506200" y="-1031500"/>
            <a:ext cx="2667000" cy="4704600"/>
          </a:xfrm>
          <a:prstGeom prst="rect">
            <a:avLst/>
          </a:prstGeom>
          <a:noFill/>
          <a:ln>
            <a:noFill/>
          </a:ln>
        </p:spPr>
      </p:pic>
      <p:pic>
        <p:nvPicPr>
          <p:cNvPr id="99" name="Shape 99"/>
          <p:cNvPicPr preferRelativeResize="0"/>
          <p:nvPr/>
        </p:nvPicPr>
        <p:blipFill rotWithShape="1">
          <a:blip r:embed="rId6">
            <a:alphaModFix/>
          </a:blip>
          <a:srcRect r="34262" b="14813"/>
          <a:stretch/>
        </p:blipFill>
        <p:spPr>
          <a:xfrm flipH="1">
            <a:off x="0" y="1612899"/>
            <a:ext cx="3381965" cy="5245099"/>
          </a:xfrm>
          <a:prstGeom prst="rect">
            <a:avLst/>
          </a:prstGeom>
          <a:noFill/>
          <a:ln>
            <a:noFill/>
          </a:ln>
        </p:spPr>
      </p:pic>
      <p:pic>
        <p:nvPicPr>
          <p:cNvPr id="100" name="Shape 100"/>
          <p:cNvPicPr preferRelativeResize="0"/>
          <p:nvPr/>
        </p:nvPicPr>
        <p:blipFill rotWithShape="1">
          <a:blip r:embed="rId7">
            <a:alphaModFix/>
          </a:blip>
          <a:srcRect r="40695" b="12701"/>
          <a:stretch/>
        </p:blipFill>
        <p:spPr>
          <a:xfrm>
            <a:off x="10064067" y="1968500"/>
            <a:ext cx="2127933" cy="4889499"/>
          </a:xfrm>
          <a:prstGeom prst="rect">
            <a:avLst/>
          </a:prstGeom>
          <a:noFill/>
          <a:ln>
            <a:noFill/>
          </a:ln>
        </p:spPr>
      </p:pic>
    </p:spTree>
    <p:extLst>
      <p:ext uri="{BB962C8B-B14F-4D97-AF65-F5344CB8AC3E}">
        <p14:creationId xmlns:p14="http://schemas.microsoft.com/office/powerpoint/2010/main" val="14371567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Just plants small">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2">
            <a:alphaModFix/>
          </a:blip>
          <a:srcRect l="43534"/>
          <a:stretch/>
        </p:blipFill>
        <p:spPr>
          <a:xfrm rot="-5400000" flipH="1">
            <a:off x="8598768" y="-1169267"/>
            <a:ext cx="1026657" cy="3339792"/>
          </a:xfrm>
          <a:prstGeom prst="rect">
            <a:avLst/>
          </a:prstGeom>
          <a:noFill/>
          <a:ln>
            <a:noFill/>
          </a:ln>
        </p:spPr>
      </p:pic>
      <p:pic>
        <p:nvPicPr>
          <p:cNvPr id="103" name="Shape 103"/>
          <p:cNvPicPr preferRelativeResize="0"/>
          <p:nvPr/>
        </p:nvPicPr>
        <p:blipFill rotWithShape="1">
          <a:blip r:embed="rId3">
            <a:alphaModFix/>
          </a:blip>
          <a:srcRect l="45142" t="-12064" b="21353"/>
          <a:stretch/>
        </p:blipFill>
        <p:spPr>
          <a:xfrm rot="5400000">
            <a:off x="962217" y="-987616"/>
            <a:ext cx="1682367" cy="3632199"/>
          </a:xfrm>
          <a:prstGeom prst="rect">
            <a:avLst/>
          </a:prstGeom>
          <a:noFill/>
          <a:ln>
            <a:noFill/>
          </a:ln>
        </p:spPr>
      </p:pic>
      <p:pic>
        <p:nvPicPr>
          <p:cNvPr id="104" name="Shape 104"/>
          <p:cNvPicPr preferRelativeResize="0"/>
          <p:nvPr/>
        </p:nvPicPr>
        <p:blipFill rotWithShape="1">
          <a:blip r:embed="rId2">
            <a:alphaModFix/>
          </a:blip>
          <a:srcRect r="35069" b="2780"/>
          <a:stretch/>
        </p:blipFill>
        <p:spPr>
          <a:xfrm rot="5400000">
            <a:off x="1970219" y="4884752"/>
            <a:ext cx="1052272" cy="2894221"/>
          </a:xfrm>
          <a:prstGeom prst="rect">
            <a:avLst/>
          </a:prstGeom>
          <a:noFill/>
          <a:ln>
            <a:noFill/>
          </a:ln>
        </p:spPr>
      </p:pic>
      <p:pic>
        <p:nvPicPr>
          <p:cNvPr id="105" name="Shape 105"/>
          <p:cNvPicPr preferRelativeResize="0"/>
          <p:nvPr/>
        </p:nvPicPr>
        <p:blipFill rotWithShape="1">
          <a:blip r:embed="rId4">
            <a:alphaModFix/>
          </a:blip>
          <a:srcRect r="20660" b="38811"/>
          <a:stretch/>
        </p:blipFill>
        <p:spPr>
          <a:xfrm>
            <a:off x="9297768" y="4667713"/>
            <a:ext cx="2894233" cy="2190287"/>
          </a:xfrm>
          <a:prstGeom prst="rect">
            <a:avLst/>
          </a:prstGeom>
          <a:noFill/>
          <a:ln>
            <a:noFill/>
          </a:ln>
        </p:spPr>
      </p:pic>
      <p:pic>
        <p:nvPicPr>
          <p:cNvPr id="106" name="Shape 106"/>
          <p:cNvPicPr preferRelativeResize="0"/>
          <p:nvPr/>
        </p:nvPicPr>
        <p:blipFill rotWithShape="1">
          <a:blip r:embed="rId5">
            <a:alphaModFix/>
          </a:blip>
          <a:srcRect r="26809"/>
          <a:stretch/>
        </p:blipFill>
        <p:spPr>
          <a:xfrm rot="-5400000">
            <a:off x="9749725" y="-687776"/>
            <a:ext cx="1767199" cy="3117352"/>
          </a:xfrm>
          <a:prstGeom prst="rect">
            <a:avLst/>
          </a:prstGeom>
          <a:noFill/>
          <a:ln>
            <a:noFill/>
          </a:ln>
        </p:spPr>
      </p:pic>
      <p:pic>
        <p:nvPicPr>
          <p:cNvPr id="107" name="Shape 107"/>
          <p:cNvPicPr preferRelativeResize="0"/>
          <p:nvPr/>
        </p:nvPicPr>
        <p:blipFill rotWithShape="1">
          <a:blip r:embed="rId6">
            <a:alphaModFix/>
          </a:blip>
          <a:srcRect r="34262" b="14813"/>
          <a:stretch/>
        </p:blipFill>
        <p:spPr>
          <a:xfrm flipH="1">
            <a:off x="0" y="3949701"/>
            <a:ext cx="1875235" cy="2908300"/>
          </a:xfrm>
          <a:prstGeom prst="rect">
            <a:avLst/>
          </a:prstGeom>
          <a:noFill/>
          <a:ln>
            <a:noFill/>
          </a:ln>
        </p:spPr>
      </p:pic>
      <p:pic>
        <p:nvPicPr>
          <p:cNvPr id="108" name="Shape 108"/>
          <p:cNvPicPr preferRelativeResize="0"/>
          <p:nvPr/>
        </p:nvPicPr>
        <p:blipFill rotWithShape="1">
          <a:blip r:embed="rId7">
            <a:alphaModFix/>
          </a:blip>
          <a:srcRect r="40695" b="12701"/>
          <a:stretch/>
        </p:blipFill>
        <p:spPr>
          <a:xfrm>
            <a:off x="10735725" y="3511797"/>
            <a:ext cx="1456276" cy="3346200"/>
          </a:xfrm>
          <a:prstGeom prst="rect">
            <a:avLst/>
          </a:prstGeom>
          <a:noFill/>
          <a:ln>
            <a:noFill/>
          </a:ln>
        </p:spPr>
      </p:pic>
    </p:spTree>
    <p:extLst>
      <p:ext uri="{BB962C8B-B14F-4D97-AF65-F5344CB8AC3E}">
        <p14:creationId xmlns:p14="http://schemas.microsoft.com/office/powerpoint/2010/main" val="108178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9448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Big photo as background">
    <p:spTree>
      <p:nvGrpSpPr>
        <p:cNvPr id="1" name="Shape 109"/>
        <p:cNvGrpSpPr/>
        <p:nvPr/>
      </p:nvGrpSpPr>
      <p:grpSpPr>
        <a:xfrm>
          <a:off x="0" y="0"/>
          <a:ext cx="0" cy="0"/>
          <a:chOff x="0" y="0"/>
          <a:chExt cx="0" cy="0"/>
        </a:xfrm>
      </p:grpSpPr>
      <p:sp>
        <p:nvSpPr>
          <p:cNvPr id="110" name="Shape 110"/>
          <p:cNvSpPr/>
          <p:nvPr/>
        </p:nvSpPr>
        <p:spPr>
          <a:xfrm>
            <a:off x="-12700" y="-12700"/>
            <a:ext cx="12204799" cy="6870800"/>
          </a:xfrm>
          <a:prstGeom prst="frame">
            <a:avLst>
              <a:gd name="adj1" fmla="val 6469"/>
            </a:avLst>
          </a:prstGeom>
          <a:solidFill>
            <a:srgbClr val="FFFFFF">
              <a:alpha val="50379"/>
            </a:srgbClr>
          </a:solidFill>
          <a:ln>
            <a:noFill/>
          </a:ln>
        </p:spPr>
        <p:txBody>
          <a:bodyPr lIns="121900" tIns="121900" rIns="121900" bIns="121900" anchor="ctr" anchorCtr="0">
            <a:noAutofit/>
          </a:bodyPr>
          <a:lstStyle/>
          <a:p>
            <a:pPr lvl="0">
              <a:spcBef>
                <a:spcPts val="0"/>
              </a:spcBef>
              <a:buNone/>
            </a:pPr>
            <a:endParaRPr sz="2400"/>
          </a:p>
        </p:txBody>
      </p:sp>
      <p:pic>
        <p:nvPicPr>
          <p:cNvPr id="111" name="Shape 111"/>
          <p:cNvPicPr preferRelativeResize="0"/>
          <p:nvPr/>
        </p:nvPicPr>
        <p:blipFill rotWithShape="1">
          <a:blip r:embed="rId2">
            <a:alphaModFix/>
          </a:blip>
          <a:srcRect r="17197" b="18533"/>
          <a:stretch/>
        </p:blipFill>
        <p:spPr>
          <a:xfrm>
            <a:off x="9220201" y="3852832"/>
            <a:ext cx="2971799" cy="3005165"/>
          </a:xfrm>
          <a:prstGeom prst="rect">
            <a:avLst/>
          </a:prstGeom>
          <a:noFill/>
          <a:ln>
            <a:noFill/>
          </a:ln>
        </p:spPr>
      </p:pic>
      <p:pic>
        <p:nvPicPr>
          <p:cNvPr id="112" name="Shape 112"/>
          <p:cNvPicPr preferRelativeResize="0"/>
          <p:nvPr/>
        </p:nvPicPr>
        <p:blipFill rotWithShape="1">
          <a:blip r:embed="rId3">
            <a:alphaModFix/>
          </a:blip>
          <a:srcRect l="49259" b="18374"/>
          <a:stretch/>
        </p:blipFill>
        <p:spPr>
          <a:xfrm rot="5400000">
            <a:off x="557516" y="-582916"/>
            <a:ext cx="1971064" cy="3111499"/>
          </a:xfrm>
          <a:prstGeom prst="rect">
            <a:avLst/>
          </a:prstGeom>
          <a:noFill/>
          <a:ln>
            <a:noFill/>
          </a:ln>
        </p:spPr>
      </p:pic>
    </p:spTree>
    <p:extLst>
      <p:ext uri="{BB962C8B-B14F-4D97-AF65-F5344CB8AC3E}">
        <p14:creationId xmlns:p14="http://schemas.microsoft.com/office/powerpoint/2010/main" val="31086120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40"/>
        <p:cNvGrpSpPr/>
        <p:nvPr/>
      </p:nvGrpSpPr>
      <p:grpSpPr>
        <a:xfrm>
          <a:off x="0" y="0"/>
          <a:ext cx="0" cy="0"/>
          <a:chOff x="0" y="0"/>
          <a:chExt cx="0" cy="0"/>
        </a:xfrm>
      </p:grpSpPr>
      <p:pic>
        <p:nvPicPr>
          <p:cNvPr id="41" name="Shape 41"/>
          <p:cNvPicPr preferRelativeResize="0"/>
          <p:nvPr/>
        </p:nvPicPr>
        <p:blipFill rotWithShape="1">
          <a:blip r:embed="rId2">
            <a:alphaModFix/>
          </a:blip>
          <a:srcRect l="50049" t="-17056" r="-4964" b="19199"/>
          <a:stretch/>
        </p:blipFill>
        <p:spPr>
          <a:xfrm rot="5400000">
            <a:off x="1375699" y="-1413799"/>
            <a:ext cx="3370000" cy="6172201"/>
          </a:xfrm>
          <a:prstGeom prst="rect">
            <a:avLst/>
          </a:prstGeom>
          <a:noFill/>
          <a:ln>
            <a:noFill/>
          </a:ln>
        </p:spPr>
      </p:pic>
      <p:grpSp>
        <p:nvGrpSpPr>
          <p:cNvPr id="42" name="Shape 42"/>
          <p:cNvGrpSpPr/>
          <p:nvPr/>
        </p:nvGrpSpPr>
        <p:grpSpPr>
          <a:xfrm>
            <a:off x="820301" y="775000"/>
            <a:ext cx="10551199" cy="5308000"/>
            <a:chOff x="615225" y="581250"/>
            <a:chExt cx="7913399" cy="3981000"/>
          </a:xfrm>
        </p:grpSpPr>
        <p:sp>
          <p:nvSpPr>
            <p:cNvPr id="43" name="Shape 4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4" name="Shape 4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45" name="Shape 45"/>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6" name="Shape 46"/>
          <p:cNvSpPr txBox="1">
            <a:spLocks noGrp="1"/>
          </p:cNvSpPr>
          <p:nvPr>
            <p:ph type="body" idx="1"/>
          </p:nvPr>
        </p:nvSpPr>
        <p:spPr>
          <a:xfrm>
            <a:off x="1668801" y="2829933"/>
            <a:ext cx="8854399" cy="3103199"/>
          </a:xfrm>
          <a:prstGeom prst="rect">
            <a:avLst/>
          </a:prstGeom>
        </p:spPr>
        <p:txBody>
          <a:bodyPr lIns="91425" tIns="91425" rIns="91425" bIns="91425" anchor="t"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47" name="Shape 47"/>
          <p:cNvPicPr preferRelativeResize="0"/>
          <p:nvPr/>
        </p:nvPicPr>
        <p:blipFill rotWithShape="1">
          <a:blip r:embed="rId3">
            <a:alphaModFix/>
          </a:blip>
          <a:srcRect r="36415" b="23112"/>
          <a:stretch/>
        </p:blipFill>
        <p:spPr>
          <a:xfrm>
            <a:off x="9863834" y="2463801"/>
            <a:ext cx="2328165" cy="4394199"/>
          </a:xfrm>
          <a:prstGeom prst="rect">
            <a:avLst/>
          </a:prstGeom>
          <a:noFill/>
          <a:ln>
            <a:noFill/>
          </a:ln>
        </p:spPr>
      </p:pic>
      <p:pic>
        <p:nvPicPr>
          <p:cNvPr id="48" name="Shape 48"/>
          <p:cNvPicPr preferRelativeResize="0"/>
          <p:nvPr/>
        </p:nvPicPr>
        <p:blipFill rotWithShape="1">
          <a:blip r:embed="rId4">
            <a:alphaModFix/>
          </a:blip>
          <a:srcRect l="11090" r="-11089" b="16541"/>
          <a:stretch/>
        </p:blipFill>
        <p:spPr>
          <a:xfrm>
            <a:off x="-25400" y="4474000"/>
            <a:ext cx="2328167" cy="2384000"/>
          </a:xfrm>
          <a:prstGeom prst="rect">
            <a:avLst/>
          </a:prstGeom>
          <a:noFill/>
          <a:ln>
            <a:noFill/>
          </a:ln>
        </p:spPr>
      </p:pic>
    </p:spTree>
    <p:extLst>
      <p:ext uri="{BB962C8B-B14F-4D97-AF65-F5344CB8AC3E}">
        <p14:creationId xmlns:p14="http://schemas.microsoft.com/office/powerpoint/2010/main" val="16286279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995A1-750B-C5F0-3318-ACD0FBCF82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2F2299-3F64-55DC-B215-9242B93B6A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D5503F-2B06-21FD-02FD-45FF666FDDE9}"/>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5" name="Footer Placeholder 4">
            <a:extLst>
              <a:ext uri="{FF2B5EF4-FFF2-40B4-BE49-F238E27FC236}">
                <a16:creationId xmlns:a16="http://schemas.microsoft.com/office/drawing/2014/main" id="{5056B08B-D901-EC99-BB08-B3091D5092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52D34D-915E-B183-A803-16185A3E4D6E}"/>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3153432051"/>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774A8-A5FE-D88B-B8CA-5FAB216231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2D3FE2-6C2A-1F52-1039-A46BF8BE81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4024F3-C41C-2127-53EE-3D6A50986F9C}"/>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5" name="Footer Placeholder 4">
            <a:extLst>
              <a:ext uri="{FF2B5EF4-FFF2-40B4-BE49-F238E27FC236}">
                <a16:creationId xmlns:a16="http://schemas.microsoft.com/office/drawing/2014/main" id="{E9E82889-178E-6D0D-4CA3-D7D37E759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30F6E-4572-3BA7-FDD3-4425B5F0293F}"/>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3384999967"/>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E6DD4-D4C0-DCF1-A43B-A8A0C6B0C1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459295-1AE1-0410-86C7-8E5B88255F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75E630-B1F4-7124-6577-856FC06DE639}"/>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5" name="Footer Placeholder 4">
            <a:extLst>
              <a:ext uri="{FF2B5EF4-FFF2-40B4-BE49-F238E27FC236}">
                <a16:creationId xmlns:a16="http://schemas.microsoft.com/office/drawing/2014/main" id="{2231B68B-706E-AC84-46EB-5CB40A1A80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BDFBF-6148-7586-8EEC-56D150455BAA}"/>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1575809080"/>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45DDA-B7E3-91D1-21E3-26B091184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CE0508-3DCF-C088-A566-F541D5FE8C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785187-43DE-8E42-75E5-D90A5EA508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C444CC-2D35-E989-F0E4-A29E865BF574}"/>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6" name="Footer Placeholder 5">
            <a:extLst>
              <a:ext uri="{FF2B5EF4-FFF2-40B4-BE49-F238E27FC236}">
                <a16:creationId xmlns:a16="http://schemas.microsoft.com/office/drawing/2014/main" id="{34DDCDB7-2527-49DB-B863-D1EFFFA1C2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C4444B-AFB9-F3F5-8522-013E58F4CE8B}"/>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2389317175"/>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42306-28C8-8E71-FA47-E839C396BE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722290-71F3-3F25-74A5-C0EAC2DDA8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656390-2313-13BF-5885-BA24EE19C4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67D84D-202F-EC12-3D19-E047AF7B42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F7617A-EDDD-D3FB-C929-2F6057D1C9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CEFDD6-2F9D-13E3-5D00-66ABC14698A9}"/>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8" name="Footer Placeholder 7">
            <a:extLst>
              <a:ext uri="{FF2B5EF4-FFF2-40B4-BE49-F238E27FC236}">
                <a16:creationId xmlns:a16="http://schemas.microsoft.com/office/drawing/2014/main" id="{D5044ECC-0C56-2A53-7FE8-88030FFDD7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3E1A42-FA34-6E0E-AEF5-4079797F6ECA}"/>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2251753388"/>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D397C-CF23-8CEF-522C-3E5CB83ABC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12DF57-1A85-3CA0-483C-36B96A36A9A7}"/>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4" name="Footer Placeholder 3">
            <a:extLst>
              <a:ext uri="{FF2B5EF4-FFF2-40B4-BE49-F238E27FC236}">
                <a16:creationId xmlns:a16="http://schemas.microsoft.com/office/drawing/2014/main" id="{A25EC9A5-8756-BB65-1034-85CD091349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ABADD1-0108-4139-0ADC-75DF1FA0BCB2}"/>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3375048596"/>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95AE2F-A40E-58FC-966C-6085C6182E8B}"/>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3" name="Footer Placeholder 2">
            <a:extLst>
              <a:ext uri="{FF2B5EF4-FFF2-40B4-BE49-F238E27FC236}">
                <a16:creationId xmlns:a16="http://schemas.microsoft.com/office/drawing/2014/main" id="{071B9FEC-8A33-8637-C107-119840D980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A825A5-E3C1-FA0D-793E-1FE12CBF3814}"/>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30007766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0D75D-2E0E-8B17-5F59-235BCF1E1A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5945AD-24ED-49AB-8B73-BB32913B38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8158F6-8770-E4CD-CEE7-C310E4E13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D7BC9-B920-B0CB-268A-693B8D61EB81}"/>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6" name="Footer Placeholder 5">
            <a:extLst>
              <a:ext uri="{FF2B5EF4-FFF2-40B4-BE49-F238E27FC236}">
                <a16:creationId xmlns:a16="http://schemas.microsoft.com/office/drawing/2014/main" id="{FC9A6580-81C2-7CCA-2F50-5BDAB59251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256BCA-2BE6-7752-C3D8-8AFAE19EE286}"/>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21968025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6881770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ED2FD-344D-2D77-3775-591ACC7672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BEBD80-CE93-7530-E33C-3E9D98ADD0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BFE066-DFCD-40C1-501D-D2F72B1E48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378701-0CCF-281B-305F-7925358B1AAC}"/>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6" name="Footer Placeholder 5">
            <a:extLst>
              <a:ext uri="{FF2B5EF4-FFF2-40B4-BE49-F238E27FC236}">
                <a16:creationId xmlns:a16="http://schemas.microsoft.com/office/drawing/2014/main" id="{CCCB55B9-6011-88CE-A599-F1D5F7E9C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FF1E19-F5B1-4270-94F1-AC37B3CFD0B9}"/>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1150905738"/>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BBCF8-7C88-42E5-3579-8C21500BAB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B39C3D-9B31-1A0D-80C2-F355F3BC66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6866A-8AEA-176F-BFDE-E0B1AB7664BF}"/>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5" name="Footer Placeholder 4">
            <a:extLst>
              <a:ext uri="{FF2B5EF4-FFF2-40B4-BE49-F238E27FC236}">
                <a16:creationId xmlns:a16="http://schemas.microsoft.com/office/drawing/2014/main" id="{70DCA3C8-AE1E-7E92-FD30-58BA0250E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F2CE70-ED3A-63F6-E1DE-B2D225625415}"/>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370341253"/>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75A3A4-4B27-AC00-034E-4755238F1A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B11FF0-F706-69C2-CDA6-998FD7D0D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1EE42-393E-824F-094E-6B673D3E55BB}"/>
              </a:ext>
            </a:extLst>
          </p:cNvPr>
          <p:cNvSpPr>
            <a:spLocks noGrp="1"/>
          </p:cNvSpPr>
          <p:nvPr>
            <p:ph type="dt" sz="half" idx="10"/>
          </p:nvPr>
        </p:nvSpPr>
        <p:spPr/>
        <p:txBody>
          <a:bodyPr/>
          <a:lstStyle/>
          <a:p>
            <a:fld id="{4CD3E546-011B-47CC-A9A6-7914C8C80387}" type="datetimeFigureOut">
              <a:rPr lang="en-US" smtClean="0"/>
              <a:t>1/31/2023</a:t>
            </a:fld>
            <a:endParaRPr lang="en-US"/>
          </a:p>
        </p:txBody>
      </p:sp>
      <p:sp>
        <p:nvSpPr>
          <p:cNvPr id="5" name="Footer Placeholder 4">
            <a:extLst>
              <a:ext uri="{FF2B5EF4-FFF2-40B4-BE49-F238E27FC236}">
                <a16:creationId xmlns:a16="http://schemas.microsoft.com/office/drawing/2014/main" id="{E61AB82D-3C62-D216-8E5B-59E0629258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63A985-9FCF-DDD3-4ED2-478E1CDD4F27}"/>
              </a:ext>
            </a:extLst>
          </p:cNvPr>
          <p:cNvSpPr>
            <a:spLocks noGrp="1"/>
          </p:cNvSpPr>
          <p:nvPr>
            <p:ph type="sldNum" sz="quarter" idx="12"/>
          </p:nvPr>
        </p:nvSpPr>
        <p:spPr/>
        <p:txBody>
          <a:bodyPr/>
          <a:lstStyle/>
          <a:p>
            <a:fld id="{3A6E3A80-3C95-432A-B478-1F2F8CC5B224}" type="slidenum">
              <a:rPr lang="en-US" smtClean="0"/>
              <a:t>‹#›</a:t>
            </a:fld>
            <a:endParaRPr lang="en-US"/>
          </a:p>
        </p:txBody>
      </p:sp>
    </p:spTree>
    <p:extLst>
      <p:ext uri="{BB962C8B-B14F-4D97-AF65-F5344CB8AC3E}">
        <p14:creationId xmlns:p14="http://schemas.microsoft.com/office/powerpoint/2010/main" val="2705551770"/>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sp>
        <p:nvSpPr>
          <p:cNvPr id="54" name="Shape 54"/>
          <p:cNvSpPr txBox="1">
            <a:spLocks noGrp="1"/>
          </p:cNvSpPr>
          <p:nvPr>
            <p:ph type="title"/>
          </p:nvPr>
        </p:nvSpPr>
        <p:spPr>
          <a:xfrm>
            <a:off x="1668801" y="1392234"/>
            <a:ext cx="88543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1588867"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body" idx="2"/>
          </p:nvPr>
        </p:nvSpPr>
        <p:spPr>
          <a:xfrm>
            <a:off x="6227734" y="2821031"/>
            <a:ext cx="43755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345218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071356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43008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2.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theme" Target="../theme/theme3.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4.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5.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t>1/31/2023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1935911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 id="2147483661" r:id="rId12"/>
    <p:sldLayoutId id="2147483660" r:id="rId13"/>
    <p:sldLayoutId id="2147483651"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 id="2147483672" r:id="rId23"/>
    <p:sldLayoutId id="2147483673" r:id="rId24"/>
    <p:sldLayoutId id="2147483675" r:id="rId25"/>
    <p:sldLayoutId id="2147483676" r:id="rId26"/>
    <p:sldLayoutId id="2147483677" r:id="rId27"/>
    <p:sldLayoutId id="2147483715" r:id="rId28"/>
    <p:sldLayoutId id="2147483743" r:id="rId29"/>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7" y="-30"/>
            <a:ext cx="12191729" cy="6857836"/>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
        <p:nvSpPr>
          <p:cNvPr id="158" name="Shape 158"/>
          <p:cNvSpPr txBox="1">
            <a:spLocks noGrp="1"/>
          </p:cNvSpPr>
          <p:nvPr>
            <p:ph type="title"/>
          </p:nvPr>
        </p:nvSpPr>
        <p:spPr>
          <a:xfrm>
            <a:off x="997233" y="300033"/>
            <a:ext cx="9055600" cy="11432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997233" y="1753200"/>
            <a:ext cx="9055600" cy="48144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extLst>
      <p:ext uri="{BB962C8B-B14F-4D97-AF65-F5344CB8AC3E}">
        <p14:creationId xmlns:p14="http://schemas.microsoft.com/office/powerpoint/2010/main" val="4107442169"/>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BFAF5"/>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668801" y="1392234"/>
            <a:ext cx="8854399" cy="1271999"/>
          </a:xfrm>
          <a:prstGeom prst="rect">
            <a:avLst/>
          </a:prstGeom>
          <a:noFill/>
          <a:ln>
            <a:noFill/>
          </a:ln>
        </p:spPr>
        <p:txBody>
          <a:bodyPr lIns="91425" tIns="91425" rIns="91425" bIns="91425" anchor="t" anchorCtr="0"/>
          <a:lstStyle>
            <a:lvl1pPr lvl="0">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1668801" y="2829933"/>
            <a:ext cx="8854399" cy="3103199"/>
          </a:xfrm>
          <a:prstGeom prst="rect">
            <a:avLst/>
          </a:prstGeom>
          <a:noFill/>
          <a:ln>
            <a:noFill/>
          </a:ln>
        </p:spPr>
        <p:txBody>
          <a:bodyPr lIns="91425" tIns="91425" rIns="91425" bIns="91425" anchor="t" anchorCtr="0"/>
          <a:lstStyle>
            <a:lvl1pPr lvl="0">
              <a:spcBef>
                <a:spcPts val="600"/>
              </a:spcBef>
              <a:buClr>
                <a:schemeClr val="dk2"/>
              </a:buClr>
              <a:buFont typeface="Tinos"/>
              <a:buChar char="◉"/>
              <a:defRPr>
                <a:solidFill>
                  <a:schemeClr val="dk2"/>
                </a:solidFill>
                <a:latin typeface="Tinos"/>
                <a:ea typeface="Tinos"/>
                <a:cs typeface="Tinos"/>
                <a:sym typeface="Tinos"/>
              </a:defRPr>
            </a:lvl1pPr>
            <a:lvl2pPr lvl="1">
              <a:spcBef>
                <a:spcPts val="480"/>
              </a:spcBef>
              <a:buClr>
                <a:schemeClr val="dk2"/>
              </a:buClr>
              <a:buFont typeface="Tinos"/>
              <a:buChar char="◎"/>
              <a:defRPr>
                <a:solidFill>
                  <a:schemeClr val="dk2"/>
                </a:solidFill>
                <a:latin typeface="Tinos"/>
                <a:ea typeface="Tinos"/>
                <a:cs typeface="Tinos"/>
                <a:sym typeface="Tinos"/>
              </a:defRPr>
            </a:lvl2pPr>
            <a:lvl3pPr lvl="2">
              <a:spcBef>
                <a:spcPts val="480"/>
              </a:spcBef>
              <a:buClr>
                <a:schemeClr val="dk2"/>
              </a:buClr>
              <a:buFont typeface="Tinos"/>
              <a:buChar char="○"/>
              <a:defRPr>
                <a:solidFill>
                  <a:schemeClr val="dk2"/>
                </a:solidFill>
                <a:latin typeface="Tinos"/>
                <a:ea typeface="Tinos"/>
                <a:cs typeface="Tinos"/>
                <a:sym typeface="Tinos"/>
              </a:defRPr>
            </a:lvl3pPr>
            <a:lvl4pPr lvl="3">
              <a:spcBef>
                <a:spcPts val="360"/>
              </a:spcBef>
              <a:buClr>
                <a:schemeClr val="dk2"/>
              </a:buClr>
              <a:buFont typeface="Tinos"/>
              <a:defRPr>
                <a:solidFill>
                  <a:schemeClr val="dk2"/>
                </a:solidFill>
                <a:latin typeface="Tinos"/>
                <a:ea typeface="Tinos"/>
                <a:cs typeface="Tinos"/>
                <a:sym typeface="Tinos"/>
              </a:defRPr>
            </a:lvl4pPr>
            <a:lvl5pPr lvl="4">
              <a:spcBef>
                <a:spcPts val="360"/>
              </a:spcBef>
              <a:buClr>
                <a:schemeClr val="dk2"/>
              </a:buClr>
              <a:buFont typeface="Tinos"/>
              <a:defRPr>
                <a:solidFill>
                  <a:schemeClr val="dk2"/>
                </a:solidFill>
                <a:latin typeface="Tinos"/>
                <a:ea typeface="Tinos"/>
                <a:cs typeface="Tinos"/>
                <a:sym typeface="Tinos"/>
              </a:defRPr>
            </a:lvl5pPr>
            <a:lvl6pPr lvl="5">
              <a:spcBef>
                <a:spcPts val="360"/>
              </a:spcBef>
              <a:buClr>
                <a:schemeClr val="dk2"/>
              </a:buClr>
              <a:buFont typeface="Tinos"/>
              <a:defRPr>
                <a:solidFill>
                  <a:schemeClr val="dk2"/>
                </a:solidFill>
                <a:latin typeface="Tinos"/>
                <a:ea typeface="Tinos"/>
                <a:cs typeface="Tinos"/>
                <a:sym typeface="Tinos"/>
              </a:defRPr>
            </a:lvl6pPr>
            <a:lvl7pPr lvl="6">
              <a:spcBef>
                <a:spcPts val="360"/>
              </a:spcBef>
              <a:buClr>
                <a:schemeClr val="dk2"/>
              </a:buClr>
              <a:buFont typeface="Tinos"/>
              <a:defRPr>
                <a:solidFill>
                  <a:schemeClr val="dk2"/>
                </a:solidFill>
                <a:latin typeface="Tinos"/>
                <a:ea typeface="Tinos"/>
                <a:cs typeface="Tinos"/>
                <a:sym typeface="Tinos"/>
              </a:defRPr>
            </a:lvl7pPr>
            <a:lvl8pPr lvl="7">
              <a:spcBef>
                <a:spcPts val="360"/>
              </a:spcBef>
              <a:buClr>
                <a:schemeClr val="dk2"/>
              </a:buClr>
              <a:buFont typeface="Tinos"/>
              <a:defRPr>
                <a:solidFill>
                  <a:schemeClr val="dk2"/>
                </a:solidFill>
                <a:latin typeface="Tinos"/>
                <a:ea typeface="Tinos"/>
                <a:cs typeface="Tinos"/>
                <a:sym typeface="Tinos"/>
              </a:defRPr>
            </a:lvl8pPr>
            <a:lvl9pPr lvl="8">
              <a:spcBef>
                <a:spcPts val="360"/>
              </a:spcBef>
              <a:buClr>
                <a:schemeClr val="dk2"/>
              </a:buClr>
              <a:buFont typeface="Tinos"/>
              <a:defRPr>
                <a:solidFill>
                  <a:schemeClr val="dk2"/>
                </a:solidFill>
                <a:latin typeface="Tinos"/>
                <a:ea typeface="Tinos"/>
                <a:cs typeface="Tinos"/>
                <a:sym typeface="Tinos"/>
              </a:defRPr>
            </a:lvl9pPr>
          </a:lstStyle>
          <a:p>
            <a:endParaRPr/>
          </a:p>
        </p:txBody>
      </p:sp>
    </p:spTree>
    <p:extLst>
      <p:ext uri="{BB962C8B-B14F-4D97-AF65-F5344CB8AC3E}">
        <p14:creationId xmlns:p14="http://schemas.microsoft.com/office/powerpoint/2010/main" val="2657992569"/>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10" r:id="rId6"/>
    <p:sldLayoutId id="2147483711" r:id="rId7"/>
    <p:sldLayoutId id="2147483712" r:id="rId8"/>
    <p:sldLayoutId id="2147483713" r:id="rId9"/>
    <p:sldLayoutId id="214748371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BFAF5"/>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668801" y="1392234"/>
            <a:ext cx="8854399" cy="1271999"/>
          </a:xfrm>
          <a:prstGeom prst="rect">
            <a:avLst/>
          </a:prstGeom>
          <a:noFill/>
          <a:ln>
            <a:noFill/>
          </a:ln>
        </p:spPr>
        <p:txBody>
          <a:bodyPr lIns="91425" tIns="91425" rIns="91425" bIns="91425" anchor="t" anchorCtr="0"/>
          <a:lstStyle>
            <a:lvl1pPr lvl="0">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1668801" y="2829933"/>
            <a:ext cx="8854399" cy="3103199"/>
          </a:xfrm>
          <a:prstGeom prst="rect">
            <a:avLst/>
          </a:prstGeom>
          <a:noFill/>
          <a:ln>
            <a:noFill/>
          </a:ln>
        </p:spPr>
        <p:txBody>
          <a:bodyPr lIns="91425" tIns="91425" rIns="91425" bIns="91425" anchor="t" anchorCtr="0"/>
          <a:lstStyle>
            <a:lvl1pPr lvl="0">
              <a:spcBef>
                <a:spcPts val="600"/>
              </a:spcBef>
              <a:buClr>
                <a:schemeClr val="dk2"/>
              </a:buClr>
              <a:buFont typeface="Tinos"/>
              <a:buChar char="◉"/>
              <a:defRPr>
                <a:solidFill>
                  <a:schemeClr val="dk2"/>
                </a:solidFill>
                <a:latin typeface="Tinos"/>
                <a:ea typeface="Tinos"/>
                <a:cs typeface="Tinos"/>
                <a:sym typeface="Tinos"/>
              </a:defRPr>
            </a:lvl1pPr>
            <a:lvl2pPr lvl="1">
              <a:spcBef>
                <a:spcPts val="480"/>
              </a:spcBef>
              <a:buClr>
                <a:schemeClr val="dk2"/>
              </a:buClr>
              <a:buFont typeface="Tinos"/>
              <a:buChar char="◎"/>
              <a:defRPr>
                <a:solidFill>
                  <a:schemeClr val="dk2"/>
                </a:solidFill>
                <a:latin typeface="Tinos"/>
                <a:ea typeface="Tinos"/>
                <a:cs typeface="Tinos"/>
                <a:sym typeface="Tinos"/>
              </a:defRPr>
            </a:lvl2pPr>
            <a:lvl3pPr lvl="2">
              <a:spcBef>
                <a:spcPts val="480"/>
              </a:spcBef>
              <a:buClr>
                <a:schemeClr val="dk2"/>
              </a:buClr>
              <a:buFont typeface="Tinos"/>
              <a:buChar char="○"/>
              <a:defRPr>
                <a:solidFill>
                  <a:schemeClr val="dk2"/>
                </a:solidFill>
                <a:latin typeface="Tinos"/>
                <a:ea typeface="Tinos"/>
                <a:cs typeface="Tinos"/>
                <a:sym typeface="Tinos"/>
              </a:defRPr>
            </a:lvl3pPr>
            <a:lvl4pPr lvl="3">
              <a:spcBef>
                <a:spcPts val="360"/>
              </a:spcBef>
              <a:buClr>
                <a:schemeClr val="dk2"/>
              </a:buClr>
              <a:buFont typeface="Tinos"/>
              <a:defRPr>
                <a:solidFill>
                  <a:schemeClr val="dk2"/>
                </a:solidFill>
                <a:latin typeface="Tinos"/>
                <a:ea typeface="Tinos"/>
                <a:cs typeface="Tinos"/>
                <a:sym typeface="Tinos"/>
              </a:defRPr>
            </a:lvl4pPr>
            <a:lvl5pPr lvl="4">
              <a:spcBef>
                <a:spcPts val="360"/>
              </a:spcBef>
              <a:buClr>
                <a:schemeClr val="dk2"/>
              </a:buClr>
              <a:buFont typeface="Tinos"/>
              <a:defRPr>
                <a:solidFill>
                  <a:schemeClr val="dk2"/>
                </a:solidFill>
                <a:latin typeface="Tinos"/>
                <a:ea typeface="Tinos"/>
                <a:cs typeface="Tinos"/>
                <a:sym typeface="Tinos"/>
              </a:defRPr>
            </a:lvl5pPr>
            <a:lvl6pPr lvl="5">
              <a:spcBef>
                <a:spcPts val="360"/>
              </a:spcBef>
              <a:buClr>
                <a:schemeClr val="dk2"/>
              </a:buClr>
              <a:buFont typeface="Tinos"/>
              <a:defRPr>
                <a:solidFill>
                  <a:schemeClr val="dk2"/>
                </a:solidFill>
                <a:latin typeface="Tinos"/>
                <a:ea typeface="Tinos"/>
                <a:cs typeface="Tinos"/>
                <a:sym typeface="Tinos"/>
              </a:defRPr>
            </a:lvl6pPr>
            <a:lvl7pPr lvl="6">
              <a:spcBef>
                <a:spcPts val="360"/>
              </a:spcBef>
              <a:buClr>
                <a:schemeClr val="dk2"/>
              </a:buClr>
              <a:buFont typeface="Tinos"/>
              <a:defRPr>
                <a:solidFill>
                  <a:schemeClr val="dk2"/>
                </a:solidFill>
                <a:latin typeface="Tinos"/>
                <a:ea typeface="Tinos"/>
                <a:cs typeface="Tinos"/>
                <a:sym typeface="Tinos"/>
              </a:defRPr>
            </a:lvl7pPr>
            <a:lvl8pPr lvl="7">
              <a:spcBef>
                <a:spcPts val="360"/>
              </a:spcBef>
              <a:buClr>
                <a:schemeClr val="dk2"/>
              </a:buClr>
              <a:buFont typeface="Tinos"/>
              <a:defRPr>
                <a:solidFill>
                  <a:schemeClr val="dk2"/>
                </a:solidFill>
                <a:latin typeface="Tinos"/>
                <a:ea typeface="Tinos"/>
                <a:cs typeface="Tinos"/>
                <a:sym typeface="Tinos"/>
              </a:defRPr>
            </a:lvl8pPr>
            <a:lvl9pPr lvl="8">
              <a:spcBef>
                <a:spcPts val="360"/>
              </a:spcBef>
              <a:buClr>
                <a:schemeClr val="dk2"/>
              </a:buClr>
              <a:buFont typeface="Tinos"/>
              <a:defRPr>
                <a:solidFill>
                  <a:schemeClr val="dk2"/>
                </a:solidFill>
                <a:latin typeface="Tinos"/>
                <a:ea typeface="Tinos"/>
                <a:cs typeface="Tinos"/>
                <a:sym typeface="Tinos"/>
              </a:defRPr>
            </a:lvl9pPr>
          </a:lstStyle>
          <a:p>
            <a:endParaRPr/>
          </a:p>
        </p:txBody>
      </p:sp>
    </p:spTree>
    <p:extLst>
      <p:ext uri="{BB962C8B-B14F-4D97-AF65-F5344CB8AC3E}">
        <p14:creationId xmlns:p14="http://schemas.microsoft.com/office/powerpoint/2010/main" val="2356568680"/>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1FF026-D896-CDB2-CAE6-BDD27ECD3D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8AB7F4-3D99-EE9A-F872-4A3807FDD5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A9E2A1-B228-1683-0DB6-C374382282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t>1/31/2023</a:t>
            </a:fld>
            <a:endParaRPr lang="en-US"/>
          </a:p>
        </p:txBody>
      </p:sp>
      <p:sp>
        <p:nvSpPr>
          <p:cNvPr id="5" name="Footer Placeholder 4">
            <a:extLst>
              <a:ext uri="{FF2B5EF4-FFF2-40B4-BE49-F238E27FC236}">
                <a16:creationId xmlns:a16="http://schemas.microsoft.com/office/drawing/2014/main" id="{A3F190C7-15D9-4788-BDC7-971A4D1969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268265-A08A-4F29-47C2-3897B493C0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363354039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44.jpe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53.png"/><Relationship Id="rId4"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43.xml"/><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43.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5.xml"/><Relationship Id="rId1" Type="http://schemas.openxmlformats.org/officeDocument/2006/relationships/slideLayout" Target="../slideLayouts/slideLayout43.xml"/><Relationship Id="rId6" Type="http://schemas.openxmlformats.org/officeDocument/2006/relationships/image" Target="../media/image58.jpeg"/><Relationship Id="rId5" Type="http://schemas.openxmlformats.org/officeDocument/2006/relationships/image" Target="../media/image61.jpeg"/><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6.xml"/><Relationship Id="rId1" Type="http://schemas.openxmlformats.org/officeDocument/2006/relationships/slideLayout" Target="../slideLayouts/slideLayout44.xml"/><Relationship Id="rId5" Type="http://schemas.openxmlformats.org/officeDocument/2006/relationships/image" Target="../media/image64.pn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7.xml"/><Relationship Id="rId1" Type="http://schemas.openxmlformats.org/officeDocument/2006/relationships/slideLayout" Target="../slideLayouts/slideLayout44.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2.xml"/><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3.xml"/><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55.xml"/><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6.xml"/><Relationship Id="rId1" Type="http://schemas.openxmlformats.org/officeDocument/2006/relationships/slideLayout" Target="../slideLayouts/slideLayout55.xml"/></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7.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8.xml"/><Relationship Id="rId1" Type="http://schemas.openxmlformats.org/officeDocument/2006/relationships/slideLayout" Target="../slideLayouts/slideLayout55.xml"/><Relationship Id="rId5" Type="http://schemas.openxmlformats.org/officeDocument/2006/relationships/image" Target="../media/image76.jpeg"/><Relationship Id="rId4" Type="http://schemas.openxmlformats.org/officeDocument/2006/relationships/image" Target="../media/image75.jpeg"/></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61.xml"/><Relationship Id="rId5" Type="http://schemas.openxmlformats.org/officeDocument/2006/relationships/image" Target="../media/image64.png"/><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6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1.xml"/><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2.xml"/><Relationship Id="rId1" Type="http://schemas.openxmlformats.org/officeDocument/2006/relationships/slideLayout" Target="../slideLayouts/slideLayout6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3.xml"/><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53.xml"/><Relationship Id="rId5" Type="http://schemas.openxmlformats.org/officeDocument/2006/relationships/image" Target="../media/image64.png"/><Relationship Id="rId4" Type="http://schemas.openxmlformats.org/officeDocument/2006/relationships/image" Target="../media/image63.jpe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3.xml"/><Relationship Id="rId5" Type="http://schemas.openxmlformats.org/officeDocument/2006/relationships/image" Target="../media/image68.jpeg"/><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6.xml"/><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gif"/><Relationship Id="rId18" Type="http://schemas.openxmlformats.org/officeDocument/2006/relationships/image" Target="../media/image30.png"/><Relationship Id="rId26" Type="http://schemas.openxmlformats.org/officeDocument/2006/relationships/image" Target="../media/image34.png"/><Relationship Id="rId3" Type="http://schemas.openxmlformats.org/officeDocument/2006/relationships/slideLayout" Target="../slideLayouts/slideLayout2.xml"/><Relationship Id="rId21" Type="http://schemas.openxmlformats.org/officeDocument/2006/relationships/slide" Target="slide7.xml"/><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gif"/><Relationship Id="rId25" Type="http://schemas.openxmlformats.org/officeDocument/2006/relationships/slide" Target="slide9.xml"/><Relationship Id="rId2" Type="http://schemas.openxmlformats.org/officeDocument/2006/relationships/audio" Target="../media/media4.wma"/><Relationship Id="rId16" Type="http://schemas.openxmlformats.org/officeDocument/2006/relationships/image" Target="../media/image28.png"/><Relationship Id="rId20" Type="http://schemas.openxmlformats.org/officeDocument/2006/relationships/image" Target="../media/image31.png"/><Relationship Id="rId29" Type="http://schemas.openxmlformats.org/officeDocument/2006/relationships/slide" Target="slide11.xml"/><Relationship Id="rId1" Type="http://schemas.microsoft.com/office/2007/relationships/media" Target="../media/media4.wma"/><Relationship Id="rId6" Type="http://schemas.openxmlformats.org/officeDocument/2006/relationships/image" Target="../media/image18.png"/><Relationship Id="rId11" Type="http://schemas.openxmlformats.org/officeDocument/2006/relationships/image" Target="../media/image23.png"/><Relationship Id="rId24" Type="http://schemas.openxmlformats.org/officeDocument/2006/relationships/image" Target="../media/image33.png"/><Relationship Id="rId32" Type="http://schemas.openxmlformats.org/officeDocument/2006/relationships/slide" Target="slide12.xml"/><Relationship Id="rId5" Type="http://schemas.openxmlformats.org/officeDocument/2006/relationships/image" Target="../media/image17.jpeg"/><Relationship Id="rId15" Type="http://schemas.openxmlformats.org/officeDocument/2006/relationships/image" Target="../media/image27.gif"/><Relationship Id="rId23" Type="http://schemas.openxmlformats.org/officeDocument/2006/relationships/slide" Target="slide8.xml"/><Relationship Id="rId28" Type="http://schemas.openxmlformats.org/officeDocument/2006/relationships/image" Target="../media/image35.png"/><Relationship Id="rId10" Type="http://schemas.openxmlformats.org/officeDocument/2006/relationships/image" Target="../media/image22.png"/><Relationship Id="rId19" Type="http://schemas.openxmlformats.org/officeDocument/2006/relationships/slide" Target="slide6.xml"/><Relationship Id="rId31" Type="http://schemas.openxmlformats.org/officeDocument/2006/relationships/image" Target="../media/image37.jpeg"/><Relationship Id="rId4" Type="http://schemas.openxmlformats.org/officeDocument/2006/relationships/audio" Target="../media/audio1.wav"/><Relationship Id="rId9" Type="http://schemas.openxmlformats.org/officeDocument/2006/relationships/image" Target="../media/image21.png"/><Relationship Id="rId14" Type="http://schemas.openxmlformats.org/officeDocument/2006/relationships/image" Target="../media/image26.gif"/><Relationship Id="rId22" Type="http://schemas.openxmlformats.org/officeDocument/2006/relationships/image" Target="../media/image32.png"/><Relationship Id="rId27" Type="http://schemas.openxmlformats.org/officeDocument/2006/relationships/slide" Target="slide10.xml"/><Relationship Id="rId30" Type="http://schemas.openxmlformats.org/officeDocument/2006/relationships/image" Target="../media/image36.png"/></Relationships>
</file>

<file path=ppt/slides/_rels/slide5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7.xml"/><Relationship Id="rId1" Type="http://schemas.openxmlformats.org/officeDocument/2006/relationships/slideLayout" Target="../slideLayouts/slideLayout53.xml"/></Relationships>
</file>

<file path=ppt/slides/_rels/slide5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8.xml"/><Relationship Id="rId1" Type="http://schemas.openxmlformats.org/officeDocument/2006/relationships/slideLayout" Target="../slideLayouts/slideLayout53.xml"/></Relationships>
</file>

<file path=ppt/slides/_rels/slide5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9.xml"/><Relationship Id="rId1" Type="http://schemas.openxmlformats.org/officeDocument/2006/relationships/slideLayout" Target="../slideLayouts/slideLayout53.xml"/></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0.xml"/><Relationship Id="rId1" Type="http://schemas.openxmlformats.org/officeDocument/2006/relationships/slideLayout" Target="../slideLayouts/slideLayout53.xml"/></Relationships>
</file>

<file path=ppt/slides/_rels/slide5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1.xml"/><Relationship Id="rId1" Type="http://schemas.openxmlformats.org/officeDocument/2006/relationships/slideLayout" Target="../slideLayouts/slideLayout53.xml"/></Relationships>
</file>

<file path=ppt/slides/_rels/slide5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2.xml"/><Relationship Id="rId1" Type="http://schemas.openxmlformats.org/officeDocument/2006/relationships/slideLayout" Target="../slideLayouts/slideLayout27.xml"/><Relationship Id="rId5" Type="http://schemas.openxmlformats.org/officeDocument/2006/relationships/image" Target="../media/image92.jpeg"/><Relationship Id="rId4" Type="http://schemas.openxmlformats.org/officeDocument/2006/relationships/image" Target="../media/image91.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slide" Target="slide5.xm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n35 zalo Dinhtuanly"/>
          <p:cNvPicPr>
            <a:picLocks noChangeAspect="1" noChangeArrowheads="1"/>
          </p:cNvPicPr>
          <p:nvPr/>
        </p:nvPicPr>
        <p:blipFill rotWithShape="1">
          <a:blip r:embed="rId2">
            <a:extLst>
              <a:ext uri="{28A0092B-C50C-407E-A947-70E740481C1C}">
                <a14:useLocalDpi xmlns:a14="http://schemas.microsoft.com/office/drawing/2010/main" val="0"/>
              </a:ext>
            </a:extLst>
          </a:blip>
          <a:srcRect t="16031" b="16031"/>
          <a:stretch/>
        </p:blipFill>
        <p:spPr bwMode="auto">
          <a:xfrm>
            <a:off x="0" y="2139"/>
            <a:ext cx="12192000" cy="6858000"/>
          </a:xfrm>
          <a:prstGeom prst="rect">
            <a:avLst/>
          </a:prstGeom>
          <a:solidFill>
            <a:srgbClr val="34434A">
              <a:alpha val="45000"/>
            </a:srgbClr>
          </a:solidFill>
        </p:spPr>
      </p:pic>
      <p:sp>
        <p:nvSpPr>
          <p:cNvPr id="4" name="TextBox 3" descr="n35 zalo Dinhtuanly"/>
          <p:cNvSpPr txBox="1"/>
          <p:nvPr/>
        </p:nvSpPr>
        <p:spPr>
          <a:xfrm>
            <a:off x="2663847" y="487692"/>
            <a:ext cx="7889967" cy="1754326"/>
          </a:xfrm>
          <a:prstGeom prst="rect">
            <a:avLst/>
          </a:prstGeom>
          <a:solidFill>
            <a:srgbClr val="34434A">
              <a:alpha val="54000"/>
            </a:srgbClr>
          </a:solidFill>
          <a:ln w="57150">
            <a:solidFill>
              <a:srgbClr val="AEF03A"/>
            </a:solidFill>
          </a:ln>
        </p:spPr>
        <p:txBody>
          <a:bodyPr wrap="square" rtlCol="0">
            <a:spAutoFit/>
          </a:bodyPr>
          <a:lstStyle/>
          <a:p>
            <a:pPr algn="ctr">
              <a:lnSpc>
                <a:spcPct val="150000"/>
              </a:lnSpc>
            </a:pPr>
            <a:r>
              <a:rPr lang="en-US" sz="2800">
                <a:solidFill>
                  <a:schemeClr val="bg1"/>
                </a:solidFill>
                <a:latin typeface="#9Slide05 Lobster" panose="02000506000000020003" pitchFamily="2" charset="0"/>
              </a:rPr>
              <a:t>Chuyên đề 3</a:t>
            </a:r>
            <a:r>
              <a:rPr lang="en-US" sz="1400">
                <a:solidFill>
                  <a:schemeClr val="bg1"/>
                </a:solidFill>
                <a:latin typeface="#9Slide03 Maven Pro Black" panose="00000A00000000000000" pitchFamily="2" charset="0"/>
              </a:rPr>
              <a:t>: </a:t>
            </a:r>
            <a:r>
              <a:rPr lang="en-US" sz="3600">
                <a:solidFill>
                  <a:schemeClr val="bg1"/>
                </a:solidFill>
                <a:latin typeface="#9Slide03 SVN-Kelson Sans Bold" panose="02000500000000000000" pitchFamily="2" charset="0"/>
              </a:rPr>
              <a:t>VẬT LÝ VỚI GIÁO DỤC BẢO VỆ MÔI TRƯỜNG</a:t>
            </a:r>
          </a:p>
        </p:txBody>
      </p:sp>
      <p:pic>
        <p:nvPicPr>
          <p:cNvPr id="1026" name="Picture 2" descr="n35 zalo Dinhtuanly"/>
          <p:cNvPicPr>
            <a:picLocks noChangeAspect="1" noChangeArrowheads="1"/>
          </p:cNvPicPr>
          <p:nvPr/>
        </p:nvPicPr>
        <p:blipFill rotWithShape="1">
          <a:blip r:embed="rId3">
            <a:extLst>
              <a:ext uri="{28A0092B-C50C-407E-A947-70E740481C1C}">
                <a14:useLocalDpi xmlns:a14="http://schemas.microsoft.com/office/drawing/2010/main" val="0"/>
              </a:ext>
            </a:extLst>
          </a:blip>
          <a:srcRect l="5293" r="13648"/>
          <a:stretch/>
        </p:blipFill>
        <p:spPr bwMode="auto">
          <a:xfrm>
            <a:off x="704851" y="423475"/>
            <a:ext cx="1866900" cy="1790684"/>
          </a:xfrm>
          <a:prstGeom prst="flowChartConnector">
            <a:avLst/>
          </a:prstGeom>
          <a:solidFill>
            <a:srgbClr val="34434A">
              <a:alpha val="41000"/>
            </a:srgbClr>
          </a:solidFill>
        </p:spPr>
      </p:pic>
    </p:spTree>
    <p:extLst>
      <p:ext uri="{BB962C8B-B14F-4D97-AF65-F5344CB8AC3E}">
        <p14:creationId xmlns:p14="http://schemas.microsoft.com/office/powerpoint/2010/main" val="433354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descr="n35 zalo Dinhtuanly"/>
          <p:cNvPicPr>
            <a:picLocks noChangeAspect="1" noChangeArrowheads="1"/>
          </p:cNvPicPr>
          <p:nvPr/>
        </p:nvPicPr>
        <p:blipFill rotWithShape="1">
          <a:blip r:embed="rId4">
            <a:extLst>
              <a:ext uri="{28A0092B-C50C-407E-A947-70E740481C1C}">
                <a14:useLocalDpi xmlns:a14="http://schemas.microsoft.com/office/drawing/2010/main" val="0"/>
              </a:ext>
            </a:extLst>
          </a:blip>
          <a:srcRect l="-1161" t="39370" r="1161" b="16898"/>
          <a:stretch/>
        </p:blipFill>
        <p:spPr bwMode="auto">
          <a:xfrm>
            <a:off x="-135032" y="1"/>
            <a:ext cx="12327032" cy="693395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
        <p:nvSpPr>
          <p:cNvPr id="6" name="Snip Diagonal Corner Rectangle 5" descr="n35 zalo Dinhtuanly"/>
          <p:cNvSpPr/>
          <p:nvPr/>
        </p:nvSpPr>
        <p:spPr>
          <a:xfrm>
            <a:off x="6287917" y="660110"/>
            <a:ext cx="5904083" cy="1355996"/>
          </a:xfrm>
          <a:prstGeom prst="snip2DiagRect">
            <a:avLst/>
          </a:prstGeom>
          <a:solidFill>
            <a:srgbClr val="F1E3DD">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latin typeface="#9Slide03 Arima Madurai Black" panose="00000A00000000000000" pitchFamily="2" charset="0"/>
                <a:cs typeface="#9Slide03 Arima Madurai Black" panose="00000A00000000000000" pitchFamily="2" charset="0"/>
              </a:rPr>
              <a:t>Xả nước thải trực tiếp ra môi trường</a:t>
            </a:r>
          </a:p>
        </p:txBody>
      </p:sp>
      <p:sp>
        <p:nvSpPr>
          <p:cNvPr id="7" name="Snip Diagonal Corner Rectangle 6" descr="n35 zalo Dinhtuanly"/>
          <p:cNvSpPr/>
          <p:nvPr/>
        </p:nvSpPr>
        <p:spPr>
          <a:xfrm>
            <a:off x="1" y="4393657"/>
            <a:ext cx="10522857" cy="2227943"/>
          </a:xfrm>
          <a:prstGeom prst="snip2DiagRect">
            <a:avLst/>
          </a:prstGeom>
          <a:solidFill>
            <a:srgbClr val="5C5A59">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3200" b="1">
                <a:solidFill>
                  <a:prstClr val="white"/>
                </a:solidFill>
                <a:latin typeface="Calibri" panose="020F0502020204030204"/>
              </a:rPr>
              <a:t>Câu hỏi 5: </a:t>
            </a:r>
            <a:r>
              <a:rPr lang="en-US" sz="3200">
                <a:latin typeface="#9Slide03 AmpleSoft Bold" panose="02000000000000000000" pitchFamily="2" charset="0"/>
              </a:rPr>
              <a:t>Một trong các nguyên nhân chính làm ô nhiễm môi trường nước</a:t>
            </a:r>
            <a:r>
              <a:rPr lang="en-US" sz="3200" b="1">
                <a:solidFill>
                  <a:prstClr val="white"/>
                </a:solidFill>
                <a:latin typeface="#9Slide03 AmpleSoft Bold" panose="02000000000000000000" pitchFamily="2" charset="0"/>
              </a:rPr>
              <a:t> </a:t>
            </a:r>
            <a:r>
              <a:rPr lang="en-US" sz="3200" b="1">
                <a:solidFill>
                  <a:prstClr val="white"/>
                </a:solidFill>
                <a:latin typeface="Calibri" panose="020F0502020204030204"/>
              </a:rPr>
              <a:t>?</a:t>
            </a:r>
          </a:p>
        </p:txBody>
      </p:sp>
    </p:spTree>
    <p:extLst>
      <p:ext uri="{BB962C8B-B14F-4D97-AF65-F5344CB8AC3E}">
        <p14:creationId xmlns:p14="http://schemas.microsoft.com/office/powerpoint/2010/main" val="3207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descr="n35 zalo Dinhtuanly"/>
          <p:cNvPicPr>
            <a:picLocks noChangeAspect="1" noChangeArrowheads="1"/>
          </p:cNvPicPr>
          <p:nvPr/>
        </p:nvPicPr>
        <p:blipFill rotWithShape="1">
          <a:blip r:embed="rId4">
            <a:extLst>
              <a:ext uri="{28A0092B-C50C-407E-A947-70E740481C1C}">
                <a14:useLocalDpi xmlns:a14="http://schemas.microsoft.com/office/drawing/2010/main" val="0"/>
              </a:ext>
            </a:extLst>
          </a:blip>
          <a:srcRect t="4987" b="498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
        <p:nvSpPr>
          <p:cNvPr id="6" name="Snip Diagonal Corner Rectangle 5" descr="n35 zalo Dinhtuanly"/>
          <p:cNvSpPr/>
          <p:nvPr/>
        </p:nvSpPr>
        <p:spPr>
          <a:xfrm>
            <a:off x="834573" y="95977"/>
            <a:ext cx="10522857" cy="2227943"/>
          </a:xfrm>
          <a:prstGeom prst="snip2DiagRect">
            <a:avLst/>
          </a:prstGeom>
          <a:solidFill>
            <a:srgbClr val="51515B">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3200" b="1">
                <a:solidFill>
                  <a:prstClr val="white"/>
                </a:solidFill>
                <a:latin typeface="Calibri" panose="020F0502020204030204"/>
              </a:rPr>
              <a:t>Câu hỏi 6: </a:t>
            </a:r>
            <a:r>
              <a:rPr lang="en-US" sz="3600">
                <a:latin typeface="#9Slide03 AmpleSoft Bold" panose="02000000000000000000" pitchFamily="2" charset="0"/>
              </a:rPr>
              <a:t>Điều gì đang ảnh hưởng trực tiếp đến cuộc sống của con người</a:t>
            </a:r>
            <a:r>
              <a:rPr lang="en-US" sz="3600" b="1">
                <a:solidFill>
                  <a:prstClr val="white"/>
                </a:solidFill>
                <a:latin typeface="#9Slide03 AmpleSoft Bold" panose="02000000000000000000" pitchFamily="2" charset="0"/>
              </a:rPr>
              <a:t> </a:t>
            </a:r>
            <a:r>
              <a:rPr lang="en-US" sz="3200" b="1">
                <a:solidFill>
                  <a:prstClr val="white"/>
                </a:solidFill>
                <a:latin typeface="Calibri" panose="020F0502020204030204"/>
              </a:rPr>
              <a:t>?</a:t>
            </a:r>
          </a:p>
        </p:txBody>
      </p:sp>
      <p:sp>
        <p:nvSpPr>
          <p:cNvPr id="7" name="Snip Diagonal Corner Rectangle 6" descr="n35 zalo Dinhtuanly"/>
          <p:cNvSpPr/>
          <p:nvPr/>
        </p:nvSpPr>
        <p:spPr>
          <a:xfrm>
            <a:off x="5372101" y="4003041"/>
            <a:ext cx="6332219" cy="1250567"/>
          </a:xfrm>
          <a:prstGeom prst="snip2DiagRect">
            <a:avLst/>
          </a:prstGeom>
          <a:solidFill>
            <a:srgbClr val="D1BFAE">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a:solidFill>
                  <a:srgbClr val="002060"/>
                </a:solidFill>
                <a:latin typeface="#9Slide03 AmpleSoft Bold" panose="02000000000000000000" pitchFamily="2" charset="0"/>
              </a:rPr>
              <a:t>Ô nhiễm môi trường và biến đổi khí hậu</a:t>
            </a:r>
            <a:endParaRPr lang="en-US" sz="4000" b="1">
              <a:solidFill>
                <a:srgbClr val="002060"/>
              </a:solidFill>
              <a:latin typeface="#9Slide03 AmpleSoft Bold" panose="02000000000000000000" pitchFamily="2" charset="0"/>
            </a:endParaRPr>
          </a:p>
        </p:txBody>
      </p:sp>
    </p:spTree>
    <p:extLst>
      <p:ext uri="{BB962C8B-B14F-4D97-AF65-F5344CB8AC3E}">
        <p14:creationId xmlns:p14="http://schemas.microsoft.com/office/powerpoint/2010/main" val="202741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2" name="Rectangle 1" descr="n35 zalo Dinhtuanly"/>
          <p:cNvSpPr/>
          <p:nvPr/>
        </p:nvSpPr>
        <p:spPr>
          <a:xfrm>
            <a:off x="4703806" y="2932671"/>
            <a:ext cx="4728519" cy="2875005"/>
          </a:xfrm>
          <a:prstGeom prst="rect">
            <a:avLst/>
          </a:prstGeom>
          <a:solidFill>
            <a:srgbClr val="F66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51" name="Google Shape;451;p22" descr="n35 zalo Dinhtuanly"/>
          <p:cNvSpPr txBox="1">
            <a:spLocks noGrp="1"/>
          </p:cNvSpPr>
          <p:nvPr>
            <p:ph type="title"/>
          </p:nvPr>
        </p:nvSpPr>
        <p:spPr>
          <a:xfrm>
            <a:off x="192100" y="745967"/>
            <a:ext cx="2856000" cy="3507200"/>
          </a:xfrm>
          <a:prstGeom prst="rect">
            <a:avLst/>
          </a:prstGeom>
        </p:spPr>
        <p:txBody>
          <a:bodyPr spcFirstLastPara="1" vert="horz" wrap="square" lIns="121900" tIns="121900" rIns="121900" bIns="121900" rtlCol="0" anchor="ctr" anchorCtr="0">
            <a:noAutofit/>
          </a:bodyPr>
          <a:lstStyle/>
          <a:p>
            <a:pPr algn="ctr">
              <a:lnSpc>
                <a:spcPct val="150000"/>
              </a:lnSpc>
            </a:pPr>
            <a:r>
              <a:rPr lang="en" sz="3200">
                <a:latin typeface="#9Slide03 AllRoundGothic" panose="020B0703020202020104" pitchFamily="34" charset="0"/>
              </a:rPr>
              <a:t>Thông điệp của bức tranh là gì?</a:t>
            </a:r>
            <a:endParaRPr sz="3200">
              <a:latin typeface="#9Slide03 AllRoundGothic" panose="020B0703020202020104" pitchFamily="34" charset="0"/>
            </a:endParaRPr>
          </a:p>
        </p:txBody>
      </p:sp>
      <p:sp>
        <p:nvSpPr>
          <p:cNvPr id="453" name="Google Shape;453;p22" descr="n35 zalo Dinhtuanly"/>
          <p:cNvSpPr txBox="1">
            <a:spLocks noGrp="1"/>
          </p:cNvSpPr>
          <p:nvPr>
            <p:ph type="sldNum" idx="12"/>
          </p:nvPr>
        </p:nvSpPr>
        <p:spPr>
          <a:xfrm>
            <a:off x="10823979" y="55741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12</a:t>
            </a:fld>
            <a:endParaRPr/>
          </a:p>
        </p:txBody>
      </p:sp>
      <p:pic>
        <p:nvPicPr>
          <p:cNvPr id="6" name="Picture 2" descr="n35 zalo Dinhtuanl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60" b="1960"/>
          <a:stretch/>
        </p:blipFill>
        <p:spPr bwMode="auto">
          <a:xfrm>
            <a:off x="302936" y="4762797"/>
            <a:ext cx="2989005" cy="2174299"/>
          </a:xfrm>
          <a:prstGeom prst="ellipse">
            <a:avLst/>
          </a:prstGeom>
          <a:noFill/>
          <a:extLst>
            <a:ext uri="{909E8E84-426E-40DD-AFC4-6F175D3DCCD1}">
              <a14:hiddenFill xmlns:a14="http://schemas.microsoft.com/office/drawing/2010/main">
                <a:solidFill>
                  <a:srgbClr val="FFFFFF"/>
                </a:solidFill>
              </a14:hiddenFill>
            </a:ext>
          </a:extLst>
        </p:spPr>
      </p:pic>
      <p:pic>
        <p:nvPicPr>
          <p:cNvPr id="10" name="Picture 9" descr="n35 zalo Dinhtuanly"/>
          <p:cNvPicPr/>
          <p:nvPr/>
        </p:nvPicPr>
        <p:blipFill>
          <a:blip r:embed="rId4">
            <a:extLst>
              <a:ext uri="{28A0092B-C50C-407E-A947-70E740481C1C}">
                <a14:useLocalDpi xmlns:a14="http://schemas.microsoft.com/office/drawing/2010/main" val="0"/>
              </a:ext>
            </a:extLst>
          </a:blip>
          <a:srcRect/>
          <a:stretch>
            <a:fillRect/>
          </a:stretch>
        </p:blipFill>
        <p:spPr bwMode="auto">
          <a:xfrm>
            <a:off x="4847187" y="3080658"/>
            <a:ext cx="4392928" cy="2522916"/>
          </a:xfrm>
          <a:prstGeom prst="rect">
            <a:avLst/>
          </a:prstGeom>
          <a:noFill/>
        </p:spPr>
      </p:pic>
      <p:sp>
        <p:nvSpPr>
          <p:cNvPr id="8" name="TextBox 7" descr="n35 zalo Dinhtuanly"/>
          <p:cNvSpPr txBox="1"/>
          <p:nvPr/>
        </p:nvSpPr>
        <p:spPr>
          <a:xfrm>
            <a:off x="4413158" y="1204818"/>
            <a:ext cx="5260985" cy="1569660"/>
          </a:xfrm>
          <a:prstGeom prst="rect">
            <a:avLst/>
          </a:prstGeom>
          <a:solidFill>
            <a:schemeClr val="tx2"/>
          </a:solidFill>
          <a:ln>
            <a:solidFill>
              <a:srgbClr val="C00000"/>
            </a:solidFill>
          </a:ln>
        </p:spPr>
        <p:txBody>
          <a:bodyPr wrap="square" rtlCol="0">
            <a:spAutoFit/>
          </a:bodyPr>
          <a:lstStyle/>
          <a:p>
            <a:pPr algn="ctr">
              <a:lnSpc>
                <a:spcPct val="150000"/>
              </a:lnSpc>
            </a:pPr>
            <a:r>
              <a:rPr lang="en-US" sz="3200" b="1">
                <a:solidFill>
                  <a:srgbClr val="FFB600"/>
                </a:solidFill>
                <a:latin typeface="#9Slide03 AmpleSoft Bold" panose="02000000000000000000" pitchFamily="2" charset="0"/>
              </a:rPr>
              <a:t>HÃY BẢO VỆ MÔI TRƯỜNG NGAY HÔM NAY</a:t>
            </a:r>
          </a:p>
        </p:txBody>
      </p:sp>
    </p:spTree>
    <p:extLst>
      <p:ext uri="{BB962C8B-B14F-4D97-AF65-F5344CB8AC3E}">
        <p14:creationId xmlns:p14="http://schemas.microsoft.com/office/powerpoint/2010/main" val="123347459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5" descr="n35 zalo Dinhtuanly"/>
          <p:cNvSpPr txBox="1">
            <a:spLocks noGrp="1"/>
          </p:cNvSpPr>
          <p:nvPr>
            <p:ph type="ctrTitle"/>
          </p:nvPr>
        </p:nvSpPr>
        <p:spPr>
          <a:xfrm>
            <a:off x="3293156" y="1251023"/>
            <a:ext cx="5755050" cy="4294400"/>
          </a:xfrm>
          <a:prstGeom prst="rect">
            <a:avLst/>
          </a:prstGeom>
        </p:spPr>
        <p:txBody>
          <a:bodyPr spcFirstLastPara="1" vert="horz" wrap="square" lIns="121900" tIns="121900" rIns="121900" bIns="121900" rtlCol="0" anchor="ctr" anchorCtr="0">
            <a:noAutofit/>
          </a:bodyPr>
          <a:lstStyle/>
          <a:p>
            <a:pPr>
              <a:lnSpc>
                <a:spcPct val="150000"/>
              </a:lnSpc>
            </a:pPr>
            <a:r>
              <a:rPr lang="en-US">
                <a:latin typeface="#9Slide03 Arima Madurai Black" panose="00000A00000000000000" pitchFamily="2" charset="0"/>
                <a:cs typeface="#9Slide03 Arima Madurai Black" panose="00000A00000000000000" pitchFamily="2" charset="0"/>
              </a:rPr>
              <a:t>Sự cần thiết phải bảo vệ môi trường</a:t>
            </a:r>
            <a:endParaRPr>
              <a:latin typeface="#9Slide03 Arima Madurai Black" panose="00000A00000000000000" pitchFamily="2" charset="0"/>
              <a:cs typeface="#9Slide03 Arima Madurai Black" panose="00000A00000000000000" pitchFamily="2" charset="0"/>
            </a:endParaRPr>
          </a:p>
        </p:txBody>
      </p:sp>
      <p:sp>
        <p:nvSpPr>
          <p:cNvPr id="2" name="TextBox 1" descr="n35 zalo Dinhtuanly"/>
          <p:cNvSpPr txBox="1"/>
          <p:nvPr/>
        </p:nvSpPr>
        <p:spPr>
          <a:xfrm>
            <a:off x="5661229" y="1708221"/>
            <a:ext cx="1018904" cy="769441"/>
          </a:xfrm>
          <a:prstGeom prst="rect">
            <a:avLst/>
          </a:prstGeom>
          <a:noFill/>
        </p:spPr>
        <p:txBody>
          <a:bodyPr wrap="square" rtlCol="0">
            <a:spAutoFit/>
          </a:bodyPr>
          <a:lstStyle/>
          <a:p>
            <a:pPr algn="ctr"/>
            <a:r>
              <a:rPr lang="en-US" sz="4400">
                <a:latin typeface="#9Slide03 Aturdida" pitchFamily="2" charset="0"/>
              </a:rPr>
              <a:t>Bài 7</a:t>
            </a:r>
          </a:p>
        </p:txBody>
      </p:sp>
    </p:spTree>
    <p:extLst>
      <p:ext uri="{BB962C8B-B14F-4D97-AF65-F5344CB8AC3E}">
        <p14:creationId xmlns:p14="http://schemas.microsoft.com/office/powerpoint/2010/main" val="35055359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7" descr="n35 zalo Dinhtuanly"/>
          <p:cNvSpPr txBox="1">
            <a:spLocks noGrp="1"/>
          </p:cNvSpPr>
          <p:nvPr>
            <p:ph type="ctrTitle" idx="4294967295"/>
          </p:nvPr>
        </p:nvSpPr>
        <p:spPr>
          <a:xfrm>
            <a:off x="2499636" y="59447"/>
            <a:ext cx="8791600" cy="497970"/>
          </a:xfrm>
          <a:prstGeom prst="rect">
            <a:avLst/>
          </a:prstGeom>
        </p:spPr>
        <p:txBody>
          <a:bodyPr spcFirstLastPara="1" vert="horz" wrap="square" lIns="121900" tIns="121900" rIns="121900" bIns="121900" rtlCol="0" anchor="ctr" anchorCtr="0">
            <a:noAutofit/>
          </a:bodyPr>
          <a:lstStyle/>
          <a:p>
            <a:pPr>
              <a:spcBef>
                <a:spcPts val="0"/>
              </a:spcBef>
            </a:pPr>
            <a:r>
              <a:rPr lang="en-US" sz="3200" b="1">
                <a:solidFill>
                  <a:srgbClr val="FFB600"/>
                </a:solidFill>
              </a:rPr>
              <a:t>BẢNG PHÂN CÔNG</a:t>
            </a:r>
            <a:endParaRPr sz="3200" b="1">
              <a:solidFill>
                <a:srgbClr val="FFB600"/>
              </a:solidFill>
            </a:endParaRPr>
          </a:p>
        </p:txBody>
      </p:sp>
      <p:pic>
        <p:nvPicPr>
          <p:cNvPr id="405" name="Google Shape;405;p17" descr="n35 zalo Dinhtuanly"/>
          <p:cNvPicPr preferRelativeResize="0"/>
          <p:nvPr/>
        </p:nvPicPr>
        <p:blipFill>
          <a:blip r:embed="rId3">
            <a:alphaModFix/>
          </a:blip>
          <a:stretch>
            <a:fillRect/>
          </a:stretch>
        </p:blipFill>
        <p:spPr>
          <a:xfrm>
            <a:off x="9061989" y="3819543"/>
            <a:ext cx="2064492" cy="1823376"/>
          </a:xfrm>
          <a:prstGeom prst="ellipse">
            <a:avLst/>
          </a:prstGeom>
          <a:noFill/>
          <a:ln>
            <a:noFill/>
          </a:ln>
        </p:spPr>
      </p:pic>
      <p:sp>
        <p:nvSpPr>
          <p:cNvPr id="406" name="Google Shape;406;p17" descr="n35 zalo Dinhtuanly"/>
          <p:cNvSpPr txBox="1">
            <a:spLocks noGrp="1"/>
          </p:cNvSpPr>
          <p:nvPr>
            <p:ph type="sldNum" idx="12"/>
          </p:nvPr>
        </p:nvSpPr>
        <p:spPr>
          <a:xfrm>
            <a:off x="10823979" y="55741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14</a:t>
            </a:fld>
            <a:endParaRPr/>
          </a:p>
        </p:txBody>
      </p:sp>
      <p:graphicFrame>
        <p:nvGraphicFramePr>
          <p:cNvPr id="2" name="Table 1" descr="n35 zalo Dinhtuanly"/>
          <p:cNvGraphicFramePr>
            <a:graphicFrameLocks noGrp="1"/>
          </p:cNvGraphicFramePr>
          <p:nvPr>
            <p:extLst>
              <p:ext uri="{D42A27DB-BD31-4B8C-83A1-F6EECF244321}">
                <p14:modId xmlns:p14="http://schemas.microsoft.com/office/powerpoint/2010/main" val="1250628785"/>
              </p:ext>
            </p:extLst>
          </p:nvPr>
        </p:nvGraphicFramePr>
        <p:xfrm>
          <a:off x="821430" y="819817"/>
          <a:ext cx="10469806" cy="5277310"/>
        </p:xfrm>
        <a:graphic>
          <a:graphicData uri="http://schemas.openxmlformats.org/drawingml/2006/table">
            <a:tbl>
              <a:tblPr firstRow="1" firstCol="1" lastRow="1" lastCol="1" bandRow="1" bandCol="1">
                <a:tableStyleId>{72833802-FEF1-4C79-8D5D-14CF1EAF98D9}</a:tableStyleId>
              </a:tblPr>
              <a:tblGrid>
                <a:gridCol w="654087">
                  <a:extLst>
                    <a:ext uri="{9D8B030D-6E8A-4147-A177-3AD203B41FA5}">
                      <a16:colId xmlns:a16="http://schemas.microsoft.com/office/drawing/2014/main" val="1814832195"/>
                    </a:ext>
                  </a:extLst>
                </a:gridCol>
                <a:gridCol w="2310815">
                  <a:extLst>
                    <a:ext uri="{9D8B030D-6E8A-4147-A177-3AD203B41FA5}">
                      <a16:colId xmlns:a16="http://schemas.microsoft.com/office/drawing/2014/main" val="300426445"/>
                    </a:ext>
                  </a:extLst>
                </a:gridCol>
                <a:gridCol w="1583954">
                  <a:extLst>
                    <a:ext uri="{9D8B030D-6E8A-4147-A177-3AD203B41FA5}">
                      <a16:colId xmlns:a16="http://schemas.microsoft.com/office/drawing/2014/main" val="1479402045"/>
                    </a:ext>
                  </a:extLst>
                </a:gridCol>
                <a:gridCol w="5920950">
                  <a:extLst>
                    <a:ext uri="{9D8B030D-6E8A-4147-A177-3AD203B41FA5}">
                      <a16:colId xmlns:a16="http://schemas.microsoft.com/office/drawing/2014/main" val="1086395682"/>
                    </a:ext>
                  </a:extLst>
                </a:gridCol>
              </a:tblGrid>
              <a:tr h="379928">
                <a:tc>
                  <a:txBody>
                    <a:bodyPr/>
                    <a:lstStyle/>
                    <a:p>
                      <a:pPr marL="69850">
                        <a:lnSpc>
                          <a:spcPct val="120000"/>
                        </a:lnSpc>
                        <a:spcAft>
                          <a:spcPts val="0"/>
                        </a:spcAft>
                      </a:pPr>
                      <a:r>
                        <a:rPr lang="vi-VN" sz="2400">
                          <a:effectLst/>
                        </a:rPr>
                        <a:t>TT</a:t>
                      </a:r>
                      <a:endParaRPr lang="en-US"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514350">
                        <a:lnSpc>
                          <a:spcPct val="120000"/>
                        </a:lnSpc>
                        <a:spcAft>
                          <a:spcPts val="0"/>
                        </a:spcAft>
                      </a:pPr>
                      <a:r>
                        <a:rPr lang="vi-VN" sz="2400">
                          <a:effectLst/>
                        </a:rPr>
                        <a:t>Họ và tên</a:t>
                      </a:r>
                      <a:endParaRPr lang="en-US"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18440">
                        <a:lnSpc>
                          <a:spcPct val="120000"/>
                        </a:lnSpc>
                        <a:spcAft>
                          <a:spcPts val="0"/>
                        </a:spcAft>
                      </a:pPr>
                      <a:r>
                        <a:rPr lang="vi-VN" sz="2400">
                          <a:effectLst/>
                        </a:rPr>
                        <a:t>Vai trò</a:t>
                      </a:r>
                      <a:endParaRPr lang="en-US"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06805" marR="1099185" algn="ctr">
                        <a:lnSpc>
                          <a:spcPct val="120000"/>
                        </a:lnSpc>
                        <a:spcAft>
                          <a:spcPts val="0"/>
                        </a:spcAft>
                      </a:pPr>
                      <a:r>
                        <a:rPr lang="vi-VN" sz="2400">
                          <a:effectLst/>
                        </a:rPr>
                        <a:t>Nhiệm vụ</a:t>
                      </a:r>
                      <a:endParaRPr lang="en-US"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81601986"/>
                  </a:ext>
                </a:extLst>
              </a:tr>
              <a:tr h="627952">
                <a:tc>
                  <a:txBody>
                    <a:bodyPr/>
                    <a:lstStyle/>
                    <a:p>
                      <a:pPr marL="69850">
                        <a:lnSpc>
                          <a:spcPct val="120000"/>
                        </a:lnSpc>
                        <a:spcAft>
                          <a:spcPts val="0"/>
                        </a:spcAft>
                      </a:pPr>
                      <a:r>
                        <a:rPr lang="vi-VN" sz="2400">
                          <a:solidFill>
                            <a:schemeClr val="accent4">
                              <a:lumMod val="40000"/>
                              <a:lumOff val="60000"/>
                            </a:schemeClr>
                          </a:solidFill>
                          <a:effectLst/>
                        </a:rPr>
                        <a:t>1</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a:solidFill>
                            <a:schemeClr val="accent4">
                              <a:lumMod val="40000"/>
                              <a:lumOff val="60000"/>
                            </a:schemeClr>
                          </a:solidFill>
                          <a:effectLst/>
                        </a:rPr>
                        <a:t>Nhóm trưởng</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b="0">
                          <a:solidFill>
                            <a:schemeClr val="accent4">
                              <a:lumMod val="40000"/>
                              <a:lumOff val="60000"/>
                            </a:schemeClr>
                          </a:solidFill>
                          <a:effectLst/>
                        </a:rPr>
                        <a:t>Quản lí, tổ chức chung, tổng kiểm duyệt</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2085125"/>
                  </a:ext>
                </a:extLst>
              </a:tr>
              <a:tr h="2436952">
                <a:tc>
                  <a:txBody>
                    <a:bodyPr/>
                    <a:lstStyle/>
                    <a:p>
                      <a:pPr marL="69850">
                        <a:lnSpc>
                          <a:spcPct val="120000"/>
                        </a:lnSpc>
                        <a:spcAft>
                          <a:spcPts val="0"/>
                        </a:spcAft>
                      </a:pPr>
                      <a:r>
                        <a:rPr lang="vi-VN" sz="2400">
                          <a:solidFill>
                            <a:schemeClr val="accent4">
                              <a:lumMod val="40000"/>
                              <a:lumOff val="60000"/>
                            </a:schemeClr>
                          </a:solidFill>
                          <a:effectLst/>
                        </a:rPr>
                        <a:t>2</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a:solidFill>
                            <a:schemeClr val="accent4">
                              <a:lumMod val="40000"/>
                              <a:lumOff val="60000"/>
                            </a:schemeClr>
                          </a:solidFill>
                          <a:effectLst/>
                        </a:rPr>
                        <a:t>Thư ký</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marR="59055" algn="just">
                        <a:lnSpc>
                          <a:spcPct val="120000"/>
                        </a:lnSpc>
                        <a:spcAft>
                          <a:spcPts val="0"/>
                        </a:spcAft>
                      </a:pPr>
                      <a:r>
                        <a:rPr lang="vi-VN" sz="2400" b="0">
                          <a:solidFill>
                            <a:schemeClr val="accent4">
                              <a:lumMod val="40000"/>
                              <a:lumOff val="60000"/>
                            </a:schemeClr>
                          </a:solidFill>
                          <a:effectLst/>
                        </a:rPr>
                        <a:t>Ghi chép và lưu giữ hồ sơ học tập, ghi điểm, ghi nhận tiến độ công việc và trách nhiệm của từng thành viên, ghi lại các hoạt động thiết kế, các vấn đề</a:t>
                      </a:r>
                      <a:r>
                        <a:rPr lang="vi-VN" sz="2400" b="0" spc="305">
                          <a:solidFill>
                            <a:schemeClr val="accent4">
                              <a:lumMod val="40000"/>
                              <a:lumOff val="60000"/>
                            </a:schemeClr>
                          </a:solidFill>
                          <a:effectLst/>
                        </a:rPr>
                        <a:t> </a:t>
                      </a:r>
                      <a:r>
                        <a:rPr lang="vi-VN" sz="2400" b="0">
                          <a:solidFill>
                            <a:schemeClr val="accent4">
                              <a:lumMod val="40000"/>
                              <a:lumOff val="60000"/>
                            </a:schemeClr>
                          </a:solidFill>
                          <a:effectLst/>
                        </a:rPr>
                        <a:t>gặp phải, nguyên nhân và cách giải quyết.</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58970832"/>
                  </a:ext>
                </a:extLst>
              </a:tr>
              <a:tr h="379928">
                <a:tc>
                  <a:txBody>
                    <a:bodyPr/>
                    <a:lstStyle/>
                    <a:p>
                      <a:pPr marL="69850">
                        <a:lnSpc>
                          <a:spcPct val="120000"/>
                        </a:lnSpc>
                        <a:spcAft>
                          <a:spcPts val="0"/>
                        </a:spcAft>
                      </a:pPr>
                      <a:r>
                        <a:rPr lang="vi-VN" sz="2400">
                          <a:solidFill>
                            <a:schemeClr val="accent4">
                              <a:lumMod val="40000"/>
                              <a:lumOff val="60000"/>
                            </a:schemeClr>
                          </a:solidFill>
                          <a:effectLst/>
                        </a:rPr>
                        <a:t>3</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a:solidFill>
                            <a:schemeClr val="accent4">
                              <a:lumMod val="40000"/>
                              <a:lumOff val="60000"/>
                            </a:schemeClr>
                          </a:solidFill>
                          <a:effectLst/>
                        </a:rPr>
                        <a:t>Thành viên</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b="0">
                          <a:solidFill>
                            <a:schemeClr val="accent4">
                              <a:lumMod val="40000"/>
                              <a:lumOff val="60000"/>
                            </a:schemeClr>
                          </a:solidFill>
                          <a:effectLst/>
                        </a:rPr>
                        <a:t>Ban nội dung</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93834256"/>
                  </a:ext>
                </a:extLst>
              </a:tr>
              <a:tr h="379928">
                <a:tc>
                  <a:txBody>
                    <a:bodyPr/>
                    <a:lstStyle/>
                    <a:p>
                      <a:pPr marL="69850">
                        <a:lnSpc>
                          <a:spcPct val="120000"/>
                        </a:lnSpc>
                        <a:spcAft>
                          <a:spcPts val="0"/>
                        </a:spcAft>
                      </a:pPr>
                      <a:r>
                        <a:rPr lang="vi-VN" sz="2400">
                          <a:solidFill>
                            <a:schemeClr val="accent4">
                              <a:lumMod val="40000"/>
                              <a:lumOff val="60000"/>
                            </a:schemeClr>
                          </a:solidFill>
                          <a:effectLst/>
                        </a:rPr>
                        <a:t>4</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a:solidFill>
                            <a:schemeClr val="accent4">
                              <a:lumMod val="40000"/>
                              <a:lumOff val="60000"/>
                            </a:schemeClr>
                          </a:solidFill>
                          <a:effectLst/>
                        </a:rPr>
                        <a:t>Thành viên</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b="0">
                          <a:solidFill>
                            <a:schemeClr val="accent4">
                              <a:lumMod val="40000"/>
                              <a:lumOff val="60000"/>
                            </a:schemeClr>
                          </a:solidFill>
                          <a:effectLst/>
                        </a:rPr>
                        <a:t>Ban nội dung</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40236531"/>
                  </a:ext>
                </a:extLst>
              </a:tr>
              <a:tr h="386527">
                <a:tc>
                  <a:txBody>
                    <a:bodyPr/>
                    <a:lstStyle/>
                    <a:p>
                      <a:pPr marL="69850">
                        <a:lnSpc>
                          <a:spcPct val="120000"/>
                        </a:lnSpc>
                        <a:spcAft>
                          <a:spcPts val="0"/>
                        </a:spcAft>
                      </a:pPr>
                      <a:r>
                        <a:rPr lang="vi-VN" sz="2400">
                          <a:solidFill>
                            <a:schemeClr val="accent4">
                              <a:lumMod val="40000"/>
                              <a:lumOff val="60000"/>
                            </a:schemeClr>
                          </a:solidFill>
                          <a:effectLst/>
                        </a:rPr>
                        <a:t>5</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a:solidFill>
                            <a:schemeClr val="accent4">
                              <a:lumMod val="40000"/>
                              <a:lumOff val="60000"/>
                            </a:schemeClr>
                          </a:solidFill>
                          <a:effectLst/>
                        </a:rPr>
                        <a:t>Thành viên</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en-US" sz="2400" b="0">
                          <a:solidFill>
                            <a:schemeClr val="accent4">
                              <a:lumMod val="40000"/>
                              <a:lumOff val="60000"/>
                            </a:schemeClr>
                          </a:solidFill>
                          <a:effectLst/>
                          <a:latin typeface="Arial" panose="020B0604020202020204" pitchFamily="34" charset="0"/>
                          <a:cs typeface="Arial" panose="020B0604020202020204" pitchFamily="34" charset="0"/>
                        </a:rPr>
                        <a:t>Ban thiết kế</a:t>
                      </a:r>
                      <a:endParaRPr lang="en-US" sz="2400" b="0">
                        <a:solidFill>
                          <a:schemeClr val="accent4">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80527555"/>
                  </a:ext>
                </a:extLst>
              </a:tr>
              <a:tr h="379928">
                <a:tc>
                  <a:txBody>
                    <a:bodyPr/>
                    <a:lstStyle/>
                    <a:p>
                      <a:pPr marL="69850">
                        <a:lnSpc>
                          <a:spcPct val="120000"/>
                        </a:lnSpc>
                        <a:spcAft>
                          <a:spcPts val="0"/>
                        </a:spcAft>
                      </a:pPr>
                      <a:r>
                        <a:rPr lang="vi-VN" sz="2400">
                          <a:solidFill>
                            <a:schemeClr val="accent4">
                              <a:lumMod val="40000"/>
                              <a:lumOff val="60000"/>
                            </a:schemeClr>
                          </a:solidFill>
                          <a:effectLst/>
                        </a:rPr>
                        <a:t>6</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20000"/>
                        </a:lnSpc>
                        <a:spcAft>
                          <a:spcPts val="0"/>
                        </a:spcAft>
                      </a:pPr>
                      <a:r>
                        <a:rPr lang="vi-VN" sz="2400">
                          <a:solidFill>
                            <a:schemeClr val="accent4">
                              <a:lumMod val="40000"/>
                              <a:lumOff val="60000"/>
                            </a:schemeClr>
                          </a:solidFill>
                          <a:effectLst/>
                        </a:rPr>
                        <a:t> </a:t>
                      </a:r>
                      <a:endParaRPr lang="en-US" sz="240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b="0">
                          <a:solidFill>
                            <a:schemeClr val="accent4">
                              <a:lumMod val="40000"/>
                              <a:lumOff val="60000"/>
                            </a:schemeClr>
                          </a:solidFill>
                          <a:effectLst/>
                        </a:rPr>
                        <a:t>Thành viên</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69215">
                        <a:lnSpc>
                          <a:spcPct val="120000"/>
                        </a:lnSpc>
                        <a:spcAft>
                          <a:spcPts val="0"/>
                        </a:spcAft>
                      </a:pPr>
                      <a:r>
                        <a:rPr lang="vi-VN" sz="2400" b="0">
                          <a:solidFill>
                            <a:schemeClr val="accent4">
                              <a:lumMod val="40000"/>
                              <a:lumOff val="60000"/>
                            </a:schemeClr>
                          </a:solidFill>
                          <a:effectLst/>
                        </a:rPr>
                        <a:t>Đại sứ truyền thông</a:t>
                      </a:r>
                      <a:endParaRPr lang="en-US" sz="2400" b="0">
                        <a:solidFill>
                          <a:schemeClr val="accent4">
                            <a:lumMod val="40000"/>
                            <a:lumOff val="60000"/>
                          </a:schemeClr>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7918951"/>
                  </a:ext>
                </a:extLst>
              </a:tr>
            </a:tbl>
          </a:graphicData>
        </a:graphic>
      </p:graphicFrame>
    </p:spTree>
    <p:extLst>
      <p:ext uri="{BB962C8B-B14F-4D97-AF65-F5344CB8AC3E}">
        <p14:creationId xmlns:p14="http://schemas.microsoft.com/office/powerpoint/2010/main" val="264615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16" name="Freeform: Shape 15" descr="n35 zalo Dinhtuanly">
            <a:extLst>
              <a:ext uri="{FF2B5EF4-FFF2-40B4-BE49-F238E27FC236}">
                <a16:creationId xmlns:a16="http://schemas.microsoft.com/office/drawing/2014/main" id="{D0F94F93-B91C-FE83-5263-9A0D64558E21}"/>
              </a:ext>
            </a:extLst>
          </p:cNvPr>
          <p:cNvSpPr/>
          <p:nvPr/>
        </p:nvSpPr>
        <p:spPr>
          <a:xfrm>
            <a:off x="4398264" y="2240713"/>
            <a:ext cx="3481747" cy="2375902"/>
          </a:xfrm>
          <a:custGeom>
            <a:avLst/>
            <a:gdLst>
              <a:gd name="connsiteX0" fmla="*/ 0 w 2746579"/>
              <a:gd name="connsiteY0" fmla="*/ 1187951 h 2375902"/>
              <a:gd name="connsiteX1" fmla="*/ 678795 w 2746579"/>
              <a:gd name="connsiteY1" fmla="*/ 1 h 2375902"/>
              <a:gd name="connsiteX2" fmla="*/ 2067784 w 2746579"/>
              <a:gd name="connsiteY2" fmla="*/ 1 h 2375902"/>
              <a:gd name="connsiteX3" fmla="*/ 2746579 w 2746579"/>
              <a:gd name="connsiteY3" fmla="*/ 1187951 h 2375902"/>
              <a:gd name="connsiteX4" fmla="*/ 2067784 w 2746579"/>
              <a:gd name="connsiteY4" fmla="*/ 2375901 h 2375902"/>
              <a:gd name="connsiteX5" fmla="*/ 678795 w 2746579"/>
              <a:gd name="connsiteY5" fmla="*/ 2375901 h 2375902"/>
              <a:gd name="connsiteX6" fmla="*/ 0 w 2746579"/>
              <a:gd name="connsiteY6" fmla="*/ 1187951 h 2375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6579" h="2375902">
                <a:moveTo>
                  <a:pt x="0" y="1187951"/>
                </a:moveTo>
                <a:lnTo>
                  <a:pt x="678795" y="1"/>
                </a:lnTo>
                <a:lnTo>
                  <a:pt x="2067784" y="1"/>
                </a:lnTo>
                <a:lnTo>
                  <a:pt x="2746579" y="1187951"/>
                </a:lnTo>
                <a:lnTo>
                  <a:pt x="2067784" y="2375901"/>
                </a:lnTo>
                <a:lnTo>
                  <a:pt x="678795" y="2375901"/>
                </a:lnTo>
                <a:lnTo>
                  <a:pt x="0" y="1187951"/>
                </a:lnTo>
                <a:close/>
              </a:path>
            </a:pathLst>
          </a:cu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80547" tIns="419120" rIns="480547" bIns="419120"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Tx/>
              <a:buNone/>
              <a:tabLst/>
              <a:defRPr/>
            </a:pPr>
            <a:r>
              <a:rPr kumimoji="0" lang="en-US" sz="3600" b="1" i="1"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CHỦ ĐỀ THẢO LUẬN</a:t>
            </a:r>
            <a:endParaRPr kumimoji="0" lang="en-US" sz="36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7" name="Hexagon 16" descr="n35 zalo Dinhtuanly">
            <a:extLst>
              <a:ext uri="{FF2B5EF4-FFF2-40B4-BE49-F238E27FC236}">
                <a16:creationId xmlns:a16="http://schemas.microsoft.com/office/drawing/2014/main" id="{79480B92-60EA-CE67-6507-E991EA9DC546}"/>
              </a:ext>
            </a:extLst>
          </p:cNvPr>
          <p:cNvSpPr/>
          <p:nvPr/>
        </p:nvSpPr>
        <p:spPr>
          <a:xfrm>
            <a:off x="6578507" y="1104004"/>
            <a:ext cx="1313653" cy="892889"/>
          </a:xfrm>
          <a:prstGeom prst="hexagon">
            <a:avLst>
              <a:gd name="adj" fmla="val 28900"/>
              <a:gd name="vf" fmla="val 115470"/>
            </a:avLst>
          </a:prstGeom>
          <a:solidFill>
            <a:srgbClr val="ED7D31">
              <a:tint val="40000"/>
              <a:hueOff val="0"/>
              <a:satOff val="0"/>
              <a:lumOff val="0"/>
              <a:alphaOff val="0"/>
            </a:srgbClr>
          </a:solidFill>
          <a:ln>
            <a:noFill/>
          </a:ln>
          <a:effectLst/>
        </p:spPr>
      </p:sp>
      <p:sp>
        <p:nvSpPr>
          <p:cNvPr id="18" name="Freeform: Shape 17" descr="n35 zalo Dinhtuanly">
            <a:extLst>
              <a:ext uri="{FF2B5EF4-FFF2-40B4-BE49-F238E27FC236}">
                <a16:creationId xmlns:a16="http://schemas.microsoft.com/office/drawing/2014/main" id="{43CB53AC-B1B8-D361-F8D3-F817DF5076FD}"/>
              </a:ext>
            </a:extLst>
          </p:cNvPr>
          <p:cNvSpPr/>
          <p:nvPr/>
        </p:nvSpPr>
        <p:spPr>
          <a:xfrm>
            <a:off x="4718984" y="79828"/>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Rác thải nhựa </a:t>
            </a:r>
          </a:p>
          <a:p>
            <a:pPr marL="0" marR="0" lvl="0" indent="0" algn="ctr" defTabSz="889000" eaLnBrk="1" fontAlgn="auto" latinLnBrk="0" hangingPunct="1">
              <a:lnSpc>
                <a:spcPct val="10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ảnh hưởng đến con người và các sinh vật sống như thế nào?</a:t>
            </a:r>
            <a:endParaRPr kumimoji="0" lang="en-US"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cs typeface="+mn-cs"/>
            </a:endParaRPr>
          </a:p>
        </p:txBody>
      </p:sp>
      <p:sp>
        <p:nvSpPr>
          <p:cNvPr id="19" name="Hexagon 18" descr="n35 zalo Dinhtuanly">
            <a:extLst>
              <a:ext uri="{FF2B5EF4-FFF2-40B4-BE49-F238E27FC236}">
                <a16:creationId xmlns:a16="http://schemas.microsoft.com/office/drawing/2014/main" id="{A5BAC23A-C019-5DDB-F36A-7697C27B5BE6}"/>
              </a:ext>
            </a:extLst>
          </p:cNvPr>
          <p:cNvSpPr/>
          <p:nvPr/>
        </p:nvSpPr>
        <p:spPr>
          <a:xfrm>
            <a:off x="8111642" y="2773231"/>
            <a:ext cx="1313653" cy="892889"/>
          </a:xfrm>
          <a:prstGeom prst="hexagon">
            <a:avLst>
              <a:gd name="adj" fmla="val 28900"/>
              <a:gd name="vf" fmla="val 115470"/>
            </a:avLst>
          </a:prstGeom>
          <a:solidFill>
            <a:srgbClr val="ED7D31">
              <a:tint val="40000"/>
              <a:hueOff val="0"/>
              <a:satOff val="0"/>
              <a:lumOff val="0"/>
              <a:alphaOff val="0"/>
            </a:srgbClr>
          </a:solidFill>
          <a:ln>
            <a:noFill/>
          </a:ln>
          <a:effectLst/>
        </p:spPr>
      </p:sp>
      <p:sp>
        <p:nvSpPr>
          <p:cNvPr id="20" name="Freeform: Shape 19" descr="n35 zalo Dinhtuanly">
            <a:extLst>
              <a:ext uri="{FF2B5EF4-FFF2-40B4-BE49-F238E27FC236}">
                <a16:creationId xmlns:a16="http://schemas.microsoft.com/office/drawing/2014/main" id="{A2AC8984-F8A0-F701-46A4-3616580A5E92}"/>
              </a:ext>
            </a:extLst>
          </p:cNvPr>
          <p:cNvSpPr/>
          <p:nvPr/>
        </p:nvSpPr>
        <p:spPr>
          <a:xfrm>
            <a:off x="7335762" y="1277491"/>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 typeface="+mj-lt"/>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Tình hình ô nhiễm không khí ở Việt Nam?</a:t>
            </a:r>
            <a:endParaRPr kumimoji="0" lang="en-US"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cs typeface="+mn-cs"/>
            </a:endParaRPr>
          </a:p>
        </p:txBody>
      </p:sp>
      <p:sp>
        <p:nvSpPr>
          <p:cNvPr id="21" name="Hexagon 20" descr="n35 zalo Dinhtuanly">
            <a:extLst>
              <a:ext uri="{FF2B5EF4-FFF2-40B4-BE49-F238E27FC236}">
                <a16:creationId xmlns:a16="http://schemas.microsoft.com/office/drawing/2014/main" id="{B7333705-F09A-7463-CDDB-215A3AE11295}"/>
              </a:ext>
            </a:extLst>
          </p:cNvPr>
          <p:cNvSpPr/>
          <p:nvPr/>
        </p:nvSpPr>
        <p:spPr>
          <a:xfrm>
            <a:off x="7046628" y="4657475"/>
            <a:ext cx="1313653" cy="892889"/>
          </a:xfrm>
          <a:prstGeom prst="hexagon">
            <a:avLst>
              <a:gd name="adj" fmla="val 28900"/>
              <a:gd name="vf" fmla="val 115470"/>
            </a:avLst>
          </a:prstGeom>
          <a:solidFill>
            <a:srgbClr val="ED7D31">
              <a:tint val="40000"/>
              <a:hueOff val="0"/>
              <a:satOff val="0"/>
              <a:lumOff val="0"/>
              <a:alphaOff val="0"/>
            </a:srgbClr>
          </a:solidFill>
          <a:ln>
            <a:noFill/>
          </a:ln>
          <a:effectLst/>
        </p:spPr>
      </p:sp>
      <p:sp>
        <p:nvSpPr>
          <p:cNvPr id="22" name="Freeform: Shape 21" descr="n35 zalo Dinhtuanly">
            <a:extLst>
              <a:ext uri="{FF2B5EF4-FFF2-40B4-BE49-F238E27FC236}">
                <a16:creationId xmlns:a16="http://schemas.microsoft.com/office/drawing/2014/main" id="{785048D9-F9EF-C235-2734-ADC488523E3F}"/>
              </a:ext>
            </a:extLst>
          </p:cNvPr>
          <p:cNvSpPr/>
          <p:nvPr/>
        </p:nvSpPr>
        <p:spPr>
          <a:xfrm>
            <a:off x="7335762" y="3631959"/>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Tx/>
              <a:buNone/>
              <a:tabLst/>
              <a:defRPr/>
            </a:pPr>
            <a:r>
              <a:rPr kumimoji="0" lang="pt-BR" sz="2000" b="1" i="0" u="none" strike="noStrike" kern="0" cap="none" spc="0" normalizeH="0" baseline="0" noProof="0">
                <a:ln>
                  <a:noFill/>
                </a:ln>
                <a:solidFill>
                  <a:prstClr val="black">
                    <a:lumMod val="85000"/>
                    <a:lumOff val="15000"/>
                  </a:prstClr>
                </a:solidFill>
                <a:effectLst/>
                <a:uLnTx/>
                <a:uFillTx/>
                <a:latin typeface="+mj-lt"/>
                <a:ea typeface="Times New Roman" panose="02020603050405020304" pitchFamily="18" charset="0"/>
                <a:cs typeface="+mn-cs"/>
              </a:rPr>
              <a:t>Căn bệnh ung </a:t>
            </a:r>
          </a:p>
          <a:p>
            <a:pPr marL="0" marR="0" lvl="0" indent="0" algn="ctr" defTabSz="889000" eaLnBrk="1" fontAlgn="auto" latinLnBrk="0" hangingPunct="1">
              <a:lnSpc>
                <a:spcPct val="100000"/>
              </a:lnSpc>
              <a:spcBef>
                <a:spcPct val="0"/>
              </a:spcBef>
              <a:spcAft>
                <a:spcPts val="0"/>
              </a:spcAft>
              <a:buClrTx/>
              <a:buSzTx/>
              <a:buFontTx/>
              <a:buNone/>
              <a:tabLst/>
              <a:defRPr/>
            </a:pPr>
            <a:r>
              <a:rPr kumimoji="0" lang="pt-BR" sz="2000" b="1" i="0" u="none" strike="noStrike" kern="0" cap="none" spc="0" normalizeH="0" baseline="0" noProof="0">
                <a:ln>
                  <a:noFill/>
                </a:ln>
                <a:solidFill>
                  <a:prstClr val="black">
                    <a:lumMod val="85000"/>
                    <a:lumOff val="15000"/>
                  </a:prstClr>
                </a:solidFill>
                <a:effectLst/>
                <a:uLnTx/>
                <a:uFillTx/>
                <a:latin typeface="+mj-lt"/>
                <a:ea typeface="Times New Roman" panose="02020603050405020304" pitchFamily="18" charset="0"/>
                <a:cs typeface="+mn-cs"/>
              </a:rPr>
              <a:t>thư ở Việt Nam và trên thế giới _Thực trạng và nguyên nhân.</a:t>
            </a:r>
            <a:endParaRPr kumimoji="0" lang="en-US" sz="2000" b="1" i="0" u="none" strike="noStrike" kern="0" cap="none" spc="0" normalizeH="0" baseline="0" noProof="0">
              <a:ln>
                <a:noFill/>
              </a:ln>
              <a:solidFill>
                <a:prstClr val="black">
                  <a:lumMod val="85000"/>
                  <a:lumOff val="15000"/>
                </a:prstClr>
              </a:solidFill>
              <a:effectLst/>
              <a:uLnTx/>
              <a:uFillTx/>
              <a:latin typeface="+mj-lt"/>
              <a:cs typeface="+mn-cs"/>
            </a:endParaRPr>
          </a:p>
        </p:txBody>
      </p:sp>
      <p:sp>
        <p:nvSpPr>
          <p:cNvPr id="23" name="Hexagon 22" descr="n35 zalo Dinhtuanly">
            <a:extLst>
              <a:ext uri="{FF2B5EF4-FFF2-40B4-BE49-F238E27FC236}">
                <a16:creationId xmlns:a16="http://schemas.microsoft.com/office/drawing/2014/main" id="{81C6D6EF-5D50-E6FB-2F33-AA023F8716E5}"/>
              </a:ext>
            </a:extLst>
          </p:cNvPr>
          <p:cNvSpPr/>
          <p:nvPr/>
        </p:nvSpPr>
        <p:spPr>
          <a:xfrm>
            <a:off x="4404743" y="4853067"/>
            <a:ext cx="1313653" cy="892889"/>
          </a:xfrm>
          <a:prstGeom prst="hexagon">
            <a:avLst>
              <a:gd name="adj" fmla="val 28900"/>
              <a:gd name="vf" fmla="val 115470"/>
            </a:avLst>
          </a:prstGeom>
          <a:solidFill>
            <a:srgbClr val="ED7D31">
              <a:tint val="40000"/>
              <a:hueOff val="0"/>
              <a:satOff val="0"/>
              <a:lumOff val="0"/>
              <a:alphaOff val="0"/>
            </a:srgbClr>
          </a:solidFill>
          <a:ln>
            <a:noFill/>
          </a:ln>
          <a:effectLst/>
        </p:spPr>
      </p:sp>
      <p:sp>
        <p:nvSpPr>
          <p:cNvPr id="24" name="Freeform: Shape 23" descr="n35 zalo Dinhtuanly">
            <a:extLst>
              <a:ext uri="{FF2B5EF4-FFF2-40B4-BE49-F238E27FC236}">
                <a16:creationId xmlns:a16="http://schemas.microsoft.com/office/drawing/2014/main" id="{1516EB62-3611-7A71-0ED1-64EE72AD5600}"/>
              </a:ext>
            </a:extLst>
          </p:cNvPr>
          <p:cNvSpPr/>
          <p:nvPr/>
        </p:nvSpPr>
        <p:spPr>
          <a:xfrm>
            <a:off x="4718984" y="4830962"/>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Sự cần thiết phải bảo vệ môi trường trong chiến lược phát triển của Việt Nam.</a:t>
            </a:r>
            <a:endParaRPr kumimoji="0" lang="en-US"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cs typeface="+mn-cs"/>
            </a:endParaRPr>
          </a:p>
        </p:txBody>
      </p:sp>
      <p:sp>
        <p:nvSpPr>
          <p:cNvPr id="25" name="Hexagon 24" descr="n35 zalo Dinhtuanly">
            <a:extLst>
              <a:ext uri="{FF2B5EF4-FFF2-40B4-BE49-F238E27FC236}">
                <a16:creationId xmlns:a16="http://schemas.microsoft.com/office/drawing/2014/main" id="{94805895-E4E2-4A89-F97D-9BB5D2DE7639}"/>
              </a:ext>
            </a:extLst>
          </p:cNvPr>
          <p:cNvSpPr/>
          <p:nvPr/>
        </p:nvSpPr>
        <p:spPr>
          <a:xfrm>
            <a:off x="2846502" y="3184509"/>
            <a:ext cx="1313653" cy="892889"/>
          </a:xfrm>
          <a:prstGeom prst="hexagon">
            <a:avLst>
              <a:gd name="adj" fmla="val 28900"/>
              <a:gd name="vf" fmla="val 115470"/>
            </a:avLst>
          </a:prstGeom>
          <a:solidFill>
            <a:srgbClr val="ED7D31">
              <a:tint val="40000"/>
              <a:hueOff val="0"/>
              <a:satOff val="0"/>
              <a:lumOff val="0"/>
              <a:alphaOff val="0"/>
            </a:srgbClr>
          </a:solidFill>
          <a:ln>
            <a:noFill/>
          </a:ln>
          <a:effectLst/>
        </p:spPr>
      </p:sp>
      <p:sp>
        <p:nvSpPr>
          <p:cNvPr id="26" name="Freeform: Shape 25" descr="n35 zalo Dinhtuanly">
            <a:extLst>
              <a:ext uri="{FF2B5EF4-FFF2-40B4-BE49-F238E27FC236}">
                <a16:creationId xmlns:a16="http://schemas.microsoft.com/office/drawing/2014/main" id="{3B4EA5B6-93F2-E911-AAD1-28CA31B6DAE3}"/>
              </a:ext>
            </a:extLst>
          </p:cNvPr>
          <p:cNvSpPr/>
          <p:nvPr/>
        </p:nvSpPr>
        <p:spPr>
          <a:xfrm>
            <a:off x="2090057" y="3633298"/>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100000"/>
              </a:lnSpc>
              <a:spcBef>
                <a:spcPct val="0"/>
              </a:spcBef>
              <a:spcAft>
                <a:spcPts val="0"/>
              </a:spcAft>
              <a:buClrTx/>
              <a:buSzTx/>
              <a:buFont typeface="+mj-lt"/>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Vai trò của cá nhân và cộng đồng trong bảo vệ môi trường.</a:t>
            </a:r>
            <a:endParaRPr kumimoji="0" lang="en-US"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cs typeface="+mn-cs"/>
            </a:endParaRPr>
          </a:p>
        </p:txBody>
      </p:sp>
      <p:sp>
        <p:nvSpPr>
          <p:cNvPr id="27" name="Freeform: Shape 26" descr="n35 zalo Dinhtuanly">
            <a:extLst>
              <a:ext uri="{FF2B5EF4-FFF2-40B4-BE49-F238E27FC236}">
                <a16:creationId xmlns:a16="http://schemas.microsoft.com/office/drawing/2014/main" id="{7F2063CB-8DFC-343C-2DCC-26C1ED95F4B0}"/>
              </a:ext>
            </a:extLst>
          </p:cNvPr>
          <p:cNvSpPr/>
          <p:nvPr/>
        </p:nvSpPr>
        <p:spPr>
          <a:xfrm>
            <a:off x="2090057" y="1274812"/>
            <a:ext cx="2853267" cy="1947208"/>
          </a:xfrm>
          <a:custGeom>
            <a:avLst/>
            <a:gdLst>
              <a:gd name="connsiteX0" fmla="*/ 0 w 2250802"/>
              <a:gd name="connsiteY0" fmla="*/ 973604 h 1947208"/>
              <a:gd name="connsiteX1" fmla="*/ 556317 w 2250802"/>
              <a:gd name="connsiteY1" fmla="*/ 0 h 1947208"/>
              <a:gd name="connsiteX2" fmla="*/ 1694485 w 2250802"/>
              <a:gd name="connsiteY2" fmla="*/ 0 h 1947208"/>
              <a:gd name="connsiteX3" fmla="*/ 2250802 w 2250802"/>
              <a:gd name="connsiteY3" fmla="*/ 973604 h 1947208"/>
              <a:gd name="connsiteX4" fmla="*/ 1694485 w 2250802"/>
              <a:gd name="connsiteY4" fmla="*/ 1947208 h 1947208"/>
              <a:gd name="connsiteX5" fmla="*/ 556317 w 2250802"/>
              <a:gd name="connsiteY5" fmla="*/ 1947208 h 1947208"/>
              <a:gd name="connsiteX6" fmla="*/ 0 w 2250802"/>
              <a:gd name="connsiteY6" fmla="*/ 973604 h 194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802" h="1947208">
                <a:moveTo>
                  <a:pt x="0" y="973604"/>
                </a:moveTo>
                <a:lnTo>
                  <a:pt x="556317" y="0"/>
                </a:lnTo>
                <a:lnTo>
                  <a:pt x="1694485" y="0"/>
                </a:lnTo>
                <a:lnTo>
                  <a:pt x="2250802" y="973604"/>
                </a:lnTo>
                <a:lnTo>
                  <a:pt x="1694485" y="1947208"/>
                </a:lnTo>
                <a:lnTo>
                  <a:pt x="556317" y="1947208"/>
                </a:lnTo>
                <a:lnTo>
                  <a:pt x="0" y="973604"/>
                </a:lnTo>
                <a:close/>
              </a:path>
            </a:pathLst>
          </a:custGeom>
          <a:solidFill>
            <a:srgbClr val="44546A">
              <a:lumMod val="60000"/>
              <a:lumOff val="4000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98406" tIns="348094" rIns="398406" bIns="348094" numCol="1" spcCol="1270" anchor="ctr" anchorCtr="0">
            <a:noAutofit/>
          </a:bodyPr>
          <a:lstStyle/>
          <a:p>
            <a:pPr marL="0" marR="0" lvl="0" indent="0" algn="ctr" defTabSz="889000" eaLnBrk="1" fontAlgn="auto" latinLnBrk="0" hangingPunct="1">
              <a:lnSpc>
                <a:spcPct val="8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Biến đổi khí </a:t>
            </a:r>
          </a:p>
          <a:p>
            <a:pPr marL="0" marR="0" lvl="0" indent="0" algn="ctr" defTabSz="889000" eaLnBrk="1" fontAlgn="auto" latinLnBrk="0" hangingPunct="1">
              <a:lnSpc>
                <a:spcPct val="8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hậu là gì? Làm </a:t>
            </a:r>
          </a:p>
          <a:p>
            <a:pPr marL="0" marR="0" lvl="0" indent="0" algn="ctr" defTabSz="889000" eaLnBrk="1" fontAlgn="auto" latinLnBrk="0" hangingPunct="1">
              <a:lnSpc>
                <a:spcPct val="80000"/>
              </a:lnSpc>
              <a:spcBef>
                <a:spcPct val="0"/>
              </a:spcBef>
              <a:spcAft>
                <a:spcPts val="0"/>
              </a:spcAft>
              <a:buClrTx/>
              <a:buSzTx/>
              <a:buFontTx/>
              <a:buNone/>
              <a:tabLst/>
              <a:defRPr/>
            </a:pPr>
            <a:r>
              <a:rPr kumimoji="0" lang="pt-BR"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ea typeface="Times New Roman" panose="02020603050405020304" pitchFamily="18" charset="0"/>
                <a:cs typeface="+mn-cs"/>
              </a:rPr>
              <a:t>thế nào con người có thể phát triển bền vững trong thời đại 4.0?</a:t>
            </a:r>
            <a:endParaRPr kumimoji="0" lang="en-US" sz="2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mj-lt"/>
              <a:cs typeface="+mn-cs"/>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up)">
                                      <p:cBhvr>
                                        <p:cTn id="14" dur="500"/>
                                        <p:tgtEl>
                                          <p:spTgt spid="17"/>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childTnLst>
                          </p:cTn>
                        </p:par>
                        <p:par>
                          <p:cTn id="26" fill="hold">
                            <p:stCondLst>
                              <p:cond delay="500"/>
                            </p:stCondLst>
                            <p:childTnLst>
                              <p:par>
                                <p:cTn id="27" presetID="53" presetClass="entr" presetSubtype="16"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up)">
                                      <p:cBhvr>
                                        <p:cTn id="36" dur="500"/>
                                        <p:tgtEl>
                                          <p:spTgt spid="21"/>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fltVal val="0"/>
                                          </p:val>
                                        </p:tav>
                                        <p:tav tm="100000">
                                          <p:val>
                                            <p:strVal val="#ppt_w"/>
                                          </p:val>
                                        </p:tav>
                                      </p:tavLst>
                                    </p:anim>
                                    <p:anim calcmode="lin" valueType="num">
                                      <p:cBhvr>
                                        <p:cTn id="41" dur="500" fill="hold"/>
                                        <p:tgtEl>
                                          <p:spTgt spid="24"/>
                                        </p:tgtEl>
                                        <p:attrNameLst>
                                          <p:attrName>ppt_h</p:attrName>
                                        </p:attrNameLst>
                                      </p:cBhvr>
                                      <p:tavLst>
                                        <p:tav tm="0">
                                          <p:val>
                                            <p:fltVal val="0"/>
                                          </p:val>
                                        </p:tav>
                                        <p:tav tm="100000">
                                          <p:val>
                                            <p:strVal val="#ppt_h"/>
                                          </p:val>
                                        </p:tav>
                                      </p:tavLst>
                                    </p:anim>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down)">
                                      <p:cBhvr>
                                        <p:cTn id="47" dur="500"/>
                                        <p:tgtEl>
                                          <p:spTgt spid="23"/>
                                        </p:tgtEl>
                                      </p:cBhvr>
                                    </p:animEffect>
                                  </p:childTnLst>
                                </p:cTn>
                              </p:par>
                            </p:childTnLst>
                          </p:cTn>
                        </p:par>
                        <p:par>
                          <p:cTn id="48" fill="hold">
                            <p:stCondLst>
                              <p:cond delay="500"/>
                            </p:stCondLst>
                            <p:childTnLst>
                              <p:par>
                                <p:cTn id="49" presetID="53" presetClass="entr" presetSubtype="16"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down)">
                                      <p:cBhvr>
                                        <p:cTn id="58" dur="500"/>
                                        <p:tgtEl>
                                          <p:spTgt spid="25"/>
                                        </p:tgtEl>
                                      </p:cBhvr>
                                    </p:animEffect>
                                  </p:childTnLst>
                                </p:cTn>
                              </p:par>
                            </p:childTnLst>
                          </p:cTn>
                        </p:par>
                        <p:par>
                          <p:cTn id="59" fill="hold">
                            <p:stCondLst>
                              <p:cond delay="500"/>
                            </p:stCondLst>
                            <p:childTnLst>
                              <p:par>
                                <p:cTn id="60" presetID="53" presetClass="entr" presetSubtype="16" fill="hold" grpId="0" nodeType="after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24" grpId="0" animBg="1"/>
      <p:bldP spid="26"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8" descr="n35 zalo Dinhtuanly"/>
          <p:cNvSpPr txBox="1">
            <a:spLocks noGrp="1"/>
          </p:cNvSpPr>
          <p:nvPr>
            <p:ph type="ctrTitle"/>
          </p:nvPr>
        </p:nvSpPr>
        <p:spPr>
          <a:xfrm>
            <a:off x="3996415" y="2075543"/>
            <a:ext cx="4495600" cy="890104"/>
          </a:xfrm>
          <a:prstGeom prst="rect">
            <a:avLst/>
          </a:prstGeom>
        </p:spPr>
        <p:txBody>
          <a:bodyPr spcFirstLastPara="1" vert="horz" wrap="square" lIns="121900" tIns="121900" rIns="121900" bIns="121900" rtlCol="0" anchor="b" anchorCtr="0">
            <a:noAutofit/>
          </a:bodyPr>
          <a:lstStyle/>
          <a:p>
            <a:r>
              <a:rPr lang="en" sz="5400" b="1">
                <a:latin typeface="#9Slide03 Bebas Neue Bold" panose="020B0606020202050201" pitchFamily="34" charset="0"/>
              </a:rPr>
              <a:t>HOẠT ĐỘNG NHÓM</a:t>
            </a:r>
            <a:endParaRPr sz="5400" b="1">
              <a:latin typeface="#9Slide03 Bebas Neue Bold" panose="020B0606020202050201" pitchFamily="34" charset="0"/>
            </a:endParaRPr>
          </a:p>
        </p:txBody>
      </p:sp>
      <p:pic>
        <p:nvPicPr>
          <p:cNvPr id="3" name="Picture 6" descr="n35 zalo Dinhtuanl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6331" y="2849483"/>
            <a:ext cx="2277898" cy="2836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843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2" descr="n35 zalo Dinhtuanly"/>
          <p:cNvSpPr txBox="1">
            <a:spLocks noGrp="1"/>
          </p:cNvSpPr>
          <p:nvPr>
            <p:ph type="body" idx="1"/>
          </p:nvPr>
        </p:nvSpPr>
        <p:spPr>
          <a:xfrm>
            <a:off x="3577333" y="1498600"/>
            <a:ext cx="2478400" cy="1930400"/>
          </a:xfrm>
          <a:prstGeom prst="rect">
            <a:avLst/>
          </a:prstGeom>
          <a:solidFill>
            <a:schemeClr val="accent1">
              <a:lumMod val="40000"/>
              <a:lumOff val="60000"/>
            </a:schemeClr>
          </a:solidFill>
        </p:spPr>
        <p:txBody>
          <a:bodyPr spcFirstLastPara="1" vert="horz" wrap="square" lIns="121900" tIns="121900" rIns="121900" bIns="121900" rtlCol="0" anchor="t" anchorCtr="0">
            <a:noAutofit/>
          </a:bodyPr>
          <a:lstStyle/>
          <a:p>
            <a:pPr marL="0" indent="0" algn="just">
              <a:buNone/>
            </a:pPr>
            <a:r>
              <a:rPr lang="en" sz="2400" b="1"/>
              <a:t>NHÓM 1: </a:t>
            </a:r>
          </a:p>
          <a:p>
            <a:pPr marL="0" indent="0" algn="just">
              <a:buNone/>
            </a:pPr>
            <a:r>
              <a:rPr lang="en" sz="2400" b="1"/>
              <a:t>Rác thải nhựa</a:t>
            </a:r>
            <a:endParaRPr sz="2400" b="1"/>
          </a:p>
        </p:txBody>
      </p:sp>
      <p:sp>
        <p:nvSpPr>
          <p:cNvPr id="543" name="Google Shape;543;p32" descr="n35 zalo Dinhtuanly"/>
          <p:cNvSpPr txBox="1">
            <a:spLocks noGrp="1"/>
          </p:cNvSpPr>
          <p:nvPr>
            <p:ph type="body" idx="2"/>
          </p:nvPr>
        </p:nvSpPr>
        <p:spPr>
          <a:xfrm>
            <a:off x="6182817" y="1498600"/>
            <a:ext cx="2478400" cy="1930400"/>
          </a:xfrm>
          <a:prstGeom prst="rect">
            <a:avLst/>
          </a:prstGeom>
          <a:solidFill>
            <a:schemeClr val="accent2">
              <a:lumMod val="40000"/>
              <a:lumOff val="60000"/>
            </a:schemeClr>
          </a:solidFill>
        </p:spPr>
        <p:txBody>
          <a:bodyPr spcFirstLastPara="1" vert="horz" wrap="square" lIns="121900" tIns="121900" rIns="121900" bIns="121900" rtlCol="0" anchor="t" anchorCtr="0">
            <a:noAutofit/>
          </a:bodyPr>
          <a:lstStyle/>
          <a:p>
            <a:pPr marL="0" indent="0" algn="just">
              <a:buNone/>
            </a:pPr>
            <a:r>
              <a:rPr lang="en" sz="2400" b="1"/>
              <a:t>NHÓM 2</a:t>
            </a:r>
            <a:endParaRPr sz="2400" b="1"/>
          </a:p>
          <a:p>
            <a:pPr marL="0" indent="0" algn="just">
              <a:spcBef>
                <a:spcPts val="1333"/>
              </a:spcBef>
              <a:spcAft>
                <a:spcPts val="1333"/>
              </a:spcAft>
              <a:buNone/>
            </a:pPr>
            <a:r>
              <a:rPr lang="en-US" sz="2400" b="1"/>
              <a:t>Ô</a:t>
            </a:r>
            <a:r>
              <a:rPr lang="en" sz="2400" b="1"/>
              <a:t> nhiễm không khí</a:t>
            </a:r>
            <a:endParaRPr sz="2400" b="1"/>
          </a:p>
        </p:txBody>
      </p:sp>
      <p:sp>
        <p:nvSpPr>
          <p:cNvPr id="544" name="Google Shape;544;p32" descr="n35 zalo Dinhtuanly"/>
          <p:cNvSpPr txBox="1">
            <a:spLocks noGrp="1"/>
          </p:cNvSpPr>
          <p:nvPr>
            <p:ph type="body" idx="3"/>
          </p:nvPr>
        </p:nvSpPr>
        <p:spPr>
          <a:xfrm>
            <a:off x="8788301" y="1498600"/>
            <a:ext cx="2478400" cy="1930400"/>
          </a:xfrm>
          <a:prstGeom prst="rect">
            <a:avLst/>
          </a:prstGeom>
          <a:solidFill>
            <a:schemeClr val="accent3">
              <a:lumMod val="40000"/>
              <a:lumOff val="60000"/>
            </a:schemeClr>
          </a:solidFill>
        </p:spPr>
        <p:txBody>
          <a:bodyPr spcFirstLastPara="1" vert="horz" wrap="square" lIns="121900" tIns="121900" rIns="121900" bIns="121900" rtlCol="0" anchor="t" anchorCtr="0">
            <a:noAutofit/>
          </a:bodyPr>
          <a:lstStyle/>
          <a:p>
            <a:pPr marL="0" indent="0" algn="just">
              <a:buNone/>
            </a:pPr>
            <a:r>
              <a:rPr lang="en" sz="2400" b="1"/>
              <a:t>NHÓM 3</a:t>
            </a:r>
            <a:endParaRPr sz="2400" b="1"/>
          </a:p>
          <a:p>
            <a:pPr marL="0" indent="0" algn="just">
              <a:spcBef>
                <a:spcPts val="1333"/>
              </a:spcBef>
              <a:buNone/>
            </a:pPr>
            <a:r>
              <a:rPr lang="en-US" sz="2400" b="1"/>
              <a:t>Bệnh </a:t>
            </a:r>
            <a:r>
              <a:rPr lang="en-US" sz="2400" b="1">
                <a:latin typeface="Times New Roman" panose="02020603050405020304" pitchFamily="18" charset="0"/>
                <a:cs typeface="Times New Roman" panose="02020603050405020304" pitchFamily="18" charset="0"/>
              </a:rPr>
              <a:t>UNG THƯ</a:t>
            </a:r>
            <a:endParaRPr sz="2400" b="1">
              <a:latin typeface="Times New Roman" panose="02020603050405020304" pitchFamily="18" charset="0"/>
              <a:cs typeface="Times New Roman" panose="02020603050405020304" pitchFamily="18" charset="0"/>
            </a:endParaRPr>
          </a:p>
        </p:txBody>
      </p:sp>
      <p:sp>
        <p:nvSpPr>
          <p:cNvPr id="545" name="Google Shape;545;p32" descr="n35 zalo Dinhtuanly"/>
          <p:cNvSpPr txBox="1">
            <a:spLocks noGrp="1"/>
          </p:cNvSpPr>
          <p:nvPr>
            <p:ph type="title"/>
          </p:nvPr>
        </p:nvSpPr>
        <p:spPr>
          <a:xfrm>
            <a:off x="192100" y="745967"/>
            <a:ext cx="2856000" cy="3507200"/>
          </a:xfrm>
          <a:prstGeom prst="rect">
            <a:avLst/>
          </a:prstGeom>
        </p:spPr>
        <p:txBody>
          <a:bodyPr spcFirstLastPara="1" vert="horz" wrap="square" lIns="121900" tIns="121900" rIns="121900" bIns="121900" rtlCol="0" anchor="ctr" anchorCtr="0">
            <a:noAutofit/>
          </a:bodyPr>
          <a:lstStyle/>
          <a:p>
            <a:pPr algn="ctr">
              <a:lnSpc>
                <a:spcPct val="150000"/>
              </a:lnSpc>
            </a:pPr>
            <a:r>
              <a:rPr lang="en" sz="3600">
                <a:latin typeface="#9Slide03 AllRoundGothic" panose="020B0703020202020104" pitchFamily="34" charset="0"/>
              </a:rPr>
              <a:t>NỘI DUNG THẢO LUẬN NHÓM</a:t>
            </a:r>
            <a:endParaRPr sz="3600">
              <a:latin typeface="#9Slide03 AllRoundGothic" panose="020B0703020202020104" pitchFamily="34" charset="0"/>
            </a:endParaRPr>
          </a:p>
        </p:txBody>
      </p:sp>
      <p:sp>
        <p:nvSpPr>
          <p:cNvPr id="546" name="Google Shape;546;p32" descr="n35 zalo Dinhtuanly"/>
          <p:cNvSpPr txBox="1">
            <a:spLocks noGrp="1"/>
          </p:cNvSpPr>
          <p:nvPr>
            <p:ph type="body" idx="1"/>
          </p:nvPr>
        </p:nvSpPr>
        <p:spPr>
          <a:xfrm>
            <a:off x="3577333" y="3632200"/>
            <a:ext cx="2478400" cy="1930400"/>
          </a:xfrm>
          <a:prstGeom prst="rect">
            <a:avLst/>
          </a:prstGeom>
          <a:solidFill>
            <a:schemeClr val="accent4">
              <a:lumMod val="40000"/>
              <a:lumOff val="60000"/>
            </a:schemeClr>
          </a:solidFill>
        </p:spPr>
        <p:txBody>
          <a:bodyPr spcFirstLastPara="1" vert="horz" wrap="square" lIns="121900" tIns="121900" rIns="121900" bIns="121900" rtlCol="0" anchor="t" anchorCtr="0">
            <a:noAutofit/>
          </a:bodyPr>
          <a:lstStyle/>
          <a:p>
            <a:pPr marL="0" indent="0" algn="just">
              <a:buNone/>
            </a:pPr>
            <a:r>
              <a:rPr lang="en" sz="2400" b="1"/>
              <a:t>NHÓM 4</a:t>
            </a:r>
          </a:p>
          <a:p>
            <a:pPr marL="0" indent="0" algn="just">
              <a:buNone/>
            </a:pPr>
            <a:r>
              <a:rPr lang="en" sz="2400" b="1"/>
              <a:t>Sự cần thiết phải bảo vệ môi trường</a:t>
            </a:r>
            <a:endParaRPr sz="2400" b="1"/>
          </a:p>
        </p:txBody>
      </p:sp>
      <p:sp>
        <p:nvSpPr>
          <p:cNvPr id="547" name="Google Shape;547;p32" descr="n35 zalo Dinhtuanly"/>
          <p:cNvSpPr txBox="1">
            <a:spLocks noGrp="1"/>
          </p:cNvSpPr>
          <p:nvPr>
            <p:ph type="body" idx="2"/>
          </p:nvPr>
        </p:nvSpPr>
        <p:spPr>
          <a:xfrm>
            <a:off x="6182817" y="3632200"/>
            <a:ext cx="2478400" cy="1930400"/>
          </a:xfrm>
          <a:prstGeom prst="rect">
            <a:avLst/>
          </a:prstGeom>
          <a:solidFill>
            <a:schemeClr val="accent5">
              <a:lumMod val="40000"/>
              <a:lumOff val="60000"/>
            </a:schemeClr>
          </a:solidFill>
        </p:spPr>
        <p:txBody>
          <a:bodyPr spcFirstLastPara="1" vert="horz" wrap="square" lIns="121900" tIns="121900" rIns="121900" bIns="121900" rtlCol="0" anchor="t" anchorCtr="0">
            <a:noAutofit/>
          </a:bodyPr>
          <a:lstStyle/>
          <a:p>
            <a:pPr marL="0" indent="0" algn="just">
              <a:lnSpc>
                <a:spcPct val="100000"/>
              </a:lnSpc>
              <a:spcBef>
                <a:spcPts val="0"/>
              </a:spcBef>
              <a:buNone/>
            </a:pPr>
            <a:r>
              <a:rPr lang="en" sz="2400" b="1"/>
              <a:t>NHÓM 5</a:t>
            </a:r>
          </a:p>
          <a:p>
            <a:pPr marL="0" indent="0" algn="just">
              <a:lnSpc>
                <a:spcPct val="100000"/>
              </a:lnSpc>
              <a:spcBef>
                <a:spcPts val="0"/>
              </a:spcBef>
              <a:buNone/>
            </a:pPr>
            <a:r>
              <a:rPr lang="en" sz="2400" b="1"/>
              <a:t>Vai trò của cá nhân và cộng đồng trong bảo vệ môi trường</a:t>
            </a:r>
            <a:endParaRPr sz="2400" b="1"/>
          </a:p>
        </p:txBody>
      </p:sp>
      <p:sp>
        <p:nvSpPr>
          <p:cNvPr id="548" name="Google Shape;548;p32" descr="n35 zalo Dinhtuanly"/>
          <p:cNvSpPr txBox="1">
            <a:spLocks noGrp="1"/>
          </p:cNvSpPr>
          <p:nvPr>
            <p:ph type="body" idx="3"/>
          </p:nvPr>
        </p:nvSpPr>
        <p:spPr>
          <a:xfrm>
            <a:off x="8788301" y="3632200"/>
            <a:ext cx="2478400" cy="1930400"/>
          </a:xfrm>
          <a:prstGeom prst="rect">
            <a:avLst/>
          </a:prstGeom>
          <a:solidFill>
            <a:schemeClr val="accent6">
              <a:lumMod val="40000"/>
              <a:lumOff val="60000"/>
            </a:schemeClr>
          </a:solidFill>
        </p:spPr>
        <p:txBody>
          <a:bodyPr spcFirstLastPara="1" vert="horz" wrap="square" lIns="121900" tIns="121900" rIns="121900" bIns="121900" rtlCol="0" anchor="t" anchorCtr="0">
            <a:noAutofit/>
          </a:bodyPr>
          <a:lstStyle/>
          <a:p>
            <a:pPr marL="0" indent="0" algn="just">
              <a:buNone/>
            </a:pPr>
            <a:r>
              <a:rPr lang="en" sz="2400" b="1"/>
              <a:t>NHÓM 6</a:t>
            </a:r>
          </a:p>
          <a:p>
            <a:pPr marL="0" indent="0" algn="just">
              <a:buNone/>
            </a:pPr>
            <a:r>
              <a:rPr lang="en" sz="2400" b="1"/>
              <a:t>Biến đổi khí hậu – Phát triển bề vững</a:t>
            </a:r>
            <a:endParaRPr sz="2400" b="1"/>
          </a:p>
          <a:p>
            <a:pPr marL="0" indent="0" algn="just">
              <a:spcBef>
                <a:spcPts val="1333"/>
              </a:spcBef>
              <a:buNone/>
            </a:pPr>
            <a:endParaRPr sz="2400" b="1"/>
          </a:p>
          <a:p>
            <a:pPr marL="0" indent="0" algn="just">
              <a:spcBef>
                <a:spcPts val="1333"/>
              </a:spcBef>
              <a:spcAft>
                <a:spcPts val="1333"/>
              </a:spcAft>
              <a:buNone/>
            </a:pPr>
            <a:endParaRPr sz="2400" b="1"/>
          </a:p>
        </p:txBody>
      </p:sp>
      <p:sp>
        <p:nvSpPr>
          <p:cNvPr id="549" name="Google Shape;549;p32" descr="n35 zalo Dinhtuanly"/>
          <p:cNvSpPr txBox="1">
            <a:spLocks noGrp="1"/>
          </p:cNvSpPr>
          <p:nvPr>
            <p:ph type="sldNum" idx="12"/>
          </p:nvPr>
        </p:nvSpPr>
        <p:spPr>
          <a:xfrm>
            <a:off x="10823979" y="55741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17</a:t>
            </a:fld>
            <a:endParaRPr/>
          </a:p>
        </p:txBody>
      </p:sp>
    </p:spTree>
    <p:extLst>
      <p:ext uri="{BB962C8B-B14F-4D97-AF65-F5344CB8AC3E}">
        <p14:creationId xmlns:p14="http://schemas.microsoft.com/office/powerpoint/2010/main" val="445895938"/>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29" descr="n35 zalo Dinhtuanly"/>
          <p:cNvSpPr txBox="1">
            <a:spLocks noGrp="1"/>
          </p:cNvSpPr>
          <p:nvPr>
            <p:ph type="ctrTitle" idx="4294967295"/>
          </p:nvPr>
        </p:nvSpPr>
        <p:spPr>
          <a:xfrm>
            <a:off x="2056433" y="2489824"/>
            <a:ext cx="8282400" cy="1546400"/>
          </a:xfrm>
          <a:prstGeom prst="rect">
            <a:avLst/>
          </a:prstGeom>
        </p:spPr>
        <p:txBody>
          <a:bodyPr spcFirstLastPara="1" vert="horz" wrap="square" lIns="121900" tIns="121900" rIns="121900" bIns="121900" rtlCol="0" anchor="ctr" anchorCtr="0">
            <a:noAutofit/>
          </a:bodyPr>
          <a:lstStyle/>
          <a:p>
            <a:pPr algn="ctr">
              <a:lnSpc>
                <a:spcPct val="150000"/>
              </a:lnSpc>
              <a:spcBef>
                <a:spcPts val="0"/>
              </a:spcBef>
            </a:pPr>
            <a:r>
              <a:rPr lang="en" sz="5333">
                <a:latin typeface="#9Slide03 Ample" panose="02000000000000000000" pitchFamily="2" charset="0"/>
              </a:rPr>
              <a:t>Các nhóm thảo luận theo phiếu học tập và báo cáo </a:t>
            </a:r>
            <a:endParaRPr sz="5333">
              <a:latin typeface="#9Slide03 Ample" panose="02000000000000000000" pitchFamily="2" charset="0"/>
            </a:endParaRPr>
          </a:p>
        </p:txBody>
      </p:sp>
      <p:sp>
        <p:nvSpPr>
          <p:cNvPr id="513" name="Google Shape;513;p29" descr="n35 zalo Dinhtuanly"/>
          <p:cNvSpPr txBox="1">
            <a:spLocks noGrp="1"/>
          </p:cNvSpPr>
          <p:nvPr>
            <p:ph type="sldNum" idx="12"/>
          </p:nvPr>
        </p:nvSpPr>
        <p:spPr>
          <a:xfrm>
            <a:off x="10823979" y="55741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18</a:t>
            </a:fld>
            <a:endParaRPr/>
          </a:p>
        </p:txBody>
      </p:sp>
    </p:spTree>
    <p:extLst>
      <p:ext uri="{BB962C8B-B14F-4D97-AF65-F5344CB8AC3E}">
        <p14:creationId xmlns:p14="http://schemas.microsoft.com/office/powerpoint/2010/main" val="384363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2" name="Picture 1" descr="n35 zalo Dinhtuanly"/>
          <p:cNvPicPr>
            <a:picLocks noChangeAspect="1"/>
          </p:cNvPicPr>
          <p:nvPr/>
        </p:nvPicPr>
        <p:blipFill>
          <a:blip r:embed="rId3"/>
          <a:stretch>
            <a:fillRect/>
          </a:stretch>
        </p:blipFill>
        <p:spPr>
          <a:xfrm>
            <a:off x="0" y="0"/>
            <a:ext cx="12601575" cy="7210425"/>
          </a:xfrm>
          <a:prstGeom prst="rect">
            <a:avLst/>
          </a:prstGeom>
        </p:spPr>
      </p:pic>
    </p:spTree>
    <p:extLst>
      <p:ext uri="{BB962C8B-B14F-4D97-AF65-F5344CB8AC3E}">
        <p14:creationId xmlns:p14="http://schemas.microsoft.com/office/powerpoint/2010/main" val="3463007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ir Pollution 101 _ National Geographic" descr="n35 zalo Dinhtuanly">
            <a:hlinkClick r:id="" action="ppaction://media"/>
            <a:extLst>
              <a:ext uri="{FF2B5EF4-FFF2-40B4-BE49-F238E27FC236}">
                <a16:creationId xmlns:a16="http://schemas.microsoft.com/office/drawing/2014/main" id="{3E60C225-44F6-5A11-392D-18DF95D505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320528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28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Môi trường là gì? Môi trường có vai trò quan trọng như thế nào đối với đời sống con người?</a:t>
            </a:r>
            <a:endParaRPr lang="en" sz="2800">
              <a:solidFill>
                <a:srgbClr val="E06666"/>
              </a:solidFill>
            </a:endParaRPr>
          </a:p>
        </p:txBody>
      </p:sp>
      <p:sp>
        <p:nvSpPr>
          <p:cNvPr id="149" name="Shape 149" descr="n35 zalo Dinhtuanly"/>
          <p:cNvSpPr txBox="1">
            <a:spLocks noGrp="1"/>
          </p:cNvSpPr>
          <p:nvPr>
            <p:ph type="body" idx="1"/>
          </p:nvPr>
        </p:nvSpPr>
        <p:spPr>
          <a:xfrm>
            <a:off x="1088570" y="2666823"/>
            <a:ext cx="6371771" cy="1524353"/>
          </a:xfrm>
          <a:prstGeom prst="rect">
            <a:avLst/>
          </a:prstGeom>
        </p:spPr>
        <p:txBody>
          <a:bodyPr lIns="121900" tIns="121900" rIns="121900" bIns="121900" anchor="t" anchorCtr="0">
            <a:noAutofit/>
          </a:bodyPr>
          <a:lstStyle/>
          <a:p>
            <a:pPr algn="just">
              <a:buNone/>
            </a:pPr>
            <a:r>
              <a:rPr lang="en-US" sz="2400" b="1">
                <a:solidFill>
                  <a:schemeClr val="accent1"/>
                </a:solidFill>
                <a:latin typeface="Tinos" panose="020B0604020202020204" charset="0"/>
                <a:ea typeface="Times New Roman" panose="02020603050405020304" pitchFamily="18" charset="0"/>
                <a:cs typeface="Tinos" panose="020B0604020202020204" charset="0"/>
              </a:rPr>
              <a:t>Môi trường sống</a:t>
            </a:r>
            <a:r>
              <a:rPr lang="en" sz="2400" b="1">
                <a:solidFill>
                  <a:schemeClr val="accent1"/>
                </a:solidFill>
                <a:latin typeface="Tinos" panose="020B0604020202020204" charset="0"/>
                <a:cs typeface="Tinos" panose="020B0604020202020204" charset="0"/>
              </a:rPr>
              <a:t> </a:t>
            </a:r>
          </a:p>
          <a:p>
            <a:pPr marL="290513" indent="-290513" algn="just"/>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tạo ra không gian sống, cung cấp nguồn tài nguyên thiên nhiên.</a:t>
            </a:r>
          </a:p>
          <a:p>
            <a:pPr marL="290513" indent="-290513" algn="just"/>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cũng như là nơi chứa đựng chất thải do con người tạo ra trong hoạt động sinh hoạt và sản xuất</a:t>
            </a:r>
            <a:r>
              <a:rPr lang="en" sz="2400">
                <a:solidFill>
                  <a:schemeClr val="bg2">
                    <a:lumMod val="75000"/>
                  </a:schemeClr>
                </a:solidFill>
                <a:latin typeface="Tinos" panose="020B0604020202020204" charset="0"/>
                <a:cs typeface="Tinos" panose="020B0604020202020204" charset="0"/>
              </a:rPr>
              <a:t>.</a:t>
            </a:r>
          </a:p>
          <a:p>
            <a:pPr algn="just">
              <a:buNone/>
            </a:pPr>
            <a:endParaRPr sz="2400">
              <a:solidFill>
                <a:schemeClr val="bg2">
                  <a:lumMod val="75000"/>
                </a:schemeClr>
              </a:solidFill>
              <a:latin typeface="Tinos" panose="020B0604020202020204" charset="0"/>
              <a:cs typeface="Tinos" panose="020B0604020202020204" charset="0"/>
            </a:endParaRP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pic>
        <p:nvPicPr>
          <p:cNvPr id="1026" name="Picture 2" descr="n35 zalo Dinhtuanly">
            <a:extLst>
              <a:ext uri="{FF2B5EF4-FFF2-40B4-BE49-F238E27FC236}">
                <a16:creationId xmlns:a16="http://schemas.microsoft.com/office/drawing/2014/main" id="{2F16F81F-7E67-085C-C06A-FEFEF56202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39" r="9147"/>
          <a:stretch/>
        </p:blipFill>
        <p:spPr bwMode="auto">
          <a:xfrm>
            <a:off x="7620000" y="1495335"/>
            <a:ext cx="3483428" cy="3543819"/>
          </a:xfrm>
          <a:prstGeom prst="rect">
            <a:avLst/>
          </a:prstGeom>
          <a:noFill/>
          <a:extLst>
            <a:ext uri="{909E8E84-426E-40DD-AFC4-6F175D3DCCD1}">
              <a14:hiddenFill xmlns:a14="http://schemas.microsoft.com/office/drawing/2010/main">
                <a:solidFill>
                  <a:srgbClr val="FFFFFF"/>
                </a:solidFill>
              </a14:hiddenFill>
            </a:ext>
          </a:extLst>
        </p:spPr>
      </p:pic>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088571" y="1855875"/>
            <a:ext cx="6371772" cy="723017"/>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marL="290513" indent="-290513" algn="just"/>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bao gồm các yếu tố tự nhiên và yếu tố nhân tạo bao quanh con người</a:t>
            </a:r>
          </a:p>
        </p:txBody>
      </p:sp>
      <p:sp>
        <p:nvSpPr>
          <p:cNvPr id="4" name="Shape 149" descr="n35 zalo Dinhtuanly">
            <a:extLst>
              <a:ext uri="{FF2B5EF4-FFF2-40B4-BE49-F238E27FC236}">
                <a16:creationId xmlns:a16="http://schemas.microsoft.com/office/drawing/2014/main" id="{40B6C15D-A034-5FDE-F261-40BD3E246BE2}"/>
              </a:ext>
            </a:extLst>
          </p:cNvPr>
          <p:cNvSpPr txBox="1">
            <a:spLocks/>
          </p:cNvSpPr>
          <p:nvPr/>
        </p:nvSpPr>
        <p:spPr>
          <a:xfrm>
            <a:off x="2032001" y="5024640"/>
            <a:ext cx="9071427" cy="920521"/>
          </a:xfrm>
          <a:prstGeom prst="rect">
            <a:avLst/>
          </a:prstGeom>
          <a:solidFill>
            <a:schemeClr val="accent3">
              <a:lumMod val="60000"/>
              <a:lumOff val="4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buFont typeface="Tinos"/>
              <a:buNone/>
            </a:pPr>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sống có trong lành thì sức khỏe của con người mới được đảm bảo.</a:t>
            </a:r>
            <a:endParaRPr lang="vi-VN" sz="2400" kern="0">
              <a:solidFill>
                <a:schemeClr val="bg2">
                  <a:lumMod val="75000"/>
                </a:schemeClr>
              </a:solidFill>
              <a:latin typeface="Tinos" panose="020B0604020202020204" charset="0"/>
              <a:cs typeface="Tinos" panose="020B0604020202020204" charset="0"/>
            </a:endParaRPr>
          </a:p>
        </p:txBody>
      </p:sp>
      <p:sp>
        <p:nvSpPr>
          <p:cNvPr id="7" name="TextBox 6" descr="n35 zalo Dinhtuanly">
            <a:extLst>
              <a:ext uri="{FF2B5EF4-FFF2-40B4-BE49-F238E27FC236}">
                <a16:creationId xmlns:a16="http://schemas.microsoft.com/office/drawing/2014/main" id="{6A4D2F32-A536-56A7-BE7C-1CABCFDB10BB}"/>
              </a:ext>
            </a:extLst>
          </p:cNvPr>
          <p:cNvSpPr txBox="1"/>
          <p:nvPr/>
        </p:nvSpPr>
        <p:spPr>
          <a:xfrm>
            <a:off x="2496456" y="6134262"/>
            <a:ext cx="7199086" cy="683264"/>
          </a:xfrm>
          <a:prstGeom prst="rect">
            <a:avLst/>
          </a:prstGeom>
          <a:solidFill>
            <a:schemeClr val="accent6">
              <a:lumMod val="20000"/>
              <a:lumOff val="80000"/>
            </a:schemeClr>
          </a:solidFill>
        </p:spPr>
        <p:txBody>
          <a:bodyPr wrap="square">
            <a:spAutoFit/>
          </a:bodyPr>
          <a:lstStyle/>
          <a:p>
            <a:pPr algn="ctr">
              <a:lnSpc>
                <a:spcPct val="80000"/>
              </a:lnSpc>
            </a:pPr>
            <a:r>
              <a:rPr lang="en-US" sz="2400" b="1" i="1">
                <a:latin typeface="Tinos" panose="020B0604020202020204" charset="0"/>
                <a:ea typeface="Times New Roman" panose="02020603050405020304" pitchFamily="18" charset="0"/>
                <a:cs typeface="Tinos" panose="020B0604020202020204" charset="0"/>
              </a:rPr>
              <a:t>Vì vậy môi trường có vai trò vô cùng quan trọng trong đời sống con người.</a:t>
            </a:r>
            <a:endParaRPr lang="en-US" sz="2400">
              <a:latin typeface="Tinos" panose="020B0604020202020204" charset="0"/>
              <a:cs typeface="Tinos"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49">
                                            <p:txEl>
                                              <p:pRg st="0" end="0"/>
                                            </p:txEl>
                                          </p:spTgt>
                                        </p:tgtEl>
                                        <p:attrNameLst>
                                          <p:attrName>style.visibility</p:attrName>
                                        </p:attrNameLst>
                                      </p:cBhvr>
                                      <p:to>
                                        <p:strVal val="visible"/>
                                      </p:to>
                                    </p:set>
                                    <p:animEffect transition="in" filter="wipe(left)">
                                      <p:cBhvr>
                                        <p:cTn id="15" dur="500"/>
                                        <p:tgtEl>
                                          <p:spTgt spid="14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9">
                                            <p:txEl>
                                              <p:pRg st="1" end="1"/>
                                            </p:txEl>
                                          </p:spTgt>
                                        </p:tgtEl>
                                        <p:attrNameLst>
                                          <p:attrName>style.visibility</p:attrName>
                                        </p:attrNameLst>
                                      </p:cBhvr>
                                      <p:to>
                                        <p:strVal val="visible"/>
                                      </p:to>
                                    </p:set>
                                    <p:animEffect transition="in" filter="wipe(left)">
                                      <p:cBhvr>
                                        <p:cTn id="20" dur="500"/>
                                        <p:tgtEl>
                                          <p:spTgt spid="14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49">
                                            <p:txEl>
                                              <p:pRg st="2" end="2"/>
                                            </p:txEl>
                                          </p:spTgt>
                                        </p:tgtEl>
                                        <p:attrNameLst>
                                          <p:attrName>style.visibility</p:attrName>
                                        </p:attrNameLst>
                                      </p:cBhvr>
                                      <p:to>
                                        <p:strVal val="visible"/>
                                      </p:to>
                                    </p:set>
                                    <p:animEffect transition="in" filter="wipe(left)">
                                      <p:cBhvr>
                                        <p:cTn id="25" dur="500"/>
                                        <p:tgtEl>
                                          <p:spTgt spid="14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32"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strVal val="4*#ppt_w"/>
                                          </p:val>
                                        </p:tav>
                                        <p:tav tm="100000">
                                          <p:val>
                                            <p:strVal val="#ppt_w"/>
                                          </p:val>
                                        </p:tav>
                                      </p:tavLst>
                                    </p:anim>
                                    <p:anim calcmode="lin" valueType="num">
                                      <p:cBhvr>
                                        <p:cTn id="31" dur="5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32"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strVal val="4*#ppt_w"/>
                                          </p:val>
                                        </p:tav>
                                        <p:tav tm="100000">
                                          <p:val>
                                            <p:strVal val="#ppt_w"/>
                                          </p:val>
                                        </p:tav>
                                      </p:tavLst>
                                    </p:anim>
                                    <p:anim calcmode="lin" valueType="num">
                                      <p:cBhvr>
                                        <p:cTn id="37" dur="500" fill="hold"/>
                                        <p:tgtEl>
                                          <p:spTgt spid="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Rác thải nhựa là gì? Vòng tuần hoàn của các hạt vi nhựa diễn ra như thế nào?</a:t>
            </a:r>
            <a:endParaRPr lang="en" sz="2800">
              <a:solidFill>
                <a:srgbClr val="E06666"/>
              </a:solidFill>
            </a:endParaRPr>
          </a:p>
        </p:txBody>
      </p:sp>
      <p:sp>
        <p:nvSpPr>
          <p:cNvPr id="149" name="Shape 149" descr="n35 zalo Dinhtuanly"/>
          <p:cNvSpPr txBox="1">
            <a:spLocks noGrp="1"/>
          </p:cNvSpPr>
          <p:nvPr>
            <p:ph type="body" idx="1"/>
          </p:nvPr>
        </p:nvSpPr>
        <p:spPr>
          <a:xfrm>
            <a:off x="1494970" y="2850843"/>
            <a:ext cx="5384801" cy="2485748"/>
          </a:xfrm>
          <a:prstGeom prst="rect">
            <a:avLst/>
          </a:prstGeom>
        </p:spPr>
        <p:txBody>
          <a:bodyPr lIns="121900" tIns="121900" rIns="121900" bIns="121900" anchor="t" anchorCtr="0">
            <a:noAutofit/>
          </a:bodyPr>
          <a:lstStyle/>
          <a:p>
            <a:pPr marL="290513" indent="-290513" algn="just"/>
            <a:r>
              <a:rPr lang="vi-VN" sz="2400">
                <a:solidFill>
                  <a:schemeClr val="accent1">
                    <a:lumMod val="75000"/>
                  </a:schemeClr>
                </a:solidFill>
                <a:latin typeface="Tinos" panose="020B0604020202020204" charset="0"/>
                <a:ea typeface="Times New Roman" panose="02020603050405020304" pitchFamily="18" charset="0"/>
                <a:cs typeface="Tinos" panose="020B0604020202020204" charset="0"/>
              </a:rPr>
              <a:t>Rác thải nhựa bao gồm: túi nhựa, chai nhựa, cốc nhựa, ống hút nhựa, đồ chơi cũ bằng nhựa… những sản phẩm này có đặc điểm là thời gian phân hủy lâu có thể lên tới hàng trăm, hành ngàn năm</a:t>
            </a:r>
            <a:r>
              <a:rPr lang="en-US" sz="2400">
                <a:solidFill>
                  <a:schemeClr val="accent1">
                    <a:lumMod val="75000"/>
                  </a:schemeClr>
                </a:solidFill>
                <a:latin typeface="Tinos" panose="020B0604020202020204" charset="0"/>
                <a:ea typeface="Times New Roman" panose="02020603050405020304" pitchFamily="18" charset="0"/>
                <a:cs typeface="Tinos" panose="020B0604020202020204" charset="0"/>
              </a:rPr>
              <a:t>.</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088570" y="1855875"/>
            <a:ext cx="10014857" cy="723017"/>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marL="290513" indent="-290513" algn="just"/>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Rác thải nhựa là cụm từ dùng để chỉ chung những sản phẩm làm bằng nhựa đã qua sử dụng hoặc không dùng đến và bị đem vứt bỏ</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endPar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endParaRPr>
          </a:p>
        </p:txBody>
      </p:sp>
      <p:pic>
        <p:nvPicPr>
          <p:cNvPr id="2050" name="Picture 2" descr="n35 zalo Dinhtuanly">
            <a:extLst>
              <a:ext uri="{FF2B5EF4-FFF2-40B4-BE49-F238E27FC236}">
                <a16:creationId xmlns:a16="http://schemas.microsoft.com/office/drawing/2014/main" id="{3B9E08A5-9EC9-70B6-450B-E54F8228E7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2997" y="2767993"/>
            <a:ext cx="4235577" cy="3308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50761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9">
                                            <p:txEl>
                                              <p:pRg st="0" end="0"/>
                                            </p:txEl>
                                          </p:spTgt>
                                        </p:tgtEl>
                                        <p:attrNameLst>
                                          <p:attrName>style.visibility</p:attrName>
                                        </p:attrNameLst>
                                      </p:cBhvr>
                                      <p:to>
                                        <p:strVal val="visible"/>
                                      </p:to>
                                    </p:set>
                                    <p:animEffect transition="in" filter="fade">
                                      <p:cBhvr>
                                        <p:cTn id="15" dur="1000"/>
                                        <p:tgtEl>
                                          <p:spTgt spid="149">
                                            <p:txEl>
                                              <p:pRg st="0" end="0"/>
                                            </p:txEl>
                                          </p:spTgt>
                                        </p:tgtEl>
                                      </p:cBhvr>
                                    </p:animEffect>
                                    <p:anim calcmode="lin" valueType="num">
                                      <p:cBhvr>
                                        <p:cTn id="16" dur="1000" fill="hold"/>
                                        <p:tgtEl>
                                          <p:spTgt spid="14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4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build="p"/>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35 zalo Dinhtuanly">
            <a:extLst>
              <a:ext uri="{FF2B5EF4-FFF2-40B4-BE49-F238E27FC236}">
                <a16:creationId xmlns:a16="http://schemas.microsoft.com/office/drawing/2014/main" id="{22F835DC-7BB5-2FE8-E2F7-9CF430A287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620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descr="n35 zalo Dinhtuanly"/>
          <p:cNvSpPr/>
          <p:nvPr/>
        </p:nvSpPr>
        <p:spPr>
          <a:xfrm>
            <a:off x="2488636" y="620625"/>
            <a:ext cx="7214729" cy="561674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231F1C"/>
          </a:solidFill>
          <a:ln>
            <a:noFill/>
          </a:ln>
        </p:spPr>
        <p:txBody>
          <a:bodyPr lIns="121900" tIns="121900" rIns="121900" bIns="121900" anchor="ctr" anchorCtr="0">
            <a:noAutofit/>
          </a:bodyPr>
          <a:lstStyle/>
          <a:p>
            <a:pPr defTabSz="1219170"/>
            <a:endParaRPr sz="1867" kern="0">
              <a:solidFill>
                <a:srgbClr val="000000"/>
              </a:solidFill>
              <a:latin typeface="Arial"/>
              <a:cs typeface="Arial"/>
              <a:sym typeface="Arial"/>
              <a:rtl val="0"/>
            </a:endParaRPr>
          </a:p>
        </p:txBody>
      </p:sp>
      <p:pic>
        <p:nvPicPr>
          <p:cNvPr id="2" name="KoN1 câu chuyện 3 chai nhựa" descr="n35 zalo Dinhtuanly">
            <a:hlinkClick r:id="" action="ppaction://media"/>
            <a:extLst>
              <a:ext uri="{FF2B5EF4-FFF2-40B4-BE49-F238E27FC236}">
                <a16:creationId xmlns:a16="http://schemas.microsoft.com/office/drawing/2014/main" id="{434F5C3A-4A8B-8B46-6151-B2CB848FF3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59528" y="881614"/>
            <a:ext cx="6678386" cy="42945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9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400">
                <a:solidFill>
                  <a:srgbClr val="E06666"/>
                </a:solidFill>
              </a:rPr>
              <a:t>Hiện nay tại Việt Nam việc thu gom và xử lý rác thải nhựa được diễn ra như thế nào? Có những biện pháp nào để có thể tận thu và xử lý rác thải nhựa hiệu quả ?</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658319" y="2130194"/>
            <a:ext cx="5455403" cy="351095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buNone/>
            </a:pPr>
            <a:r>
              <a:rPr lang="en-US" sz="2200" kern="0">
                <a:solidFill>
                  <a:schemeClr val="bg2">
                    <a:lumMod val="75000"/>
                  </a:schemeClr>
                </a:solidFill>
                <a:latin typeface="Tinos" panose="020B0604020202020204" charset="0"/>
                <a:ea typeface="Times New Roman" panose="02020603050405020304" pitchFamily="18" charset="0"/>
                <a:cs typeface="Tinos" panose="020B0604020202020204" charset="0"/>
              </a:rPr>
              <a:t>Những vấn đề mà việc xử lí, tái chế rác thải nhựa gặp phải có thể nhắc đến: </a:t>
            </a:r>
          </a:p>
          <a:p>
            <a:pPr marL="290513" indent="-290513" algn="just"/>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Lĩnh vực xử l</a:t>
            </a:r>
            <a:r>
              <a:rPr lang="en-US" sz="2200" kern="0">
                <a:solidFill>
                  <a:schemeClr val="bg2">
                    <a:lumMod val="75000"/>
                  </a:schemeClr>
                </a:solidFill>
                <a:latin typeface="Tinos" panose="020B0604020202020204" charset="0"/>
                <a:ea typeface="Times New Roman" panose="02020603050405020304" pitchFamily="18" charset="0"/>
                <a:cs typeface="Tinos" panose="020B0604020202020204" charset="0"/>
              </a:rPr>
              <a:t>í</a:t>
            </a:r>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 và tái chế chất thải nhựa ở nước ta chưa phát triển, quy mô còn nhỏ lẻ, diễn ra chủ yếu ở một số doanh nghiệp nhỏ</a:t>
            </a:r>
            <a:r>
              <a:rPr lang="en-US" sz="22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p>
          <a:p>
            <a:pPr marL="290513" indent="-290513" algn="just"/>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Cùng với đó, người dân thiếu ý thức trong việc phân loại rác thải ngay tại nguồn gây nhiều khó khăn cho phân loại, xử lý và tái chế</a:t>
            </a:r>
            <a:r>
              <a:rPr lang="en-US" sz="22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endPar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endParaRPr>
          </a:p>
        </p:txBody>
      </p:sp>
      <p:pic>
        <p:nvPicPr>
          <p:cNvPr id="4098" name="Picture 2" descr="n35 zalo Dinhtuanly">
            <a:extLst>
              <a:ext uri="{FF2B5EF4-FFF2-40B4-BE49-F238E27FC236}">
                <a16:creationId xmlns:a16="http://schemas.microsoft.com/office/drawing/2014/main" id="{374FA077-4D3F-8C77-BBDB-D758931535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6377" y="1944374"/>
            <a:ext cx="3777049" cy="182171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35 zalo Dinhtuanly">
            <a:extLst>
              <a:ext uri="{FF2B5EF4-FFF2-40B4-BE49-F238E27FC236}">
                <a16:creationId xmlns:a16="http://schemas.microsoft.com/office/drawing/2014/main" id="{A135C90E-0898-D799-A7EC-0A7BAC8B937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794" t="13089" r="18052" b="13089"/>
          <a:stretch/>
        </p:blipFill>
        <p:spPr bwMode="auto">
          <a:xfrm>
            <a:off x="7326377" y="3854672"/>
            <a:ext cx="3777049" cy="2074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51875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fade">
                                      <p:cBhvr>
                                        <p:cTn id="15" dur="5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fade">
                                      <p:cBhvr>
                                        <p:cTn id="23"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pic>
        <p:nvPicPr>
          <p:cNvPr id="5122" name="Picture 2" descr="n35 zalo Dinhtuanly">
            <a:extLst>
              <a:ext uri="{FF2B5EF4-FFF2-40B4-BE49-F238E27FC236}">
                <a16:creationId xmlns:a16="http://schemas.microsoft.com/office/drawing/2014/main" id="{C0A91874-004D-7760-DEDA-9F9BFEDD0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386" y="962508"/>
            <a:ext cx="10120393" cy="4942345"/>
          </a:xfrm>
          <a:prstGeom prst="rect">
            <a:avLst/>
          </a:prstGeom>
          <a:noFill/>
          <a:extLst>
            <a:ext uri="{909E8E84-426E-40DD-AFC4-6F175D3DCCD1}">
              <a14:hiddenFill xmlns:a14="http://schemas.microsoft.com/office/drawing/2010/main">
                <a:solidFill>
                  <a:srgbClr val="FFFFFF"/>
                </a:solidFill>
              </a14:hiddenFill>
            </a:ext>
          </a:extLst>
        </p:spPr>
      </p:pic>
      <p:sp>
        <p:nvSpPr>
          <p:cNvPr id="149" name="Shape 149" descr="n35 zalo Dinhtuanly"/>
          <p:cNvSpPr txBox="1">
            <a:spLocks noGrp="1"/>
          </p:cNvSpPr>
          <p:nvPr>
            <p:ph type="body" idx="1"/>
          </p:nvPr>
        </p:nvSpPr>
        <p:spPr>
          <a:xfrm>
            <a:off x="1033221" y="2786470"/>
            <a:ext cx="10121039" cy="1285059"/>
          </a:xfrm>
          <a:prstGeom prst="rect">
            <a:avLst/>
          </a:prstGeom>
          <a:solidFill>
            <a:schemeClr val="bg1">
              <a:alpha val="70000"/>
            </a:schemeClr>
          </a:solidFill>
        </p:spPr>
        <p:txBody>
          <a:bodyPr lIns="121900" tIns="121900" rIns="121900" bIns="121900" anchor="t" anchorCtr="0">
            <a:noAutofit/>
          </a:bodyPr>
          <a:lstStyle/>
          <a:p>
            <a:pPr algn="ctr">
              <a:buNone/>
            </a:pPr>
            <a:r>
              <a:rPr lang="en-US" sz="2400">
                <a:solidFill>
                  <a:srgbClr val="C00000"/>
                </a:solidFill>
                <a:latin typeface="Tinos" panose="020B0604020202020204" charset="0"/>
                <a:ea typeface="Times New Roman" panose="02020603050405020304" pitchFamily="18" charset="0"/>
                <a:cs typeface="Tinos" panose="020B0604020202020204" charset="0"/>
              </a:rPr>
              <a:t>T</a:t>
            </a:r>
            <a:r>
              <a:rPr lang="vi-VN" sz="2400">
                <a:solidFill>
                  <a:srgbClr val="C00000"/>
                </a:solidFill>
                <a:latin typeface="Tinos" panose="020B0604020202020204" charset="0"/>
                <a:ea typeface="Times New Roman" panose="02020603050405020304" pitchFamily="18" charset="0"/>
                <a:cs typeface="Tinos" panose="020B0604020202020204" charset="0"/>
              </a:rPr>
              <a:t>rong 3.000 tấn rác đem đi tái chế ở thành phố Hồ Chí Minh thì chỉ thu được 50 – 60 tấn nhựa tái sinh chất lượng thấp (Theo thống kê của Hiệp hội nhựa Việt Nam)</a:t>
            </a:r>
            <a:endParaRPr lang="en-US" sz="2400">
              <a:solidFill>
                <a:srgbClr val="C00000"/>
              </a:solidFill>
              <a:latin typeface="Tinos" panose="020B0604020202020204" charset="0"/>
              <a:ea typeface="Times New Roman" panose="02020603050405020304" pitchFamily="18" charset="0"/>
              <a:cs typeface="Tinos" panose="020B0604020202020204" charset="0"/>
            </a:endParaRPr>
          </a:p>
        </p:txBody>
      </p:sp>
    </p:spTree>
    <p:extLst>
      <p:ext uri="{BB962C8B-B14F-4D97-AF65-F5344CB8AC3E}">
        <p14:creationId xmlns:p14="http://schemas.microsoft.com/office/powerpoint/2010/main" val="1424187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400">
                <a:solidFill>
                  <a:srgbClr val="E06666"/>
                </a:solidFill>
              </a:rPr>
              <a:t>Hiện nay tại Việt Nam việc thu gom và xử lý rác thải nhựa được diễn ra như thế nào? Có những biện pháp nào để có thể tận thu và xử lý rác thải nhựa hiệu quả ?</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012423" y="2130194"/>
            <a:ext cx="6730571" cy="3830192"/>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buNone/>
            </a:pPr>
            <a:r>
              <a:rPr lang="en-US" sz="2400" b="1" kern="0">
                <a:solidFill>
                  <a:schemeClr val="accent1"/>
                </a:solidFill>
                <a:latin typeface="Tinos" panose="020B0604020202020204" charset="0"/>
                <a:ea typeface="Times New Roman" panose="02020603050405020304" pitchFamily="18" charset="0"/>
                <a:cs typeface="Tinos" panose="020B0604020202020204" charset="0"/>
              </a:rPr>
              <a:t>Một số biện pháp để tận thu rác thải nhựa hiệu quả:  </a:t>
            </a:r>
          </a:p>
          <a:p>
            <a:pPr marL="290513" indent="-290513" algn="just"/>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Cần nâng cao ý thức của cộng đồng về sự nguy hại của rác thải nhựa</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p>
          <a:p>
            <a:pPr marL="290513" indent="-290513" algn="just"/>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Cần có ý thức phân loại rác thải ngay tại nhà để thuận tiện cho việc xử lý hiệu quả.</a:t>
            </a:r>
          </a:p>
          <a:p>
            <a:pPr marL="290513" indent="-290513" algn="just"/>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Nhà nước cần có những chủ chương chính sách kêu gọi các doanh nghiệp tư nhân đầu tư dây truyền công nghệ kĩ thuật cao về phân loại và xử lý rác thải để xử lý rác có hiệu quả</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endPar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endParaRPr>
          </a:p>
        </p:txBody>
      </p:sp>
      <p:pic>
        <p:nvPicPr>
          <p:cNvPr id="1026" name="Picture 2" descr="n35 zalo Dinhtuanly">
            <a:extLst>
              <a:ext uri="{FF2B5EF4-FFF2-40B4-BE49-F238E27FC236}">
                <a16:creationId xmlns:a16="http://schemas.microsoft.com/office/drawing/2014/main" id="{B0A40B72-2F77-BEBF-E15F-4C9AD3E6E9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28" t="11520" r="48797" b="5140"/>
          <a:stretch/>
        </p:blipFill>
        <p:spPr bwMode="auto">
          <a:xfrm>
            <a:off x="7742994" y="1766041"/>
            <a:ext cx="2454752" cy="2369763"/>
          </a:xfrm>
          <a:prstGeom prst="ellipse">
            <a:avLst/>
          </a:prstGeom>
          <a:noFill/>
          <a:extLst>
            <a:ext uri="{909E8E84-426E-40DD-AFC4-6F175D3DCCD1}">
              <a14:hiddenFill xmlns:a14="http://schemas.microsoft.com/office/drawing/2010/main">
                <a:solidFill>
                  <a:srgbClr val="FFFFFF"/>
                </a:solidFill>
              </a14:hiddenFill>
            </a:ext>
          </a:extLst>
        </p:spPr>
      </p:pic>
      <p:pic>
        <p:nvPicPr>
          <p:cNvPr id="1028" name="Picture 4" descr="n35 zalo Dinhtuanly">
            <a:extLst>
              <a:ext uri="{FF2B5EF4-FFF2-40B4-BE49-F238E27FC236}">
                <a16:creationId xmlns:a16="http://schemas.microsoft.com/office/drawing/2014/main" id="{E1D0B4E7-D749-1995-B404-A5693CA278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4825" y="3541591"/>
            <a:ext cx="2454752" cy="236976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79126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 calcmode="lin" valueType="num">
                                      <p:cBhvr>
                                        <p:cTn id="10" dur="500" fill="hold"/>
                                        <p:tgtEl>
                                          <p:spTgt spid="1026"/>
                                        </p:tgtEl>
                                        <p:attrNameLst>
                                          <p:attrName>ppt_w</p:attrName>
                                        </p:attrNameLst>
                                      </p:cBhvr>
                                      <p:tavLst>
                                        <p:tav tm="0">
                                          <p:val>
                                            <p:fltVal val="0"/>
                                          </p:val>
                                        </p:tav>
                                        <p:tav tm="100000">
                                          <p:val>
                                            <p:strVal val="#ppt_w"/>
                                          </p:val>
                                        </p:tav>
                                      </p:tavLst>
                                    </p:anim>
                                    <p:anim calcmode="lin" valueType="num">
                                      <p:cBhvr>
                                        <p:cTn id="11" dur="500" fill="hold"/>
                                        <p:tgtEl>
                                          <p:spTgt spid="1026"/>
                                        </p:tgtEl>
                                        <p:attrNameLst>
                                          <p:attrName>ppt_h</p:attrName>
                                        </p:attrNameLst>
                                      </p:cBhvr>
                                      <p:tavLst>
                                        <p:tav tm="0">
                                          <p:val>
                                            <p:fltVal val="0"/>
                                          </p:val>
                                        </p:tav>
                                        <p:tav tm="100000">
                                          <p:val>
                                            <p:strVal val="#ppt_h"/>
                                          </p:val>
                                        </p:tav>
                                      </p:tavLst>
                                    </p:anim>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 calcmode="lin" valueType="num">
                                      <p:cBhvr>
                                        <p:cTn id="20" dur="500" fill="hold"/>
                                        <p:tgtEl>
                                          <p:spTgt spid="1028"/>
                                        </p:tgtEl>
                                        <p:attrNameLst>
                                          <p:attrName>ppt_w</p:attrName>
                                        </p:attrNameLst>
                                      </p:cBhvr>
                                      <p:tavLst>
                                        <p:tav tm="0">
                                          <p:val>
                                            <p:fltVal val="0"/>
                                          </p:val>
                                        </p:tav>
                                        <p:tav tm="100000">
                                          <p:val>
                                            <p:strVal val="#ppt_w"/>
                                          </p:val>
                                        </p:tav>
                                      </p:tavLst>
                                    </p:anim>
                                    <p:anim calcmode="lin" valueType="num">
                                      <p:cBhvr>
                                        <p:cTn id="21" dur="500" fill="hold"/>
                                        <p:tgtEl>
                                          <p:spTgt spid="1028"/>
                                        </p:tgtEl>
                                        <p:attrNameLst>
                                          <p:attrName>ppt_h</p:attrName>
                                        </p:attrNameLst>
                                      </p:cBhvr>
                                      <p:tavLst>
                                        <p:tav tm="0">
                                          <p:val>
                                            <p:fltVal val="0"/>
                                          </p:val>
                                        </p:tav>
                                        <p:tav tm="100000">
                                          <p:val>
                                            <p:strVal val="#ppt_h"/>
                                          </p:val>
                                        </p:tav>
                                      </p:tavLst>
                                    </p:anim>
                                    <p:animEffect transition="in" filter="fade">
                                      <p:cBhvr>
                                        <p:cTn id="22" dur="5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Liên hệ bản thân con có thể thực hiện những công việc gì để hạn chế rác thải nhựa?</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1</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088571" y="2130194"/>
            <a:ext cx="5771051" cy="3830192"/>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marL="290513" indent="-290513" algn="just">
              <a:spcBef>
                <a:spcPts val="1200"/>
              </a:spcBef>
            </a:pP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C</a:t>
            </a:r>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ó thể phân loại rác ngay tại nhà, hạn chế sử dụng những cốc, hộp, chai nhựa hay túi nilon..</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p>
          <a:p>
            <a:pPr marL="290513" indent="-290513" algn="just">
              <a:spcBef>
                <a:spcPts val="1200"/>
              </a:spcBef>
            </a:pP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C</a:t>
            </a:r>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ó thể tái chế những chai nhựa thành những sản phẩm có thể sử dụng như chậu cây cảnh, đồ trang trí</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p>
          <a:p>
            <a:pPr marL="290513" indent="-290513" algn="just">
              <a:spcBef>
                <a:spcPts val="1200"/>
              </a:spcBef>
            </a:pP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C</a:t>
            </a:r>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ó thể tuyên truyền với gia đình và cộng đồng về sự nguy hại của rác thải nhựa….</a:t>
            </a:r>
            <a:r>
              <a:rPr lang="en-US" sz="24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endPar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endParaRPr>
          </a:p>
        </p:txBody>
      </p:sp>
      <p:pic>
        <p:nvPicPr>
          <p:cNvPr id="2050" name="Picture 2" descr="n35 zalo Dinhtuanly">
            <a:extLst>
              <a:ext uri="{FF2B5EF4-FFF2-40B4-BE49-F238E27FC236}">
                <a16:creationId xmlns:a16="http://schemas.microsoft.com/office/drawing/2014/main" id="{421DFC5D-7F92-8A0E-EECC-198CBF9235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730"/>
          <a:stretch/>
        </p:blipFill>
        <p:spPr bwMode="auto">
          <a:xfrm>
            <a:off x="8757154" y="1573160"/>
            <a:ext cx="2454752" cy="2369763"/>
          </a:xfrm>
          <a:prstGeom prst="ellipse">
            <a:avLst/>
          </a:prstGeom>
          <a:noFill/>
          <a:extLst>
            <a:ext uri="{909E8E84-426E-40DD-AFC4-6F175D3DCCD1}">
              <a14:hiddenFill xmlns:a14="http://schemas.microsoft.com/office/drawing/2010/main">
                <a:solidFill>
                  <a:srgbClr val="FFFFFF"/>
                </a:solidFill>
              </a14:hiddenFill>
            </a:ext>
          </a:extLst>
        </p:spPr>
      </p:pic>
      <p:pic>
        <p:nvPicPr>
          <p:cNvPr id="2052" name="Picture 4" descr="n35 zalo Dinhtuanly">
            <a:extLst>
              <a:ext uri="{FF2B5EF4-FFF2-40B4-BE49-F238E27FC236}">
                <a16:creationId xmlns:a16="http://schemas.microsoft.com/office/drawing/2014/main" id="{F8C8F7C7-BD0B-A088-8CE5-40CFF7AD5F0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27" r="36400"/>
          <a:stretch/>
        </p:blipFill>
        <p:spPr bwMode="auto">
          <a:xfrm>
            <a:off x="6859622" y="3558037"/>
            <a:ext cx="2446607" cy="2369763"/>
          </a:xfrm>
          <a:prstGeom prst="ellipse">
            <a:avLst/>
          </a:prstGeom>
          <a:noFill/>
          <a:extLst>
            <a:ext uri="{909E8E84-426E-40DD-AFC4-6F175D3DCCD1}">
              <a14:hiddenFill xmlns:a14="http://schemas.microsoft.com/office/drawing/2010/main">
                <a:solidFill>
                  <a:srgbClr val="FFFFFF"/>
                </a:solidFill>
              </a14:hiddenFill>
            </a:ext>
          </a:extLst>
        </p:spPr>
      </p:pic>
      <p:pic>
        <p:nvPicPr>
          <p:cNvPr id="2054" name="Picture 6" descr="n35 zalo Dinhtuanly">
            <a:extLst>
              <a:ext uri="{FF2B5EF4-FFF2-40B4-BE49-F238E27FC236}">
                <a16:creationId xmlns:a16="http://schemas.microsoft.com/office/drawing/2014/main" id="{3A3AD628-185F-39AC-9445-74F312A0E42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21" r="8374"/>
          <a:stretch/>
        </p:blipFill>
        <p:spPr bwMode="auto">
          <a:xfrm>
            <a:off x="8765299" y="3558038"/>
            <a:ext cx="2454375" cy="2369763"/>
          </a:xfrm>
          <a:prstGeom prst="ellipse">
            <a:avLst/>
          </a:prstGeom>
          <a:noFill/>
          <a:extLst>
            <a:ext uri="{909E8E84-426E-40DD-AFC4-6F175D3DCCD1}">
              <a14:hiddenFill xmlns:a14="http://schemas.microsoft.com/office/drawing/2010/main">
                <a:solidFill>
                  <a:srgbClr val="FFFFFF"/>
                </a:solidFill>
              </a14:hiddenFill>
            </a:ext>
          </a:extLst>
        </p:spPr>
      </p:pic>
      <p:pic>
        <p:nvPicPr>
          <p:cNvPr id="4" name="Picture 4" descr="n35 zalo Dinhtuanly">
            <a:extLst>
              <a:ext uri="{FF2B5EF4-FFF2-40B4-BE49-F238E27FC236}">
                <a16:creationId xmlns:a16="http://schemas.microsoft.com/office/drawing/2014/main" id="{23496054-1888-D6BD-1CB5-7C8AEBF3C0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1477" y="1573159"/>
            <a:ext cx="2454752" cy="236976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04828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 calcmode="lin" valueType="num">
                                      <p:cBhvr>
                                        <p:cTn id="20" dur="500" fill="hold"/>
                                        <p:tgtEl>
                                          <p:spTgt spid="2050"/>
                                        </p:tgtEl>
                                        <p:attrNameLst>
                                          <p:attrName>ppt_w</p:attrName>
                                        </p:attrNameLst>
                                      </p:cBhvr>
                                      <p:tavLst>
                                        <p:tav tm="0">
                                          <p:val>
                                            <p:fltVal val="0"/>
                                          </p:val>
                                        </p:tav>
                                        <p:tav tm="100000">
                                          <p:val>
                                            <p:strVal val="#ppt_w"/>
                                          </p:val>
                                        </p:tav>
                                      </p:tavLst>
                                    </p:anim>
                                    <p:anim calcmode="lin" valueType="num">
                                      <p:cBhvr>
                                        <p:cTn id="21" dur="500" fill="hold"/>
                                        <p:tgtEl>
                                          <p:spTgt spid="2050"/>
                                        </p:tgtEl>
                                        <p:attrNameLst>
                                          <p:attrName>ppt_h</p:attrName>
                                        </p:attrNameLst>
                                      </p:cBhvr>
                                      <p:tavLst>
                                        <p:tav tm="0">
                                          <p:val>
                                            <p:fltVal val="0"/>
                                          </p:val>
                                        </p:tav>
                                        <p:tav tm="100000">
                                          <p:val>
                                            <p:strVal val="#ppt_h"/>
                                          </p:val>
                                        </p:tav>
                                      </p:tavLst>
                                    </p:anim>
                                    <p:animEffect transition="in" filter="fade">
                                      <p:cBhvr>
                                        <p:cTn id="22" dur="500"/>
                                        <p:tgtEl>
                                          <p:spTgt spid="2050"/>
                                        </p:tgtEl>
                                      </p:cBhvr>
                                    </p:animEffect>
                                  </p:childTnLst>
                                </p:cTn>
                              </p:par>
                              <p:par>
                                <p:cTn id="23" presetID="53" presetClass="entr" presetSubtype="16" fill="hold" nodeType="withEffect">
                                  <p:stCondLst>
                                    <p:cond delay="0"/>
                                  </p:stCondLst>
                                  <p:childTnLst>
                                    <p:set>
                                      <p:cBhvr>
                                        <p:cTn id="24" dur="1" fill="hold">
                                          <p:stCondLst>
                                            <p:cond delay="0"/>
                                          </p:stCondLst>
                                        </p:cTn>
                                        <p:tgtEl>
                                          <p:spTgt spid="2052"/>
                                        </p:tgtEl>
                                        <p:attrNameLst>
                                          <p:attrName>style.visibility</p:attrName>
                                        </p:attrNameLst>
                                      </p:cBhvr>
                                      <p:to>
                                        <p:strVal val="visible"/>
                                      </p:to>
                                    </p:set>
                                    <p:anim calcmode="lin" valueType="num">
                                      <p:cBhvr>
                                        <p:cTn id="25" dur="500" fill="hold"/>
                                        <p:tgtEl>
                                          <p:spTgt spid="2052"/>
                                        </p:tgtEl>
                                        <p:attrNameLst>
                                          <p:attrName>ppt_w</p:attrName>
                                        </p:attrNameLst>
                                      </p:cBhvr>
                                      <p:tavLst>
                                        <p:tav tm="0">
                                          <p:val>
                                            <p:fltVal val="0"/>
                                          </p:val>
                                        </p:tav>
                                        <p:tav tm="100000">
                                          <p:val>
                                            <p:strVal val="#ppt_w"/>
                                          </p:val>
                                        </p:tav>
                                      </p:tavLst>
                                    </p:anim>
                                    <p:anim calcmode="lin" valueType="num">
                                      <p:cBhvr>
                                        <p:cTn id="26" dur="500" fill="hold"/>
                                        <p:tgtEl>
                                          <p:spTgt spid="2052"/>
                                        </p:tgtEl>
                                        <p:attrNameLst>
                                          <p:attrName>ppt_h</p:attrName>
                                        </p:attrNameLst>
                                      </p:cBhvr>
                                      <p:tavLst>
                                        <p:tav tm="0">
                                          <p:val>
                                            <p:fltVal val="0"/>
                                          </p:val>
                                        </p:tav>
                                        <p:tav tm="100000">
                                          <p:val>
                                            <p:strVal val="#ppt_h"/>
                                          </p:val>
                                        </p:tav>
                                      </p:tavLst>
                                    </p:anim>
                                    <p:animEffect transition="in" filter="fade">
                                      <p:cBhvr>
                                        <p:cTn id="27" dur="500"/>
                                        <p:tgtEl>
                                          <p:spTgt spid="20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left)">
                                      <p:cBhvr>
                                        <p:cTn id="32" dur="500"/>
                                        <p:tgtEl>
                                          <p:spTgt spid="3">
                                            <p:txEl>
                                              <p:pRg st="2" end="2"/>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2054"/>
                                        </p:tgtEl>
                                        <p:attrNameLst>
                                          <p:attrName>style.visibility</p:attrName>
                                        </p:attrNameLst>
                                      </p:cBhvr>
                                      <p:to>
                                        <p:strVal val="visible"/>
                                      </p:to>
                                    </p:set>
                                    <p:anim calcmode="lin" valueType="num">
                                      <p:cBhvr>
                                        <p:cTn id="35" dur="500" fill="hold"/>
                                        <p:tgtEl>
                                          <p:spTgt spid="2054"/>
                                        </p:tgtEl>
                                        <p:attrNameLst>
                                          <p:attrName>ppt_w</p:attrName>
                                        </p:attrNameLst>
                                      </p:cBhvr>
                                      <p:tavLst>
                                        <p:tav tm="0">
                                          <p:val>
                                            <p:fltVal val="0"/>
                                          </p:val>
                                        </p:tav>
                                        <p:tav tm="100000">
                                          <p:val>
                                            <p:strVal val="#ppt_w"/>
                                          </p:val>
                                        </p:tav>
                                      </p:tavLst>
                                    </p:anim>
                                    <p:anim calcmode="lin" valueType="num">
                                      <p:cBhvr>
                                        <p:cTn id="36" dur="500" fill="hold"/>
                                        <p:tgtEl>
                                          <p:spTgt spid="2054"/>
                                        </p:tgtEl>
                                        <p:attrNameLst>
                                          <p:attrName>ppt_h</p:attrName>
                                        </p:attrNameLst>
                                      </p:cBhvr>
                                      <p:tavLst>
                                        <p:tav tm="0">
                                          <p:val>
                                            <p:fltVal val="0"/>
                                          </p:val>
                                        </p:tav>
                                        <p:tav tm="100000">
                                          <p:val>
                                            <p:strVal val="#ppt_h"/>
                                          </p:val>
                                        </p:tav>
                                      </p:tavLst>
                                    </p:anim>
                                    <p:animEffect transition="in" filter="fade">
                                      <p:cBhvr>
                                        <p:cTn id="3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195755" y="1995460"/>
            <a:ext cx="5190978" cy="3882493"/>
          </a:xfrm>
          <a:prstGeom prst="rect">
            <a:avLst/>
          </a:prstGeom>
        </p:spPr>
        <p:txBody>
          <a:bodyPr lIns="121900" tIns="121900" rIns="121900" bIns="121900" anchor="t" anchorCtr="0">
            <a:noAutofit/>
          </a:bodyPr>
          <a:lstStyle/>
          <a:p>
            <a:pPr algn="just">
              <a:buNone/>
            </a:pPr>
            <a:r>
              <a:rPr lang="vi-VN" sz="2600" b="1"/>
              <a:t>Môi trường sống của con người </a:t>
            </a:r>
            <a:endParaRPr lang="en-US" sz="2600" b="1"/>
          </a:p>
          <a:p>
            <a:pPr marL="457200" indent="-457200" algn="just">
              <a:buClr>
                <a:srgbClr val="F05D59"/>
              </a:buClr>
              <a:buFont typeface="Wingdings" panose="05000000000000000000" pitchFamily="2" charset="2"/>
              <a:buChar char="ý"/>
            </a:pPr>
            <a:r>
              <a:rPr lang="en-US" sz="2600"/>
              <a:t>Đang</a:t>
            </a:r>
            <a:r>
              <a:rPr lang="vi-VN" sz="2600"/>
              <a:t> bị hủy hoại nghiêm trọng mà nguyên nhân cũng bắt nguồn từ con người như khói bụi từ các khu công nghiệp, phương tiện giao thông, khai thác cạn kiệt khoáng sản…</a:t>
            </a:r>
            <a:endParaRPr lang="en-US" sz="2600"/>
          </a:p>
        </p:txBody>
      </p:sp>
      <p:sp>
        <p:nvSpPr>
          <p:cNvPr id="162" name="Shape 162" descr="n35 zalo Dinhtuanly"/>
          <p:cNvSpPr txBox="1">
            <a:spLocks noGrp="1"/>
          </p:cNvSpPr>
          <p:nvPr>
            <p:ph type="title"/>
          </p:nvPr>
        </p:nvSpPr>
        <p:spPr>
          <a:xfrm>
            <a:off x="956604" y="899864"/>
            <a:ext cx="10297550" cy="1271999"/>
          </a:xfrm>
          <a:prstGeom prst="rect">
            <a:avLst/>
          </a:prstGeom>
        </p:spPr>
        <p:txBody>
          <a:bodyPr lIns="121900" tIns="121900" rIns="121900" bIns="121900" anchor="t" anchorCtr="0">
            <a:noAutofit/>
          </a:bodyPr>
          <a:lstStyle/>
          <a:p>
            <a:pPr algn="just"/>
            <a:r>
              <a:rPr lang="vi-VN" sz="3200">
                <a:solidFill>
                  <a:srgbClr val="6AA84F"/>
                </a:solidFill>
              </a:rPr>
              <a:t>Môi trường sống của con người đang bị những tác động tiêu cực như thế nào?</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2</a:t>
            </a:r>
          </a:p>
        </p:txBody>
      </p:sp>
      <p:pic>
        <p:nvPicPr>
          <p:cNvPr id="1026" name="Picture 2" descr="n35 zalo Dinhtuanly">
            <a:extLst>
              <a:ext uri="{FF2B5EF4-FFF2-40B4-BE49-F238E27FC236}">
                <a16:creationId xmlns:a16="http://schemas.microsoft.com/office/drawing/2014/main" id="{F0C1C74C-0CA9-A7AC-1C37-1BA90678F3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45" t="33190" r="17321"/>
          <a:stretch/>
        </p:blipFill>
        <p:spPr bwMode="auto">
          <a:xfrm>
            <a:off x="7729413" y="1528908"/>
            <a:ext cx="2685362" cy="1900092"/>
          </a:xfrm>
          <a:prstGeom prst="ellipse">
            <a:avLst/>
          </a:prstGeom>
          <a:noFill/>
          <a:extLst>
            <a:ext uri="{909E8E84-426E-40DD-AFC4-6F175D3DCCD1}">
              <a14:hiddenFill xmlns:a14="http://schemas.microsoft.com/office/drawing/2010/main">
                <a:solidFill>
                  <a:srgbClr val="FFFFFF"/>
                </a:solidFill>
              </a14:hiddenFill>
            </a:ext>
          </a:extLst>
        </p:spPr>
      </p:pic>
      <p:pic>
        <p:nvPicPr>
          <p:cNvPr id="1028" name="Picture 4" descr="n35 zalo Dinhtuanly">
            <a:extLst>
              <a:ext uri="{FF2B5EF4-FFF2-40B4-BE49-F238E27FC236}">
                <a16:creationId xmlns:a16="http://schemas.microsoft.com/office/drawing/2014/main" id="{9458646B-FED9-B5E7-5C5B-03C55013A9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022" t="24713" r="19535" b="-1211"/>
          <a:stretch/>
        </p:blipFill>
        <p:spPr bwMode="auto">
          <a:xfrm>
            <a:off x="6386732" y="3066726"/>
            <a:ext cx="2685363" cy="1900090"/>
          </a:xfrm>
          <a:prstGeom prst="ellipse">
            <a:avLst/>
          </a:prstGeom>
          <a:noFill/>
          <a:extLst>
            <a:ext uri="{909E8E84-426E-40DD-AFC4-6F175D3DCCD1}">
              <a14:hiddenFill xmlns:a14="http://schemas.microsoft.com/office/drawing/2010/main">
                <a:solidFill>
                  <a:srgbClr val="FFFFFF"/>
                </a:solidFill>
              </a14:hiddenFill>
            </a:ext>
          </a:extLst>
        </p:spPr>
      </p:pic>
      <p:pic>
        <p:nvPicPr>
          <p:cNvPr id="1030" name="Picture 6" descr="n35 zalo Dinhtuanly">
            <a:extLst>
              <a:ext uri="{FF2B5EF4-FFF2-40B4-BE49-F238E27FC236}">
                <a16:creationId xmlns:a16="http://schemas.microsoft.com/office/drawing/2014/main" id="{02AD3258-528D-F71F-5CB9-970113B1CC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326" t="16498" r="14392" b="14275"/>
          <a:stretch/>
        </p:blipFill>
        <p:spPr bwMode="auto">
          <a:xfrm>
            <a:off x="8518770" y="3977862"/>
            <a:ext cx="2685363" cy="190009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1363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
                                            <p:txEl>
                                              <p:pRg st="0" end="0"/>
                                            </p:txEl>
                                          </p:spTgt>
                                        </p:tgtEl>
                                        <p:attrNameLst>
                                          <p:attrName>style.visibility</p:attrName>
                                        </p:attrNameLst>
                                      </p:cBhvr>
                                      <p:to>
                                        <p:strVal val="visible"/>
                                      </p:to>
                                    </p:set>
                                    <p:animEffect transition="in" filter="fade">
                                      <p:cBhvr>
                                        <p:cTn id="7" dur="1000"/>
                                        <p:tgtEl>
                                          <p:spTgt spid="161">
                                            <p:txEl>
                                              <p:pRg st="0" end="0"/>
                                            </p:txEl>
                                          </p:spTgt>
                                        </p:tgtEl>
                                      </p:cBhvr>
                                    </p:animEffect>
                                    <p:anim calcmode="lin" valueType="num">
                                      <p:cBhvr>
                                        <p:cTn id="8" dur="1000" fill="hold"/>
                                        <p:tgtEl>
                                          <p:spTgt spid="16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1">
                                            <p:txEl>
                                              <p:pRg st="1" end="1"/>
                                            </p:txEl>
                                          </p:spTgt>
                                        </p:tgtEl>
                                        <p:attrNameLst>
                                          <p:attrName>style.visibility</p:attrName>
                                        </p:attrNameLst>
                                      </p:cBhvr>
                                      <p:to>
                                        <p:strVal val="visible"/>
                                      </p:to>
                                    </p:set>
                                    <p:animEffect transition="in" filter="fade">
                                      <p:cBhvr>
                                        <p:cTn id="12" dur="1000"/>
                                        <p:tgtEl>
                                          <p:spTgt spid="161">
                                            <p:txEl>
                                              <p:pRg st="1" end="1"/>
                                            </p:txEl>
                                          </p:spTgt>
                                        </p:tgtEl>
                                      </p:cBhvr>
                                    </p:animEffect>
                                    <p:anim calcmode="lin" valueType="num">
                                      <p:cBhvr>
                                        <p:cTn id="13" dur="1000" fill="hold"/>
                                        <p:tgtEl>
                                          <p:spTgt spid="16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61">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500" fill="hold"/>
                                        <p:tgtEl>
                                          <p:spTgt spid="1026"/>
                                        </p:tgtEl>
                                        <p:attrNameLst>
                                          <p:attrName>ppt_w</p:attrName>
                                        </p:attrNameLst>
                                      </p:cBhvr>
                                      <p:tavLst>
                                        <p:tav tm="0">
                                          <p:val>
                                            <p:fltVal val="0"/>
                                          </p:val>
                                        </p:tav>
                                        <p:tav tm="100000">
                                          <p:val>
                                            <p:strVal val="#ppt_w"/>
                                          </p:val>
                                        </p:tav>
                                      </p:tavLst>
                                    </p:anim>
                                    <p:anim calcmode="lin" valueType="num">
                                      <p:cBhvr>
                                        <p:cTn id="19" dur="500" fill="hold"/>
                                        <p:tgtEl>
                                          <p:spTgt spid="1026"/>
                                        </p:tgtEl>
                                        <p:attrNameLst>
                                          <p:attrName>ppt_h</p:attrName>
                                        </p:attrNameLst>
                                      </p:cBhvr>
                                      <p:tavLst>
                                        <p:tav tm="0">
                                          <p:val>
                                            <p:fltVal val="0"/>
                                          </p:val>
                                        </p:tav>
                                        <p:tav tm="100000">
                                          <p:val>
                                            <p:strVal val="#ppt_h"/>
                                          </p:val>
                                        </p:tav>
                                      </p:tavLst>
                                    </p:anim>
                                    <p:animEffect transition="in" filter="fade">
                                      <p:cBhvr>
                                        <p:cTn id="20" dur="500"/>
                                        <p:tgtEl>
                                          <p:spTgt spid="1026"/>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1028"/>
                                        </p:tgtEl>
                                        <p:attrNameLst>
                                          <p:attrName>style.visibility</p:attrName>
                                        </p:attrNameLst>
                                      </p:cBhvr>
                                      <p:to>
                                        <p:strVal val="visible"/>
                                      </p:to>
                                    </p:set>
                                    <p:anim calcmode="lin" valueType="num">
                                      <p:cBhvr>
                                        <p:cTn id="24" dur="500" fill="hold"/>
                                        <p:tgtEl>
                                          <p:spTgt spid="1028"/>
                                        </p:tgtEl>
                                        <p:attrNameLst>
                                          <p:attrName>ppt_w</p:attrName>
                                        </p:attrNameLst>
                                      </p:cBhvr>
                                      <p:tavLst>
                                        <p:tav tm="0">
                                          <p:val>
                                            <p:fltVal val="0"/>
                                          </p:val>
                                        </p:tav>
                                        <p:tav tm="100000">
                                          <p:val>
                                            <p:strVal val="#ppt_w"/>
                                          </p:val>
                                        </p:tav>
                                      </p:tavLst>
                                    </p:anim>
                                    <p:anim calcmode="lin" valueType="num">
                                      <p:cBhvr>
                                        <p:cTn id="25" dur="500" fill="hold"/>
                                        <p:tgtEl>
                                          <p:spTgt spid="1028"/>
                                        </p:tgtEl>
                                        <p:attrNameLst>
                                          <p:attrName>ppt_h</p:attrName>
                                        </p:attrNameLst>
                                      </p:cBhvr>
                                      <p:tavLst>
                                        <p:tav tm="0">
                                          <p:val>
                                            <p:fltVal val="0"/>
                                          </p:val>
                                        </p:tav>
                                        <p:tav tm="100000">
                                          <p:val>
                                            <p:strVal val="#ppt_h"/>
                                          </p:val>
                                        </p:tav>
                                      </p:tavLst>
                                    </p:anim>
                                    <p:animEffect transition="in" filter="fade">
                                      <p:cBhvr>
                                        <p:cTn id="26" dur="500"/>
                                        <p:tgtEl>
                                          <p:spTgt spid="1028"/>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1030"/>
                                        </p:tgtEl>
                                        <p:attrNameLst>
                                          <p:attrName>style.visibility</p:attrName>
                                        </p:attrNameLst>
                                      </p:cBhvr>
                                      <p:to>
                                        <p:strVal val="visible"/>
                                      </p:to>
                                    </p:set>
                                    <p:anim calcmode="lin" valueType="num">
                                      <p:cBhvr>
                                        <p:cTn id="30" dur="500" fill="hold"/>
                                        <p:tgtEl>
                                          <p:spTgt spid="1030"/>
                                        </p:tgtEl>
                                        <p:attrNameLst>
                                          <p:attrName>ppt_w</p:attrName>
                                        </p:attrNameLst>
                                      </p:cBhvr>
                                      <p:tavLst>
                                        <p:tav tm="0">
                                          <p:val>
                                            <p:fltVal val="0"/>
                                          </p:val>
                                        </p:tav>
                                        <p:tav tm="100000">
                                          <p:val>
                                            <p:strVal val="#ppt_w"/>
                                          </p:val>
                                        </p:tav>
                                      </p:tavLst>
                                    </p:anim>
                                    <p:anim calcmode="lin" valueType="num">
                                      <p:cBhvr>
                                        <p:cTn id="31" dur="500" fill="hold"/>
                                        <p:tgtEl>
                                          <p:spTgt spid="1030"/>
                                        </p:tgtEl>
                                        <p:attrNameLst>
                                          <p:attrName>ppt_h</p:attrName>
                                        </p:attrNameLst>
                                      </p:cBhvr>
                                      <p:tavLst>
                                        <p:tav tm="0">
                                          <p:val>
                                            <p:fltVal val="0"/>
                                          </p:val>
                                        </p:tav>
                                        <p:tav tm="100000">
                                          <p:val>
                                            <p:strVal val="#ppt_h"/>
                                          </p:val>
                                        </p:tav>
                                      </p:tavLst>
                                    </p:anim>
                                    <p:animEffect transition="in" filter="fade">
                                      <p:cBhvr>
                                        <p:cTn id="3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2" name="Shape 162" descr="n35 zalo Dinhtuanly"/>
          <p:cNvSpPr txBox="1">
            <a:spLocks noGrp="1"/>
          </p:cNvSpPr>
          <p:nvPr>
            <p:ph type="title"/>
          </p:nvPr>
        </p:nvSpPr>
        <p:spPr>
          <a:xfrm>
            <a:off x="956604" y="899864"/>
            <a:ext cx="10297550" cy="1271999"/>
          </a:xfrm>
          <a:prstGeom prst="rect">
            <a:avLst/>
          </a:prstGeom>
        </p:spPr>
        <p:txBody>
          <a:bodyPr lIns="121900" tIns="121900" rIns="121900" bIns="121900" anchor="t" anchorCtr="0">
            <a:noAutofit/>
          </a:bodyPr>
          <a:lstStyle/>
          <a:p>
            <a:pPr algn="just"/>
            <a:r>
              <a:rPr lang="vi-VN" sz="3200">
                <a:solidFill>
                  <a:srgbClr val="6AA84F"/>
                </a:solidFill>
              </a:rPr>
              <a:t>Môi trường sống của con người đang bị những tác động tiêu cực như thế nào?</a:t>
            </a:r>
          </a:p>
        </p:txBody>
      </p:sp>
      <p:sp>
        <p:nvSpPr>
          <p:cNvPr id="163" name="Shape 163" descr="n35 zalo Dinhtuanly"/>
          <p:cNvSpPr txBox="1">
            <a:spLocks noGrp="1"/>
          </p:cNvSpPr>
          <p:nvPr>
            <p:ph type="body" idx="2"/>
          </p:nvPr>
        </p:nvSpPr>
        <p:spPr>
          <a:xfrm>
            <a:off x="7023341" y="2289974"/>
            <a:ext cx="4027570" cy="2814087"/>
          </a:xfrm>
          <a:prstGeom prst="rect">
            <a:avLst/>
          </a:prstGeom>
        </p:spPr>
        <p:txBody>
          <a:bodyPr lIns="121900" tIns="121900" rIns="121900" bIns="121900" anchor="t" anchorCtr="0">
            <a:noAutofit/>
          </a:bodyPr>
          <a:lstStyle/>
          <a:p>
            <a:pPr algn="just">
              <a:buNone/>
            </a:pPr>
            <a:r>
              <a:rPr lang="en-US" sz="2800" b="1"/>
              <a:t>Gây ra </a:t>
            </a:r>
          </a:p>
          <a:p>
            <a:pPr marL="342900" indent="-342900" algn="just">
              <a:buClr>
                <a:srgbClr val="F05D59"/>
              </a:buClr>
              <a:buFont typeface="Wingdings" panose="05000000000000000000" pitchFamily="2" charset="2"/>
              <a:buChar char="ý"/>
            </a:pPr>
            <a:r>
              <a:rPr lang="vi-VN" sz="2800"/>
              <a:t>sự nóng lên toàn cầu và biến đổi khí hậu, </a:t>
            </a:r>
            <a:endParaRPr lang="en-US" sz="2800"/>
          </a:p>
          <a:p>
            <a:pPr marL="342900" indent="-342900" algn="just">
              <a:buClr>
                <a:srgbClr val="F05D59"/>
              </a:buClr>
              <a:buFont typeface="Wingdings" panose="05000000000000000000" pitchFamily="2" charset="2"/>
              <a:buChar char="ý"/>
            </a:pPr>
            <a:r>
              <a:rPr lang="vi-VN" sz="2800"/>
              <a:t>hiện tượng băng tan ở các vùng cực, lũ lụt, hạn hán…</a:t>
            </a:r>
            <a:endParaRPr lang="en" sz="2800"/>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2</a:t>
            </a:r>
          </a:p>
        </p:txBody>
      </p:sp>
      <p:pic>
        <p:nvPicPr>
          <p:cNvPr id="2050" name="Picture 2" descr="n35 zalo Dinhtuanly">
            <a:extLst>
              <a:ext uri="{FF2B5EF4-FFF2-40B4-BE49-F238E27FC236}">
                <a16:creationId xmlns:a16="http://schemas.microsoft.com/office/drawing/2014/main" id="{53842476-D3FA-F5B4-B00B-BF1618973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089" y="2066836"/>
            <a:ext cx="2210757"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2052" name="Picture 4" descr="n35 zalo Dinhtuanly">
            <a:extLst>
              <a:ext uri="{FF2B5EF4-FFF2-40B4-BE49-F238E27FC236}">
                <a16:creationId xmlns:a16="http://schemas.microsoft.com/office/drawing/2014/main" id="{7AB81166-1625-627F-7852-E536E826E6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667" r="15759"/>
          <a:stretch/>
        </p:blipFill>
        <p:spPr bwMode="auto">
          <a:xfrm>
            <a:off x="2294764" y="3697018"/>
            <a:ext cx="2215593"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2054" name="Picture 6" descr="n35 zalo Dinhtuanly">
            <a:extLst>
              <a:ext uri="{FF2B5EF4-FFF2-40B4-BE49-F238E27FC236}">
                <a16:creationId xmlns:a16="http://schemas.microsoft.com/office/drawing/2014/main" id="{B9ECF6FB-BD6E-B7CB-547C-65DE0B91E7B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655" t="10076" r="7950" b="11577"/>
          <a:stretch/>
        </p:blipFill>
        <p:spPr bwMode="auto">
          <a:xfrm>
            <a:off x="3453006" y="2066835"/>
            <a:ext cx="2210758" cy="2144435"/>
          </a:xfrm>
          <a:prstGeom prst="ellipse">
            <a:avLst/>
          </a:prstGeom>
          <a:noFill/>
          <a:extLst>
            <a:ext uri="{909E8E84-426E-40DD-AFC4-6F175D3DCCD1}">
              <a14:hiddenFill xmlns:a14="http://schemas.microsoft.com/office/drawing/2010/main">
                <a:solidFill>
                  <a:srgbClr val="FFFFFF"/>
                </a:solidFill>
              </a14:hiddenFill>
            </a:ext>
          </a:extLst>
        </p:spPr>
      </p:pic>
      <p:pic>
        <p:nvPicPr>
          <p:cNvPr id="2056" name="Picture 8" descr="n35 zalo Dinhtuanly">
            <a:extLst>
              <a:ext uri="{FF2B5EF4-FFF2-40B4-BE49-F238E27FC236}">
                <a16:creationId xmlns:a16="http://schemas.microsoft.com/office/drawing/2014/main" id="{2048D462-FA0A-C460-7946-6A9D201B59B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648" t="12364" r="32582" b="21678"/>
          <a:stretch/>
        </p:blipFill>
        <p:spPr bwMode="auto">
          <a:xfrm>
            <a:off x="4645239" y="3697018"/>
            <a:ext cx="2215593" cy="2149125"/>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65964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3">
                                            <p:txEl>
                                              <p:pRg st="2" end="2"/>
                                            </p:txEl>
                                          </p:spTgt>
                                        </p:tgtEl>
                                        <p:attrNameLst>
                                          <p:attrName>style.visibility</p:attrName>
                                        </p:attrNameLst>
                                      </p:cBhvr>
                                      <p:to>
                                        <p:strVal val="visible"/>
                                      </p:to>
                                    </p:set>
                                    <p:animEffect transition="in" filter="wipe(left)">
                                      <p:cBhvr>
                                        <p:cTn id="7" dur="500"/>
                                        <p:tgtEl>
                                          <p:spTgt spid="163">
                                            <p:txEl>
                                              <p:pRg st="2" end="2"/>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1000"/>
                                        <p:tgtEl>
                                          <p:spTgt spid="2052"/>
                                        </p:tgtEl>
                                      </p:cBhvr>
                                    </p:animEffect>
                                    <p:anim calcmode="lin" valueType="num">
                                      <p:cBhvr>
                                        <p:cTn id="11" dur="1000" fill="hold"/>
                                        <p:tgtEl>
                                          <p:spTgt spid="2052"/>
                                        </p:tgtEl>
                                        <p:attrNameLst>
                                          <p:attrName>ppt_x</p:attrName>
                                        </p:attrNameLst>
                                      </p:cBhvr>
                                      <p:tavLst>
                                        <p:tav tm="0">
                                          <p:val>
                                            <p:strVal val="#ppt_x"/>
                                          </p:val>
                                        </p:tav>
                                        <p:tav tm="100000">
                                          <p:val>
                                            <p:strVal val="#ppt_x"/>
                                          </p:val>
                                        </p:tav>
                                      </p:tavLst>
                                    </p:anim>
                                    <p:anim calcmode="lin" valueType="num">
                                      <p:cBhvr>
                                        <p:cTn id="12" dur="1000" fill="hold"/>
                                        <p:tgtEl>
                                          <p:spTgt spid="2052"/>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2054"/>
                                        </p:tgtEl>
                                        <p:attrNameLst>
                                          <p:attrName>style.visibility</p:attrName>
                                        </p:attrNameLst>
                                      </p:cBhvr>
                                      <p:to>
                                        <p:strVal val="visible"/>
                                      </p:to>
                                    </p:set>
                                    <p:animEffect transition="in" filter="fade">
                                      <p:cBhvr>
                                        <p:cTn id="15" dur="1000"/>
                                        <p:tgtEl>
                                          <p:spTgt spid="2054"/>
                                        </p:tgtEl>
                                      </p:cBhvr>
                                    </p:animEffect>
                                    <p:anim calcmode="lin" valueType="num">
                                      <p:cBhvr>
                                        <p:cTn id="16" dur="1000" fill="hold"/>
                                        <p:tgtEl>
                                          <p:spTgt spid="2054"/>
                                        </p:tgtEl>
                                        <p:attrNameLst>
                                          <p:attrName>ppt_x</p:attrName>
                                        </p:attrNameLst>
                                      </p:cBhvr>
                                      <p:tavLst>
                                        <p:tav tm="0">
                                          <p:val>
                                            <p:strVal val="#ppt_x"/>
                                          </p:val>
                                        </p:tav>
                                        <p:tav tm="100000">
                                          <p:val>
                                            <p:strVal val="#ppt_x"/>
                                          </p:val>
                                        </p:tav>
                                      </p:tavLst>
                                    </p:anim>
                                    <p:anim calcmode="lin" valueType="num">
                                      <p:cBhvr>
                                        <p:cTn id="17" dur="1000" fill="hold"/>
                                        <p:tgtEl>
                                          <p:spTgt spid="205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056"/>
                                        </p:tgtEl>
                                        <p:attrNameLst>
                                          <p:attrName>style.visibility</p:attrName>
                                        </p:attrNameLst>
                                      </p:cBhvr>
                                      <p:to>
                                        <p:strVal val="visible"/>
                                      </p:to>
                                    </p:set>
                                    <p:animEffect transition="in" filter="fade">
                                      <p:cBhvr>
                                        <p:cTn id="20" dur="1000"/>
                                        <p:tgtEl>
                                          <p:spTgt spid="2056"/>
                                        </p:tgtEl>
                                      </p:cBhvr>
                                    </p:animEffect>
                                    <p:anim calcmode="lin" valueType="num">
                                      <p:cBhvr>
                                        <p:cTn id="21" dur="1000" fill="hold"/>
                                        <p:tgtEl>
                                          <p:spTgt spid="2056"/>
                                        </p:tgtEl>
                                        <p:attrNameLst>
                                          <p:attrName>ppt_x</p:attrName>
                                        </p:attrNameLst>
                                      </p:cBhvr>
                                      <p:tavLst>
                                        <p:tav tm="0">
                                          <p:val>
                                            <p:strVal val="#ppt_x"/>
                                          </p:val>
                                        </p:tav>
                                        <p:tav tm="100000">
                                          <p:val>
                                            <p:strVal val="#ppt_x"/>
                                          </p:val>
                                        </p:tav>
                                      </p:tavLst>
                                    </p:anim>
                                    <p:anim calcmode="lin" valueType="num">
                                      <p:cBhvr>
                                        <p:cTn id="22" dur="1000" fill="hold"/>
                                        <p:tgtEl>
                                          <p:spTgt spid="20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Đại dương đang 'ngạt thở' vì rác nhựa từ châu Á _ VTV24" descr="n35 zalo Dinhtuanly">
            <a:hlinkClick r:id="" action="ppaction://media"/>
            <a:extLst>
              <a:ext uri="{FF2B5EF4-FFF2-40B4-BE49-F238E27FC236}">
                <a16:creationId xmlns:a16="http://schemas.microsoft.com/office/drawing/2014/main" id="{1B7C2E1D-D786-167A-E1ED-DCEB88EF6A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801254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96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448426" y="1978284"/>
            <a:ext cx="4375599" cy="3142356"/>
          </a:xfrm>
          <a:prstGeom prst="rect">
            <a:avLst/>
          </a:prstGeom>
        </p:spPr>
        <p:txBody>
          <a:bodyPr lIns="121900" tIns="121900" rIns="121900" bIns="121900" anchor="t" anchorCtr="0">
            <a:noAutofit/>
          </a:bodyPr>
          <a:lstStyle/>
          <a:p>
            <a:pPr algn="just">
              <a:buNone/>
            </a:pPr>
            <a:r>
              <a:rPr lang="vi-VN" sz="2800"/>
              <a:t>Thực trạng không khí có nhiều khói, bụi, hơi, có sự lan tỏa mùi lạ, làm giảm tầm nhìn xa, gây hại cho sức khỏe sinh vật và con người gọi là </a:t>
            </a:r>
            <a:r>
              <a:rPr lang="vi-VN" sz="2800" b="1"/>
              <a:t>ô nhiễm không khí</a:t>
            </a:r>
            <a:r>
              <a:rPr lang="vi-VN" sz="2800"/>
              <a:t>. </a:t>
            </a:r>
            <a:endParaRPr lang="en" sz="2800"/>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3200">
                <a:solidFill>
                  <a:srgbClr val="6AA84F"/>
                </a:solidFill>
              </a:rPr>
              <a:t>Ô nhiễm không khí là gì?</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2</a:t>
            </a:r>
          </a:p>
        </p:txBody>
      </p:sp>
      <p:pic>
        <p:nvPicPr>
          <p:cNvPr id="3074" name="Picture 2" descr="n35 zalo Dinhtuanly">
            <a:extLst>
              <a:ext uri="{FF2B5EF4-FFF2-40B4-BE49-F238E27FC236}">
                <a16:creationId xmlns:a16="http://schemas.microsoft.com/office/drawing/2014/main" id="{911198C9-071A-7C77-AA50-72E201B1F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893244"/>
            <a:ext cx="5021873" cy="3312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01144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1">
                                            <p:txEl>
                                              <p:pRg st="0" end="0"/>
                                            </p:txEl>
                                          </p:spTgt>
                                        </p:tgtEl>
                                        <p:attrNameLst>
                                          <p:attrName>style.visibility</p:attrName>
                                        </p:attrNameLst>
                                      </p:cBhvr>
                                      <p:to>
                                        <p:strVal val="visible"/>
                                      </p:to>
                                    </p:set>
                                    <p:animEffect transition="in" filter="fade">
                                      <p:cBhvr>
                                        <p:cTn id="10" dur="500"/>
                                        <p:tgtEl>
                                          <p:spTgt spid="1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330259" y="2342600"/>
            <a:ext cx="4582305" cy="2819950"/>
          </a:xfrm>
          <a:prstGeom prst="rect">
            <a:avLst/>
          </a:prstGeom>
          <a:solidFill>
            <a:schemeClr val="bg1">
              <a:alpha val="60000"/>
            </a:schemeClr>
          </a:solidFill>
        </p:spPr>
        <p:txBody>
          <a:bodyPr lIns="121900" tIns="121900" rIns="121900" bIns="121900" anchor="t" anchorCtr="0">
            <a:noAutofit/>
          </a:bodyPr>
          <a:lstStyle/>
          <a:p>
            <a:pPr algn="just">
              <a:buNone/>
            </a:pPr>
            <a:r>
              <a:rPr lang="vi-VN" sz="2400" b="1"/>
              <a:t>Chỉ số chất lượng không khí</a:t>
            </a:r>
            <a:r>
              <a:rPr lang="vi-VN" sz="2400"/>
              <a:t> (AQI) là thước đo đơn giản hóa mức độ ô nhiễm không khí. Ô nhiễm không khí gây ra các bệnh nguy hiểm đường hô hấp, mỗi năm gây tử vong hàng triệu người trên thế giới</a:t>
            </a:r>
          </a:p>
        </p:txBody>
      </p:sp>
      <p:sp>
        <p:nvSpPr>
          <p:cNvPr id="162" name="Shape 162" descr="n35 zalo Dinhtuanly"/>
          <p:cNvSpPr txBox="1">
            <a:spLocks noGrp="1"/>
          </p:cNvSpPr>
          <p:nvPr>
            <p:ph type="title"/>
          </p:nvPr>
        </p:nvSpPr>
        <p:spPr>
          <a:xfrm>
            <a:off x="956604" y="899865"/>
            <a:ext cx="10297550" cy="1125884"/>
          </a:xfrm>
          <a:prstGeom prst="rect">
            <a:avLst/>
          </a:prstGeom>
        </p:spPr>
        <p:txBody>
          <a:bodyPr lIns="121900" tIns="121900" rIns="121900" bIns="121900" anchor="t" anchorCtr="0">
            <a:noAutofit/>
          </a:bodyPr>
          <a:lstStyle/>
          <a:p>
            <a:pPr algn="just"/>
            <a:r>
              <a:rPr lang="vi-VN" sz="2800">
                <a:solidFill>
                  <a:srgbClr val="6AA84F"/>
                </a:solidFill>
              </a:rPr>
              <a:t>Thang đo nào cho ta biết không khí đang ở mức báo động ô nhiễm và hạn chế ra khỏi nhà?</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2</a:t>
            </a:r>
          </a:p>
        </p:txBody>
      </p:sp>
      <p:pic>
        <p:nvPicPr>
          <p:cNvPr id="4098" name="Picture 2" descr="n35 zalo Dinhtuanly">
            <a:extLst>
              <a:ext uri="{FF2B5EF4-FFF2-40B4-BE49-F238E27FC236}">
                <a16:creationId xmlns:a16="http://schemas.microsoft.com/office/drawing/2014/main" id="{1E314D4C-E445-42EF-FB6F-EE8D169C5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811" y="1744396"/>
            <a:ext cx="5005449" cy="3904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61967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1">
                                            <p:txEl>
                                              <p:pRg st="0" end="0"/>
                                            </p:txEl>
                                          </p:spTgt>
                                        </p:tgtEl>
                                        <p:attrNameLst>
                                          <p:attrName>style.visibility</p:attrName>
                                        </p:attrNameLst>
                                      </p:cBhvr>
                                      <p:to>
                                        <p:strVal val="visible"/>
                                      </p:to>
                                    </p:set>
                                    <p:animEffect transition="in" filter="fade">
                                      <p:cBhvr>
                                        <p:cTn id="10" dur="500"/>
                                        <p:tgtEl>
                                          <p:spTgt spid="1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2" name="Shape 162" descr="n35 zalo Dinhtuanly"/>
          <p:cNvSpPr txBox="1">
            <a:spLocks noGrp="1"/>
          </p:cNvSpPr>
          <p:nvPr>
            <p:ph type="title"/>
          </p:nvPr>
        </p:nvSpPr>
        <p:spPr>
          <a:xfrm>
            <a:off x="956604" y="899864"/>
            <a:ext cx="10297550" cy="1271999"/>
          </a:xfrm>
          <a:prstGeom prst="rect">
            <a:avLst/>
          </a:prstGeom>
        </p:spPr>
        <p:txBody>
          <a:bodyPr lIns="121900" tIns="121900" rIns="121900" bIns="121900" anchor="t" anchorCtr="0">
            <a:noAutofit/>
          </a:bodyPr>
          <a:lstStyle/>
          <a:p>
            <a:pPr algn="just"/>
            <a:r>
              <a:rPr lang="vi-VN" sz="3200">
                <a:solidFill>
                  <a:srgbClr val="6AA84F"/>
                </a:solidFill>
              </a:rPr>
              <a:t>Tình hình ô nhiễm không khí ở Việt Nam như thế nào?</a:t>
            </a:r>
          </a:p>
        </p:txBody>
      </p:sp>
      <p:sp>
        <p:nvSpPr>
          <p:cNvPr id="163" name="Shape 163" descr="n35 zalo Dinhtuanly"/>
          <p:cNvSpPr txBox="1">
            <a:spLocks noGrp="1"/>
          </p:cNvSpPr>
          <p:nvPr>
            <p:ph type="body" idx="2"/>
          </p:nvPr>
        </p:nvSpPr>
        <p:spPr>
          <a:xfrm>
            <a:off x="1758462" y="2171863"/>
            <a:ext cx="4330199" cy="3138074"/>
          </a:xfrm>
          <a:prstGeom prst="rect">
            <a:avLst/>
          </a:prstGeom>
        </p:spPr>
        <p:txBody>
          <a:bodyPr lIns="121900" tIns="121900" rIns="121900" bIns="121900" anchor="t" anchorCtr="0">
            <a:noAutofit/>
          </a:bodyPr>
          <a:lstStyle/>
          <a:p>
            <a:pPr algn="just">
              <a:buNone/>
            </a:pPr>
            <a:r>
              <a:rPr lang="vi-VN" sz="2400"/>
              <a:t>Mức độ ô nhiễm không khí ở Việt Nam đang ở mức cực kỳ nghiêm trọng. Đặc biệt là tại các thành phố lớn như </a:t>
            </a:r>
            <a:r>
              <a:rPr lang="vi-VN" sz="2400" b="1"/>
              <a:t>Hà Nội </a:t>
            </a:r>
            <a:r>
              <a:rPr lang="vi-VN" sz="2400"/>
              <a:t>và thành phố </a:t>
            </a:r>
            <a:r>
              <a:rPr lang="vi-VN" sz="2400" b="1"/>
              <a:t>Hồ Chí Minh</a:t>
            </a:r>
            <a:r>
              <a:rPr lang="vi-VN" sz="2400"/>
              <a:t>, nhiều ngày mức độ ô nhiễm không khí ở </a:t>
            </a:r>
            <a:r>
              <a:rPr lang="vi-VN" sz="2400" b="1"/>
              <a:t>mức tím </a:t>
            </a:r>
            <a:r>
              <a:rPr lang="vi-VN" sz="2400"/>
              <a:t>– mức cực kỳ nguy hiểm.</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2</a:t>
            </a:r>
          </a:p>
        </p:txBody>
      </p:sp>
      <p:pic>
        <p:nvPicPr>
          <p:cNvPr id="3" name="Picture 2" descr="n35 zalo Dinhtuanly">
            <a:extLst>
              <a:ext uri="{FF2B5EF4-FFF2-40B4-BE49-F238E27FC236}">
                <a16:creationId xmlns:a16="http://schemas.microsoft.com/office/drawing/2014/main" id="{AF975716-82F6-5C92-8824-8F1FE6BD4F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811" y="1744396"/>
            <a:ext cx="5005449" cy="3904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61629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1000"/>
                                        <p:tgtEl>
                                          <p:spTgt spid="163">
                                            <p:txEl>
                                              <p:pRg st="0" end="0"/>
                                            </p:txEl>
                                          </p:spTgt>
                                        </p:tgtEl>
                                      </p:cBhvr>
                                    </p:animEffect>
                                    <p:anim calcmode="lin" valueType="num">
                                      <p:cBhvr>
                                        <p:cTn id="8" dur="1000" fill="hold"/>
                                        <p:tgtEl>
                                          <p:spTgt spid="1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descr="n35 zalo Dinhtuanly"/>
          <p:cNvSpPr txBox="1">
            <a:spLocks noGrp="1"/>
          </p:cNvSpPr>
          <p:nvPr>
            <p:ph type="title"/>
          </p:nvPr>
        </p:nvSpPr>
        <p:spPr>
          <a:xfrm>
            <a:off x="970671" y="899865"/>
            <a:ext cx="9158067" cy="1271999"/>
          </a:xfrm>
          <a:prstGeom prst="rect">
            <a:avLst/>
          </a:prstGeom>
        </p:spPr>
        <p:txBody>
          <a:bodyPr lIns="121900" tIns="121900" rIns="121900" bIns="121900" anchor="t" anchorCtr="0">
            <a:noAutofit/>
          </a:bodyPr>
          <a:lstStyle/>
          <a:p>
            <a:pPr algn="just"/>
            <a:r>
              <a:rPr lang="vi-VN" sz="2800">
                <a:solidFill>
                  <a:srgbClr val="F1C232"/>
                </a:solidFill>
              </a:rPr>
              <a:t>Môi trường là gì? Môi trường có vai trò quan trọng như thế nào đối với đời sống con người?</a:t>
            </a:r>
            <a:endParaRPr lang="en" sz="2800">
              <a:solidFill>
                <a:srgbClr val="F1C232"/>
              </a:solidFill>
            </a:endParaRPr>
          </a:p>
        </p:txBody>
      </p:sp>
      <p:sp>
        <p:nvSpPr>
          <p:cNvPr id="2" name="Shape 148" descr="n35 zalo Dinhtuanly">
            <a:extLst>
              <a:ext uri="{FF2B5EF4-FFF2-40B4-BE49-F238E27FC236}">
                <a16:creationId xmlns:a16="http://schemas.microsoft.com/office/drawing/2014/main" id="{5EA4A74F-AB37-6D38-9811-4DB90B8BE44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rPr>
              <a:t>PHIẾU HỌC TẬP SỐ </a:t>
            </a:r>
            <a:r>
              <a:rPr lang="en" sz="4000" kern="0">
                <a:solidFill>
                  <a:srgbClr val="F1C232"/>
                </a:solidFill>
                <a:latin typeface="Tinos" panose="020B0604020202020204" charset="0"/>
                <a:ea typeface="Tinos" panose="020B0604020202020204" charset="0"/>
                <a:cs typeface="Tinos" panose="020B0604020202020204" charset="0"/>
              </a:rPr>
              <a:t>3</a:t>
            </a:r>
            <a:endPar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endParaRPr>
          </a:p>
        </p:txBody>
      </p:sp>
      <p:sp>
        <p:nvSpPr>
          <p:cNvPr id="9" name="Shape 149" descr="n35 zalo Dinhtuanly">
            <a:extLst>
              <a:ext uri="{FF2B5EF4-FFF2-40B4-BE49-F238E27FC236}">
                <a16:creationId xmlns:a16="http://schemas.microsoft.com/office/drawing/2014/main" id="{067D9EE8-9546-55B7-0243-EAC2D1CFEFAE}"/>
              </a:ext>
            </a:extLst>
          </p:cNvPr>
          <p:cNvSpPr txBox="1">
            <a:spLocks noGrp="1"/>
          </p:cNvSpPr>
          <p:nvPr>
            <p:ph type="body" idx="1"/>
          </p:nvPr>
        </p:nvSpPr>
        <p:spPr>
          <a:xfrm>
            <a:off x="1088570" y="2666823"/>
            <a:ext cx="6648660" cy="1524353"/>
          </a:xfrm>
          <a:prstGeom prst="rect">
            <a:avLst/>
          </a:prstGeom>
        </p:spPr>
        <p:txBody>
          <a:bodyPr lIns="121900" tIns="121900" rIns="121900" bIns="121900" anchor="t" anchorCtr="0">
            <a:noAutofit/>
          </a:bodyPr>
          <a:lstStyle/>
          <a:p>
            <a:pPr algn="just">
              <a:buNone/>
            </a:pPr>
            <a:r>
              <a:rPr lang="en-US" sz="2400" b="1">
                <a:solidFill>
                  <a:schemeClr val="accent1"/>
                </a:solidFill>
                <a:latin typeface="Tinos" panose="020B0604020202020204" charset="0"/>
                <a:ea typeface="Times New Roman" panose="02020603050405020304" pitchFamily="18" charset="0"/>
                <a:cs typeface="Tinos" panose="020B0604020202020204" charset="0"/>
              </a:rPr>
              <a:t>Môi trường sống</a:t>
            </a:r>
            <a:r>
              <a:rPr lang="en" sz="2400" b="1">
                <a:solidFill>
                  <a:schemeClr val="accent1"/>
                </a:solidFill>
                <a:latin typeface="Tinos" panose="020B0604020202020204" charset="0"/>
                <a:cs typeface="Tinos" panose="020B0604020202020204" charset="0"/>
              </a:rPr>
              <a:t> </a:t>
            </a:r>
          </a:p>
          <a:p>
            <a:pPr marL="290513" indent="-290513" algn="just"/>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tạo ra không gian sống, cung cấp nguồn tài nguyên thiên nhiên.</a:t>
            </a:r>
          </a:p>
          <a:p>
            <a:pPr marL="290513" indent="-290513" algn="just"/>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cũng như là nơi chứa đựng chất thải do con người tạo ra trong hoạt động sinh hoạt và sản xuất</a:t>
            </a:r>
            <a:r>
              <a:rPr lang="en" sz="2400">
                <a:solidFill>
                  <a:schemeClr val="bg2">
                    <a:lumMod val="75000"/>
                  </a:schemeClr>
                </a:solidFill>
                <a:latin typeface="Tinos" panose="020B0604020202020204" charset="0"/>
                <a:cs typeface="Tinos" panose="020B0604020202020204" charset="0"/>
              </a:rPr>
              <a:t>.</a:t>
            </a:r>
          </a:p>
          <a:p>
            <a:pPr algn="just">
              <a:buNone/>
            </a:pPr>
            <a:endParaRPr sz="2400">
              <a:solidFill>
                <a:schemeClr val="bg2">
                  <a:lumMod val="75000"/>
                </a:schemeClr>
              </a:solidFill>
              <a:latin typeface="Tinos" panose="020B0604020202020204" charset="0"/>
              <a:cs typeface="Tinos" panose="020B0604020202020204" charset="0"/>
            </a:endParaRPr>
          </a:p>
        </p:txBody>
      </p:sp>
      <p:pic>
        <p:nvPicPr>
          <p:cNvPr id="10" name="Picture 2" descr="n35 zalo Dinhtuanly">
            <a:extLst>
              <a:ext uri="{FF2B5EF4-FFF2-40B4-BE49-F238E27FC236}">
                <a16:creationId xmlns:a16="http://schemas.microsoft.com/office/drawing/2014/main" id="{AFB417D3-411C-26AA-9D5F-A8B73795FF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39" r="9147"/>
          <a:stretch/>
        </p:blipFill>
        <p:spPr bwMode="auto">
          <a:xfrm>
            <a:off x="7977927" y="1833360"/>
            <a:ext cx="3125500" cy="3179686"/>
          </a:xfrm>
          <a:prstGeom prst="rect">
            <a:avLst/>
          </a:prstGeom>
          <a:noFill/>
          <a:extLst>
            <a:ext uri="{909E8E84-426E-40DD-AFC4-6F175D3DCCD1}">
              <a14:hiddenFill xmlns:a14="http://schemas.microsoft.com/office/drawing/2010/main">
                <a:solidFill>
                  <a:srgbClr val="FFFFFF"/>
                </a:solidFill>
              </a14:hiddenFill>
            </a:ext>
          </a:extLst>
        </p:spPr>
      </p:pic>
      <p:sp>
        <p:nvSpPr>
          <p:cNvPr id="11" name="Shape 149" descr="n35 zalo Dinhtuanly">
            <a:extLst>
              <a:ext uri="{FF2B5EF4-FFF2-40B4-BE49-F238E27FC236}">
                <a16:creationId xmlns:a16="http://schemas.microsoft.com/office/drawing/2014/main" id="{B46912D0-0C00-9478-6928-0B52E1786CCF}"/>
              </a:ext>
            </a:extLst>
          </p:cNvPr>
          <p:cNvSpPr txBox="1">
            <a:spLocks/>
          </p:cNvSpPr>
          <p:nvPr/>
        </p:nvSpPr>
        <p:spPr>
          <a:xfrm>
            <a:off x="1088571" y="1855875"/>
            <a:ext cx="6648660" cy="723017"/>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marL="290513" indent="-290513" algn="just"/>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bao gồm các yếu tố tự nhiên và yếu tố nhân tạo bao quanh con người</a:t>
            </a:r>
          </a:p>
        </p:txBody>
      </p:sp>
      <p:sp>
        <p:nvSpPr>
          <p:cNvPr id="12" name="Shape 149" descr="n35 zalo Dinhtuanly">
            <a:extLst>
              <a:ext uri="{FF2B5EF4-FFF2-40B4-BE49-F238E27FC236}">
                <a16:creationId xmlns:a16="http://schemas.microsoft.com/office/drawing/2014/main" id="{8964B71D-0736-F932-8CC3-4894A1D693D3}"/>
              </a:ext>
            </a:extLst>
          </p:cNvPr>
          <p:cNvSpPr txBox="1">
            <a:spLocks/>
          </p:cNvSpPr>
          <p:nvPr/>
        </p:nvSpPr>
        <p:spPr>
          <a:xfrm>
            <a:off x="1560285" y="5013046"/>
            <a:ext cx="9071427" cy="920521"/>
          </a:xfrm>
          <a:prstGeom prst="rect">
            <a:avLst/>
          </a:prstGeom>
          <a:solidFill>
            <a:schemeClr val="accent3">
              <a:lumMod val="60000"/>
              <a:lumOff val="4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buFont typeface="Tinos"/>
              <a:buNone/>
            </a:pPr>
            <a:r>
              <a:rPr lang="en-US" sz="240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sống có trong lành thì sức khỏe của con người mới được đảm bảo.</a:t>
            </a:r>
            <a:endParaRPr lang="vi-VN" sz="2400" kern="0">
              <a:solidFill>
                <a:schemeClr val="bg2">
                  <a:lumMod val="75000"/>
                </a:schemeClr>
              </a:solidFill>
              <a:latin typeface="Tinos" panose="020B0604020202020204" charset="0"/>
              <a:cs typeface="Tinos" panose="020B0604020202020204" charset="0"/>
            </a:endParaRPr>
          </a:p>
        </p:txBody>
      </p:sp>
      <p:sp>
        <p:nvSpPr>
          <p:cNvPr id="13" name="TextBox 12" descr="n35 zalo Dinhtuanly">
            <a:extLst>
              <a:ext uri="{FF2B5EF4-FFF2-40B4-BE49-F238E27FC236}">
                <a16:creationId xmlns:a16="http://schemas.microsoft.com/office/drawing/2014/main" id="{6F0E1133-9A82-C296-E512-30D60AAEEE43}"/>
              </a:ext>
            </a:extLst>
          </p:cNvPr>
          <p:cNvSpPr txBox="1"/>
          <p:nvPr/>
        </p:nvSpPr>
        <p:spPr>
          <a:xfrm>
            <a:off x="2496456" y="6134262"/>
            <a:ext cx="7199086" cy="683264"/>
          </a:xfrm>
          <a:prstGeom prst="rect">
            <a:avLst/>
          </a:prstGeom>
          <a:solidFill>
            <a:schemeClr val="accent6">
              <a:lumMod val="20000"/>
              <a:lumOff val="80000"/>
            </a:schemeClr>
          </a:solidFill>
        </p:spPr>
        <p:txBody>
          <a:bodyPr wrap="square">
            <a:spAutoFit/>
          </a:bodyPr>
          <a:lstStyle/>
          <a:p>
            <a:pPr algn="ctr">
              <a:lnSpc>
                <a:spcPct val="80000"/>
              </a:lnSpc>
            </a:pPr>
            <a:r>
              <a:rPr lang="en-US" sz="2400" b="1" i="1">
                <a:latin typeface="Tinos" panose="020B0604020202020204" charset="0"/>
                <a:ea typeface="Times New Roman" panose="02020603050405020304" pitchFamily="18" charset="0"/>
                <a:cs typeface="Tinos" panose="020B0604020202020204" charset="0"/>
              </a:rPr>
              <a:t>Vì vậy môi trường có vai trò vô cùng quan trọng trong đời sống con người.</a:t>
            </a:r>
            <a:endParaRPr lang="en-US" sz="2400">
              <a:latin typeface="Tinos" panose="020B0604020202020204" charset="0"/>
              <a:cs typeface="Tinos" panose="020B0604020202020204" charset="0"/>
            </a:endParaRPr>
          </a:p>
        </p:txBody>
      </p:sp>
    </p:spTree>
    <p:extLst>
      <p:ext uri="{BB962C8B-B14F-4D97-AF65-F5344CB8AC3E}">
        <p14:creationId xmlns:p14="http://schemas.microsoft.com/office/powerpoint/2010/main" val="42393240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1" grpId="0"/>
      <p:bldP spid="12"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descr="n35 zalo Dinhtuanly"/>
          <p:cNvSpPr txBox="1">
            <a:spLocks noGrp="1"/>
          </p:cNvSpPr>
          <p:nvPr>
            <p:ph type="title"/>
          </p:nvPr>
        </p:nvSpPr>
        <p:spPr>
          <a:xfrm>
            <a:off x="970672" y="1512760"/>
            <a:ext cx="1546214" cy="3801979"/>
          </a:xfrm>
          <a:prstGeom prst="rect">
            <a:avLst/>
          </a:prstGeom>
        </p:spPr>
        <p:txBody>
          <a:bodyPr lIns="121900" tIns="121900" rIns="121900" bIns="121900" anchor="t" anchorCtr="0">
            <a:noAutofit/>
          </a:bodyPr>
          <a:lstStyle/>
          <a:p>
            <a:pPr algn="ctr"/>
            <a:r>
              <a:rPr lang="vi-VN" sz="2400">
                <a:solidFill>
                  <a:srgbClr val="F1C232"/>
                </a:solidFill>
              </a:rPr>
              <a:t>Hiện nay tại Việt Nam thực trạng bệnh ung thư diễn ra như thế nào? </a:t>
            </a:r>
            <a:endParaRPr lang="en" sz="2400">
              <a:solidFill>
                <a:srgbClr val="F1C232"/>
              </a:solidFill>
            </a:endParaRPr>
          </a:p>
        </p:txBody>
      </p:sp>
      <p:sp>
        <p:nvSpPr>
          <p:cNvPr id="2" name="Shape 148" descr="n35 zalo Dinhtuanly">
            <a:extLst>
              <a:ext uri="{FF2B5EF4-FFF2-40B4-BE49-F238E27FC236}">
                <a16:creationId xmlns:a16="http://schemas.microsoft.com/office/drawing/2014/main" id="{5EA4A74F-AB37-6D38-9811-4DB90B8BE44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rPr>
              <a:t>PHIẾU HỌC TẬP SỐ </a:t>
            </a:r>
            <a:r>
              <a:rPr lang="en" sz="4000" kern="0">
                <a:solidFill>
                  <a:srgbClr val="F1C232"/>
                </a:solidFill>
                <a:latin typeface="Tinos" panose="020B0604020202020204" charset="0"/>
                <a:ea typeface="Tinos" panose="020B0604020202020204" charset="0"/>
                <a:cs typeface="Tinos" panose="020B0604020202020204" charset="0"/>
              </a:rPr>
              <a:t>3</a:t>
            </a:r>
            <a:endPar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endParaRPr>
          </a:p>
        </p:txBody>
      </p:sp>
      <p:pic>
        <p:nvPicPr>
          <p:cNvPr id="3074" name="Picture 2" descr="n35 zalo Dinhtuanly">
            <a:extLst>
              <a:ext uri="{FF2B5EF4-FFF2-40B4-BE49-F238E27FC236}">
                <a16:creationId xmlns:a16="http://schemas.microsoft.com/office/drawing/2014/main" id="{C8DB9DF0-CFD6-5B45-86B2-D0615E193A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11" t="7129" r="1579" b="5506"/>
          <a:stretch/>
        </p:blipFill>
        <p:spPr bwMode="auto">
          <a:xfrm>
            <a:off x="2569687" y="930364"/>
            <a:ext cx="8651641" cy="4997272"/>
          </a:xfrm>
          <a:prstGeom prst="rect">
            <a:avLst/>
          </a:prstGeom>
          <a:noFill/>
          <a:extLst>
            <a:ext uri="{909E8E84-426E-40DD-AFC4-6F175D3DCCD1}">
              <a14:hiddenFill xmlns:a14="http://schemas.microsoft.com/office/drawing/2010/main">
                <a:solidFill>
                  <a:srgbClr val="FFFFFF"/>
                </a:solidFill>
              </a14:hiddenFill>
            </a:ext>
          </a:extLst>
        </p:spPr>
      </p:pic>
      <p:sp>
        <p:nvSpPr>
          <p:cNvPr id="169" name="Shape 169" descr="n35 zalo Dinhtuanly"/>
          <p:cNvSpPr txBox="1">
            <a:spLocks noGrp="1"/>
          </p:cNvSpPr>
          <p:nvPr>
            <p:ph type="body" idx="1"/>
          </p:nvPr>
        </p:nvSpPr>
        <p:spPr>
          <a:xfrm>
            <a:off x="4733819" y="4698083"/>
            <a:ext cx="3977046" cy="1229553"/>
          </a:xfrm>
          <a:prstGeom prst="rect">
            <a:avLst/>
          </a:prstGeom>
          <a:solidFill>
            <a:schemeClr val="accent6">
              <a:lumMod val="20000"/>
              <a:lumOff val="80000"/>
            </a:schemeClr>
          </a:solidFill>
        </p:spPr>
        <p:txBody>
          <a:bodyPr lIns="121900" tIns="121900" rIns="121900" bIns="121900" anchor="t" anchorCtr="0">
            <a:noAutofit/>
          </a:bodyPr>
          <a:lstStyle/>
          <a:p>
            <a:pPr algn="just">
              <a:buNone/>
            </a:pPr>
            <a:r>
              <a:rPr lang="vi-VN" sz="2200" b="1"/>
              <a:t>Hiện nay Việt Nam thuộc các quốc gia có tỷ lệ mắc ung thư cao nhất thế giới.</a:t>
            </a:r>
            <a:endParaRPr lang="en-US" sz="2200" b="1"/>
          </a:p>
        </p:txBody>
      </p:sp>
    </p:spTree>
    <p:extLst>
      <p:ext uri="{BB962C8B-B14F-4D97-AF65-F5344CB8AC3E}">
        <p14:creationId xmlns:p14="http://schemas.microsoft.com/office/powerpoint/2010/main" val="363835046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childTnLst>
                                    <p:set>
                                      <p:cBhvr>
                                        <p:cTn id="11" dur="1" fill="hold">
                                          <p:stCondLst>
                                            <p:cond delay="0"/>
                                          </p:stCondLst>
                                        </p:cTn>
                                        <p:tgtEl>
                                          <p:spTgt spid="169">
                                            <p:bg/>
                                          </p:spTgt>
                                        </p:tgtEl>
                                        <p:attrNameLst>
                                          <p:attrName>style.visibility</p:attrName>
                                        </p:attrNameLst>
                                      </p:cBhvr>
                                      <p:to>
                                        <p:strVal val="visible"/>
                                      </p:to>
                                    </p:set>
                                    <p:anim calcmode="lin" valueType="num">
                                      <p:cBhvr>
                                        <p:cTn id="12" dur="500" fill="hold"/>
                                        <p:tgtEl>
                                          <p:spTgt spid="169">
                                            <p:bg/>
                                          </p:spTgt>
                                        </p:tgtEl>
                                        <p:attrNameLst>
                                          <p:attrName>ppt_w</p:attrName>
                                        </p:attrNameLst>
                                      </p:cBhvr>
                                      <p:tavLst>
                                        <p:tav tm="0">
                                          <p:val>
                                            <p:strVal val="4*#ppt_w"/>
                                          </p:val>
                                        </p:tav>
                                        <p:tav tm="100000">
                                          <p:val>
                                            <p:strVal val="#ppt_w"/>
                                          </p:val>
                                        </p:tav>
                                      </p:tavLst>
                                    </p:anim>
                                    <p:anim calcmode="lin" valueType="num">
                                      <p:cBhvr>
                                        <p:cTn id="13" dur="500" fill="hold"/>
                                        <p:tgtEl>
                                          <p:spTgt spid="169">
                                            <p:bg/>
                                          </p:spTgt>
                                        </p:tgtEl>
                                        <p:attrNameLst>
                                          <p:attrName>ppt_h</p:attrName>
                                        </p:attrNameLst>
                                      </p:cBhvr>
                                      <p:tavLst>
                                        <p:tav tm="0">
                                          <p:val>
                                            <p:strVal val="4*#ppt_h"/>
                                          </p:val>
                                        </p:tav>
                                        <p:tav tm="100000">
                                          <p:val>
                                            <p:strVal val="#ppt_h"/>
                                          </p:val>
                                        </p:tav>
                                      </p:tavLst>
                                    </p:anim>
                                  </p:childTnLst>
                                </p:cTn>
                              </p:par>
                              <p:par>
                                <p:cTn id="14" presetID="23" presetClass="entr" presetSubtype="32" fill="hold" grpId="0" nodeType="withEffect">
                                  <p:stCondLst>
                                    <p:cond delay="0"/>
                                  </p:stCondLst>
                                  <p:childTnLst>
                                    <p:set>
                                      <p:cBhvr>
                                        <p:cTn id="15" dur="1" fill="hold">
                                          <p:stCondLst>
                                            <p:cond delay="0"/>
                                          </p:stCondLst>
                                        </p:cTn>
                                        <p:tgtEl>
                                          <p:spTgt spid="169">
                                            <p:txEl>
                                              <p:pRg st="0" end="0"/>
                                            </p:txEl>
                                          </p:spTgt>
                                        </p:tgtEl>
                                        <p:attrNameLst>
                                          <p:attrName>style.visibility</p:attrName>
                                        </p:attrNameLst>
                                      </p:cBhvr>
                                      <p:to>
                                        <p:strVal val="visible"/>
                                      </p:to>
                                    </p:set>
                                    <p:anim calcmode="lin" valueType="num">
                                      <p:cBhvr>
                                        <p:cTn id="16" dur="500" fill="hold"/>
                                        <p:tgtEl>
                                          <p:spTgt spid="169">
                                            <p:txEl>
                                              <p:pRg st="0" end="0"/>
                                            </p:txEl>
                                          </p:spTgt>
                                        </p:tgtEl>
                                        <p:attrNameLst>
                                          <p:attrName>ppt_w</p:attrName>
                                        </p:attrNameLst>
                                      </p:cBhvr>
                                      <p:tavLst>
                                        <p:tav tm="0">
                                          <p:val>
                                            <p:strVal val="4*#ppt_w"/>
                                          </p:val>
                                        </p:tav>
                                        <p:tav tm="100000">
                                          <p:val>
                                            <p:strVal val="#ppt_w"/>
                                          </p:val>
                                        </p:tav>
                                      </p:tavLst>
                                    </p:anim>
                                    <p:anim calcmode="lin" valueType="num">
                                      <p:cBhvr>
                                        <p:cTn id="17" dur="500" fill="hold"/>
                                        <p:tgtEl>
                                          <p:spTgt spid="169">
                                            <p:txEl>
                                              <p:pRg st="0" end="0"/>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uiExpand="1"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descr="n35 zalo Dinhtuanly"/>
          <p:cNvSpPr txBox="1">
            <a:spLocks noGrp="1"/>
          </p:cNvSpPr>
          <p:nvPr>
            <p:ph type="title"/>
          </p:nvPr>
        </p:nvSpPr>
        <p:spPr>
          <a:xfrm>
            <a:off x="970672" y="899865"/>
            <a:ext cx="4199369" cy="1271999"/>
          </a:xfrm>
          <a:prstGeom prst="rect">
            <a:avLst/>
          </a:prstGeom>
        </p:spPr>
        <p:txBody>
          <a:bodyPr lIns="121900" tIns="121900" rIns="121900" bIns="121900" anchor="t" anchorCtr="0">
            <a:noAutofit/>
          </a:bodyPr>
          <a:lstStyle/>
          <a:p>
            <a:pPr algn="just"/>
            <a:r>
              <a:rPr lang="vi-VN" sz="2400">
                <a:solidFill>
                  <a:srgbClr val="F1C232"/>
                </a:solidFill>
              </a:rPr>
              <a:t>Theo </a:t>
            </a:r>
            <a:r>
              <a:rPr lang="en-US" sz="2400">
                <a:solidFill>
                  <a:srgbClr val="F1C232"/>
                </a:solidFill>
              </a:rPr>
              <a:t>em,</a:t>
            </a:r>
            <a:r>
              <a:rPr lang="vi-VN" sz="2400">
                <a:solidFill>
                  <a:srgbClr val="F1C232"/>
                </a:solidFill>
              </a:rPr>
              <a:t> nguyên nhân nào ngày càng xuất hiện nhiều làng ung thư tại Việt Nam?</a:t>
            </a:r>
            <a:endParaRPr lang="en" sz="2400">
              <a:solidFill>
                <a:srgbClr val="F1C232"/>
              </a:solidFill>
            </a:endParaRPr>
          </a:p>
        </p:txBody>
      </p:sp>
      <p:sp>
        <p:nvSpPr>
          <p:cNvPr id="2" name="Shape 148" descr="n35 zalo Dinhtuanly">
            <a:extLst>
              <a:ext uri="{FF2B5EF4-FFF2-40B4-BE49-F238E27FC236}">
                <a16:creationId xmlns:a16="http://schemas.microsoft.com/office/drawing/2014/main" id="{5EA4A74F-AB37-6D38-9811-4DB90B8BE44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rPr>
              <a:t>PHIẾU HỌC TẬP SỐ </a:t>
            </a:r>
            <a:r>
              <a:rPr lang="en" sz="4000" kern="0">
                <a:solidFill>
                  <a:srgbClr val="F1C232"/>
                </a:solidFill>
                <a:latin typeface="Tinos" panose="020B0604020202020204" charset="0"/>
                <a:ea typeface="Tinos" panose="020B0604020202020204" charset="0"/>
                <a:cs typeface="Tinos" panose="020B0604020202020204" charset="0"/>
              </a:rPr>
              <a:t>3</a:t>
            </a:r>
            <a:endPar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endParaRPr>
          </a:p>
        </p:txBody>
      </p:sp>
      <p:pic>
        <p:nvPicPr>
          <p:cNvPr id="1026" name="Picture 2" descr="n35 zalo Dinhtuanly">
            <a:extLst>
              <a:ext uri="{FF2B5EF4-FFF2-40B4-BE49-F238E27FC236}">
                <a16:creationId xmlns:a16="http://schemas.microsoft.com/office/drawing/2014/main" id="{90BE762E-58D4-6090-5452-867D479F1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6242" y="976065"/>
            <a:ext cx="5940162" cy="4937760"/>
          </a:xfrm>
          <a:prstGeom prst="rect">
            <a:avLst/>
          </a:prstGeom>
          <a:noFill/>
          <a:extLst>
            <a:ext uri="{909E8E84-426E-40DD-AFC4-6F175D3DCCD1}">
              <a14:hiddenFill xmlns:a14="http://schemas.microsoft.com/office/drawing/2010/main">
                <a:solidFill>
                  <a:srgbClr val="FFFFFF"/>
                </a:solidFill>
              </a14:hiddenFill>
            </a:ext>
          </a:extLst>
        </p:spPr>
      </p:pic>
      <p:sp>
        <p:nvSpPr>
          <p:cNvPr id="170" name="Shape 170" descr="n35 zalo Dinhtuanly"/>
          <p:cNvSpPr txBox="1">
            <a:spLocks noGrp="1"/>
          </p:cNvSpPr>
          <p:nvPr>
            <p:ph type="body" idx="2"/>
          </p:nvPr>
        </p:nvSpPr>
        <p:spPr>
          <a:xfrm>
            <a:off x="1217967" y="3429000"/>
            <a:ext cx="3608525" cy="1728278"/>
          </a:xfrm>
          <a:prstGeom prst="rect">
            <a:avLst/>
          </a:prstGeom>
          <a:solidFill>
            <a:srgbClr val="E06666"/>
          </a:solidFill>
        </p:spPr>
        <p:txBody>
          <a:bodyPr lIns="121900" tIns="121900" rIns="121900" bIns="121900" anchor="t" anchorCtr="0">
            <a:noAutofit/>
          </a:bodyPr>
          <a:lstStyle/>
          <a:p>
            <a:pPr algn="ctr">
              <a:buNone/>
            </a:pPr>
            <a:r>
              <a:rPr lang="vi-VN" sz="2400" b="1">
                <a:solidFill>
                  <a:schemeClr val="bg1"/>
                </a:solidFill>
              </a:rPr>
              <a:t>Làng ung thư chính là do sự ô nhiễm môi trường ở những làng nghề sản xuất.</a:t>
            </a:r>
            <a:endParaRPr lang="en-US" sz="2400" b="1">
              <a:solidFill>
                <a:schemeClr val="bg1"/>
              </a:solidFill>
            </a:endParaRPr>
          </a:p>
        </p:txBody>
      </p:sp>
    </p:spTree>
    <p:extLst>
      <p:ext uri="{BB962C8B-B14F-4D97-AF65-F5344CB8AC3E}">
        <p14:creationId xmlns:p14="http://schemas.microsoft.com/office/powerpoint/2010/main" val="133035353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32" fill="hold" grpId="0" nodeType="clickEffect">
                                  <p:stCondLst>
                                    <p:cond delay="0"/>
                                  </p:stCondLst>
                                  <p:childTnLst>
                                    <p:set>
                                      <p:cBhvr>
                                        <p:cTn id="13" dur="1" fill="hold">
                                          <p:stCondLst>
                                            <p:cond delay="0"/>
                                          </p:stCondLst>
                                        </p:cTn>
                                        <p:tgtEl>
                                          <p:spTgt spid="170">
                                            <p:bg/>
                                          </p:spTgt>
                                        </p:tgtEl>
                                        <p:attrNameLst>
                                          <p:attrName>style.visibility</p:attrName>
                                        </p:attrNameLst>
                                      </p:cBhvr>
                                      <p:to>
                                        <p:strVal val="visible"/>
                                      </p:to>
                                    </p:set>
                                    <p:anim calcmode="lin" valueType="num">
                                      <p:cBhvr>
                                        <p:cTn id="14" dur="500" fill="hold"/>
                                        <p:tgtEl>
                                          <p:spTgt spid="170">
                                            <p:bg/>
                                          </p:spTgt>
                                        </p:tgtEl>
                                        <p:attrNameLst>
                                          <p:attrName>ppt_w</p:attrName>
                                        </p:attrNameLst>
                                      </p:cBhvr>
                                      <p:tavLst>
                                        <p:tav tm="0">
                                          <p:val>
                                            <p:strVal val="4*#ppt_w"/>
                                          </p:val>
                                        </p:tav>
                                        <p:tav tm="100000">
                                          <p:val>
                                            <p:strVal val="#ppt_w"/>
                                          </p:val>
                                        </p:tav>
                                      </p:tavLst>
                                    </p:anim>
                                    <p:anim calcmode="lin" valueType="num">
                                      <p:cBhvr>
                                        <p:cTn id="15" dur="500" fill="hold"/>
                                        <p:tgtEl>
                                          <p:spTgt spid="170">
                                            <p:bg/>
                                          </p:spTgt>
                                        </p:tgtEl>
                                        <p:attrNameLst>
                                          <p:attrName>ppt_h</p:attrName>
                                        </p:attrNameLst>
                                      </p:cBhvr>
                                      <p:tavLst>
                                        <p:tav tm="0">
                                          <p:val>
                                            <p:strVal val="4*#ppt_h"/>
                                          </p:val>
                                        </p:tav>
                                        <p:tav tm="100000">
                                          <p:val>
                                            <p:strVal val="#ppt_h"/>
                                          </p:val>
                                        </p:tav>
                                      </p:tavLst>
                                    </p:anim>
                                  </p:childTnLst>
                                </p:cTn>
                              </p:par>
                              <p:par>
                                <p:cTn id="16" presetID="23" presetClass="entr" presetSubtype="32" fill="hold" grpId="0" nodeType="withEffect">
                                  <p:stCondLst>
                                    <p:cond delay="0"/>
                                  </p:stCondLst>
                                  <p:childTnLst>
                                    <p:set>
                                      <p:cBhvr>
                                        <p:cTn id="17" dur="1" fill="hold">
                                          <p:stCondLst>
                                            <p:cond delay="0"/>
                                          </p:stCondLst>
                                        </p:cTn>
                                        <p:tgtEl>
                                          <p:spTgt spid="170">
                                            <p:txEl>
                                              <p:pRg st="0" end="0"/>
                                            </p:txEl>
                                          </p:spTgt>
                                        </p:tgtEl>
                                        <p:attrNameLst>
                                          <p:attrName>style.visibility</p:attrName>
                                        </p:attrNameLst>
                                      </p:cBhvr>
                                      <p:to>
                                        <p:strVal val="visible"/>
                                      </p:to>
                                    </p:set>
                                    <p:anim calcmode="lin" valueType="num">
                                      <p:cBhvr>
                                        <p:cTn id="18" dur="500" fill="hold"/>
                                        <p:tgtEl>
                                          <p:spTgt spid="170">
                                            <p:txEl>
                                              <p:pRg st="0" end="0"/>
                                            </p:txEl>
                                          </p:spTgt>
                                        </p:tgtEl>
                                        <p:attrNameLst>
                                          <p:attrName>ppt_w</p:attrName>
                                        </p:attrNameLst>
                                      </p:cBhvr>
                                      <p:tavLst>
                                        <p:tav tm="0">
                                          <p:val>
                                            <p:strVal val="4*#ppt_w"/>
                                          </p:val>
                                        </p:tav>
                                        <p:tav tm="100000">
                                          <p:val>
                                            <p:strVal val="#ppt_w"/>
                                          </p:val>
                                        </p:tav>
                                      </p:tavLst>
                                    </p:anim>
                                    <p:anim calcmode="lin" valueType="num">
                                      <p:cBhvr>
                                        <p:cTn id="19" dur="500" fill="hold"/>
                                        <p:tgtEl>
                                          <p:spTgt spid="170">
                                            <p:txEl>
                                              <p:pRg st="0" end="0"/>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descr="n35 zalo Dinhtuanly"/>
          <p:cNvSpPr txBox="1">
            <a:spLocks noGrp="1"/>
          </p:cNvSpPr>
          <p:nvPr>
            <p:ph type="title"/>
          </p:nvPr>
        </p:nvSpPr>
        <p:spPr>
          <a:xfrm>
            <a:off x="970671" y="899865"/>
            <a:ext cx="9158067" cy="1271999"/>
          </a:xfrm>
          <a:prstGeom prst="rect">
            <a:avLst/>
          </a:prstGeom>
        </p:spPr>
        <p:txBody>
          <a:bodyPr lIns="121900" tIns="121900" rIns="121900" bIns="121900" anchor="t" anchorCtr="0">
            <a:noAutofit/>
          </a:bodyPr>
          <a:lstStyle/>
          <a:p>
            <a:pPr algn="just"/>
            <a:r>
              <a:rPr lang="vi-VN" sz="2400">
                <a:solidFill>
                  <a:srgbClr val="F1C232"/>
                </a:solidFill>
              </a:rPr>
              <a:t>Liên hệ bản thân mỗi cá nhân và cộng đồng phải có những hành động thiết thực nào để làm giảm thiểu và hạn chế những hệ lụy của căn bệnh ung thư quái ác?</a:t>
            </a:r>
            <a:endParaRPr lang="en" sz="2400">
              <a:solidFill>
                <a:srgbClr val="F1C232"/>
              </a:solidFill>
            </a:endParaRPr>
          </a:p>
        </p:txBody>
      </p:sp>
      <p:sp>
        <p:nvSpPr>
          <p:cNvPr id="169" name="Shape 169" descr="n35 zalo Dinhtuanly"/>
          <p:cNvSpPr txBox="1">
            <a:spLocks noGrp="1"/>
          </p:cNvSpPr>
          <p:nvPr>
            <p:ph type="body" idx="1"/>
          </p:nvPr>
        </p:nvSpPr>
        <p:spPr>
          <a:xfrm>
            <a:off x="984739" y="2121466"/>
            <a:ext cx="10255347" cy="3836669"/>
          </a:xfrm>
          <a:prstGeom prst="rect">
            <a:avLst/>
          </a:prstGeom>
        </p:spPr>
        <p:txBody>
          <a:bodyPr lIns="121900" tIns="121900" rIns="121900" bIns="121900" anchor="t" anchorCtr="0">
            <a:noAutofit/>
          </a:bodyPr>
          <a:lstStyle/>
          <a:p>
            <a:pPr algn="just">
              <a:spcBef>
                <a:spcPts val="600"/>
              </a:spcBef>
              <a:buNone/>
            </a:pPr>
            <a:r>
              <a:rPr lang="vi-VN" sz="2400" b="1"/>
              <a:t>Để giảm thiểu và hạn chế những hệ lụy của căn bệnh ung thư quái ác, chúng ta cần:</a:t>
            </a:r>
          </a:p>
          <a:p>
            <a:pPr marL="342900" indent="-342900" algn="just">
              <a:spcBef>
                <a:spcPts val="600"/>
              </a:spcBef>
              <a:buClr>
                <a:srgbClr val="00B050"/>
              </a:buClr>
              <a:buFont typeface="Wingdings" panose="05000000000000000000" pitchFamily="2" charset="2"/>
              <a:buChar char="þ"/>
            </a:pPr>
            <a:r>
              <a:rPr lang="vi-VN" sz="2400"/>
              <a:t>Nâng cao ý thức và hiểu biết của con người về căn bệnh ung thư, cần tầm soát ung thư sớm để dễ dàng chữa trị khi không may mắc phải</a:t>
            </a:r>
            <a:endParaRPr lang="en-US" sz="2400"/>
          </a:p>
          <a:p>
            <a:pPr marL="342900" indent="-342900" algn="just">
              <a:spcBef>
                <a:spcPts val="600"/>
              </a:spcBef>
              <a:buClr>
                <a:srgbClr val="00B050"/>
              </a:buClr>
              <a:buFont typeface="Wingdings" panose="05000000000000000000" pitchFamily="2" charset="2"/>
              <a:buChar char="þ"/>
            </a:pPr>
            <a:r>
              <a:rPr lang="vi-VN" sz="2400"/>
              <a:t>Bảo vệ môi trường không khí, môi trường nước, hạn chế rác thải nhựa, rèn luyện thói quen ăn uống, sinh hoạt khoa học.</a:t>
            </a:r>
            <a:endParaRPr lang="en-US" sz="2400"/>
          </a:p>
          <a:p>
            <a:pPr marL="342900" indent="-342900" algn="just">
              <a:spcBef>
                <a:spcPts val="600"/>
              </a:spcBef>
              <a:buClr>
                <a:srgbClr val="00B050"/>
              </a:buClr>
              <a:buFont typeface="Wingdings" panose="05000000000000000000" pitchFamily="2" charset="2"/>
              <a:buChar char="þ"/>
            </a:pPr>
            <a:r>
              <a:rPr lang="vi-VN" sz="2400"/>
              <a:t>Thường xuyên đeo khẩu trang và các thiết bị bảo hộ lao động đúng cách khi tiếp xúc với những môi trường độc hại, các nhà máy hạn chế thải trực tiếp khí thải, nước thải ra môi trường.</a:t>
            </a:r>
            <a:endParaRPr lang="en-US" sz="2400"/>
          </a:p>
        </p:txBody>
      </p:sp>
      <p:sp>
        <p:nvSpPr>
          <p:cNvPr id="2" name="Shape 148" descr="n35 zalo Dinhtuanly">
            <a:extLst>
              <a:ext uri="{FF2B5EF4-FFF2-40B4-BE49-F238E27FC236}">
                <a16:creationId xmlns:a16="http://schemas.microsoft.com/office/drawing/2014/main" id="{5EA4A74F-AB37-6D38-9811-4DB90B8BE44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rPr>
              <a:t>PHIẾU HỌC TẬP SỐ </a:t>
            </a:r>
            <a:r>
              <a:rPr lang="en" sz="4000" kern="0">
                <a:solidFill>
                  <a:srgbClr val="F1C232"/>
                </a:solidFill>
                <a:latin typeface="Tinos" panose="020B0604020202020204" charset="0"/>
                <a:ea typeface="Tinos" panose="020B0604020202020204" charset="0"/>
                <a:cs typeface="Tinos" panose="020B0604020202020204" charset="0"/>
              </a:rPr>
              <a:t>3</a:t>
            </a:r>
            <a:endParaRPr kumimoji="0" lang="en" sz="4000" b="1" i="0" u="none" strike="noStrike" kern="0" cap="none" spc="0" normalizeH="0" baseline="0" noProof="0">
              <a:ln>
                <a:noFill/>
              </a:ln>
              <a:solidFill>
                <a:srgbClr val="F1C232"/>
              </a:solidFill>
              <a:effectLst/>
              <a:uLnTx/>
              <a:uFillTx/>
              <a:latin typeface="Tinos" panose="020B0604020202020204" charset="0"/>
              <a:ea typeface="Tinos" panose="020B0604020202020204" charset="0"/>
              <a:cs typeface="Tinos" panose="020B0604020202020204" charset="0"/>
              <a:sym typeface="Playfair Display"/>
              <a:rtl val="0"/>
            </a:endParaRPr>
          </a:p>
        </p:txBody>
      </p:sp>
    </p:spTree>
    <p:extLst>
      <p:ext uri="{BB962C8B-B14F-4D97-AF65-F5344CB8AC3E}">
        <p14:creationId xmlns:p14="http://schemas.microsoft.com/office/powerpoint/2010/main" val="83520898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animEffect transition="in" filter="wipe(left)">
                                      <p:cBhvr>
                                        <p:cTn id="7" dur="500"/>
                                        <p:tgtEl>
                                          <p:spTgt spid="1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9">
                                            <p:txEl>
                                              <p:pRg st="1" end="1"/>
                                            </p:txEl>
                                          </p:spTgt>
                                        </p:tgtEl>
                                        <p:attrNameLst>
                                          <p:attrName>style.visibility</p:attrName>
                                        </p:attrNameLst>
                                      </p:cBhvr>
                                      <p:to>
                                        <p:strVal val="visible"/>
                                      </p:to>
                                    </p:set>
                                    <p:animEffect transition="in" filter="wipe(left)">
                                      <p:cBhvr>
                                        <p:cTn id="12" dur="500"/>
                                        <p:tgtEl>
                                          <p:spTgt spid="1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9">
                                            <p:txEl>
                                              <p:pRg st="2" end="2"/>
                                            </p:txEl>
                                          </p:spTgt>
                                        </p:tgtEl>
                                        <p:attrNameLst>
                                          <p:attrName>style.visibility</p:attrName>
                                        </p:attrNameLst>
                                      </p:cBhvr>
                                      <p:to>
                                        <p:strVal val="visible"/>
                                      </p:to>
                                    </p:set>
                                    <p:animEffect transition="in" filter="wipe(left)">
                                      <p:cBhvr>
                                        <p:cTn id="17" dur="500"/>
                                        <p:tgtEl>
                                          <p:spTgt spid="1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9">
                                            <p:txEl>
                                              <p:pRg st="3" end="3"/>
                                            </p:txEl>
                                          </p:spTgt>
                                        </p:tgtEl>
                                        <p:attrNameLst>
                                          <p:attrName>style.visibility</p:attrName>
                                        </p:attrNameLst>
                                      </p:cBhvr>
                                      <p:to>
                                        <p:strVal val="visible"/>
                                      </p:to>
                                    </p:set>
                                    <p:animEffect transition="in" filter="wipe(left)">
                                      <p:cBhvr>
                                        <p:cTn id="22" dur="500"/>
                                        <p:tgtEl>
                                          <p:spTgt spid="16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2050" name="Picture 2" descr="n35 zalo Dinhtuanly">
            <a:extLst>
              <a:ext uri="{FF2B5EF4-FFF2-40B4-BE49-F238E27FC236}">
                <a16:creationId xmlns:a16="http://schemas.microsoft.com/office/drawing/2014/main" id="{DADE7C5A-8A3C-2FB9-25E0-6A333429DB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2" t="7687" r="1529"/>
          <a:stretch/>
        </p:blipFill>
        <p:spPr bwMode="auto">
          <a:xfrm>
            <a:off x="984739" y="900332"/>
            <a:ext cx="10239271" cy="5057336"/>
          </a:xfrm>
          <a:prstGeom prst="rect">
            <a:avLst/>
          </a:prstGeom>
          <a:noFill/>
          <a:extLst>
            <a:ext uri="{909E8E84-426E-40DD-AFC4-6F175D3DCCD1}">
              <a14:hiddenFill xmlns:a14="http://schemas.microsoft.com/office/drawing/2010/main">
                <a:solidFill>
                  <a:srgbClr val="FFFFFF"/>
                </a:solidFill>
              </a14:hiddenFill>
            </a:ext>
          </a:extLst>
        </p:spPr>
      </p:pic>
      <p:sp>
        <p:nvSpPr>
          <p:cNvPr id="187" name="Shape 187" descr="n35 zalo Dinhtuanly"/>
          <p:cNvSpPr txBox="1">
            <a:spLocks noGrp="1"/>
          </p:cNvSpPr>
          <p:nvPr>
            <p:ph type="title"/>
          </p:nvPr>
        </p:nvSpPr>
        <p:spPr>
          <a:xfrm>
            <a:off x="958612" y="900332"/>
            <a:ext cx="10265398" cy="1086762"/>
          </a:xfrm>
          <a:prstGeom prst="rect">
            <a:avLst/>
          </a:prstGeom>
          <a:solidFill>
            <a:schemeClr val="bg1">
              <a:alpha val="60000"/>
            </a:schemeClr>
          </a:solidFill>
        </p:spPr>
        <p:txBody>
          <a:bodyPr lIns="121900" tIns="121900" rIns="121900" bIns="121900" anchor="b" anchorCtr="0">
            <a:noAutofit/>
          </a:bodyPr>
          <a:lstStyle/>
          <a:p>
            <a:r>
              <a:rPr lang="vi-VN" sz="2800">
                <a:solidFill>
                  <a:srgbClr val="002060"/>
                </a:solidFill>
              </a:rPr>
              <a:t>Tại sao các quốc gia cần quan tâm đến bảo vệ môi trường? Để bảo vệ môi trường các quốc gia cần phải làm gì?</a:t>
            </a:r>
          </a:p>
        </p:txBody>
      </p:sp>
      <p:sp>
        <p:nvSpPr>
          <p:cNvPr id="2" name="Shape 148" descr="n35 zalo Dinhtuanly">
            <a:extLst>
              <a:ext uri="{FF2B5EF4-FFF2-40B4-BE49-F238E27FC236}">
                <a16:creationId xmlns:a16="http://schemas.microsoft.com/office/drawing/2014/main" id="{A377F285-AFF2-45CE-1267-BF00B6BEA17C}"/>
              </a:ext>
            </a:extLst>
          </p:cNvPr>
          <p:cNvSpPr txBox="1">
            <a:spLocks/>
          </p:cNvSpPr>
          <p:nvPr/>
        </p:nvSpPr>
        <p:spPr>
          <a:xfrm>
            <a:off x="4949373"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r"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002060"/>
                </a:solidFill>
                <a:effectLst/>
                <a:uLnTx/>
                <a:uFillTx/>
                <a:latin typeface="Tinos" panose="020B0604020202020204" charset="0"/>
                <a:ea typeface="Tinos" panose="020B0604020202020204" charset="0"/>
                <a:cs typeface="Tinos" panose="020B0604020202020204" charset="0"/>
                <a:sym typeface="Playfair Display"/>
                <a:rtl val="0"/>
              </a:rPr>
              <a:t>PHIẾU HỌC TẬP SỐ 4</a:t>
            </a:r>
          </a:p>
        </p:txBody>
      </p:sp>
      <p:pic>
        <p:nvPicPr>
          <p:cNvPr id="3" name="Picture 2" descr="n35 zalo Dinhtuanly">
            <a:extLst>
              <a:ext uri="{FF2B5EF4-FFF2-40B4-BE49-F238E27FC236}">
                <a16:creationId xmlns:a16="http://schemas.microsoft.com/office/drawing/2014/main" id="{38C8FE50-2B85-1B90-3CA7-AD583805A1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087415"/>
            <a:ext cx="1491175" cy="780598"/>
          </a:xfrm>
          <a:prstGeom prst="rect">
            <a:avLst/>
          </a:prstGeom>
          <a:noFill/>
          <a:extLst>
            <a:ext uri="{909E8E84-426E-40DD-AFC4-6F175D3DCCD1}">
              <a14:hiddenFill xmlns:a14="http://schemas.microsoft.com/office/drawing/2010/main">
                <a:solidFill>
                  <a:srgbClr val="FFFFFF"/>
                </a:solidFill>
              </a14:hiddenFill>
            </a:ext>
          </a:extLst>
        </p:spPr>
      </p:pic>
      <p:sp>
        <p:nvSpPr>
          <p:cNvPr id="4" name="Shape 169" descr="n35 zalo Dinhtuanly">
            <a:extLst>
              <a:ext uri="{FF2B5EF4-FFF2-40B4-BE49-F238E27FC236}">
                <a16:creationId xmlns:a16="http://schemas.microsoft.com/office/drawing/2014/main" id="{D8B546DD-1DB3-13FE-9B0F-69C1F968EFC2}"/>
              </a:ext>
            </a:extLst>
          </p:cNvPr>
          <p:cNvSpPr txBox="1">
            <a:spLocks/>
          </p:cNvSpPr>
          <p:nvPr/>
        </p:nvSpPr>
        <p:spPr>
          <a:xfrm>
            <a:off x="958612" y="2100799"/>
            <a:ext cx="10291525" cy="3840827"/>
          </a:xfrm>
          <a:prstGeom prst="rect">
            <a:avLst/>
          </a:prstGeom>
          <a:solidFill>
            <a:schemeClr val="bg1">
              <a:alpha val="60000"/>
            </a:schemeClr>
          </a:solidFill>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a:lstStyle>
          <a:p>
            <a:pPr marL="342900" indent="-342900" algn="just">
              <a:buClr>
                <a:srgbClr val="0070C0"/>
              </a:buClr>
              <a:buFont typeface="Wingdings" panose="05000000000000000000" pitchFamily="2" charset="2"/>
              <a:buChar char="v"/>
            </a:pPr>
            <a:r>
              <a:rPr lang="vi-VN" sz="2400" kern="0"/>
              <a:t>Các quốc gia cần quan tâm bảo vệ môi trường vì môi trường sống có trong lành thì sức khỏe con người mới được đảm bảo. </a:t>
            </a:r>
            <a:endParaRPr lang="en-US" sz="2400" kern="0"/>
          </a:p>
          <a:p>
            <a:pPr marL="342900" indent="-342900" algn="just">
              <a:buClr>
                <a:srgbClr val="0070C0"/>
              </a:buClr>
              <a:buFont typeface="Wingdings" panose="05000000000000000000" pitchFamily="2" charset="2"/>
              <a:buChar char="v"/>
            </a:pPr>
            <a:r>
              <a:rPr lang="vi-VN" sz="2400" kern="0"/>
              <a:t>Môi trường có ảnh hưởng trực tiếp đến cuộc sống của con người; chính</a:t>
            </a:r>
            <a:r>
              <a:rPr lang="en-US" sz="2400" kern="0"/>
              <a:t> </a:t>
            </a:r>
            <a:r>
              <a:rPr lang="vi-VN" sz="2400" kern="0"/>
              <a:t>vì vậy chúng ta cần phải có trách nhiệm giữ gìn và bảo vệ môi</a:t>
            </a:r>
            <a:r>
              <a:rPr lang="en-US" sz="2400" kern="0"/>
              <a:t> </a:t>
            </a:r>
            <a:r>
              <a:rPr lang="vi-VN" sz="2400" kern="0"/>
              <a:t>trường sống xung quanh.</a:t>
            </a:r>
            <a:endParaRPr lang="en-US" sz="2400" kern="0"/>
          </a:p>
          <a:p>
            <a:pPr marL="342900" indent="-342900" algn="just">
              <a:buClr>
                <a:srgbClr val="0070C0"/>
              </a:buClr>
              <a:buFont typeface="Wingdings" panose="05000000000000000000" pitchFamily="2" charset="2"/>
              <a:buChar char="v"/>
            </a:pPr>
            <a:r>
              <a:rPr lang="vi-VN" sz="2400" kern="0"/>
              <a:t>Ngoài ra, bảo vệ môi trường còn là cơ sở có tính quyết định cho sự phát triển bền vững và là nhiệm vụ quan trọng, cấp thiết của mỗi quốc gia, cộng đồng, cá nhân.. </a:t>
            </a:r>
            <a:endParaRPr lang="en-US" sz="2400" kern="0"/>
          </a:p>
          <a:p>
            <a:pPr marL="342900" indent="-342900" algn="just">
              <a:buClr>
                <a:srgbClr val="0070C0"/>
              </a:buClr>
              <a:buFont typeface="Wingdings" panose="05000000000000000000" pitchFamily="2" charset="2"/>
              <a:buChar char="v"/>
            </a:pPr>
            <a:r>
              <a:rPr lang="vi-VN" sz="2400" kern="0"/>
              <a:t>Bảo vệ môi trường còn giúp đảm bảo cân bằng sinh thái, khắc phục được những hậu quả mà con người gây ra</a:t>
            </a:r>
            <a:endParaRPr lang="en-US" sz="2400" kern="0"/>
          </a:p>
        </p:txBody>
      </p:sp>
    </p:spTree>
    <p:extLst>
      <p:ext uri="{BB962C8B-B14F-4D97-AF65-F5344CB8AC3E}">
        <p14:creationId xmlns:p14="http://schemas.microsoft.com/office/powerpoint/2010/main" val="38981807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left)">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lef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left)">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descr="n35 zalo Dinhtuanly"/>
          <p:cNvSpPr txBox="1">
            <a:spLocks noGrp="1"/>
          </p:cNvSpPr>
          <p:nvPr>
            <p:ph type="title"/>
          </p:nvPr>
        </p:nvSpPr>
        <p:spPr>
          <a:xfrm>
            <a:off x="958612" y="900332"/>
            <a:ext cx="10265398" cy="1086762"/>
          </a:xfrm>
          <a:prstGeom prst="rect">
            <a:avLst/>
          </a:prstGeom>
          <a:solidFill>
            <a:schemeClr val="bg1">
              <a:alpha val="60000"/>
            </a:schemeClr>
          </a:solidFill>
        </p:spPr>
        <p:txBody>
          <a:bodyPr lIns="121900" tIns="121900" rIns="121900" bIns="121900" anchor="b" anchorCtr="0">
            <a:noAutofit/>
          </a:bodyPr>
          <a:lstStyle/>
          <a:p>
            <a:r>
              <a:rPr lang="vi-VN" sz="2800">
                <a:solidFill>
                  <a:srgbClr val="002060"/>
                </a:solidFill>
              </a:rPr>
              <a:t>Tại sao các quốc gia cần quan tâm đến bảo vệ môi trường? Để bảo vệ môi trường các quốc gia cần phải làm gì?</a:t>
            </a:r>
          </a:p>
        </p:txBody>
      </p:sp>
      <p:sp>
        <p:nvSpPr>
          <p:cNvPr id="2" name="Shape 148" descr="n35 zalo Dinhtuanly">
            <a:extLst>
              <a:ext uri="{FF2B5EF4-FFF2-40B4-BE49-F238E27FC236}">
                <a16:creationId xmlns:a16="http://schemas.microsoft.com/office/drawing/2014/main" id="{A377F285-AFF2-45CE-1267-BF00B6BEA17C}"/>
              </a:ext>
            </a:extLst>
          </p:cNvPr>
          <p:cNvSpPr txBox="1">
            <a:spLocks/>
          </p:cNvSpPr>
          <p:nvPr/>
        </p:nvSpPr>
        <p:spPr>
          <a:xfrm>
            <a:off x="4949373"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r"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002060"/>
                </a:solidFill>
                <a:effectLst/>
                <a:uLnTx/>
                <a:uFillTx/>
                <a:latin typeface="Tinos" panose="020B0604020202020204" charset="0"/>
                <a:ea typeface="Tinos" panose="020B0604020202020204" charset="0"/>
                <a:cs typeface="Tinos" panose="020B0604020202020204" charset="0"/>
                <a:sym typeface="Playfair Display"/>
                <a:rtl val="0"/>
              </a:rPr>
              <a:t>PHIẾU HỌC TẬP SỐ 4</a:t>
            </a:r>
          </a:p>
        </p:txBody>
      </p:sp>
      <p:pic>
        <p:nvPicPr>
          <p:cNvPr id="3" name="Picture 2" descr="n35 zalo Dinhtuanly">
            <a:extLst>
              <a:ext uri="{FF2B5EF4-FFF2-40B4-BE49-F238E27FC236}">
                <a16:creationId xmlns:a16="http://schemas.microsoft.com/office/drawing/2014/main" id="{38C8FE50-2B85-1B90-3CA7-AD583805A1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87415"/>
            <a:ext cx="1491175" cy="780598"/>
          </a:xfrm>
          <a:prstGeom prst="rect">
            <a:avLst/>
          </a:prstGeom>
          <a:noFill/>
          <a:extLst>
            <a:ext uri="{909E8E84-426E-40DD-AFC4-6F175D3DCCD1}">
              <a14:hiddenFill xmlns:a14="http://schemas.microsoft.com/office/drawing/2010/main">
                <a:solidFill>
                  <a:srgbClr val="FFFFFF"/>
                </a:solidFill>
              </a14:hiddenFill>
            </a:ext>
          </a:extLst>
        </p:spPr>
      </p:pic>
      <p:sp>
        <p:nvSpPr>
          <p:cNvPr id="4" name="Shape 169" descr="n35 zalo Dinhtuanly">
            <a:extLst>
              <a:ext uri="{FF2B5EF4-FFF2-40B4-BE49-F238E27FC236}">
                <a16:creationId xmlns:a16="http://schemas.microsoft.com/office/drawing/2014/main" id="{D8B546DD-1DB3-13FE-9B0F-69C1F968EFC2}"/>
              </a:ext>
            </a:extLst>
          </p:cNvPr>
          <p:cNvSpPr txBox="1">
            <a:spLocks/>
          </p:cNvSpPr>
          <p:nvPr/>
        </p:nvSpPr>
        <p:spPr>
          <a:xfrm>
            <a:off x="945548" y="1930822"/>
            <a:ext cx="10291525" cy="3970574"/>
          </a:xfrm>
          <a:prstGeom prst="rect">
            <a:avLst/>
          </a:prstGeom>
          <a:solidFill>
            <a:schemeClr val="bg1">
              <a:alpha val="60000"/>
            </a:schemeClr>
          </a:solidFill>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a:lstStyle>
          <a:p>
            <a:pPr algn="just"/>
            <a:r>
              <a:rPr lang="vi-VN" sz="2400" b="1" kern="0"/>
              <a:t>Để bảo vệ môi trường các quốc gia cần phải có những biện pháp thiết thực như:</a:t>
            </a:r>
            <a:r>
              <a:rPr lang="en-US" sz="2400" b="1" kern="0"/>
              <a:t> </a:t>
            </a:r>
            <a:r>
              <a:rPr lang="vi-VN" sz="2400" kern="0"/>
              <a:t>Xây dựng chiến lược bảo vệ môi trường với kế hoạch, chương trình, biện pháp hành động cụ thể như:</a:t>
            </a:r>
            <a:endParaRPr lang="en-US" sz="2400" kern="0"/>
          </a:p>
          <a:p>
            <a:pPr marL="342900" indent="-342900" algn="just">
              <a:buClr>
                <a:srgbClr val="00B050"/>
              </a:buClr>
              <a:buFont typeface="Wingdings" panose="05000000000000000000" pitchFamily="2" charset="2"/>
              <a:buChar char="þ"/>
            </a:pPr>
            <a:r>
              <a:rPr lang="vi-VN" sz="2400" kern="0"/>
              <a:t>Quản lí chất thải rắn; </a:t>
            </a:r>
            <a:endParaRPr lang="en-US" sz="2400" kern="0"/>
          </a:p>
          <a:p>
            <a:pPr marL="342900" indent="-342900" algn="just">
              <a:buClr>
                <a:srgbClr val="00B050"/>
              </a:buClr>
              <a:buFont typeface="Wingdings" panose="05000000000000000000" pitchFamily="2" charset="2"/>
              <a:buChar char="þ"/>
            </a:pPr>
            <a:r>
              <a:rPr lang="vi-VN" sz="2400" kern="0"/>
              <a:t>giảm các loại rác nhựa; </a:t>
            </a:r>
            <a:endParaRPr lang="en-US" sz="2400" kern="0"/>
          </a:p>
          <a:p>
            <a:pPr marL="342900" indent="-342900" algn="just">
              <a:buClr>
                <a:srgbClr val="00B050"/>
              </a:buClr>
              <a:buFont typeface="Wingdings" panose="05000000000000000000" pitchFamily="2" charset="2"/>
              <a:buChar char="þ"/>
            </a:pPr>
            <a:r>
              <a:rPr lang="vi-VN" sz="2400" kern="0"/>
              <a:t>quản lý và cải thiện môi trường liên quan đến nước thải,</a:t>
            </a:r>
            <a:r>
              <a:rPr lang="en-US" sz="2400" kern="0"/>
              <a:t> chất thải,</a:t>
            </a:r>
            <a:r>
              <a:rPr lang="vi-VN" sz="2400" kern="0"/>
              <a:t> hóa chất trong nông nghiệp; nuôi trồng thủy sản; trong công nghiệp;</a:t>
            </a:r>
            <a:endParaRPr lang="en-US" sz="2400" kern="0"/>
          </a:p>
          <a:p>
            <a:pPr marL="342900" indent="-342900" algn="just">
              <a:buClr>
                <a:srgbClr val="00B050"/>
              </a:buClr>
              <a:buFont typeface="Wingdings" panose="05000000000000000000" pitchFamily="2" charset="2"/>
              <a:buChar char="þ"/>
            </a:pPr>
            <a:r>
              <a:rPr lang="vi-VN" sz="2400" kern="0"/>
              <a:t>quản lý rừng, tài nguyên khoáng sản; tăng cường trồng rừng để gia tăng độ che phủ rừng; </a:t>
            </a:r>
            <a:endParaRPr lang="en-US" sz="2400" kern="0"/>
          </a:p>
          <a:p>
            <a:pPr marL="342900" indent="-342900" algn="just">
              <a:buClr>
                <a:srgbClr val="00B050"/>
              </a:buClr>
              <a:buFont typeface="Wingdings" panose="05000000000000000000" pitchFamily="2" charset="2"/>
              <a:buChar char="þ"/>
            </a:pPr>
            <a:r>
              <a:rPr lang="vi-VN" sz="2400" kern="0"/>
              <a:t>tuyên truyền bảo vệ môi trường và sẵn sàng thích ứng với thiên tai.</a:t>
            </a:r>
          </a:p>
        </p:txBody>
      </p:sp>
    </p:spTree>
    <p:extLst>
      <p:ext uri="{BB962C8B-B14F-4D97-AF65-F5344CB8AC3E}">
        <p14:creationId xmlns:p14="http://schemas.microsoft.com/office/powerpoint/2010/main" val="385522079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descr="n35 zalo Dinhtuanly"/>
          <p:cNvSpPr txBox="1">
            <a:spLocks noGrp="1"/>
          </p:cNvSpPr>
          <p:nvPr>
            <p:ph type="title"/>
          </p:nvPr>
        </p:nvSpPr>
        <p:spPr>
          <a:xfrm>
            <a:off x="1012874" y="900331"/>
            <a:ext cx="10185009" cy="1406771"/>
          </a:xfrm>
          <a:prstGeom prst="rect">
            <a:avLst/>
          </a:prstGeom>
        </p:spPr>
        <p:txBody>
          <a:bodyPr lIns="121900" tIns="121900" rIns="121900" bIns="121900" anchor="b" anchorCtr="0">
            <a:noAutofit/>
          </a:bodyPr>
          <a:lstStyle/>
          <a:p>
            <a:r>
              <a:rPr lang="vi-VN" sz="2400">
                <a:solidFill>
                  <a:srgbClr val="002060"/>
                </a:solidFill>
              </a:rPr>
              <a:t>Trong chiến lược phát triển quốc gia, Việt Nam đã có nhưng chương trình và hành động cụ thể nào để bảo vệ môi trường nhắm hướng đến sự phát triển bền vững? </a:t>
            </a:r>
          </a:p>
        </p:txBody>
      </p:sp>
      <p:sp>
        <p:nvSpPr>
          <p:cNvPr id="2" name="Shape 148" descr="n35 zalo Dinhtuanly">
            <a:extLst>
              <a:ext uri="{FF2B5EF4-FFF2-40B4-BE49-F238E27FC236}">
                <a16:creationId xmlns:a16="http://schemas.microsoft.com/office/drawing/2014/main" id="{A377F285-AFF2-45CE-1267-BF00B6BEA17C}"/>
              </a:ext>
            </a:extLst>
          </p:cNvPr>
          <p:cNvSpPr txBox="1">
            <a:spLocks/>
          </p:cNvSpPr>
          <p:nvPr/>
        </p:nvSpPr>
        <p:spPr>
          <a:xfrm>
            <a:off x="4949373"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r"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002060"/>
                </a:solidFill>
                <a:effectLst/>
                <a:uLnTx/>
                <a:uFillTx/>
                <a:latin typeface="Tinos" panose="020B0604020202020204" charset="0"/>
                <a:ea typeface="Tinos" panose="020B0604020202020204" charset="0"/>
                <a:cs typeface="Tinos" panose="020B0604020202020204" charset="0"/>
                <a:sym typeface="Playfair Display"/>
                <a:rtl val="0"/>
              </a:rPr>
              <a:t>PHIẾU HỌC TẬP SỐ 4</a:t>
            </a:r>
          </a:p>
        </p:txBody>
      </p:sp>
      <p:pic>
        <p:nvPicPr>
          <p:cNvPr id="3" name="Picture 2" descr="n35 zalo Dinhtuanly">
            <a:extLst>
              <a:ext uri="{FF2B5EF4-FFF2-40B4-BE49-F238E27FC236}">
                <a16:creationId xmlns:a16="http://schemas.microsoft.com/office/drawing/2014/main" id="{1E3735D5-EB5A-17A8-CBC8-F007933741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87415"/>
            <a:ext cx="1491175" cy="780598"/>
          </a:xfrm>
          <a:prstGeom prst="rect">
            <a:avLst/>
          </a:prstGeom>
          <a:noFill/>
          <a:extLst>
            <a:ext uri="{909E8E84-426E-40DD-AFC4-6F175D3DCCD1}">
              <a14:hiddenFill xmlns:a14="http://schemas.microsoft.com/office/drawing/2010/main">
                <a:solidFill>
                  <a:srgbClr val="FFFFFF"/>
                </a:solidFill>
              </a14:hiddenFill>
            </a:ext>
          </a:extLst>
        </p:spPr>
      </p:pic>
      <p:sp>
        <p:nvSpPr>
          <p:cNvPr id="4" name="Shape 169" descr="n35 zalo Dinhtuanly">
            <a:extLst>
              <a:ext uri="{FF2B5EF4-FFF2-40B4-BE49-F238E27FC236}">
                <a16:creationId xmlns:a16="http://schemas.microsoft.com/office/drawing/2014/main" id="{8C9E2B86-4475-9A8E-3CB6-9836F50DA007}"/>
              </a:ext>
            </a:extLst>
          </p:cNvPr>
          <p:cNvSpPr txBox="1">
            <a:spLocks/>
          </p:cNvSpPr>
          <p:nvPr/>
        </p:nvSpPr>
        <p:spPr>
          <a:xfrm>
            <a:off x="945548" y="2194557"/>
            <a:ext cx="10291525" cy="3763111"/>
          </a:xfrm>
          <a:prstGeom prst="rect">
            <a:avLst/>
          </a:prstGeom>
          <a:solidFill>
            <a:schemeClr val="bg1">
              <a:alpha val="60000"/>
            </a:schemeClr>
          </a:solidFill>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rtl val="0"/>
              </a:defRPr>
            </a:lvl9pPr>
          </a:lstStyle>
          <a:p>
            <a:pPr algn="just"/>
            <a:r>
              <a:rPr lang="vi-VN" sz="2400" b="1" kern="0"/>
              <a:t>Chiến lược bảo vệ môi trường của Việt Nam</a:t>
            </a:r>
            <a:r>
              <a:rPr lang="en-US" sz="2400" b="1" kern="0"/>
              <a:t>:</a:t>
            </a:r>
            <a:endParaRPr lang="vi-VN" sz="2400" b="1" kern="0"/>
          </a:p>
          <a:p>
            <a:pPr marL="342900" indent="-342900" algn="just">
              <a:buClr>
                <a:srgbClr val="F05D59"/>
              </a:buClr>
              <a:buFont typeface="Wingdings" panose="05000000000000000000" pitchFamily="2" charset="2"/>
              <a:buChar char="Ø"/>
            </a:pPr>
            <a:r>
              <a:rPr lang="vi-VN" sz="2400" kern="0"/>
              <a:t>Ý thức được tầm quan trọng của việc bảo vệ môi trường đối với công cuộc phát triển bền vững, Việt Nam đã có những hành động cụ thể như chỉnh sửa Luật Bảo vệ môi trường vào năm 2022. </a:t>
            </a:r>
            <a:endParaRPr lang="en-US" sz="2400" kern="0"/>
          </a:p>
          <a:p>
            <a:pPr marL="342900" indent="-342900" algn="just">
              <a:buClr>
                <a:srgbClr val="F05D59"/>
              </a:buClr>
              <a:buFont typeface="Wingdings" panose="05000000000000000000" pitchFamily="2" charset="2"/>
              <a:buChar char="Ø"/>
            </a:pPr>
            <a:r>
              <a:rPr lang="vi-VN" sz="2400" kern="0"/>
              <a:t>Trong luật này có 7 nguyên tắc thiết yếu với những nội dung liên quan đến môi trường như:</a:t>
            </a:r>
          </a:p>
          <a:p>
            <a:pPr marL="688975" indent="-350838" algn="just">
              <a:buClr>
                <a:srgbClr val="00B050"/>
              </a:buClr>
              <a:buFont typeface="Wingdings" panose="05000000000000000000" pitchFamily="2" charset="2"/>
              <a:buChar char="ü"/>
            </a:pPr>
            <a:r>
              <a:rPr lang="vi-VN" sz="2400" kern="0"/>
              <a:t>Hoạt động bảo vệ môi trường phải gắn kết với quản lý tài nguyên.</a:t>
            </a:r>
            <a:endParaRPr lang="en-US" sz="2400" kern="0"/>
          </a:p>
          <a:p>
            <a:pPr marL="688975" indent="-350838" algn="just">
              <a:buClr>
                <a:srgbClr val="00B050"/>
              </a:buClr>
              <a:buFont typeface="Wingdings" panose="05000000000000000000" pitchFamily="2" charset="2"/>
              <a:buChar char="ü"/>
            </a:pPr>
            <a:r>
              <a:rPr lang="vi-VN" sz="2400" kern="0"/>
              <a:t>Ưu tiên dự báo, phòng ngừa ô nhiễm, sự cố, suy thoái môi trường, quản lý rủi ro về môi trường, giảm thiểu phát sinh chất thải, tăng cường tái sử dụng.</a:t>
            </a:r>
          </a:p>
        </p:txBody>
      </p:sp>
    </p:spTree>
    <p:extLst>
      <p:ext uri="{BB962C8B-B14F-4D97-AF65-F5344CB8AC3E}">
        <p14:creationId xmlns:p14="http://schemas.microsoft.com/office/powerpoint/2010/main" val="297373708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00 nhà khoa học kêu gọi bảo vệ môi trường _ VTV24" descr="n35 zalo Dinhtuanly">
            <a:hlinkClick r:id="" action="ppaction://media"/>
            <a:extLst>
              <a:ext uri="{FF2B5EF4-FFF2-40B4-BE49-F238E27FC236}">
                <a16:creationId xmlns:a16="http://schemas.microsoft.com/office/drawing/2014/main" id="{0A9C0372-8643-E44D-2E1D-F4093E8827B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464053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17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descr="n35 zalo Dinhtuanly"/>
          <p:cNvSpPr txBox="1">
            <a:spLocks noGrp="1"/>
          </p:cNvSpPr>
          <p:nvPr>
            <p:ph type="title"/>
          </p:nvPr>
        </p:nvSpPr>
        <p:spPr>
          <a:xfrm>
            <a:off x="1012874" y="900331"/>
            <a:ext cx="10185009" cy="1097281"/>
          </a:xfrm>
          <a:prstGeom prst="rect">
            <a:avLst/>
          </a:prstGeom>
        </p:spPr>
        <p:txBody>
          <a:bodyPr lIns="121900" tIns="121900" rIns="121900" bIns="121900" anchor="b" anchorCtr="0">
            <a:noAutofit/>
          </a:bodyPr>
          <a:lstStyle/>
          <a:p>
            <a:r>
              <a:rPr lang="vi-VN" sz="2800"/>
              <a:t>Các quốc gia trên thế giới đi đầu về chiến lược bảo vệ môi trường có những dự án nào hay và thiết thực?</a:t>
            </a:r>
          </a:p>
        </p:txBody>
      </p:sp>
      <p:sp>
        <p:nvSpPr>
          <p:cNvPr id="2" name="Shape 148" descr="n35 zalo Dinhtuanly">
            <a:extLst>
              <a:ext uri="{FF2B5EF4-FFF2-40B4-BE49-F238E27FC236}">
                <a16:creationId xmlns:a16="http://schemas.microsoft.com/office/drawing/2014/main" id="{A377F285-AFF2-45CE-1267-BF00B6BEA17C}"/>
              </a:ext>
            </a:extLst>
          </p:cNvPr>
          <p:cNvSpPr txBox="1">
            <a:spLocks/>
          </p:cNvSpPr>
          <p:nvPr/>
        </p:nvSpPr>
        <p:spPr>
          <a:xfrm>
            <a:off x="4949373"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r"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002060"/>
                </a:solidFill>
                <a:effectLst/>
                <a:uLnTx/>
                <a:uFillTx/>
                <a:latin typeface="Tinos" panose="020B0604020202020204" charset="0"/>
                <a:ea typeface="Tinos" panose="020B0604020202020204" charset="0"/>
                <a:cs typeface="Tinos" panose="020B0604020202020204" charset="0"/>
                <a:sym typeface="Playfair Display"/>
                <a:rtl val="0"/>
              </a:rPr>
              <a:t>PHIẾU HỌC TẬP SỐ 4</a:t>
            </a:r>
          </a:p>
        </p:txBody>
      </p:sp>
      <p:pic>
        <p:nvPicPr>
          <p:cNvPr id="3" name="Picture 2" descr="n35 zalo Dinhtuanly">
            <a:extLst>
              <a:ext uri="{FF2B5EF4-FFF2-40B4-BE49-F238E27FC236}">
                <a16:creationId xmlns:a16="http://schemas.microsoft.com/office/drawing/2014/main" id="{838699F9-773A-DCFD-DE6D-D32B44B3E5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87415"/>
            <a:ext cx="1491175" cy="78059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descr="n35 zalo Dinhtuanly">
            <a:extLst>
              <a:ext uri="{FF2B5EF4-FFF2-40B4-BE49-F238E27FC236}">
                <a16:creationId xmlns:a16="http://schemas.microsoft.com/office/drawing/2014/main" id="{978FF264-74CB-F01F-54D8-8AC4FFB2973D}"/>
              </a:ext>
            </a:extLst>
          </p:cNvPr>
          <p:cNvGrpSpPr/>
          <p:nvPr/>
        </p:nvGrpSpPr>
        <p:grpSpPr>
          <a:xfrm>
            <a:off x="1012874" y="1997612"/>
            <a:ext cx="4771274" cy="3580249"/>
            <a:chOff x="1012874" y="1997612"/>
            <a:chExt cx="4771274" cy="3580249"/>
          </a:xfrm>
        </p:grpSpPr>
        <p:pic>
          <p:nvPicPr>
            <p:cNvPr id="4098" name="Picture 2">
              <a:extLst>
                <a:ext uri="{FF2B5EF4-FFF2-40B4-BE49-F238E27FC236}">
                  <a16:creationId xmlns:a16="http://schemas.microsoft.com/office/drawing/2014/main" id="{CA01E25A-3F5E-3AD6-E19D-CC641A1D9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874" y="1997612"/>
              <a:ext cx="4771274" cy="3580249"/>
            </a:xfrm>
            <a:prstGeom prst="rect">
              <a:avLst/>
            </a:prstGeom>
            <a:noFill/>
            <a:extLst>
              <a:ext uri="{909E8E84-426E-40DD-AFC4-6F175D3DCCD1}">
                <a14:hiddenFill xmlns:a14="http://schemas.microsoft.com/office/drawing/2010/main">
                  <a:solidFill>
                    <a:srgbClr val="FFFFFF"/>
                  </a:solidFill>
                </a14:hiddenFill>
              </a:ext>
            </a:extLst>
          </p:spPr>
        </p:pic>
        <p:sp>
          <p:nvSpPr>
            <p:cNvPr id="4" name="Shape 149">
              <a:extLst>
                <a:ext uri="{FF2B5EF4-FFF2-40B4-BE49-F238E27FC236}">
                  <a16:creationId xmlns:a16="http://schemas.microsoft.com/office/drawing/2014/main" id="{F7E3B577-EAAC-7E98-76E9-1E8E83B3819E}"/>
                </a:ext>
              </a:extLst>
            </p:cNvPr>
            <p:cNvSpPr txBox="1">
              <a:spLocks/>
            </p:cNvSpPr>
            <p:nvPr/>
          </p:nvSpPr>
          <p:spPr>
            <a:xfrm>
              <a:off x="1012874" y="4797263"/>
              <a:ext cx="4771274" cy="780598"/>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ctr">
                <a:spcBef>
                  <a:spcPts val="1200"/>
                </a:spcBef>
                <a:buNone/>
              </a:pPr>
              <a:r>
                <a:rPr lang="vi-VN" sz="2100" b="1" kern="0">
                  <a:solidFill>
                    <a:schemeClr val="tx1"/>
                  </a:solidFill>
                  <a:latin typeface="Tinos" panose="020B0604020202020204" charset="0"/>
                  <a:ea typeface="Times New Roman" panose="02020603050405020304" pitchFamily="18" charset="0"/>
                  <a:cs typeface="Tinos" panose="020B0604020202020204" charset="0"/>
                </a:rPr>
                <a:t>Nhật Bản tích cực trong công tác bảo vệ môi trường (Ảnh: Nowpap)</a:t>
              </a:r>
            </a:p>
          </p:txBody>
        </p:sp>
      </p:grpSp>
      <p:grpSp>
        <p:nvGrpSpPr>
          <p:cNvPr id="7" name="Group 6" descr="n35 zalo Dinhtuanly">
            <a:extLst>
              <a:ext uri="{FF2B5EF4-FFF2-40B4-BE49-F238E27FC236}">
                <a16:creationId xmlns:a16="http://schemas.microsoft.com/office/drawing/2014/main" id="{03F6E595-904D-097F-A2AB-60109125A970}"/>
              </a:ext>
            </a:extLst>
          </p:cNvPr>
          <p:cNvGrpSpPr/>
          <p:nvPr/>
        </p:nvGrpSpPr>
        <p:grpSpPr>
          <a:xfrm>
            <a:off x="6405139" y="1997612"/>
            <a:ext cx="4773988" cy="3580249"/>
            <a:chOff x="6405139" y="1997612"/>
            <a:chExt cx="4773988" cy="3580249"/>
          </a:xfrm>
        </p:grpSpPr>
        <p:pic>
          <p:nvPicPr>
            <p:cNvPr id="4100" name="Picture 4">
              <a:extLst>
                <a:ext uri="{FF2B5EF4-FFF2-40B4-BE49-F238E27FC236}">
                  <a16:creationId xmlns:a16="http://schemas.microsoft.com/office/drawing/2014/main" id="{1859AF1C-157E-2FFF-347E-AFA572DD9D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7853" y="1997612"/>
              <a:ext cx="4771274" cy="3580249"/>
            </a:xfrm>
            <a:prstGeom prst="rect">
              <a:avLst/>
            </a:prstGeom>
            <a:noFill/>
            <a:extLst>
              <a:ext uri="{909E8E84-426E-40DD-AFC4-6F175D3DCCD1}">
                <a14:hiddenFill xmlns:a14="http://schemas.microsoft.com/office/drawing/2010/main">
                  <a:solidFill>
                    <a:srgbClr val="FFFFFF"/>
                  </a:solidFill>
                </a14:hiddenFill>
              </a:ext>
            </a:extLst>
          </p:spPr>
        </p:pic>
        <p:sp>
          <p:nvSpPr>
            <p:cNvPr id="5" name="Shape 149">
              <a:extLst>
                <a:ext uri="{FF2B5EF4-FFF2-40B4-BE49-F238E27FC236}">
                  <a16:creationId xmlns:a16="http://schemas.microsoft.com/office/drawing/2014/main" id="{C6D2006B-8737-8491-93F8-42D314C9AD21}"/>
                </a:ext>
              </a:extLst>
            </p:cNvPr>
            <p:cNvSpPr txBox="1">
              <a:spLocks/>
            </p:cNvSpPr>
            <p:nvPr/>
          </p:nvSpPr>
          <p:spPr>
            <a:xfrm>
              <a:off x="6405139" y="4796895"/>
              <a:ext cx="4771274" cy="780598"/>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ctr">
                <a:spcBef>
                  <a:spcPts val="1200"/>
                </a:spcBef>
                <a:buNone/>
              </a:pPr>
              <a:r>
                <a:rPr lang="vi-VN" sz="2100" b="1" kern="0">
                  <a:solidFill>
                    <a:schemeClr val="tx1"/>
                  </a:solidFill>
                  <a:latin typeface="Tinos" panose="020B0604020202020204" charset="0"/>
                  <a:ea typeface="Times New Roman" panose="02020603050405020304" pitchFamily="18" charset="0"/>
                  <a:cs typeface="Tinos" panose="020B0604020202020204" charset="0"/>
                </a:rPr>
                <a:t>Singapore - quốc đảo xanh và sạch nhất thế giới (Ảnh: IPS)</a:t>
              </a:r>
            </a:p>
          </p:txBody>
        </p:sp>
      </p:grpSp>
    </p:spTree>
    <p:extLst>
      <p:ext uri="{BB962C8B-B14F-4D97-AF65-F5344CB8AC3E}">
        <p14:creationId xmlns:p14="http://schemas.microsoft.com/office/powerpoint/2010/main" val="28755890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Môi trường sống của con người đang bị những tác động tiêu cực như thế nào?</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5</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1364567" y="2130194"/>
            <a:ext cx="4867421" cy="2711456"/>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spcBef>
                <a:spcPts val="1200"/>
              </a:spcBef>
              <a:buNone/>
            </a:pPr>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sống của con người đang bị hủy hoại nghiêm trọng mà nguyên nhân cũng bắt nguồn từ con người như khói bụi từ các khu công nghiệp, phương tiện giao thông, khai thác cạn kiệt khoáng sản…</a:t>
            </a:r>
          </a:p>
        </p:txBody>
      </p:sp>
      <p:pic>
        <p:nvPicPr>
          <p:cNvPr id="4" name="Picture 2" descr="n35 zalo Dinhtuanly">
            <a:extLst>
              <a:ext uri="{FF2B5EF4-FFF2-40B4-BE49-F238E27FC236}">
                <a16:creationId xmlns:a16="http://schemas.microsoft.com/office/drawing/2014/main" id="{BE4164A8-E19C-2BCE-5CA5-7A6742DF01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45" t="33190" r="17321"/>
          <a:stretch/>
        </p:blipFill>
        <p:spPr bwMode="auto">
          <a:xfrm>
            <a:off x="7729413" y="1528908"/>
            <a:ext cx="2685362" cy="1900092"/>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4" descr="n35 zalo Dinhtuanly">
            <a:extLst>
              <a:ext uri="{FF2B5EF4-FFF2-40B4-BE49-F238E27FC236}">
                <a16:creationId xmlns:a16="http://schemas.microsoft.com/office/drawing/2014/main" id="{FE35B87D-98EE-F68B-8327-62392870CD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022" t="24713" r="19535" b="-1211"/>
          <a:stretch/>
        </p:blipFill>
        <p:spPr bwMode="auto">
          <a:xfrm>
            <a:off x="6386732" y="3066726"/>
            <a:ext cx="2685363" cy="1900090"/>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6" descr="n35 zalo Dinhtuanly">
            <a:extLst>
              <a:ext uri="{FF2B5EF4-FFF2-40B4-BE49-F238E27FC236}">
                <a16:creationId xmlns:a16="http://schemas.microsoft.com/office/drawing/2014/main" id="{0D9A1B21-E0FC-F0DD-3EA3-A28A51AB19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326" t="16498" r="14392" b="14275"/>
          <a:stretch/>
        </p:blipFill>
        <p:spPr bwMode="auto">
          <a:xfrm>
            <a:off x="8518770" y="3977862"/>
            <a:ext cx="2685363" cy="190009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43552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Môi trường sống của con người đang bị những tác động tiêu cực như thế nào?</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5</a:t>
            </a:r>
          </a:p>
        </p:txBody>
      </p:sp>
      <p:sp>
        <p:nvSpPr>
          <p:cNvPr id="7" name="Shape 163" descr="n35 zalo Dinhtuanly">
            <a:extLst>
              <a:ext uri="{FF2B5EF4-FFF2-40B4-BE49-F238E27FC236}">
                <a16:creationId xmlns:a16="http://schemas.microsoft.com/office/drawing/2014/main" id="{BA8B2047-05BA-2AD3-88B7-2045EF527446}"/>
              </a:ext>
            </a:extLst>
          </p:cNvPr>
          <p:cNvSpPr txBox="1">
            <a:spLocks/>
          </p:cNvSpPr>
          <p:nvPr/>
        </p:nvSpPr>
        <p:spPr>
          <a:xfrm>
            <a:off x="6860832" y="2239490"/>
            <a:ext cx="4027570" cy="2814087"/>
          </a:xfrm>
          <a:prstGeom prst="rect">
            <a:avLst/>
          </a:prstGeom>
        </p:spPr>
        <p:txBody>
          <a:bodyPr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b="1"/>
              <a:t>Gây ra </a:t>
            </a:r>
          </a:p>
          <a:p>
            <a:pPr marL="342900" indent="-342900" algn="just">
              <a:buClr>
                <a:srgbClr val="F05D59"/>
              </a:buClr>
              <a:buFont typeface="Wingdings" panose="05000000000000000000" pitchFamily="2" charset="2"/>
              <a:buChar char="ý"/>
            </a:pPr>
            <a:r>
              <a:rPr lang="vi-VN"/>
              <a:t>sự nóng lên toàn cầu và biến đổi khí hậu, </a:t>
            </a:r>
            <a:endParaRPr lang="en-US"/>
          </a:p>
          <a:p>
            <a:pPr marL="342900" indent="-342900" algn="just">
              <a:buClr>
                <a:srgbClr val="F05D59"/>
              </a:buClr>
              <a:buFont typeface="Wingdings" panose="05000000000000000000" pitchFamily="2" charset="2"/>
              <a:buChar char="ý"/>
            </a:pPr>
            <a:r>
              <a:rPr lang="vi-VN"/>
              <a:t>hiện tượng băng tan ở các vùng cực, lũ lụt, hạn hán…</a:t>
            </a:r>
            <a:endParaRPr lang="en"/>
          </a:p>
        </p:txBody>
      </p:sp>
      <p:pic>
        <p:nvPicPr>
          <p:cNvPr id="8" name="Picture 2" descr="n35 zalo Dinhtuanly">
            <a:extLst>
              <a:ext uri="{FF2B5EF4-FFF2-40B4-BE49-F238E27FC236}">
                <a16:creationId xmlns:a16="http://schemas.microsoft.com/office/drawing/2014/main" id="{30B75337-96C4-7B8B-C136-F520D75062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089" y="2066836"/>
            <a:ext cx="2210757"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4" descr="n35 zalo Dinhtuanly">
            <a:extLst>
              <a:ext uri="{FF2B5EF4-FFF2-40B4-BE49-F238E27FC236}">
                <a16:creationId xmlns:a16="http://schemas.microsoft.com/office/drawing/2014/main" id="{E20D3E80-CF65-903F-57E7-F2ACBE2F10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667" r="15759"/>
          <a:stretch/>
        </p:blipFill>
        <p:spPr bwMode="auto">
          <a:xfrm>
            <a:off x="2294764" y="3697018"/>
            <a:ext cx="2215593"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10" name="Picture 6" descr="n35 zalo Dinhtuanly">
            <a:extLst>
              <a:ext uri="{FF2B5EF4-FFF2-40B4-BE49-F238E27FC236}">
                <a16:creationId xmlns:a16="http://schemas.microsoft.com/office/drawing/2014/main" id="{42837C47-9773-036E-BC37-F08F4EEB36D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655" t="10076" r="7950" b="11577"/>
          <a:stretch/>
        </p:blipFill>
        <p:spPr bwMode="auto">
          <a:xfrm>
            <a:off x="3453006" y="2066835"/>
            <a:ext cx="2210758" cy="214443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descr="n35 zalo Dinhtuanly">
            <a:extLst>
              <a:ext uri="{FF2B5EF4-FFF2-40B4-BE49-F238E27FC236}">
                <a16:creationId xmlns:a16="http://schemas.microsoft.com/office/drawing/2014/main" id="{09837685-D1AC-CDA2-DECD-9327E75C7D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648" t="12364" r="32582" b="21678"/>
          <a:stretch/>
        </p:blipFill>
        <p:spPr bwMode="auto">
          <a:xfrm>
            <a:off x="4645239" y="3697018"/>
            <a:ext cx="2215593" cy="2149125"/>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232668"/>
      </p:ext>
    </p:extLst>
  </p:cSld>
  <p:clrMapOvr>
    <a:masterClrMapping/>
  </p:clrMapOvr>
  <p:transition spd="slow">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800">
                <a:solidFill>
                  <a:srgbClr val="E06666"/>
                </a:solidFill>
              </a:rPr>
              <a:t>Tại sao cá nhân và cộng đồng có vai trò quan trọng trong bảo vệ môi trường?</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5</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991553" y="2023334"/>
            <a:ext cx="6835435" cy="3612718"/>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marL="342900" indent="-342900" algn="just">
              <a:spcBef>
                <a:spcPts val="1200"/>
              </a:spcBef>
              <a:buClr>
                <a:srgbClr val="F05D59"/>
              </a:buClr>
              <a:buFont typeface="Wingdings" panose="05000000000000000000" pitchFamily="2" charset="2"/>
              <a:buChar char="q"/>
            </a:pPr>
            <a:r>
              <a:rPr lang="vi-VN" sz="2300" kern="0">
                <a:solidFill>
                  <a:schemeClr val="bg2">
                    <a:lumMod val="75000"/>
                  </a:schemeClr>
                </a:solidFill>
                <a:latin typeface="Tinos" panose="020B0604020202020204" charset="0"/>
                <a:ea typeface="Times New Roman" panose="02020603050405020304" pitchFamily="18" charset="0"/>
                <a:cs typeface="Tinos" panose="020B0604020202020204" charset="0"/>
              </a:rPr>
              <a:t>Ô nhiễm môi trường ảnh hưởng tới hệ sinh thái, gây mất đa dạng sinh học, ảnh hưởng xấu đến sức khỏe con người.</a:t>
            </a:r>
            <a:endParaRPr lang="en-US" sz="2300" kern="0">
              <a:solidFill>
                <a:schemeClr val="bg2">
                  <a:lumMod val="75000"/>
                </a:schemeClr>
              </a:solidFill>
              <a:latin typeface="Tinos" panose="020B0604020202020204" charset="0"/>
              <a:ea typeface="Times New Roman" panose="02020603050405020304" pitchFamily="18" charset="0"/>
              <a:cs typeface="Tinos" panose="020B0604020202020204" charset="0"/>
            </a:endParaRPr>
          </a:p>
          <a:p>
            <a:pPr marL="342900" indent="-342900" algn="just">
              <a:spcBef>
                <a:spcPts val="1200"/>
              </a:spcBef>
              <a:buClr>
                <a:srgbClr val="F05D59"/>
              </a:buClr>
              <a:buFont typeface="Wingdings" panose="05000000000000000000" pitchFamily="2" charset="2"/>
              <a:buChar char="q"/>
            </a:pPr>
            <a:r>
              <a:rPr lang="vi-VN" sz="2300" kern="0">
                <a:solidFill>
                  <a:schemeClr val="bg2">
                    <a:lumMod val="75000"/>
                  </a:schemeClr>
                </a:solidFill>
                <a:latin typeface="Tinos" panose="020B0604020202020204" charset="0"/>
                <a:ea typeface="Times New Roman" panose="02020603050405020304" pitchFamily="18" charset="0"/>
                <a:cs typeface="Tinos" panose="020B0604020202020204" charset="0"/>
              </a:rPr>
              <a:t>Nếu chúng ta không có những biện pháp hành động tích cực sẽ đẩy tình trạng ô nhiễm môi trường này càng nghiêm trọng hơn</a:t>
            </a:r>
            <a:r>
              <a:rPr lang="en-US" sz="2300" kern="0">
                <a:solidFill>
                  <a:schemeClr val="bg2">
                    <a:lumMod val="75000"/>
                  </a:schemeClr>
                </a:solidFill>
                <a:latin typeface="Tinos" panose="020B0604020202020204" charset="0"/>
                <a:ea typeface="Times New Roman" panose="02020603050405020304" pitchFamily="18" charset="0"/>
                <a:cs typeface="Tinos" panose="020B0604020202020204" charset="0"/>
              </a:rPr>
              <a:t>.</a:t>
            </a:r>
          </a:p>
          <a:p>
            <a:pPr marL="342900" indent="-342900" algn="just">
              <a:spcBef>
                <a:spcPts val="1200"/>
              </a:spcBef>
              <a:buClr>
                <a:srgbClr val="F05D59"/>
              </a:buClr>
              <a:buFont typeface="Wingdings" panose="05000000000000000000" pitchFamily="2" charset="2"/>
              <a:buChar char="q"/>
            </a:pPr>
            <a:r>
              <a:rPr lang="vi-VN" sz="2300" kern="0">
                <a:solidFill>
                  <a:schemeClr val="bg2">
                    <a:lumMod val="75000"/>
                  </a:schemeClr>
                </a:solidFill>
                <a:latin typeface="Tinos" panose="020B0604020202020204" charset="0"/>
                <a:ea typeface="Times New Roman" panose="02020603050405020304" pitchFamily="18" charset="0"/>
                <a:cs typeface="Tinos" panose="020B0604020202020204" charset="0"/>
              </a:rPr>
              <a:t>Việc bảo vệ môi trường không chỉ là nhiệm vụ quốc gia mà bản thân mỗi cá nhân, cộng đồng có cách bảo vệ môi trường thiết thực nhất.</a:t>
            </a:r>
          </a:p>
        </p:txBody>
      </p:sp>
      <p:pic>
        <p:nvPicPr>
          <p:cNvPr id="3074" name="Picture 2" descr="n35 zalo Dinhtuanly">
            <a:extLst>
              <a:ext uri="{FF2B5EF4-FFF2-40B4-BE49-F238E27FC236}">
                <a16:creationId xmlns:a16="http://schemas.microsoft.com/office/drawing/2014/main" id="{BCA34FBB-7427-3037-B473-9BB85A14CA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7286" y="2228413"/>
            <a:ext cx="3353161" cy="3279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2002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088571" y="897614"/>
            <a:ext cx="10014857" cy="1118737"/>
          </a:xfrm>
          <a:prstGeom prst="rect">
            <a:avLst/>
          </a:prstGeom>
        </p:spPr>
        <p:txBody>
          <a:bodyPr lIns="121900" tIns="121900" rIns="121900" bIns="121900" anchor="t" anchorCtr="0">
            <a:noAutofit/>
          </a:bodyPr>
          <a:lstStyle/>
          <a:p>
            <a:pPr algn="just"/>
            <a:r>
              <a:rPr lang="vi-VN" sz="2400">
                <a:solidFill>
                  <a:srgbClr val="E06666"/>
                </a:solidFill>
              </a:rPr>
              <a:t>Những nguyên nhân gây ra tác hại đến môi trường sống ở khu dân cư và trường học là gì?</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5</a:t>
            </a:r>
          </a:p>
        </p:txBody>
      </p:sp>
      <p:sp>
        <p:nvSpPr>
          <p:cNvPr id="3" name="Shape 149" descr="n35 zalo Dinhtuanly">
            <a:extLst>
              <a:ext uri="{FF2B5EF4-FFF2-40B4-BE49-F238E27FC236}">
                <a16:creationId xmlns:a16="http://schemas.microsoft.com/office/drawing/2014/main" id="{8A66D022-9CBF-CEEB-66D3-623A4129CAAB}"/>
              </a:ext>
            </a:extLst>
          </p:cNvPr>
          <p:cNvSpPr txBox="1">
            <a:spLocks/>
          </p:cNvSpPr>
          <p:nvPr/>
        </p:nvSpPr>
        <p:spPr>
          <a:xfrm>
            <a:off x="6338986" y="1746293"/>
            <a:ext cx="4857431" cy="4043613"/>
          </a:xfrm>
          <a:prstGeom prst="rect">
            <a:avLst/>
          </a:prstGeom>
          <a:solidFill>
            <a:schemeClr val="bg1">
              <a:alpha val="60000"/>
            </a:schemeClr>
          </a:solid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spcBef>
                <a:spcPts val="600"/>
              </a:spcBef>
              <a:buNone/>
            </a:pPr>
            <a:r>
              <a:rPr lang="vi-VN" sz="2200" b="1" kern="0">
                <a:solidFill>
                  <a:schemeClr val="bg2">
                    <a:lumMod val="75000"/>
                  </a:schemeClr>
                </a:solidFill>
                <a:latin typeface="Tinos" panose="020B0604020202020204" charset="0"/>
                <a:ea typeface="Times New Roman" panose="02020603050405020304" pitchFamily="18" charset="0"/>
                <a:cs typeface="Tinos" panose="020B0604020202020204" charset="0"/>
              </a:rPr>
              <a:t>Những nguyên nhân gây ra tác hại đến môi trường sống ở khu dân cư, trường học là:</a:t>
            </a:r>
          </a:p>
          <a:p>
            <a:pPr marL="290513" indent="-290513" algn="just">
              <a:spcBef>
                <a:spcPts val="600"/>
              </a:spcBef>
            </a:pPr>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Do bụi bẩn, khói từ xe cộ, các phương tiện vận chuyển đường bộ, đường thủy hay đường hàng không</a:t>
            </a:r>
          </a:p>
          <a:p>
            <a:pPr marL="290513" indent="-290513" algn="just">
              <a:spcBef>
                <a:spcPts val="600"/>
              </a:spcBef>
            </a:pPr>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Do các chất thải rắn trực tiếp thải ra môi trường.</a:t>
            </a:r>
          </a:p>
          <a:p>
            <a:pPr marL="290513" indent="-290513" algn="just">
              <a:spcBef>
                <a:spcPts val="600"/>
              </a:spcBef>
            </a:pPr>
            <a:r>
              <a:rPr lang="vi-VN" sz="2200" kern="0">
                <a:solidFill>
                  <a:schemeClr val="bg2">
                    <a:lumMod val="75000"/>
                  </a:schemeClr>
                </a:solidFill>
                <a:latin typeface="Tinos" panose="020B0604020202020204" charset="0"/>
                <a:ea typeface="Times New Roman" panose="02020603050405020304" pitchFamily="18" charset="0"/>
                <a:cs typeface="Tinos" panose="020B0604020202020204" charset="0"/>
              </a:rPr>
              <a:t>Nước thải, khí thải từ các nhà máy, xí nghiệp lân cận.</a:t>
            </a:r>
          </a:p>
        </p:txBody>
      </p:sp>
      <p:pic>
        <p:nvPicPr>
          <p:cNvPr id="6146" name="Picture 2" descr="n35 zalo Dinhtuanly">
            <a:extLst>
              <a:ext uri="{FF2B5EF4-FFF2-40B4-BE49-F238E27FC236}">
                <a16:creationId xmlns:a16="http://schemas.microsoft.com/office/drawing/2014/main" id="{55647723-DD79-D50C-A3E9-72AEE58125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2" r="30700" b="8417"/>
          <a:stretch/>
        </p:blipFill>
        <p:spPr bwMode="auto">
          <a:xfrm>
            <a:off x="1011081" y="1916773"/>
            <a:ext cx="2135075" cy="2125751"/>
          </a:xfrm>
          <a:prstGeom prst="ellipse">
            <a:avLst/>
          </a:prstGeom>
          <a:noFill/>
          <a:extLst>
            <a:ext uri="{909E8E84-426E-40DD-AFC4-6F175D3DCCD1}">
              <a14:hiddenFill xmlns:a14="http://schemas.microsoft.com/office/drawing/2010/main">
                <a:solidFill>
                  <a:srgbClr val="FFFFFF"/>
                </a:solidFill>
              </a14:hiddenFill>
            </a:ext>
          </a:extLst>
        </p:spPr>
      </p:pic>
      <p:pic>
        <p:nvPicPr>
          <p:cNvPr id="6148" name="Picture 4" descr="n35 zalo Dinhtuanly">
            <a:extLst>
              <a:ext uri="{FF2B5EF4-FFF2-40B4-BE49-F238E27FC236}">
                <a16:creationId xmlns:a16="http://schemas.microsoft.com/office/drawing/2014/main" id="{11737813-5C94-26B5-54C6-90609E73FD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80" t="29946" r="54250" b="-142"/>
          <a:stretch/>
        </p:blipFill>
        <p:spPr bwMode="auto">
          <a:xfrm>
            <a:off x="2077341" y="3485922"/>
            <a:ext cx="2131095" cy="2125392"/>
          </a:xfrm>
          <a:prstGeom prst="ellipse">
            <a:avLst/>
          </a:prstGeom>
          <a:noFill/>
          <a:extLst>
            <a:ext uri="{909E8E84-426E-40DD-AFC4-6F175D3DCCD1}">
              <a14:hiddenFill xmlns:a14="http://schemas.microsoft.com/office/drawing/2010/main">
                <a:solidFill>
                  <a:srgbClr val="FFFFFF"/>
                </a:solidFill>
              </a14:hiddenFill>
            </a:ext>
          </a:extLst>
        </p:spPr>
      </p:pic>
      <p:pic>
        <p:nvPicPr>
          <p:cNvPr id="6152" name="Picture 8" descr="n35 zalo Dinhtuanly">
            <a:extLst>
              <a:ext uri="{FF2B5EF4-FFF2-40B4-BE49-F238E27FC236}">
                <a16:creationId xmlns:a16="http://schemas.microsoft.com/office/drawing/2014/main" id="{15692104-F07E-832A-1E1C-FD1FDA6F82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561" t="27728" r="16526"/>
          <a:stretch/>
        </p:blipFill>
        <p:spPr bwMode="auto">
          <a:xfrm>
            <a:off x="3168235" y="1916773"/>
            <a:ext cx="2131094" cy="2125750"/>
          </a:xfrm>
          <a:prstGeom prst="ellipse">
            <a:avLst/>
          </a:prstGeom>
          <a:noFill/>
          <a:extLst>
            <a:ext uri="{909E8E84-426E-40DD-AFC4-6F175D3DCCD1}">
              <a14:hiddenFill xmlns:a14="http://schemas.microsoft.com/office/drawing/2010/main">
                <a:solidFill>
                  <a:srgbClr val="FFFFFF"/>
                </a:solidFill>
              </a14:hiddenFill>
            </a:ext>
          </a:extLst>
        </p:spPr>
      </p:pic>
      <p:pic>
        <p:nvPicPr>
          <p:cNvPr id="6150" name="Picture 6" descr="n35 zalo Dinhtuanly">
            <a:extLst>
              <a:ext uri="{FF2B5EF4-FFF2-40B4-BE49-F238E27FC236}">
                <a16:creationId xmlns:a16="http://schemas.microsoft.com/office/drawing/2014/main" id="{D1318D50-B235-7EF6-1096-A28C6A33A52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247" r="3469"/>
          <a:stretch/>
        </p:blipFill>
        <p:spPr bwMode="auto">
          <a:xfrm>
            <a:off x="4192394" y="3565354"/>
            <a:ext cx="2131094" cy="212575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89121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par>
                                <p:cTn id="13" presetID="47" presetClass="entr" presetSubtype="0" fill="hold" nodeType="with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fade">
                                      <p:cBhvr>
                                        <p:cTn id="15" dur="1000"/>
                                        <p:tgtEl>
                                          <p:spTgt spid="6146"/>
                                        </p:tgtEl>
                                      </p:cBhvr>
                                    </p:animEffect>
                                    <p:anim calcmode="lin" valueType="num">
                                      <p:cBhvr>
                                        <p:cTn id="16" dur="1000" fill="hold"/>
                                        <p:tgtEl>
                                          <p:spTgt spid="6146"/>
                                        </p:tgtEl>
                                        <p:attrNameLst>
                                          <p:attrName>ppt_x</p:attrName>
                                        </p:attrNameLst>
                                      </p:cBhvr>
                                      <p:tavLst>
                                        <p:tav tm="0">
                                          <p:val>
                                            <p:strVal val="#ppt_x"/>
                                          </p:val>
                                        </p:tav>
                                        <p:tav tm="100000">
                                          <p:val>
                                            <p:strVal val="#ppt_x"/>
                                          </p:val>
                                        </p:tav>
                                      </p:tavLst>
                                    </p:anim>
                                    <p:anim calcmode="lin" valueType="num">
                                      <p:cBhvr>
                                        <p:cTn id="17"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par>
                                <p:cTn id="23" presetID="42" presetClass="entr" presetSubtype="0" fill="hold" nodeType="withEffect">
                                  <p:stCondLst>
                                    <p:cond delay="0"/>
                                  </p:stCondLst>
                                  <p:childTnLst>
                                    <p:set>
                                      <p:cBhvr>
                                        <p:cTn id="24" dur="1" fill="hold">
                                          <p:stCondLst>
                                            <p:cond delay="0"/>
                                          </p:stCondLst>
                                        </p:cTn>
                                        <p:tgtEl>
                                          <p:spTgt spid="6148"/>
                                        </p:tgtEl>
                                        <p:attrNameLst>
                                          <p:attrName>style.visibility</p:attrName>
                                        </p:attrNameLst>
                                      </p:cBhvr>
                                      <p:to>
                                        <p:strVal val="visible"/>
                                      </p:to>
                                    </p:set>
                                    <p:animEffect transition="in" filter="fade">
                                      <p:cBhvr>
                                        <p:cTn id="25" dur="1000"/>
                                        <p:tgtEl>
                                          <p:spTgt spid="6148"/>
                                        </p:tgtEl>
                                      </p:cBhvr>
                                    </p:animEffect>
                                    <p:anim calcmode="lin" valueType="num">
                                      <p:cBhvr>
                                        <p:cTn id="26" dur="1000" fill="hold"/>
                                        <p:tgtEl>
                                          <p:spTgt spid="6148"/>
                                        </p:tgtEl>
                                        <p:attrNameLst>
                                          <p:attrName>ppt_x</p:attrName>
                                        </p:attrNameLst>
                                      </p:cBhvr>
                                      <p:tavLst>
                                        <p:tav tm="0">
                                          <p:val>
                                            <p:strVal val="#ppt_x"/>
                                          </p:val>
                                        </p:tav>
                                        <p:tav tm="100000">
                                          <p:val>
                                            <p:strVal val="#ppt_x"/>
                                          </p:val>
                                        </p:tav>
                                      </p:tavLst>
                                    </p:anim>
                                    <p:anim calcmode="lin" valueType="num">
                                      <p:cBhvr>
                                        <p:cTn id="27"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left)">
                                      <p:cBhvr>
                                        <p:cTn id="32" dur="500"/>
                                        <p:tgtEl>
                                          <p:spTgt spid="3">
                                            <p:txEl>
                                              <p:pRg st="3" end="3"/>
                                            </p:txEl>
                                          </p:spTgt>
                                        </p:tgtEl>
                                      </p:cBhvr>
                                    </p:animEffect>
                                  </p:childTnLst>
                                </p:cTn>
                              </p:par>
                              <p:par>
                                <p:cTn id="33" presetID="47" presetClass="entr" presetSubtype="0" fill="hold" nodeType="withEffect">
                                  <p:stCondLst>
                                    <p:cond delay="0"/>
                                  </p:stCondLst>
                                  <p:childTnLst>
                                    <p:set>
                                      <p:cBhvr>
                                        <p:cTn id="34" dur="1" fill="hold">
                                          <p:stCondLst>
                                            <p:cond delay="0"/>
                                          </p:stCondLst>
                                        </p:cTn>
                                        <p:tgtEl>
                                          <p:spTgt spid="6152"/>
                                        </p:tgtEl>
                                        <p:attrNameLst>
                                          <p:attrName>style.visibility</p:attrName>
                                        </p:attrNameLst>
                                      </p:cBhvr>
                                      <p:to>
                                        <p:strVal val="visible"/>
                                      </p:to>
                                    </p:set>
                                    <p:animEffect transition="in" filter="fade">
                                      <p:cBhvr>
                                        <p:cTn id="35" dur="1000"/>
                                        <p:tgtEl>
                                          <p:spTgt spid="6152"/>
                                        </p:tgtEl>
                                      </p:cBhvr>
                                    </p:animEffect>
                                    <p:anim calcmode="lin" valueType="num">
                                      <p:cBhvr>
                                        <p:cTn id="36" dur="1000" fill="hold"/>
                                        <p:tgtEl>
                                          <p:spTgt spid="6152"/>
                                        </p:tgtEl>
                                        <p:attrNameLst>
                                          <p:attrName>ppt_x</p:attrName>
                                        </p:attrNameLst>
                                      </p:cBhvr>
                                      <p:tavLst>
                                        <p:tav tm="0">
                                          <p:val>
                                            <p:strVal val="#ppt_x"/>
                                          </p:val>
                                        </p:tav>
                                        <p:tav tm="100000">
                                          <p:val>
                                            <p:strVal val="#ppt_x"/>
                                          </p:val>
                                        </p:tav>
                                      </p:tavLst>
                                    </p:anim>
                                    <p:anim calcmode="lin" valueType="num">
                                      <p:cBhvr>
                                        <p:cTn id="37" dur="1000" fill="hold"/>
                                        <p:tgtEl>
                                          <p:spTgt spid="6152"/>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150"/>
                                        </p:tgtEl>
                                        <p:attrNameLst>
                                          <p:attrName>style.visibility</p:attrName>
                                        </p:attrNameLst>
                                      </p:cBhvr>
                                      <p:to>
                                        <p:strVal val="visible"/>
                                      </p:to>
                                    </p:set>
                                    <p:animEffect transition="in" filter="fade">
                                      <p:cBhvr>
                                        <p:cTn id="40" dur="1000"/>
                                        <p:tgtEl>
                                          <p:spTgt spid="6150"/>
                                        </p:tgtEl>
                                      </p:cBhvr>
                                    </p:animEffect>
                                    <p:anim calcmode="lin" valueType="num">
                                      <p:cBhvr>
                                        <p:cTn id="41" dur="1000" fill="hold"/>
                                        <p:tgtEl>
                                          <p:spTgt spid="6150"/>
                                        </p:tgtEl>
                                        <p:attrNameLst>
                                          <p:attrName>ppt_x</p:attrName>
                                        </p:attrNameLst>
                                      </p:cBhvr>
                                      <p:tavLst>
                                        <p:tav tm="0">
                                          <p:val>
                                            <p:strVal val="#ppt_x"/>
                                          </p:val>
                                        </p:tav>
                                        <p:tav tm="100000">
                                          <p:val>
                                            <p:strVal val="#ppt_x"/>
                                          </p:val>
                                        </p:tav>
                                      </p:tavLst>
                                    </p:anim>
                                    <p:anim calcmode="lin" valueType="num">
                                      <p:cBhvr>
                                        <p:cTn id="42" dur="1000" fill="hold"/>
                                        <p:tgtEl>
                                          <p:spTgt spid="61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descr="n35 zalo Dinhtuanly"/>
          <p:cNvSpPr txBox="1">
            <a:spLocks noGrp="1"/>
          </p:cNvSpPr>
          <p:nvPr>
            <p:ph type="title"/>
          </p:nvPr>
        </p:nvSpPr>
        <p:spPr>
          <a:xfrm>
            <a:off x="1168781" y="2413165"/>
            <a:ext cx="4317617" cy="2031670"/>
          </a:xfrm>
          <a:prstGeom prst="rect">
            <a:avLst/>
          </a:prstGeom>
        </p:spPr>
        <p:txBody>
          <a:bodyPr lIns="121900" tIns="121900" rIns="121900" bIns="121900" anchor="t" anchorCtr="0">
            <a:noAutofit/>
          </a:bodyPr>
          <a:lstStyle/>
          <a:p>
            <a:pPr algn="just"/>
            <a:r>
              <a:rPr lang="en-US" sz="2800">
                <a:solidFill>
                  <a:srgbClr val="E06666"/>
                </a:solidFill>
              </a:rPr>
              <a:t>Em</a:t>
            </a:r>
            <a:r>
              <a:rPr lang="vi-VN" sz="2800">
                <a:solidFill>
                  <a:srgbClr val="E06666"/>
                </a:solidFill>
              </a:rPr>
              <a:t> hãy đề xuất các hành động thiết thực của cá nhân và cộng đồng để bảo vệ môi trường?</a:t>
            </a:r>
          </a:p>
        </p:txBody>
      </p:sp>
      <p:sp>
        <p:nvSpPr>
          <p:cNvPr id="2" name="Shape 148" descr="n35 zalo Dinhtuanly">
            <a:extLst>
              <a:ext uri="{FF2B5EF4-FFF2-40B4-BE49-F238E27FC236}">
                <a16:creationId xmlns:a16="http://schemas.microsoft.com/office/drawing/2014/main" id="{712D5A43-E930-8536-B9F7-54D60828DD23}"/>
              </a:ext>
            </a:extLst>
          </p:cNvPr>
          <p:cNvSpPr txBox="1">
            <a:spLocks/>
          </p:cNvSpPr>
          <p:nvPr/>
        </p:nvSpPr>
        <p:spPr>
          <a:xfrm>
            <a:off x="4949372"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algn="r"/>
            <a:r>
              <a:rPr lang="en" sz="4000" kern="0">
                <a:solidFill>
                  <a:srgbClr val="E06666"/>
                </a:solidFill>
                <a:latin typeface="Tinos" panose="020B0604020202020204" charset="0"/>
                <a:ea typeface="Tinos" panose="020B0604020202020204" charset="0"/>
                <a:cs typeface="Tinos" panose="020B0604020202020204" charset="0"/>
              </a:rPr>
              <a:t>PHIẾU HỌC TẬP SỐ 5</a:t>
            </a:r>
          </a:p>
        </p:txBody>
      </p:sp>
      <p:pic>
        <p:nvPicPr>
          <p:cNvPr id="7170" name="Picture 2" descr="n35 zalo Dinhtuanly">
            <a:extLst>
              <a:ext uri="{FF2B5EF4-FFF2-40B4-BE49-F238E27FC236}">
                <a16:creationId xmlns:a16="http://schemas.microsoft.com/office/drawing/2014/main" id="{1853EA1F-64C8-7D7C-0A8C-754FCB76E7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12" t="37288" r="3649" b="2373"/>
          <a:stretch/>
        </p:blipFill>
        <p:spPr bwMode="auto">
          <a:xfrm>
            <a:off x="5747484" y="897614"/>
            <a:ext cx="5479928" cy="506277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41025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2800">
                <a:solidFill>
                  <a:srgbClr val="6AA84F"/>
                </a:solidFill>
              </a:rPr>
              <a:t>Môi trường sống của con người đang bị những tác động tiêu cực như thế nào?</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sp>
        <p:nvSpPr>
          <p:cNvPr id="4" name="Shape 149" descr="n35 zalo Dinhtuanly">
            <a:extLst>
              <a:ext uri="{FF2B5EF4-FFF2-40B4-BE49-F238E27FC236}">
                <a16:creationId xmlns:a16="http://schemas.microsoft.com/office/drawing/2014/main" id="{828259E7-5079-0E96-3C91-5945CDF5C8F0}"/>
              </a:ext>
            </a:extLst>
          </p:cNvPr>
          <p:cNvSpPr txBox="1">
            <a:spLocks/>
          </p:cNvSpPr>
          <p:nvPr/>
        </p:nvSpPr>
        <p:spPr>
          <a:xfrm>
            <a:off x="1364567" y="2176688"/>
            <a:ext cx="4867421" cy="2711456"/>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1pPr>
            <a:lvl2pPr marR="0" lvl="1"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2pPr>
            <a:lvl3pPr marR="0" lvl="2" algn="l" rtl="0">
              <a:lnSpc>
                <a:spcPct val="100000"/>
              </a:lnSpc>
              <a:spcBef>
                <a:spcPts val="0"/>
              </a:spcBef>
              <a:spcAft>
                <a:spcPts val="0"/>
              </a:spcAft>
              <a:buClr>
                <a:schemeClr val="dk2"/>
              </a:buClr>
              <a:buFont typeface="Tinos"/>
              <a:buChar char="○"/>
              <a:defRPr sz="1867" b="0" i="0" u="none" strike="noStrike" cap="none">
                <a:solidFill>
                  <a:schemeClr val="dk2"/>
                </a:solidFill>
                <a:latin typeface="Tinos"/>
                <a:ea typeface="Tinos"/>
                <a:cs typeface="Tinos"/>
                <a:sym typeface="Tinos"/>
                <a:rtl val="0"/>
              </a:defRPr>
            </a:lvl3pPr>
            <a:lvl4pPr marR="0" lvl="3"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4pPr>
            <a:lvl5pPr marR="0" lvl="4"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5pPr>
            <a:lvl6pPr marR="0" lvl="5"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6pPr>
            <a:lvl7pPr marR="0" lvl="6"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7pPr>
            <a:lvl8pPr marR="0" lvl="7"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8pPr>
            <a:lvl9pPr marR="0" lvl="8" algn="l" rtl="0">
              <a:lnSpc>
                <a:spcPct val="100000"/>
              </a:lnSpc>
              <a:spcBef>
                <a:spcPts val="0"/>
              </a:spcBef>
              <a:spcAft>
                <a:spcPts val="0"/>
              </a:spcAft>
              <a:buClr>
                <a:schemeClr val="dk2"/>
              </a:buClr>
              <a:buFont typeface="Tinos"/>
              <a:buNone/>
              <a:defRPr sz="1867" b="0" i="0" u="none" strike="noStrike" cap="none">
                <a:solidFill>
                  <a:schemeClr val="dk2"/>
                </a:solidFill>
                <a:latin typeface="Tinos"/>
                <a:ea typeface="Tinos"/>
                <a:cs typeface="Tinos"/>
                <a:sym typeface="Tinos"/>
                <a:rtl val="0"/>
              </a:defRPr>
            </a:lvl9pPr>
          </a:lstStyle>
          <a:p>
            <a:pPr algn="just">
              <a:spcBef>
                <a:spcPts val="1200"/>
              </a:spcBef>
              <a:buNone/>
            </a:pPr>
            <a:r>
              <a:rPr lang="vi-VN" sz="2400" kern="0">
                <a:solidFill>
                  <a:schemeClr val="bg2">
                    <a:lumMod val="75000"/>
                  </a:schemeClr>
                </a:solidFill>
                <a:latin typeface="Tinos" panose="020B0604020202020204" charset="0"/>
                <a:ea typeface="Times New Roman" panose="02020603050405020304" pitchFamily="18" charset="0"/>
                <a:cs typeface="Tinos" panose="020B0604020202020204" charset="0"/>
              </a:rPr>
              <a:t>Môi trường sống của con người đang bị hủy hoại nghiêm trọng mà nguyên nhân cũng bắt nguồn từ con người như khói bụi từ các khu công nghiệp, phương tiện giao thông, khai thác cạn kiệt khoáng sản…</a:t>
            </a:r>
          </a:p>
        </p:txBody>
      </p:sp>
      <p:pic>
        <p:nvPicPr>
          <p:cNvPr id="5" name="Picture 2" descr="n35 zalo Dinhtuanly">
            <a:extLst>
              <a:ext uri="{FF2B5EF4-FFF2-40B4-BE49-F238E27FC236}">
                <a16:creationId xmlns:a16="http://schemas.microsoft.com/office/drawing/2014/main" id="{C0BBDC6F-52BF-EC5F-06BD-407C6EF938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45" t="33190" r="17321"/>
          <a:stretch/>
        </p:blipFill>
        <p:spPr bwMode="auto">
          <a:xfrm>
            <a:off x="7729413" y="1575402"/>
            <a:ext cx="2685362" cy="1900092"/>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5" descr="n35 zalo Dinhtuanly">
            <a:extLst>
              <a:ext uri="{FF2B5EF4-FFF2-40B4-BE49-F238E27FC236}">
                <a16:creationId xmlns:a16="http://schemas.microsoft.com/office/drawing/2014/main" id="{0D0A7150-FBB9-F24E-8422-023CEA5FDA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022" t="24713" r="19535" b="-1211"/>
          <a:stretch/>
        </p:blipFill>
        <p:spPr bwMode="auto">
          <a:xfrm>
            <a:off x="6386732" y="3113220"/>
            <a:ext cx="2685363" cy="1900090"/>
          </a:xfrm>
          <a:prstGeom prst="ellipse">
            <a:avLst/>
          </a:prstGeom>
          <a:noFill/>
          <a:extLst>
            <a:ext uri="{909E8E84-426E-40DD-AFC4-6F175D3DCCD1}">
              <a14:hiddenFill xmlns:a14="http://schemas.microsoft.com/office/drawing/2010/main">
                <a:solidFill>
                  <a:srgbClr val="FFFFFF"/>
                </a:solidFill>
              </a14:hiddenFill>
            </a:ext>
          </a:extLst>
        </p:spPr>
      </p:pic>
      <p:pic>
        <p:nvPicPr>
          <p:cNvPr id="7" name="Picture 6" descr="n35 zalo Dinhtuanly">
            <a:extLst>
              <a:ext uri="{FF2B5EF4-FFF2-40B4-BE49-F238E27FC236}">
                <a16:creationId xmlns:a16="http://schemas.microsoft.com/office/drawing/2014/main" id="{E2A7160D-A726-F9B1-E3B7-BB732AD3C6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326" t="16498" r="14392" b="14275"/>
          <a:stretch/>
        </p:blipFill>
        <p:spPr bwMode="auto">
          <a:xfrm>
            <a:off x="8518770" y="4024356"/>
            <a:ext cx="2685363" cy="190009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8628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63" descr="n35 zalo Dinhtuanly">
            <a:extLst>
              <a:ext uri="{FF2B5EF4-FFF2-40B4-BE49-F238E27FC236}">
                <a16:creationId xmlns:a16="http://schemas.microsoft.com/office/drawing/2014/main" id="{BE5265B8-01C1-A8E1-6C5C-46EAEEEE42D0}"/>
              </a:ext>
            </a:extLst>
          </p:cNvPr>
          <p:cNvSpPr txBox="1">
            <a:spLocks/>
          </p:cNvSpPr>
          <p:nvPr/>
        </p:nvSpPr>
        <p:spPr>
          <a:xfrm>
            <a:off x="6860832" y="2239490"/>
            <a:ext cx="4027570" cy="2814087"/>
          </a:xfrm>
          <a:prstGeom prst="rect">
            <a:avLst/>
          </a:prstGeom>
        </p:spPr>
        <p:txBody>
          <a:bodyPr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b="1"/>
              <a:t>Gây ra </a:t>
            </a:r>
          </a:p>
          <a:p>
            <a:pPr marL="342900" indent="-342900" algn="just">
              <a:buClr>
                <a:srgbClr val="F05D59"/>
              </a:buClr>
              <a:buFont typeface="Wingdings" panose="05000000000000000000" pitchFamily="2" charset="2"/>
              <a:buChar char="ý"/>
            </a:pPr>
            <a:r>
              <a:rPr lang="vi-VN"/>
              <a:t>sự nóng lên toàn cầu và biến đổi khí hậu, </a:t>
            </a:r>
            <a:endParaRPr lang="en-US"/>
          </a:p>
          <a:p>
            <a:pPr marL="342900" indent="-342900" algn="just">
              <a:buClr>
                <a:srgbClr val="F05D59"/>
              </a:buClr>
              <a:buFont typeface="Wingdings" panose="05000000000000000000" pitchFamily="2" charset="2"/>
              <a:buChar char="ý"/>
            </a:pPr>
            <a:r>
              <a:rPr lang="vi-VN"/>
              <a:t>hiện tượng băng tan ở các vùng cực, lũ lụt, hạn hán…</a:t>
            </a:r>
            <a:endParaRPr lang="en"/>
          </a:p>
        </p:txBody>
      </p:sp>
      <p:pic>
        <p:nvPicPr>
          <p:cNvPr id="6" name="Picture 2" descr="n35 zalo Dinhtuanly">
            <a:extLst>
              <a:ext uri="{FF2B5EF4-FFF2-40B4-BE49-F238E27FC236}">
                <a16:creationId xmlns:a16="http://schemas.microsoft.com/office/drawing/2014/main" id="{8305A5B1-3825-F0A5-5ABA-518BA8162B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089" y="2066836"/>
            <a:ext cx="2210757"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7" name="Picture 4" descr="n35 zalo Dinhtuanly">
            <a:extLst>
              <a:ext uri="{FF2B5EF4-FFF2-40B4-BE49-F238E27FC236}">
                <a16:creationId xmlns:a16="http://schemas.microsoft.com/office/drawing/2014/main" id="{00EF88D4-04C1-2FEF-3AC1-4EE28BF3A6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67" r="15759"/>
          <a:stretch/>
        </p:blipFill>
        <p:spPr bwMode="auto">
          <a:xfrm>
            <a:off x="2294764" y="3697018"/>
            <a:ext cx="2215593" cy="2144434"/>
          </a:xfrm>
          <a:prstGeom prst="ellipse">
            <a:avLst/>
          </a:prstGeom>
          <a:noFill/>
          <a:extLst>
            <a:ext uri="{909E8E84-426E-40DD-AFC4-6F175D3DCCD1}">
              <a14:hiddenFill xmlns:a14="http://schemas.microsoft.com/office/drawing/2010/main">
                <a:solidFill>
                  <a:srgbClr val="FFFFFF"/>
                </a:solidFill>
              </a14:hiddenFill>
            </a:ext>
          </a:extLst>
        </p:spPr>
      </p:pic>
      <p:pic>
        <p:nvPicPr>
          <p:cNvPr id="8" name="Picture 6" descr="n35 zalo Dinhtuanly">
            <a:extLst>
              <a:ext uri="{FF2B5EF4-FFF2-40B4-BE49-F238E27FC236}">
                <a16:creationId xmlns:a16="http://schemas.microsoft.com/office/drawing/2014/main" id="{E8991DE8-A395-C76F-1BAB-26CD32795B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655" t="10076" r="7950" b="11577"/>
          <a:stretch/>
        </p:blipFill>
        <p:spPr bwMode="auto">
          <a:xfrm>
            <a:off x="3453006" y="2066835"/>
            <a:ext cx="2210758" cy="2144435"/>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8" descr="n35 zalo Dinhtuanly">
            <a:extLst>
              <a:ext uri="{FF2B5EF4-FFF2-40B4-BE49-F238E27FC236}">
                <a16:creationId xmlns:a16="http://schemas.microsoft.com/office/drawing/2014/main" id="{F3B9A43B-83B5-B25A-4978-EBABB7E13FA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648" t="12364" r="32582" b="21678"/>
          <a:stretch/>
        </p:blipFill>
        <p:spPr bwMode="auto">
          <a:xfrm>
            <a:off x="4645239" y="3697018"/>
            <a:ext cx="2215593" cy="2149125"/>
          </a:xfrm>
          <a:prstGeom prst="ellipse">
            <a:avLst/>
          </a:prstGeom>
          <a:noFill/>
          <a:extLst>
            <a:ext uri="{909E8E84-426E-40DD-AFC4-6F175D3DCCD1}">
              <a14:hiddenFill xmlns:a14="http://schemas.microsoft.com/office/drawing/2010/main">
                <a:solidFill>
                  <a:srgbClr val="FFFFFF"/>
                </a:solidFill>
              </a14:hiddenFill>
            </a:ext>
          </a:extLst>
        </p:spPr>
      </p:pic>
      <p:sp>
        <p:nvSpPr>
          <p:cNvPr id="10" name="Shape 162" descr="n35 zalo Dinhtuanly">
            <a:extLst>
              <a:ext uri="{FF2B5EF4-FFF2-40B4-BE49-F238E27FC236}">
                <a16:creationId xmlns:a16="http://schemas.microsoft.com/office/drawing/2014/main" id="{2684A229-445D-E8B9-BBF2-E4086DF634FE}"/>
              </a:ext>
            </a:extLst>
          </p:cNvPr>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2800">
                <a:solidFill>
                  <a:srgbClr val="6AA84F"/>
                </a:solidFill>
              </a:rPr>
              <a:t>Môi trường sống của con người đang bị những tác động tiêu cực như thế nào?</a:t>
            </a:r>
          </a:p>
        </p:txBody>
      </p:sp>
      <p:sp>
        <p:nvSpPr>
          <p:cNvPr id="11" name="Shape 148" descr="n35 zalo Dinhtuanly">
            <a:extLst>
              <a:ext uri="{FF2B5EF4-FFF2-40B4-BE49-F238E27FC236}">
                <a16:creationId xmlns:a16="http://schemas.microsoft.com/office/drawing/2014/main" id="{35A26AB9-15C0-1933-FBB2-A0235971ADD9}"/>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spTree>
    <p:extLst>
      <p:ext uri="{BB962C8B-B14F-4D97-AF65-F5344CB8AC3E}">
        <p14:creationId xmlns:p14="http://schemas.microsoft.com/office/powerpoint/2010/main" val="2318851434"/>
      </p:ext>
    </p:extLst>
  </p:cSld>
  <p:clrMapOvr>
    <a:masterClrMapping/>
  </p:clrMapOvr>
  <p:transition spd="slow">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040383" y="1516451"/>
            <a:ext cx="6708770" cy="4410688"/>
          </a:xfrm>
          <a:prstGeom prst="rect">
            <a:avLst/>
          </a:prstGeom>
          <a:solidFill>
            <a:schemeClr val="bg1">
              <a:alpha val="60000"/>
            </a:schemeClr>
          </a:solidFill>
        </p:spPr>
        <p:txBody>
          <a:bodyPr lIns="121900" tIns="121900" rIns="121900" bIns="121900" anchor="t" anchorCtr="0">
            <a:noAutofit/>
          </a:bodyPr>
          <a:lstStyle/>
          <a:p>
            <a:pPr marL="342900" indent="-342900" algn="just">
              <a:spcBef>
                <a:spcPts val="600"/>
              </a:spcBef>
              <a:buClr>
                <a:srgbClr val="00B050"/>
              </a:buClr>
              <a:buFont typeface="Wingdings" panose="05000000000000000000" pitchFamily="2" charset="2"/>
              <a:buChar char="q"/>
            </a:pPr>
            <a:r>
              <a:rPr lang="vi-VN" sz="2400"/>
              <a:t>Biến đổi khí hậu là thuật ngữ được dùng để chỉ sự thay đổi của khí hậu do tác động chủ yếu của con người làm thay đổi các thành phần của khí quyển trái đất. </a:t>
            </a:r>
            <a:endParaRPr lang="en-US" sz="2400"/>
          </a:p>
          <a:p>
            <a:pPr marL="342900" indent="-342900" algn="just">
              <a:spcBef>
                <a:spcPts val="600"/>
              </a:spcBef>
              <a:buClr>
                <a:srgbClr val="00B050"/>
              </a:buClr>
              <a:buFont typeface="Wingdings" panose="05000000000000000000" pitchFamily="2" charset="2"/>
              <a:buChar char="q"/>
            </a:pPr>
            <a:r>
              <a:rPr lang="vi-VN" sz="2400"/>
              <a:t>Sự thay đổi này kết hợp với các yếu tố biến động tự nhiên của tự nhiên dẫn tới các biến đổi của khí hậu qua các thời kỳ.</a:t>
            </a:r>
            <a:endParaRPr lang="en-US" sz="2400"/>
          </a:p>
          <a:p>
            <a:pPr marL="342900" indent="-342900" algn="just">
              <a:spcBef>
                <a:spcPts val="600"/>
              </a:spcBef>
              <a:buClr>
                <a:srgbClr val="F05D59"/>
              </a:buClr>
              <a:buFont typeface="Wingdings" panose="05000000000000000000" pitchFamily="2" charset="2"/>
              <a:buChar char="Ø"/>
            </a:pPr>
            <a:r>
              <a:rPr lang="vi-VN" sz="2400"/>
              <a:t>Nói một cách dễ hiểu, biến đổi khí hậu chính là sự thay đổi của hệ thống khí hậu từ sinh quyển, khí quyển, thủy quyền tới thạch quyển trong hiện tại và tương lai</a:t>
            </a:r>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3200">
                <a:solidFill>
                  <a:srgbClr val="6AA84F"/>
                </a:solidFill>
              </a:rPr>
              <a:t>Biến đổi khí hậu là gì?</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8194" name="Picture 2" descr="n35 zalo Dinhtuanly">
            <a:extLst>
              <a:ext uri="{FF2B5EF4-FFF2-40B4-BE49-F238E27FC236}">
                <a16:creationId xmlns:a16="http://schemas.microsoft.com/office/drawing/2014/main" id="{FF69CFE3-2F06-5CC9-1E95-CD54EDD04A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899" r="25079" b="7028"/>
          <a:stretch/>
        </p:blipFill>
        <p:spPr bwMode="auto">
          <a:xfrm>
            <a:off x="7749153" y="1986719"/>
            <a:ext cx="3486243" cy="341589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98505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1">
                                            <p:txEl>
                                              <p:pRg st="0" end="0"/>
                                            </p:txEl>
                                          </p:spTgt>
                                        </p:tgtEl>
                                        <p:attrNameLst>
                                          <p:attrName>style.visibility</p:attrName>
                                        </p:attrNameLst>
                                      </p:cBhvr>
                                      <p:to>
                                        <p:strVal val="visible"/>
                                      </p:to>
                                    </p:set>
                                    <p:animEffect transition="in" filter="wipe(left)">
                                      <p:cBhvr>
                                        <p:cTn id="7" dur="500"/>
                                        <p:tgtEl>
                                          <p:spTgt spid="161">
                                            <p:txEl>
                                              <p:pRg st="0" end="0"/>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 calcmode="lin" valueType="num">
                                      <p:cBhvr>
                                        <p:cTn id="10" dur="500" fill="hold"/>
                                        <p:tgtEl>
                                          <p:spTgt spid="8194"/>
                                        </p:tgtEl>
                                        <p:attrNameLst>
                                          <p:attrName>ppt_w</p:attrName>
                                        </p:attrNameLst>
                                      </p:cBhvr>
                                      <p:tavLst>
                                        <p:tav tm="0">
                                          <p:val>
                                            <p:fltVal val="0"/>
                                          </p:val>
                                        </p:tav>
                                        <p:tav tm="100000">
                                          <p:val>
                                            <p:strVal val="#ppt_w"/>
                                          </p:val>
                                        </p:tav>
                                      </p:tavLst>
                                    </p:anim>
                                    <p:anim calcmode="lin" valueType="num">
                                      <p:cBhvr>
                                        <p:cTn id="11" dur="500" fill="hold"/>
                                        <p:tgtEl>
                                          <p:spTgt spid="8194"/>
                                        </p:tgtEl>
                                        <p:attrNameLst>
                                          <p:attrName>ppt_h</p:attrName>
                                        </p:attrNameLst>
                                      </p:cBhvr>
                                      <p:tavLst>
                                        <p:tav tm="0">
                                          <p:val>
                                            <p:fltVal val="0"/>
                                          </p:val>
                                        </p:tav>
                                        <p:tav tm="100000">
                                          <p:val>
                                            <p:strVal val="#ppt_h"/>
                                          </p:val>
                                        </p:tav>
                                      </p:tavLst>
                                    </p:anim>
                                    <p:animEffect transition="in" filter="fade">
                                      <p:cBhvr>
                                        <p:cTn id="12" dur="5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1">
                                            <p:txEl>
                                              <p:pRg st="1" end="1"/>
                                            </p:txEl>
                                          </p:spTgt>
                                        </p:tgtEl>
                                        <p:attrNameLst>
                                          <p:attrName>style.visibility</p:attrName>
                                        </p:attrNameLst>
                                      </p:cBhvr>
                                      <p:to>
                                        <p:strVal val="visible"/>
                                      </p:to>
                                    </p:set>
                                    <p:animEffect transition="in" filter="wipe(left)">
                                      <p:cBhvr>
                                        <p:cTn id="17" dur="500"/>
                                        <p:tgtEl>
                                          <p:spTgt spid="16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1">
                                            <p:txEl>
                                              <p:pRg st="2" end="2"/>
                                            </p:txEl>
                                          </p:spTgt>
                                        </p:tgtEl>
                                        <p:attrNameLst>
                                          <p:attrName>style.visibility</p:attrName>
                                        </p:attrNameLst>
                                      </p:cBhvr>
                                      <p:to>
                                        <p:strVal val="visible"/>
                                      </p:to>
                                    </p:set>
                                    <p:animEffect transition="in" filter="wipe(left)">
                                      <p:cBhvr>
                                        <p:cTn id="22" dur="500"/>
                                        <p:tgtEl>
                                          <p:spTgt spid="16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139990" y="1938009"/>
            <a:ext cx="3897626" cy="3821107"/>
          </a:xfrm>
          <a:prstGeom prst="rect">
            <a:avLst/>
          </a:prstGeom>
          <a:solidFill>
            <a:schemeClr val="bg1">
              <a:alpha val="60000"/>
            </a:schemeClr>
          </a:solidFill>
        </p:spPr>
        <p:txBody>
          <a:bodyPr lIns="121900" tIns="121900" rIns="121900" bIns="121900" anchor="t" anchorCtr="0">
            <a:noAutofit/>
          </a:bodyPr>
          <a:lstStyle/>
          <a:p>
            <a:pPr algn="just">
              <a:buNone/>
            </a:pPr>
            <a:r>
              <a:rPr lang="vi-VN" sz="2400" b="1"/>
              <a:t>Phát triển bền vững </a:t>
            </a:r>
            <a:r>
              <a:rPr lang="vi-VN" sz="2400"/>
              <a:t>là sự phát triển đặt trong sự hài hòa với thiên nhiên, thân thiện với môi trường, tôn trọng các quy luật tự nhiên; đáp ứng nhu cầu của các thể hệ hiện tại nhưng vẫn giữ được tiềm năng và cơ hội cho những thế hệ mai sau.</a:t>
            </a:r>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3200">
                <a:solidFill>
                  <a:srgbClr val="6AA84F"/>
                </a:solidFill>
              </a:rPr>
              <a:t>Phát triển bền vững là gì? </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10242" name="Picture 2" descr="n35 zalo Dinhtuanly">
            <a:extLst>
              <a:ext uri="{FF2B5EF4-FFF2-40B4-BE49-F238E27FC236}">
                <a16:creationId xmlns:a16="http://schemas.microsoft.com/office/drawing/2014/main" id="{F3A8DD87-5B0A-E5D3-D754-BE27214CC2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36" t="12939" r="16049"/>
          <a:stretch/>
        </p:blipFill>
        <p:spPr bwMode="auto">
          <a:xfrm>
            <a:off x="5037616" y="1853997"/>
            <a:ext cx="6154546" cy="3989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75821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1">
                                            <p:bg/>
                                          </p:spTgt>
                                        </p:tgtEl>
                                        <p:attrNameLst>
                                          <p:attrName>style.visibility</p:attrName>
                                        </p:attrNameLst>
                                      </p:cBhvr>
                                      <p:to>
                                        <p:strVal val="visible"/>
                                      </p:to>
                                    </p:set>
                                    <p:animEffect transition="in" filter="fade">
                                      <p:cBhvr>
                                        <p:cTn id="12" dur="1000"/>
                                        <p:tgtEl>
                                          <p:spTgt spid="161">
                                            <p:bg/>
                                          </p:spTgt>
                                        </p:tgtEl>
                                      </p:cBhvr>
                                    </p:animEffect>
                                    <p:anim calcmode="lin" valueType="num">
                                      <p:cBhvr>
                                        <p:cTn id="13" dur="1000" fill="hold"/>
                                        <p:tgtEl>
                                          <p:spTgt spid="161">
                                            <p:bg/>
                                          </p:spTgt>
                                        </p:tgtEl>
                                        <p:attrNameLst>
                                          <p:attrName>ppt_x</p:attrName>
                                        </p:attrNameLst>
                                      </p:cBhvr>
                                      <p:tavLst>
                                        <p:tav tm="0">
                                          <p:val>
                                            <p:strVal val="#ppt_x"/>
                                          </p:val>
                                        </p:tav>
                                        <p:tav tm="100000">
                                          <p:val>
                                            <p:strVal val="#ppt_x"/>
                                          </p:val>
                                        </p:tav>
                                      </p:tavLst>
                                    </p:anim>
                                    <p:anim calcmode="lin" valueType="num">
                                      <p:cBhvr>
                                        <p:cTn id="14" dur="1000" fill="hold"/>
                                        <p:tgtEl>
                                          <p:spTgt spid="161">
                                            <p:bg/>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1">
                                            <p:txEl>
                                              <p:pRg st="0" end="0"/>
                                            </p:txEl>
                                          </p:spTgt>
                                        </p:tgtEl>
                                        <p:attrNameLst>
                                          <p:attrName>style.visibility</p:attrName>
                                        </p:attrNameLst>
                                      </p:cBhvr>
                                      <p:to>
                                        <p:strVal val="visible"/>
                                      </p:to>
                                    </p:set>
                                    <p:animEffect transition="in" filter="fade">
                                      <p:cBhvr>
                                        <p:cTn id="17" dur="1000"/>
                                        <p:tgtEl>
                                          <p:spTgt spid="161">
                                            <p:txEl>
                                              <p:pRg st="0" end="0"/>
                                            </p:txEl>
                                          </p:spTgt>
                                        </p:tgtEl>
                                      </p:cBhvr>
                                    </p:animEffect>
                                    <p:anim calcmode="lin" valueType="num">
                                      <p:cBhvr>
                                        <p:cTn id="18" dur="1000" fill="hold"/>
                                        <p:tgtEl>
                                          <p:spTgt spid="16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6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n35 zalo Dinhtuanly"/>
          <p:cNvPicPr/>
          <p:nvPr/>
        </p:nvPicPr>
        <p:blipFill>
          <a:blip r:embed="rId5">
            <a:extLst>
              <a:ext uri="{28A0092B-C50C-407E-A947-70E740481C1C}">
                <a14:useLocalDpi xmlns:a14="http://schemas.microsoft.com/office/drawing/2010/main" val="0"/>
              </a:ext>
            </a:extLst>
          </a:blip>
          <a:srcRect/>
          <a:stretch>
            <a:fillRect/>
          </a:stretch>
        </p:blipFill>
        <p:spPr bwMode="auto">
          <a:xfrm>
            <a:off x="4649058" y="1064889"/>
            <a:ext cx="6877926" cy="4593711"/>
          </a:xfrm>
          <a:prstGeom prst="rect">
            <a:avLst/>
          </a:prstGeom>
          <a:noFill/>
        </p:spPr>
      </p:pic>
      <p:pic>
        <p:nvPicPr>
          <p:cNvPr id="138" name="Picture 137" descr="n35 zalo Dinhtuanly"/>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703" y="0"/>
            <a:ext cx="12204703" cy="6858767"/>
          </a:xfrm>
          <a:prstGeom prst="rect">
            <a:avLst/>
          </a:prstGeom>
        </p:spPr>
      </p:pic>
      <p:pic>
        <p:nvPicPr>
          <p:cNvPr id="124" name="den1" descr="n35 zalo Dinhtuanly"/>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68144" y="740424"/>
            <a:ext cx="2651990" cy="2651990"/>
          </a:xfrm>
          <a:prstGeom prst="rect">
            <a:avLst/>
          </a:prstGeom>
        </p:spPr>
      </p:pic>
      <p:pic>
        <p:nvPicPr>
          <p:cNvPr id="125" name="den2" descr="n35 zalo Dinhtuanly"/>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54326" y="1090663"/>
            <a:ext cx="2639810" cy="2639810"/>
          </a:xfrm>
          <a:prstGeom prst="rect">
            <a:avLst/>
          </a:prstGeom>
        </p:spPr>
      </p:pic>
      <p:pic>
        <p:nvPicPr>
          <p:cNvPr id="126" name="den3" descr="n35 zalo Dinhtuanly"/>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30378" y="738002"/>
            <a:ext cx="2639810" cy="2645893"/>
          </a:xfrm>
          <a:prstGeom prst="rect">
            <a:avLst/>
          </a:prstGeom>
        </p:spPr>
      </p:pic>
      <p:pic>
        <p:nvPicPr>
          <p:cNvPr id="127" name="den4" descr="n35 zalo Dinhtuanly"/>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28" name="den5" descr="n35 zalo Dinhtuanly"/>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600992" y="3371485"/>
            <a:ext cx="2639810" cy="2639810"/>
          </a:xfrm>
          <a:prstGeom prst="rect">
            <a:avLst/>
          </a:prstGeom>
        </p:spPr>
      </p:pic>
      <p:pic>
        <p:nvPicPr>
          <p:cNvPr id="129" name="den6" descr="n35 zalo Dinhtuanly"/>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874994" y="3018790"/>
            <a:ext cx="2651990" cy="2651990"/>
          </a:xfrm>
          <a:prstGeom prst="rect">
            <a:avLst/>
          </a:prstGeom>
        </p:spPr>
      </p:pic>
      <p:pic>
        <p:nvPicPr>
          <p:cNvPr id="146" name="Picture 145" descr="n35 zalo Dinhtuanly"/>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91968" y="1101452"/>
            <a:ext cx="1168595" cy="1168595"/>
          </a:xfrm>
          <a:prstGeom prst="rect">
            <a:avLst/>
          </a:prstGeom>
        </p:spPr>
      </p:pic>
      <p:pic>
        <p:nvPicPr>
          <p:cNvPr id="147" name="Picture 146" descr="n35 zalo Dinhtuanly"/>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2703" y="883975"/>
            <a:ext cx="1061107" cy="1061107"/>
          </a:xfrm>
          <a:prstGeom prst="rect">
            <a:avLst/>
          </a:prstGeom>
        </p:spPr>
      </p:pic>
      <p:pic>
        <p:nvPicPr>
          <p:cNvPr id="148" name="Picture 147" descr="n35 zalo Dinhtuanly"/>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888250" y="1738168"/>
            <a:ext cx="1127571" cy="1127571"/>
          </a:xfrm>
          <a:prstGeom prst="rect">
            <a:avLst/>
          </a:prstGeom>
        </p:spPr>
      </p:pic>
      <p:pic>
        <p:nvPicPr>
          <p:cNvPr id="149" name="Picture 148" descr="n35 zalo Dinhtuanly"/>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04691" y="-974833"/>
            <a:ext cx="1761897" cy="6059949"/>
          </a:xfrm>
          <a:prstGeom prst="rect">
            <a:avLst/>
          </a:prstGeom>
        </p:spPr>
      </p:pic>
      <p:pic>
        <p:nvPicPr>
          <p:cNvPr id="150" name="Picture 149" descr="n35 zalo Dinhtuanly"/>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1237939" y="5085116"/>
            <a:ext cx="647700" cy="904875"/>
          </a:xfrm>
          <a:prstGeom prst="rect">
            <a:avLst/>
          </a:prstGeom>
        </p:spPr>
      </p:pic>
      <p:pic>
        <p:nvPicPr>
          <p:cNvPr id="4" name="vuidehoc" descr="n35 zalo Dinhtuanl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03" y="-671549"/>
            <a:ext cx="609600" cy="609600"/>
          </a:xfrm>
          <a:prstGeom prst="rect">
            <a:avLst/>
          </a:prstGeom>
        </p:spPr>
      </p:pic>
      <p:pic>
        <p:nvPicPr>
          <p:cNvPr id="139" name="mau1" descr="n35 zalo Dinhtuanly">
            <a:hlinkClick r:id="rId19" action="ppaction://hlinksldjump"/>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4697016" y="737968"/>
            <a:ext cx="2651990" cy="2651990"/>
          </a:xfrm>
          <a:prstGeom prst="rect">
            <a:avLst/>
          </a:prstGeom>
        </p:spPr>
      </p:pic>
      <p:pic>
        <p:nvPicPr>
          <p:cNvPr id="140" name="mau2" descr="n35 zalo Dinhtuanly">
            <a:hlinkClick r:id="rId21" action="ppaction://hlinksldjump"/>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6954326" y="1090663"/>
            <a:ext cx="2633741" cy="2639810"/>
          </a:xfrm>
          <a:prstGeom prst="rect">
            <a:avLst/>
          </a:prstGeom>
        </p:spPr>
      </p:pic>
      <p:pic>
        <p:nvPicPr>
          <p:cNvPr id="141" name="mau3" descr="n35 zalo Dinhtuanly">
            <a:hlinkClick r:id="rId23" action="ppaction://hlinksldjump"/>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9230378" y="738002"/>
            <a:ext cx="2639810" cy="2639810"/>
          </a:xfrm>
          <a:prstGeom prst="rect">
            <a:avLst/>
          </a:prstGeom>
        </p:spPr>
      </p:pic>
      <p:pic>
        <p:nvPicPr>
          <p:cNvPr id="142" name="mau4" descr="n35 zalo Dinhtuanly">
            <a:hlinkClick r:id="rId25" action="ppaction://hlinksldjump"/>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43" name="mau5" descr="n35 zalo Dinhtuanly">
            <a:hlinkClick r:id="rId27" action="ppaction://hlinksldjump"/>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6600992" y="3381011"/>
            <a:ext cx="2633741" cy="2639810"/>
          </a:xfrm>
          <a:prstGeom prst="rect">
            <a:avLst/>
          </a:prstGeom>
        </p:spPr>
      </p:pic>
      <p:pic>
        <p:nvPicPr>
          <p:cNvPr id="144" name="mau6" descr="n35 zalo Dinhtuanly">
            <a:hlinkClick r:id="rId29" action="ppaction://hlinksldjump"/>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8874994" y="3018790"/>
            <a:ext cx="2651990" cy="2651990"/>
          </a:xfrm>
          <a:prstGeom prst="rect">
            <a:avLst/>
          </a:prstGeom>
        </p:spPr>
      </p:pic>
      <p:pic>
        <p:nvPicPr>
          <p:cNvPr id="24" name="Picture 2" descr="n35 zalo Dinhtuanly"/>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5058990"/>
            <a:ext cx="3640942" cy="176526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descr="n35 zalo Dinhtuanly"/>
          <p:cNvSpPr/>
          <p:nvPr/>
        </p:nvSpPr>
        <p:spPr>
          <a:xfrm>
            <a:off x="3585361" y="6044388"/>
            <a:ext cx="2046593" cy="710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ction Button: Forward or Next 2" descr="n35 zalo Dinhtuanly">
            <a:hlinkClick r:id="rId32" action="ppaction://hlinksldjump" highlightClick="1"/>
          </p:cNvPr>
          <p:cNvSpPr/>
          <p:nvPr/>
        </p:nvSpPr>
        <p:spPr>
          <a:xfrm>
            <a:off x="10858500" y="6119998"/>
            <a:ext cx="950323" cy="635227"/>
          </a:xfrm>
          <a:prstGeom prst="actionButtonForwardNex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187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141147" y="1994326"/>
            <a:ext cx="5802605" cy="3963809"/>
          </a:xfrm>
          <a:prstGeom prst="rect">
            <a:avLst/>
          </a:prstGeom>
          <a:solidFill>
            <a:schemeClr val="bg1">
              <a:alpha val="60000"/>
            </a:schemeClr>
          </a:solidFill>
        </p:spPr>
        <p:txBody>
          <a:bodyPr lIns="121900" tIns="121900" rIns="121900" bIns="121900" anchor="t" anchorCtr="0">
            <a:noAutofit/>
          </a:bodyPr>
          <a:lstStyle/>
          <a:p>
            <a:pPr algn="just">
              <a:buNone/>
            </a:pPr>
            <a:r>
              <a:rPr lang="en-US" sz="2800" b="1"/>
              <a:t>1. </a:t>
            </a:r>
            <a:r>
              <a:rPr lang="vi-VN" sz="2800" b="1"/>
              <a:t>Đối với chất thải rắn sinh hoạt, có thành phần hữu cơ chiếm tỷ lệ lớn được tận dụng để sản xuất phân hữu cơ</a:t>
            </a:r>
            <a:r>
              <a:rPr lang="vi-VN" sz="2800"/>
              <a:t>.</a:t>
            </a:r>
            <a:endParaRPr lang="en-US" sz="2800"/>
          </a:p>
          <a:p>
            <a:pPr algn="just">
              <a:buNone/>
            </a:pPr>
            <a:r>
              <a:rPr lang="vi-VN" sz="2800"/>
              <a:t>Tuy nhiên, do quá trình phân loại rác thực hiện chưa đồng bộ nên chỉ có một phần rác thải sinh hoạt được </a:t>
            </a:r>
            <a:r>
              <a:rPr lang="vi-VN" sz="2800" b="1"/>
              <a:t>ủ sinh học</a:t>
            </a:r>
            <a:r>
              <a:rPr lang="vi-VN" sz="2800"/>
              <a:t>, phần còn lại vẫn </a:t>
            </a:r>
            <a:r>
              <a:rPr lang="vi-VN" sz="2800" b="1"/>
              <a:t>chôn lấp ở các bãi rác tập trung</a:t>
            </a:r>
            <a:r>
              <a:rPr lang="vi-VN" sz="2800"/>
              <a:t>.</a:t>
            </a:r>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3200">
                <a:solidFill>
                  <a:srgbClr val="6AA84F"/>
                </a:solidFill>
              </a:rPr>
              <a:t>Hãy tìm hiểu quy trình xử lý và tận thu chất thải có hiệu quả ở Việt Nam?</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5122" name="Picture 2" descr="n35 zalo Dinhtuanly">
            <a:extLst>
              <a:ext uri="{FF2B5EF4-FFF2-40B4-BE49-F238E27FC236}">
                <a16:creationId xmlns:a16="http://schemas.microsoft.com/office/drawing/2014/main" id="{1553D240-7774-1AB5-6625-2508BDD2A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4568" y="2073169"/>
            <a:ext cx="4179586" cy="3840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4716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
                                            <p:bg/>
                                          </p:spTgt>
                                        </p:tgtEl>
                                        <p:attrNameLst>
                                          <p:attrName>style.visibility</p:attrName>
                                        </p:attrNameLst>
                                      </p:cBhvr>
                                      <p:to>
                                        <p:strVal val="visible"/>
                                      </p:to>
                                    </p:set>
                                    <p:animEffect transition="in" filter="fade">
                                      <p:cBhvr>
                                        <p:cTn id="7" dur="1000"/>
                                        <p:tgtEl>
                                          <p:spTgt spid="161">
                                            <p:bg/>
                                          </p:spTgt>
                                        </p:tgtEl>
                                      </p:cBhvr>
                                    </p:animEffect>
                                    <p:anim calcmode="lin" valueType="num">
                                      <p:cBhvr>
                                        <p:cTn id="8" dur="1000" fill="hold"/>
                                        <p:tgtEl>
                                          <p:spTgt spid="161">
                                            <p:bg/>
                                          </p:spTgt>
                                        </p:tgtEl>
                                        <p:attrNameLst>
                                          <p:attrName>ppt_x</p:attrName>
                                        </p:attrNameLst>
                                      </p:cBhvr>
                                      <p:tavLst>
                                        <p:tav tm="0">
                                          <p:val>
                                            <p:strVal val="#ppt_x"/>
                                          </p:val>
                                        </p:tav>
                                        <p:tav tm="100000">
                                          <p:val>
                                            <p:strVal val="#ppt_x"/>
                                          </p:val>
                                        </p:tav>
                                      </p:tavLst>
                                    </p:anim>
                                    <p:anim calcmode="lin" valueType="num">
                                      <p:cBhvr>
                                        <p:cTn id="9" dur="1000" fill="hold"/>
                                        <p:tgtEl>
                                          <p:spTgt spid="161">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1">
                                            <p:txEl>
                                              <p:pRg st="0" end="0"/>
                                            </p:txEl>
                                          </p:spTgt>
                                        </p:tgtEl>
                                        <p:attrNameLst>
                                          <p:attrName>style.visibility</p:attrName>
                                        </p:attrNameLst>
                                      </p:cBhvr>
                                      <p:to>
                                        <p:strVal val="visible"/>
                                      </p:to>
                                    </p:set>
                                    <p:animEffect transition="in" filter="fade">
                                      <p:cBhvr>
                                        <p:cTn id="12" dur="1000"/>
                                        <p:tgtEl>
                                          <p:spTgt spid="161">
                                            <p:txEl>
                                              <p:pRg st="0" end="0"/>
                                            </p:txEl>
                                          </p:spTgt>
                                        </p:tgtEl>
                                      </p:cBhvr>
                                    </p:animEffect>
                                    <p:anim calcmode="lin" valueType="num">
                                      <p:cBhvr>
                                        <p:cTn id="13" dur="1000" fill="hold"/>
                                        <p:tgtEl>
                                          <p:spTgt spid="16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61">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1">
                                            <p:txEl>
                                              <p:pRg st="1" end="1"/>
                                            </p:txEl>
                                          </p:spTgt>
                                        </p:tgtEl>
                                        <p:attrNameLst>
                                          <p:attrName>style.visibility</p:attrName>
                                        </p:attrNameLst>
                                      </p:cBhvr>
                                      <p:to>
                                        <p:strVal val="visible"/>
                                      </p:to>
                                    </p:set>
                                    <p:animEffect transition="in" filter="fade">
                                      <p:cBhvr>
                                        <p:cTn id="17" dur="1000"/>
                                        <p:tgtEl>
                                          <p:spTgt spid="161">
                                            <p:txEl>
                                              <p:pRg st="1" end="1"/>
                                            </p:txEl>
                                          </p:spTgt>
                                        </p:tgtEl>
                                      </p:cBhvr>
                                    </p:animEffect>
                                    <p:anim calcmode="lin" valueType="num">
                                      <p:cBhvr>
                                        <p:cTn id="18" dur="1000" fill="hold"/>
                                        <p:tgtEl>
                                          <p:spTgt spid="161">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61">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fade">
                                      <p:cBhvr>
                                        <p:cTn id="22" dur="1000"/>
                                        <p:tgtEl>
                                          <p:spTgt spid="5122"/>
                                        </p:tgtEl>
                                      </p:cBhvr>
                                    </p:animEffect>
                                    <p:anim calcmode="lin" valueType="num">
                                      <p:cBhvr>
                                        <p:cTn id="23" dur="1000" fill="hold"/>
                                        <p:tgtEl>
                                          <p:spTgt spid="5122"/>
                                        </p:tgtEl>
                                        <p:attrNameLst>
                                          <p:attrName>ppt_x</p:attrName>
                                        </p:attrNameLst>
                                      </p:cBhvr>
                                      <p:tavLst>
                                        <p:tav tm="0">
                                          <p:val>
                                            <p:strVal val="#ppt_x"/>
                                          </p:val>
                                        </p:tav>
                                        <p:tav tm="100000">
                                          <p:val>
                                            <p:strVal val="#ppt_x"/>
                                          </p:val>
                                        </p:tav>
                                      </p:tavLst>
                                    </p:anim>
                                    <p:anim calcmode="lin" valueType="num">
                                      <p:cBhvr>
                                        <p:cTn id="2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uiExpand="1"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095500" y="2077921"/>
            <a:ext cx="4267191" cy="3556388"/>
          </a:xfrm>
          <a:prstGeom prst="rect">
            <a:avLst/>
          </a:prstGeom>
          <a:solidFill>
            <a:schemeClr val="bg1">
              <a:alpha val="60000"/>
            </a:schemeClr>
          </a:solidFill>
        </p:spPr>
        <p:txBody>
          <a:bodyPr lIns="121900" tIns="121900" rIns="121900" bIns="121900" anchor="t" anchorCtr="0">
            <a:noAutofit/>
          </a:bodyPr>
          <a:lstStyle/>
          <a:p>
            <a:pPr algn="just">
              <a:buNone/>
            </a:pPr>
            <a:r>
              <a:rPr lang="en-US" sz="2800" b="1"/>
              <a:t>2. </a:t>
            </a:r>
            <a:r>
              <a:rPr lang="vi-VN" sz="2800" b="1"/>
              <a:t>Các thành phần khó phân huỷ sinh học nhưng dễ cháy </a:t>
            </a:r>
            <a:r>
              <a:rPr lang="vi-VN" sz="2800"/>
              <a:t>như giấy vụn, giẻ rách, nhựa, cao su… không còn khả năng tái chế thì có thể áp dụng phương pháp đốt để giảm thể tích.</a:t>
            </a:r>
            <a:endParaRPr lang="en-US" sz="2800"/>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3200">
                <a:solidFill>
                  <a:srgbClr val="6AA84F"/>
                </a:solidFill>
              </a:rPr>
              <a:t>Hãy tìm hiểu quy trình xử lý và tận thu chất thải có hiệu quả ở Việt Nam?</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6146" name="Picture 2" descr="n35 zalo Dinhtuanly">
            <a:extLst>
              <a:ext uri="{FF2B5EF4-FFF2-40B4-BE49-F238E27FC236}">
                <a16:creationId xmlns:a16="http://schemas.microsoft.com/office/drawing/2014/main" id="{900D57D8-A7FB-9787-0044-BC178CFFF5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996" r="16151"/>
          <a:stretch/>
        </p:blipFill>
        <p:spPr bwMode="auto">
          <a:xfrm>
            <a:off x="5539154" y="1856716"/>
            <a:ext cx="5715000" cy="3998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504548"/>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002014" y="2251000"/>
            <a:ext cx="2979195" cy="3142356"/>
          </a:xfrm>
          <a:prstGeom prst="rect">
            <a:avLst/>
          </a:prstGeom>
          <a:solidFill>
            <a:schemeClr val="bg1">
              <a:alpha val="60000"/>
            </a:schemeClr>
          </a:solidFill>
        </p:spPr>
        <p:txBody>
          <a:bodyPr lIns="121900" tIns="121900" rIns="121900" bIns="121900" anchor="t" anchorCtr="0">
            <a:noAutofit/>
          </a:bodyPr>
          <a:lstStyle/>
          <a:p>
            <a:pPr algn="just">
              <a:buNone/>
            </a:pPr>
            <a:r>
              <a:rPr lang="en-US" sz="2400" b="1"/>
              <a:t>3. </a:t>
            </a:r>
            <a:r>
              <a:rPr lang="vi-VN" sz="2400" b="1"/>
              <a:t>Chất thải xây dựng và các thành phần không cháy được </a:t>
            </a:r>
            <a:r>
              <a:rPr lang="vi-VN" sz="2400"/>
              <a:t>như vỏ ốc, gạch đá, sành sứ… đưa đi san nền hoặc chôn lấp trực tiếp ở bãi chôn lấp.</a:t>
            </a:r>
          </a:p>
        </p:txBody>
      </p:sp>
      <p:sp>
        <p:nvSpPr>
          <p:cNvPr id="162" name="Shape 162" descr="n35 zalo Dinhtuanly"/>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2800">
                <a:solidFill>
                  <a:srgbClr val="6AA84F"/>
                </a:solidFill>
              </a:rPr>
              <a:t>Hãy tìm hiểu quy trình xử lý và tận thu chất thải có hiệu quả ở Việt Nam?</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7170" name="Picture 2" descr="n35 zalo Dinhtuanly">
            <a:extLst>
              <a:ext uri="{FF2B5EF4-FFF2-40B4-BE49-F238E27FC236}">
                <a16:creationId xmlns:a16="http://schemas.microsoft.com/office/drawing/2014/main" id="{F1970A3E-032E-BF43-46A9-2A912CC1B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2189" y="2077796"/>
            <a:ext cx="7307797" cy="384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286064"/>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004730" y="2358885"/>
            <a:ext cx="4096659" cy="3496482"/>
          </a:xfrm>
          <a:prstGeom prst="rect">
            <a:avLst/>
          </a:prstGeom>
          <a:solidFill>
            <a:schemeClr val="bg1">
              <a:alpha val="60000"/>
            </a:schemeClr>
          </a:solidFill>
        </p:spPr>
        <p:txBody>
          <a:bodyPr lIns="121900" tIns="121900" rIns="121900" bIns="121900" anchor="t" anchorCtr="0">
            <a:noAutofit/>
          </a:bodyPr>
          <a:lstStyle/>
          <a:p>
            <a:pPr algn="just">
              <a:buNone/>
            </a:pPr>
            <a:r>
              <a:rPr lang="vi-VN" sz="2400" b="1"/>
              <a:t>Nông nghiệp không chất thải </a:t>
            </a:r>
            <a:r>
              <a:rPr lang="vi-VN" sz="2400"/>
              <a:t>là mô hình nông nghiệp bền vững, trong đó người nông dân chủ động ứng dụng công nghệ sinh học tái chế chất thải thành nguyên liệu đầu vào của quy trình sản xuất khác, hạn chế tối đa lượng thải ra môi trường.</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pic>
        <p:nvPicPr>
          <p:cNvPr id="6" name="Picture 5" descr="n35 zalo Dinhtuanly">
            <a:extLst>
              <a:ext uri="{FF2B5EF4-FFF2-40B4-BE49-F238E27FC236}">
                <a16:creationId xmlns:a16="http://schemas.microsoft.com/office/drawing/2014/main" id="{815591E1-8AED-E1B6-9BB4-F9600D5C82BD}"/>
              </a:ext>
            </a:extLst>
          </p:cNvPr>
          <p:cNvPicPr>
            <a:picLocks noChangeAspect="1"/>
          </p:cNvPicPr>
          <p:nvPr/>
        </p:nvPicPr>
        <p:blipFill rotWithShape="1">
          <a:blip r:embed="rId3">
            <a:extLst>
              <a:ext uri="{28A0092B-C50C-407E-A947-70E740481C1C}">
                <a14:useLocalDpi xmlns:a14="http://schemas.microsoft.com/office/drawing/2010/main" val="0"/>
              </a:ext>
            </a:extLst>
          </a:blip>
          <a:srcRect b="9474"/>
          <a:stretch/>
        </p:blipFill>
        <p:spPr>
          <a:xfrm>
            <a:off x="5101389" y="2198464"/>
            <a:ext cx="6134007" cy="3701927"/>
          </a:xfrm>
          <a:prstGeom prst="rect">
            <a:avLst/>
          </a:prstGeom>
        </p:spPr>
      </p:pic>
      <p:sp>
        <p:nvSpPr>
          <p:cNvPr id="10" name="Shape 162" descr="n35 zalo Dinhtuanly">
            <a:extLst>
              <a:ext uri="{FF2B5EF4-FFF2-40B4-BE49-F238E27FC236}">
                <a16:creationId xmlns:a16="http://schemas.microsoft.com/office/drawing/2014/main" id="{C95953C7-52A7-5D91-ADEF-E55696199B68}"/>
              </a:ext>
            </a:extLst>
          </p:cNvPr>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2800">
                <a:solidFill>
                  <a:srgbClr val="6AA84F"/>
                </a:solidFill>
              </a:rPr>
              <a:t>Tìm hiểu mô hình nông nghiệp không chất thải? Liệu mô hình này có hiệu quả trong việc phát triển bền vững trong thời đại 4.0</a:t>
            </a:r>
          </a:p>
        </p:txBody>
      </p:sp>
    </p:spTree>
    <p:extLst>
      <p:ext uri="{BB962C8B-B14F-4D97-AF65-F5344CB8AC3E}">
        <p14:creationId xmlns:p14="http://schemas.microsoft.com/office/powerpoint/2010/main" val="156825347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1">
                                            <p:bg/>
                                          </p:spTgt>
                                        </p:tgtEl>
                                        <p:attrNameLst>
                                          <p:attrName>style.visibility</p:attrName>
                                        </p:attrNameLst>
                                      </p:cBhvr>
                                      <p:to>
                                        <p:strVal val="visible"/>
                                      </p:to>
                                    </p:set>
                                    <p:animEffect transition="in" filter="fade">
                                      <p:cBhvr>
                                        <p:cTn id="12" dur="1000"/>
                                        <p:tgtEl>
                                          <p:spTgt spid="161">
                                            <p:bg/>
                                          </p:spTgt>
                                        </p:tgtEl>
                                      </p:cBhvr>
                                    </p:animEffect>
                                    <p:anim calcmode="lin" valueType="num">
                                      <p:cBhvr>
                                        <p:cTn id="13" dur="1000" fill="hold"/>
                                        <p:tgtEl>
                                          <p:spTgt spid="161">
                                            <p:bg/>
                                          </p:spTgt>
                                        </p:tgtEl>
                                        <p:attrNameLst>
                                          <p:attrName>ppt_x</p:attrName>
                                        </p:attrNameLst>
                                      </p:cBhvr>
                                      <p:tavLst>
                                        <p:tav tm="0">
                                          <p:val>
                                            <p:strVal val="#ppt_x"/>
                                          </p:val>
                                        </p:tav>
                                        <p:tav tm="100000">
                                          <p:val>
                                            <p:strVal val="#ppt_x"/>
                                          </p:val>
                                        </p:tav>
                                      </p:tavLst>
                                    </p:anim>
                                    <p:anim calcmode="lin" valueType="num">
                                      <p:cBhvr>
                                        <p:cTn id="14" dur="1000" fill="hold"/>
                                        <p:tgtEl>
                                          <p:spTgt spid="161">
                                            <p:bg/>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1">
                                            <p:txEl>
                                              <p:pRg st="0" end="0"/>
                                            </p:txEl>
                                          </p:spTgt>
                                        </p:tgtEl>
                                        <p:attrNameLst>
                                          <p:attrName>style.visibility</p:attrName>
                                        </p:attrNameLst>
                                      </p:cBhvr>
                                      <p:to>
                                        <p:strVal val="visible"/>
                                      </p:to>
                                    </p:set>
                                    <p:animEffect transition="in" filter="fade">
                                      <p:cBhvr>
                                        <p:cTn id="17" dur="1000"/>
                                        <p:tgtEl>
                                          <p:spTgt spid="161">
                                            <p:txEl>
                                              <p:pRg st="0" end="0"/>
                                            </p:txEl>
                                          </p:spTgt>
                                        </p:tgtEl>
                                      </p:cBhvr>
                                    </p:animEffect>
                                    <p:anim calcmode="lin" valueType="num">
                                      <p:cBhvr>
                                        <p:cTn id="18" dur="1000" fill="hold"/>
                                        <p:tgtEl>
                                          <p:spTgt spid="16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6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uiExpand="1" build="p"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descr="n35 zalo Dinhtuanly"/>
          <p:cNvSpPr txBox="1">
            <a:spLocks noGrp="1"/>
          </p:cNvSpPr>
          <p:nvPr>
            <p:ph type="body" idx="1"/>
          </p:nvPr>
        </p:nvSpPr>
        <p:spPr>
          <a:xfrm>
            <a:off x="1117025" y="2584268"/>
            <a:ext cx="4690217" cy="2822715"/>
          </a:xfrm>
          <a:prstGeom prst="rect">
            <a:avLst/>
          </a:prstGeom>
          <a:solidFill>
            <a:schemeClr val="bg1">
              <a:alpha val="60000"/>
            </a:schemeClr>
          </a:solidFill>
        </p:spPr>
        <p:txBody>
          <a:bodyPr lIns="121900" tIns="121900" rIns="121900" bIns="121900" anchor="t" anchorCtr="0">
            <a:noAutofit/>
          </a:bodyPr>
          <a:lstStyle/>
          <a:p>
            <a:pPr algn="just">
              <a:buNone/>
            </a:pPr>
            <a:r>
              <a:rPr lang="vi-VN" sz="2400"/>
              <a:t>Mô hình này đã mang lại hiệu quả kinh tế cao cho nông dân, được coi là giải pháp giảm áp lực cho môi trường trong quá trình sản xuất và mang đến cho người tiêu dùng những sản phẩm an toàn.</a:t>
            </a:r>
          </a:p>
        </p:txBody>
      </p:sp>
      <p:sp>
        <p:nvSpPr>
          <p:cNvPr id="2" name="Shape 148" descr="n35 zalo Dinhtuanly">
            <a:extLst>
              <a:ext uri="{FF2B5EF4-FFF2-40B4-BE49-F238E27FC236}">
                <a16:creationId xmlns:a16="http://schemas.microsoft.com/office/drawing/2014/main" id="{84BFB82D-D61F-8486-355F-14B9C619B2C5}"/>
              </a:ext>
            </a:extLst>
          </p:cNvPr>
          <p:cNvSpPr txBox="1">
            <a:spLocks/>
          </p:cNvSpPr>
          <p:nvPr/>
        </p:nvSpPr>
        <p:spPr>
          <a:xfrm>
            <a:off x="827536" y="0"/>
            <a:ext cx="6429828" cy="7837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31F1C"/>
              </a:buClr>
              <a:buSzPct val="100000"/>
              <a:buFont typeface="Playfair Display"/>
              <a:buNone/>
              <a:defRPr sz="4800" b="1" i="0" u="none" strike="noStrike" cap="none">
                <a:solidFill>
                  <a:srgbClr val="231F1C"/>
                </a:solidFill>
                <a:latin typeface="Playfair Display"/>
                <a:ea typeface="Playfair Display"/>
                <a:cs typeface="Playfair Display"/>
                <a:sym typeface="Playfair Display"/>
                <a:rtl val="0"/>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pPr marL="0" marR="0" lvl="0" indent="0" algn="just" defTabSz="914400" rtl="0" eaLnBrk="1" fontAlgn="auto" latinLnBrk="0" hangingPunct="1">
              <a:lnSpc>
                <a:spcPct val="100000"/>
              </a:lnSpc>
              <a:spcBef>
                <a:spcPts val="0"/>
              </a:spcBef>
              <a:spcAft>
                <a:spcPts val="0"/>
              </a:spcAft>
              <a:buClr>
                <a:srgbClr val="231F1C"/>
              </a:buClr>
              <a:buSzPct val="100000"/>
              <a:buFont typeface="Playfair Display"/>
              <a:buNone/>
              <a:tabLst/>
              <a:defRPr/>
            </a:pPr>
            <a:r>
              <a:rPr kumimoji="0" lang="en" sz="4000" b="1" i="0" u="none" strike="noStrike" kern="0" cap="none" spc="0" normalizeH="0" baseline="0" noProof="0">
                <a:ln>
                  <a:noFill/>
                </a:ln>
                <a:solidFill>
                  <a:srgbClr val="6AA84F"/>
                </a:solidFill>
                <a:effectLst/>
                <a:uLnTx/>
                <a:uFillTx/>
                <a:latin typeface="Tinos" panose="020B0604020202020204" charset="0"/>
                <a:ea typeface="Tinos" panose="020B0604020202020204" charset="0"/>
                <a:cs typeface="Tinos" panose="020B0604020202020204" charset="0"/>
                <a:sym typeface="Playfair Display"/>
                <a:rtl val="0"/>
              </a:rPr>
              <a:t>PHIẾU HỌC TẬP SỐ 6</a:t>
            </a:r>
          </a:p>
        </p:txBody>
      </p:sp>
      <p:sp>
        <p:nvSpPr>
          <p:cNvPr id="10" name="Shape 162" descr="n35 zalo Dinhtuanly">
            <a:extLst>
              <a:ext uri="{FF2B5EF4-FFF2-40B4-BE49-F238E27FC236}">
                <a16:creationId xmlns:a16="http://schemas.microsoft.com/office/drawing/2014/main" id="{C95953C7-52A7-5D91-ADEF-E55696199B68}"/>
              </a:ext>
            </a:extLst>
          </p:cNvPr>
          <p:cNvSpPr txBox="1">
            <a:spLocks noGrp="1"/>
          </p:cNvSpPr>
          <p:nvPr>
            <p:ph type="title"/>
          </p:nvPr>
        </p:nvSpPr>
        <p:spPr>
          <a:xfrm>
            <a:off x="956604" y="899865"/>
            <a:ext cx="10297550" cy="647582"/>
          </a:xfrm>
          <a:prstGeom prst="rect">
            <a:avLst/>
          </a:prstGeom>
        </p:spPr>
        <p:txBody>
          <a:bodyPr lIns="121900" tIns="121900" rIns="121900" bIns="121900" anchor="t" anchorCtr="0">
            <a:noAutofit/>
          </a:bodyPr>
          <a:lstStyle/>
          <a:p>
            <a:pPr algn="just"/>
            <a:r>
              <a:rPr lang="vi-VN" sz="2800">
                <a:solidFill>
                  <a:srgbClr val="6AA84F"/>
                </a:solidFill>
              </a:rPr>
              <a:t>Tìm hiểu mô hình nông nghiệp không chất thải? Liệu mô hình này có hiệu quả trong việc phát triển bền vững trong thời đại 4.0</a:t>
            </a:r>
          </a:p>
        </p:txBody>
      </p:sp>
      <p:pic>
        <p:nvPicPr>
          <p:cNvPr id="8194" name="Picture 2" descr="n35 zalo Dinhtuanly">
            <a:extLst>
              <a:ext uri="{FF2B5EF4-FFF2-40B4-BE49-F238E27FC236}">
                <a16:creationId xmlns:a16="http://schemas.microsoft.com/office/drawing/2014/main" id="{3F320BC3-AA47-D15B-4E7A-94325C854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086400"/>
            <a:ext cx="5091270" cy="381845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536423"/>
      </p:ext>
    </p:extLst>
  </p:cSld>
  <p:clrMapOvr>
    <a:masterClrMapping/>
  </p:clrMapOvr>
  <p:transition spd="slow">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29" descr="n35 zalo Dinhtuanly"/>
          <p:cNvSpPr txBox="1">
            <a:spLocks noGrp="1"/>
          </p:cNvSpPr>
          <p:nvPr>
            <p:ph type="ctrTitle" idx="4294967295"/>
          </p:nvPr>
        </p:nvSpPr>
        <p:spPr>
          <a:xfrm>
            <a:off x="6898105" y="-160422"/>
            <a:ext cx="4737684" cy="846221"/>
          </a:xfrm>
          <a:prstGeom prst="rect">
            <a:avLst/>
          </a:prstGeom>
        </p:spPr>
        <p:txBody>
          <a:bodyPr spcFirstLastPara="1" vert="horz" wrap="square" lIns="121900" tIns="121900" rIns="121900" bIns="121900" rtlCol="0" anchor="ctr" anchorCtr="0">
            <a:noAutofit/>
          </a:bodyPr>
          <a:lstStyle/>
          <a:p>
            <a:pPr algn="r">
              <a:lnSpc>
                <a:spcPct val="150000"/>
              </a:lnSpc>
              <a:spcBef>
                <a:spcPts val="0"/>
              </a:spcBef>
            </a:pPr>
            <a:r>
              <a:rPr lang="vi-VN" sz="3600" b="1">
                <a:latin typeface="#9Slide03 Ample" panose="02000000000000000000" pitchFamily="2" charset="0"/>
              </a:rPr>
              <a:t>NỘI DUNG CẦN LƯU Ý</a:t>
            </a:r>
          </a:p>
        </p:txBody>
      </p:sp>
      <p:sp>
        <p:nvSpPr>
          <p:cNvPr id="513" name="Google Shape;513;p29" descr="n35 zalo Dinhtuanly"/>
          <p:cNvSpPr txBox="1">
            <a:spLocks noGrp="1"/>
          </p:cNvSpPr>
          <p:nvPr>
            <p:ph type="sldNum" idx="12"/>
          </p:nvPr>
        </p:nvSpPr>
        <p:spPr>
          <a:xfrm>
            <a:off x="10823979" y="557417"/>
            <a:ext cx="731600" cy="524800"/>
          </a:xfrm>
          <a:prstGeom prst="rect">
            <a:avLst/>
          </a:prstGeom>
        </p:spPr>
        <p:txBody>
          <a:bodyPr spcFirstLastPara="1" vert="horz" wrap="square" lIns="121900" tIns="121900" rIns="121900" bIns="121900"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sz="1200" b="0" i="0" u="none" strike="noStrike" kern="1200" cap="none" spc="0" normalizeH="0" baseline="0" noProof="0">
              <a:ln>
                <a:noFill/>
              </a:ln>
              <a:solidFill>
                <a:srgbClr val="FFFFFF"/>
              </a:solidFill>
              <a:effectLst/>
              <a:uLnTx/>
              <a:uFillTx/>
              <a:latin typeface="Calibri"/>
              <a:ea typeface="+mn-ea"/>
              <a:cs typeface="+mn-cs"/>
            </a:endParaRPr>
          </a:p>
        </p:txBody>
      </p:sp>
      <p:sp>
        <p:nvSpPr>
          <p:cNvPr id="11" name="Shape 161" descr="n35 zalo Dinhtuanly">
            <a:extLst>
              <a:ext uri="{FF2B5EF4-FFF2-40B4-BE49-F238E27FC236}">
                <a16:creationId xmlns:a16="http://schemas.microsoft.com/office/drawing/2014/main" id="{345A2978-60A6-9333-E186-81E3C9B4BDB3}"/>
              </a:ext>
            </a:extLst>
          </p:cNvPr>
          <p:cNvSpPr txBox="1">
            <a:spLocks/>
          </p:cNvSpPr>
          <p:nvPr/>
        </p:nvSpPr>
        <p:spPr>
          <a:xfrm>
            <a:off x="758360" y="4213015"/>
            <a:ext cx="3337085" cy="2103120"/>
          </a:xfrm>
          <a:prstGeom prst="rect">
            <a:avLst/>
          </a:prstGeom>
          <a:solidFill>
            <a:schemeClr val="bg1">
              <a:alpha val="60000"/>
            </a:schemeClr>
          </a:solidFill>
        </p:spPr>
        <p:txBody>
          <a:bodyPr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vi-VN" sz="2000"/>
              <a:t>Môi trường sống của con người đang dần bị phá hủy, gây ra biến đổi khí hậu và các hiện tượng thiên tai nguy hiểm do tác động tiêu cực từ các hoạt động của con người</a:t>
            </a:r>
            <a:r>
              <a:rPr lang="en-US" sz="2000"/>
              <a:t>.</a:t>
            </a:r>
            <a:endParaRPr lang="vi-VN" sz="2000"/>
          </a:p>
        </p:txBody>
      </p:sp>
      <p:sp>
        <p:nvSpPr>
          <p:cNvPr id="12" name="Shape 161" descr="n35 zalo Dinhtuanly">
            <a:extLst>
              <a:ext uri="{FF2B5EF4-FFF2-40B4-BE49-F238E27FC236}">
                <a16:creationId xmlns:a16="http://schemas.microsoft.com/office/drawing/2014/main" id="{BAC69CE5-4CEF-8D4D-C0F4-B64E7343852A}"/>
              </a:ext>
            </a:extLst>
          </p:cNvPr>
          <p:cNvSpPr txBox="1">
            <a:spLocks/>
          </p:cNvSpPr>
          <p:nvPr/>
        </p:nvSpPr>
        <p:spPr>
          <a:xfrm>
            <a:off x="4456735" y="4232065"/>
            <a:ext cx="3279519" cy="2103120"/>
          </a:xfrm>
          <a:prstGeom prst="rect">
            <a:avLst/>
          </a:prstGeom>
          <a:solidFill>
            <a:schemeClr val="bg1">
              <a:alpha val="60000"/>
            </a:schemeClr>
          </a:solidFill>
        </p:spPr>
        <p:txBody>
          <a:bodyPr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vi-VN" sz="2000"/>
              <a:t>Việc xây dựng và thực hiện kế hoạch, chương trình, biện pháp hành động để bảo vệ môi trường có vai trò quan trọng trong chiến lược phát triển của các quốc gia</a:t>
            </a:r>
            <a:r>
              <a:rPr lang="en-US" sz="2000"/>
              <a:t>.</a:t>
            </a:r>
            <a:endParaRPr lang="vi-VN" sz="2000"/>
          </a:p>
        </p:txBody>
      </p:sp>
      <p:grpSp>
        <p:nvGrpSpPr>
          <p:cNvPr id="16" name="Group 15" descr="n35 zalo Dinhtuanly">
            <a:extLst>
              <a:ext uri="{FF2B5EF4-FFF2-40B4-BE49-F238E27FC236}">
                <a16:creationId xmlns:a16="http://schemas.microsoft.com/office/drawing/2014/main" id="{DDBF0A33-4DD5-3DDC-B49E-795AB9D30CBB}"/>
              </a:ext>
            </a:extLst>
          </p:cNvPr>
          <p:cNvGrpSpPr/>
          <p:nvPr/>
        </p:nvGrpSpPr>
        <p:grpSpPr>
          <a:xfrm>
            <a:off x="7961933" y="677299"/>
            <a:ext cx="3512790" cy="3513440"/>
            <a:chOff x="7961933" y="677299"/>
            <a:chExt cx="3512790" cy="3513440"/>
          </a:xfrm>
        </p:grpSpPr>
        <p:sp>
          <p:nvSpPr>
            <p:cNvPr id="5" name="Oval 4">
              <a:extLst>
                <a:ext uri="{FF2B5EF4-FFF2-40B4-BE49-F238E27FC236}">
                  <a16:creationId xmlns:a16="http://schemas.microsoft.com/office/drawing/2014/main" id="{ECF89612-D02E-FACF-84B8-933A646A6CBF}"/>
                </a:ext>
              </a:extLst>
            </p:cNvPr>
            <p:cNvSpPr/>
            <p:nvPr/>
          </p:nvSpPr>
          <p:spPr>
            <a:xfrm>
              <a:off x="7961933" y="677299"/>
              <a:ext cx="3512790" cy="351344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pic>
          <p:nvPicPr>
            <p:cNvPr id="9222" name="Picture 6" descr="Chung tay bảo vệ môi trường là trách nhiệm của cộng đồng - Senid.com.v">
              <a:extLst>
                <a:ext uri="{FF2B5EF4-FFF2-40B4-BE49-F238E27FC236}">
                  <a16:creationId xmlns:a16="http://schemas.microsoft.com/office/drawing/2014/main" id="{F4101E4C-BA62-FC91-67BF-240ADC75D4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12" r="9931"/>
            <a:stretch/>
          </p:blipFill>
          <p:spPr bwMode="auto">
            <a:xfrm>
              <a:off x="8096041" y="820905"/>
              <a:ext cx="3262046" cy="3257679"/>
            </a:xfrm>
            <a:prstGeom prst="ellipse">
              <a:avLst/>
            </a:prstGeom>
            <a:noFill/>
            <a:ln w="28575">
              <a:solidFill>
                <a:schemeClr val="bg1"/>
              </a:solidFill>
            </a:ln>
            <a:extLst>
              <a:ext uri="{909E8E84-426E-40DD-AFC4-6F175D3DCCD1}">
                <a14:hiddenFill xmlns:a14="http://schemas.microsoft.com/office/drawing/2010/main">
                  <a:solidFill>
                    <a:srgbClr val="FFFFFF"/>
                  </a:solidFill>
                </a14:hiddenFill>
              </a:ext>
            </a:extLst>
          </p:spPr>
        </p:pic>
      </p:grpSp>
      <p:sp>
        <p:nvSpPr>
          <p:cNvPr id="15" name="Shape 161" descr="n35 zalo Dinhtuanly">
            <a:extLst>
              <a:ext uri="{FF2B5EF4-FFF2-40B4-BE49-F238E27FC236}">
                <a16:creationId xmlns:a16="http://schemas.microsoft.com/office/drawing/2014/main" id="{1B5A91BE-B1A6-9FA0-16BF-C0778A55C042}"/>
              </a:ext>
            </a:extLst>
          </p:cNvPr>
          <p:cNvSpPr txBox="1">
            <a:spLocks/>
          </p:cNvSpPr>
          <p:nvPr/>
        </p:nvSpPr>
        <p:spPr>
          <a:xfrm>
            <a:off x="8096041" y="4251115"/>
            <a:ext cx="3262046" cy="2049468"/>
          </a:xfrm>
          <a:prstGeom prst="rect">
            <a:avLst/>
          </a:prstGeom>
          <a:solidFill>
            <a:schemeClr val="bg1">
              <a:alpha val="60000"/>
            </a:schemeClr>
          </a:solidFill>
        </p:spPr>
        <p:txBody>
          <a:bodyPr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vi-VN" sz="2200"/>
              <a:t>Để bảo vệ môi trường cần có sự chung tay của mỗi cá nhân và cộng đồng</a:t>
            </a:r>
          </a:p>
        </p:txBody>
      </p:sp>
      <p:grpSp>
        <p:nvGrpSpPr>
          <p:cNvPr id="17" name="Group 16" descr="n35 zalo Dinhtuanly">
            <a:extLst>
              <a:ext uri="{FF2B5EF4-FFF2-40B4-BE49-F238E27FC236}">
                <a16:creationId xmlns:a16="http://schemas.microsoft.com/office/drawing/2014/main" id="{5F562095-61FF-9832-F664-F62FA9AA2689}"/>
              </a:ext>
            </a:extLst>
          </p:cNvPr>
          <p:cNvGrpSpPr/>
          <p:nvPr/>
        </p:nvGrpSpPr>
        <p:grpSpPr>
          <a:xfrm>
            <a:off x="4335594" y="681546"/>
            <a:ext cx="3504329" cy="3504329"/>
            <a:chOff x="4335594" y="681546"/>
            <a:chExt cx="3504329" cy="3504329"/>
          </a:xfrm>
        </p:grpSpPr>
        <p:sp>
          <p:nvSpPr>
            <p:cNvPr id="7" name="Teardrop 6">
              <a:extLst>
                <a:ext uri="{FF2B5EF4-FFF2-40B4-BE49-F238E27FC236}">
                  <a16:creationId xmlns:a16="http://schemas.microsoft.com/office/drawing/2014/main" id="{C79E48BC-B421-E8F7-83F7-94F4C6BC4B41}"/>
                </a:ext>
              </a:extLst>
            </p:cNvPr>
            <p:cNvSpPr/>
            <p:nvPr/>
          </p:nvSpPr>
          <p:spPr>
            <a:xfrm rot="2700000">
              <a:off x="4335594" y="681546"/>
              <a:ext cx="3504329" cy="3504329"/>
            </a:xfrm>
            <a:prstGeom prst="teardrop">
              <a:avLst>
                <a:gd name="adj" fmla="val 1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pic>
          <p:nvPicPr>
            <p:cNvPr id="9220" name="Picture 4" descr="Vi phạm các quy định về bảo vệ môi trường đất sẽ bị xử phạt như thế nào?">
              <a:extLst>
                <a:ext uri="{FF2B5EF4-FFF2-40B4-BE49-F238E27FC236}">
                  <a16:creationId xmlns:a16="http://schemas.microsoft.com/office/drawing/2014/main" id="{0F45CF8D-24AE-9DC6-C27B-D9E5CC1F59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103" r="8975"/>
            <a:stretch/>
          </p:blipFill>
          <p:spPr bwMode="auto">
            <a:xfrm>
              <a:off x="4456735" y="801856"/>
              <a:ext cx="3279519" cy="3286591"/>
            </a:xfrm>
            <a:prstGeom prst="ellipse">
              <a:avLst/>
            </a:prstGeom>
            <a:noFill/>
            <a:ln w="28575">
              <a:solidFill>
                <a:schemeClr val="bg1"/>
              </a:solidFill>
            </a:ln>
            <a:extLst>
              <a:ext uri="{909E8E84-426E-40DD-AFC4-6F175D3DCCD1}">
                <a14:hiddenFill xmlns:a14="http://schemas.microsoft.com/office/drawing/2010/main">
                  <a:solidFill>
                    <a:srgbClr val="FFFFFF"/>
                  </a:solidFill>
                </a14:hiddenFill>
              </a:ext>
            </a:extLst>
          </p:spPr>
        </p:pic>
      </p:grpSp>
      <p:grpSp>
        <p:nvGrpSpPr>
          <p:cNvPr id="18" name="Group 17" descr="n35 zalo Dinhtuanly">
            <a:extLst>
              <a:ext uri="{FF2B5EF4-FFF2-40B4-BE49-F238E27FC236}">
                <a16:creationId xmlns:a16="http://schemas.microsoft.com/office/drawing/2014/main" id="{8C58CCD4-26F0-BC3E-2DBE-02544B373335}"/>
              </a:ext>
            </a:extLst>
          </p:cNvPr>
          <p:cNvGrpSpPr/>
          <p:nvPr/>
        </p:nvGrpSpPr>
        <p:grpSpPr>
          <a:xfrm>
            <a:off x="705025" y="681546"/>
            <a:ext cx="3504329" cy="3504329"/>
            <a:chOff x="705025" y="681546"/>
            <a:chExt cx="3504329" cy="3504329"/>
          </a:xfrm>
        </p:grpSpPr>
        <p:sp>
          <p:nvSpPr>
            <p:cNvPr id="9" name="Teardrop 8">
              <a:extLst>
                <a:ext uri="{FF2B5EF4-FFF2-40B4-BE49-F238E27FC236}">
                  <a16:creationId xmlns:a16="http://schemas.microsoft.com/office/drawing/2014/main" id="{BDDCED36-C484-8213-7712-9D91471FC3B4}"/>
                </a:ext>
              </a:extLst>
            </p:cNvPr>
            <p:cNvSpPr/>
            <p:nvPr/>
          </p:nvSpPr>
          <p:spPr>
            <a:xfrm rot="2700000">
              <a:off x="705025" y="681546"/>
              <a:ext cx="3504329" cy="3504329"/>
            </a:xfrm>
            <a:prstGeom prst="teardrop">
              <a:avLst>
                <a:gd name="adj" fmla="val 1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pic>
          <p:nvPicPr>
            <p:cNvPr id="9218" name="Picture 2" descr="Biến đổi khí hậu và tác động của biến đổi khí hậu">
              <a:extLst>
                <a:ext uri="{FF2B5EF4-FFF2-40B4-BE49-F238E27FC236}">
                  <a16:creationId xmlns:a16="http://schemas.microsoft.com/office/drawing/2014/main" id="{A9CBD199-4274-A43C-3E53-0A0B0488EB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164" r="25251"/>
            <a:stretch/>
          </p:blipFill>
          <p:spPr bwMode="auto">
            <a:xfrm>
              <a:off x="815927" y="801856"/>
              <a:ext cx="3279518" cy="3257679"/>
            </a:xfrm>
            <a:prstGeom prst="ellipse">
              <a:avLst/>
            </a:prstGeom>
            <a:noFill/>
            <a:ln w="28575">
              <a:solidFill>
                <a:schemeClr val="bg1"/>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46132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500"/>
                            </p:stCondLst>
                            <p:childTnLst>
                              <p:par>
                                <p:cTn id="35" presetID="42"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11;p29" descr="n35 zalo Dinhtuanly">
            <a:extLst>
              <a:ext uri="{FF2B5EF4-FFF2-40B4-BE49-F238E27FC236}">
                <a16:creationId xmlns:a16="http://schemas.microsoft.com/office/drawing/2014/main" id="{1A889DDF-F879-85AC-A6D6-54F31A397ADE}"/>
              </a:ext>
            </a:extLst>
          </p:cNvPr>
          <p:cNvSpPr txBox="1">
            <a:spLocks/>
          </p:cNvSpPr>
          <p:nvPr/>
        </p:nvSpPr>
        <p:spPr>
          <a:xfrm>
            <a:off x="2056433" y="2489824"/>
            <a:ext cx="8282400" cy="1546400"/>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gn="ctr">
              <a:lnSpc>
                <a:spcPct val="150000"/>
              </a:lnSpc>
              <a:spcBef>
                <a:spcPts val="0"/>
              </a:spcBef>
            </a:pPr>
            <a:r>
              <a:rPr lang="en-US" sz="9600" b="1">
                <a:solidFill>
                  <a:schemeClr val="bg1"/>
                </a:solidFill>
                <a:latin typeface="#9Slide03 Ample" panose="02000000000000000000" pitchFamily="2" charset="0"/>
              </a:rPr>
              <a:t>THANH YOU</a:t>
            </a:r>
          </a:p>
        </p:txBody>
      </p:sp>
    </p:spTree>
    <p:extLst>
      <p:ext uri="{BB962C8B-B14F-4D97-AF65-F5344CB8AC3E}">
        <p14:creationId xmlns:p14="http://schemas.microsoft.com/office/powerpoint/2010/main" val="31693800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descr="n35 zalo Dinhtuanly"/>
          <p:cNvPicPr>
            <a:picLocks noChangeAspect="1" noChangeArrowheads="1"/>
          </p:cNvPicPr>
          <p:nvPr/>
        </p:nvPicPr>
        <p:blipFill rotWithShape="1">
          <a:blip r:embed="rId4">
            <a:extLst>
              <a:ext uri="{28A0092B-C50C-407E-A947-70E740481C1C}">
                <a14:useLocalDpi xmlns:a14="http://schemas.microsoft.com/office/drawing/2010/main" val="0"/>
              </a:ext>
            </a:extLst>
          </a:blip>
          <a:srcRect t="3850" b="3850"/>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descr="n35 zalo Dinhtuanly"/>
          <p:cNvSpPr/>
          <p:nvPr/>
        </p:nvSpPr>
        <p:spPr>
          <a:xfrm>
            <a:off x="834571" y="440860"/>
            <a:ext cx="10522857" cy="2227943"/>
          </a:xfrm>
          <a:prstGeom prst="snip2DiagRect">
            <a:avLst/>
          </a:prstGeom>
          <a:solidFill>
            <a:schemeClr val="accent1">
              <a:lumMod val="40000"/>
              <a:lumOff val="6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rPr>
              <a:t>Câu hỏi 1: </a:t>
            </a:r>
            <a:r>
              <a:rPr lang="en-US" sz="3200">
                <a:solidFill>
                  <a:schemeClr val="tx1"/>
                </a:solidFill>
                <a:latin typeface="#9Slide03 AllRoundGothic" panose="020B0703020202020104" pitchFamily="34" charset="0"/>
              </a:rPr>
              <a:t>Thực trạng không khí có nhiều khói , bụi, hơi, có sự lan tỏa mùi lạ, làm giảm tầm nhìn xa, gây hại cho sức khỏe sinh vật và con người là gì</a:t>
            </a:r>
            <a:r>
              <a:rPr lang="en-US" sz="3600" b="1">
                <a:solidFill>
                  <a:schemeClr val="tx1"/>
                </a:solidFill>
              </a:rPr>
              <a:t>?</a:t>
            </a:r>
          </a:p>
        </p:txBody>
      </p:sp>
      <p:sp>
        <p:nvSpPr>
          <p:cNvPr id="50" name="Snip Diagonal Corner Rectangle 49" descr="n35 zalo Dinhtuanly"/>
          <p:cNvSpPr/>
          <p:nvPr/>
        </p:nvSpPr>
        <p:spPr>
          <a:xfrm>
            <a:off x="6766561" y="2832624"/>
            <a:ext cx="4585524" cy="1242988"/>
          </a:xfrm>
          <a:prstGeom prst="snip2DiagRect">
            <a:avLst/>
          </a:prstGeom>
          <a:solidFill>
            <a:srgbClr val="222128">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bg1"/>
                </a:solidFill>
              </a:rPr>
              <a:t>Ô nhiễm không khí</a:t>
            </a:r>
          </a:p>
        </p:txBody>
      </p:sp>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9754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descr="n35 zalo Dinhtuanly"/>
          <p:cNvPicPr>
            <a:picLocks noChangeAspect="1" noChangeArrowheads="1"/>
          </p:cNvPicPr>
          <p:nvPr/>
        </p:nvPicPr>
        <p:blipFill rotWithShape="1">
          <a:blip r:embed="rId4">
            <a:extLst>
              <a:ext uri="{28A0092B-C50C-407E-A947-70E740481C1C}">
                <a14:useLocalDpi xmlns:a14="http://schemas.microsoft.com/office/drawing/2010/main" val="0"/>
              </a:ext>
            </a:extLst>
          </a:blip>
          <a:srcRect l="3524" r="3524"/>
          <a:stretch/>
        </p:blipFill>
        <p:spPr bwMode="auto">
          <a:xfrm>
            <a:off x="3048" y="1714"/>
            <a:ext cx="12188952" cy="68562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descr="n35 zalo Dinhtuanly">
            <a:extLst>
              <a:ext uri="{FF2B5EF4-FFF2-40B4-BE49-F238E27FC236}">
                <a16:creationId xmlns:a16="http://schemas.microsoft.com/office/drawing/2014/main" id="{DEAAAB22-734E-4DF7-98FA-43DD2FBD030B}"/>
              </a:ext>
            </a:extLst>
          </p:cNvPr>
          <p:cNvSpPr/>
          <p:nvPr/>
        </p:nvSpPr>
        <p:spPr>
          <a:xfrm>
            <a:off x="0" y="-311"/>
            <a:ext cx="12188952" cy="6856719"/>
          </a:xfrm>
          <a:prstGeom prst="rect">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0" name="Snip Diagonal Corner Rectangle 49" descr="n35 zalo Dinhtuanly"/>
          <p:cNvSpPr/>
          <p:nvPr/>
        </p:nvSpPr>
        <p:spPr>
          <a:xfrm>
            <a:off x="7090117" y="2751973"/>
            <a:ext cx="5063783" cy="1547788"/>
          </a:xfrm>
          <a:prstGeom prst="snip2DiagRect">
            <a:avLst/>
          </a:prstGeom>
          <a:solidFill>
            <a:srgbClr val="4F6A8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noProof="0">
                <a:solidFill>
                  <a:prstClr val="white"/>
                </a:solidFill>
                <a:latin typeface="Calibri" panose="020F0502020204030204"/>
              </a:rPr>
              <a:t>Ăn phải rác thải nhựa</a:t>
            </a:r>
            <a:endParaRPr kumimoji="0" lang="en-US" sz="4000" b="1" i="0" u="none" strike="noStrike" kern="1200" cap="none" spc="0" normalizeH="0" baseline="0" noProof="0">
              <a:ln>
                <a:noFill/>
              </a:ln>
              <a:solidFill>
                <a:prstClr val="white"/>
              </a:solidFill>
              <a:effectLst/>
              <a:uLnTx/>
              <a:uFillTx/>
              <a:latin typeface="Calibri" panose="020F0502020204030204"/>
            </a:endParaRPr>
          </a:p>
        </p:txBody>
      </p:sp>
      <p:sp>
        <p:nvSpPr>
          <p:cNvPr id="7" name="Snip Diagonal Corner Rectangle 6" descr="n35 zalo Dinhtuanly"/>
          <p:cNvSpPr/>
          <p:nvPr/>
        </p:nvSpPr>
        <p:spPr>
          <a:xfrm>
            <a:off x="834573" y="410936"/>
            <a:ext cx="10522857" cy="1833501"/>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en-US" sz="3200" b="1">
                <a:solidFill>
                  <a:prstClr val="white"/>
                </a:solidFill>
                <a:latin typeface="Calibri" panose="020F0502020204030204"/>
              </a:rPr>
              <a:t>Câu hỏi 2: </a:t>
            </a:r>
            <a:r>
              <a:rPr lang="en-US" sz="3200" b="1">
                <a:latin typeface="#9Slide03 AllRoundGothic" panose="020B0703020202020104" pitchFamily="34" charset="0"/>
              </a:rPr>
              <a:t>Nguyên nhân trực tiếp làm hàng loạt các sinh vật biển khổng lồ chết và trôi dạt vào bờ là gì?</a:t>
            </a:r>
          </a:p>
        </p:txBody>
      </p:sp>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4631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2" descr="n35 zalo Dinhtuanly"/>
          <p:cNvPicPr>
            <a:picLocks noChangeAspect="1" noChangeArrowheads="1"/>
          </p:cNvPicPr>
          <p:nvPr/>
        </p:nvPicPr>
        <p:blipFill rotWithShape="1">
          <a:blip r:embed="rId4">
            <a:extLst>
              <a:ext uri="{28A0092B-C50C-407E-A947-70E740481C1C}">
                <a14:useLocalDpi xmlns:a14="http://schemas.microsoft.com/office/drawing/2010/main" val="0"/>
              </a:ext>
            </a:extLst>
          </a:blip>
          <a:srcRect t="5051" b="505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
        <p:nvSpPr>
          <p:cNvPr id="5" name="Snip Diagonal Corner Rectangle 4" descr="n35 zalo Dinhtuanly"/>
          <p:cNvSpPr/>
          <p:nvPr/>
        </p:nvSpPr>
        <p:spPr>
          <a:xfrm>
            <a:off x="834571" y="451130"/>
            <a:ext cx="10522857" cy="2227943"/>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3200" b="1">
                <a:solidFill>
                  <a:schemeClr val="tx1"/>
                </a:solidFill>
                <a:latin typeface="Calibri" panose="020F0502020204030204"/>
              </a:rPr>
              <a:t>Câu hỏi 3: </a:t>
            </a:r>
            <a:r>
              <a:rPr lang="en-US" sz="3200">
                <a:solidFill>
                  <a:schemeClr val="tx1"/>
                </a:solidFill>
                <a:latin typeface="#9Slide03 AmpleSoft Bold" panose="02000000000000000000" pitchFamily="2" charset="0"/>
              </a:rPr>
              <a:t>Hiện tượng chính làm nước biển dâng cao gây biến đổi khí hậu là gì</a:t>
            </a:r>
            <a:r>
              <a:rPr lang="en-US" sz="3200" b="1">
                <a:solidFill>
                  <a:schemeClr val="tx1"/>
                </a:solidFill>
                <a:latin typeface="#9Slide03 AmpleSoft Bold" panose="02000000000000000000" pitchFamily="2" charset="0"/>
              </a:rPr>
              <a:t> </a:t>
            </a:r>
            <a:r>
              <a:rPr lang="en-US" sz="3200" b="1">
                <a:solidFill>
                  <a:schemeClr val="tx1"/>
                </a:solidFill>
                <a:latin typeface="Calibri" panose="020F0502020204030204"/>
              </a:rPr>
              <a:t>?</a:t>
            </a:r>
          </a:p>
        </p:txBody>
      </p:sp>
      <p:sp>
        <p:nvSpPr>
          <p:cNvPr id="8" name="Snip Diagonal Corner Rectangle 7" descr="n35 zalo Dinhtuanly"/>
          <p:cNvSpPr/>
          <p:nvPr/>
        </p:nvSpPr>
        <p:spPr>
          <a:xfrm>
            <a:off x="6441441" y="3332481"/>
            <a:ext cx="4910644" cy="1728087"/>
          </a:xfrm>
          <a:prstGeom prst="snip2DiagRect">
            <a:avLst>
              <a:gd name="adj1" fmla="val 50000"/>
              <a:gd name="adj2" fmla="val 16667"/>
            </a:avLst>
          </a:prstGeom>
          <a:solidFill>
            <a:srgbClr val="8BAAD8">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lnSpc>
                <a:spcPct val="150000"/>
              </a:lnSpc>
              <a:defRPr/>
            </a:pPr>
            <a:r>
              <a:rPr lang="en-US" sz="3200" b="1">
                <a:solidFill>
                  <a:srgbClr val="002060"/>
                </a:solidFill>
                <a:latin typeface="#9Slide03 Ample" panose="02000000000000000000" pitchFamily="2" charset="0"/>
              </a:rPr>
              <a:t>Hiện tượng tan băng ở vùng cực</a:t>
            </a:r>
          </a:p>
        </p:txBody>
      </p:sp>
    </p:spTree>
    <p:extLst>
      <p:ext uri="{BB962C8B-B14F-4D97-AF65-F5344CB8AC3E}">
        <p14:creationId xmlns:p14="http://schemas.microsoft.com/office/powerpoint/2010/main" val="46162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900" decel="100000" fill="hold"/>
                                        <p:tgtEl>
                                          <p:spTgt spid="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n35 zalo Dinhtuanly"/>
          <p:cNvPicPr>
            <a:picLocks noChangeAspect="1"/>
          </p:cNvPicPr>
          <p:nvPr/>
        </p:nvPicPr>
        <p:blipFill rotWithShape="1">
          <a:blip r:embed="rId4"/>
          <a:srcRect l="2507" t="-153" r="13427" b="153"/>
          <a:stretch/>
        </p:blipFill>
        <p:spPr>
          <a:xfrm>
            <a:off x="-19837" y="-33323"/>
            <a:ext cx="12211837" cy="6870749"/>
          </a:xfrm>
          <a:prstGeom prst="rect">
            <a:avLst/>
          </a:prstGeom>
          <a:ln>
            <a:noFill/>
          </a:ln>
        </p:spPr>
      </p:pic>
      <p:pic>
        <p:nvPicPr>
          <p:cNvPr id="46" name="Picture 45" descr="n35 zalo Dinhtuanly">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
        <p:nvSpPr>
          <p:cNvPr id="6" name="Snip Diagonal Corner Rectangle 5" descr="n35 zalo Dinhtuanly"/>
          <p:cNvSpPr/>
          <p:nvPr/>
        </p:nvSpPr>
        <p:spPr>
          <a:xfrm>
            <a:off x="834573" y="741681"/>
            <a:ext cx="10522857" cy="1897199"/>
          </a:xfrm>
          <a:prstGeom prst="snip2DiagRect">
            <a:avLst/>
          </a:prstGeom>
          <a:solidFill>
            <a:srgbClr val="33394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lang="en-US" sz="3200" b="1">
                <a:solidFill>
                  <a:prstClr val="white"/>
                </a:solidFill>
                <a:latin typeface="Calibri" panose="020F0502020204030204"/>
              </a:rPr>
              <a:t>Câu hỏi 4: </a:t>
            </a:r>
            <a:r>
              <a:rPr lang="en-US" sz="3200">
                <a:latin typeface="#9Slide03 AllRoundGothic" panose="020B0703020202020104" pitchFamily="34" charset="0"/>
              </a:rPr>
              <a:t>Căn bệnh ngày càng phổ biển đặc biệt ở các làng nghề sản xuất</a:t>
            </a:r>
            <a:r>
              <a:rPr lang="en-US" sz="3200" b="1">
                <a:solidFill>
                  <a:prstClr val="white"/>
                </a:solidFill>
                <a:latin typeface="Calibri" panose="020F0502020204030204"/>
              </a:rPr>
              <a:t>?</a:t>
            </a:r>
          </a:p>
        </p:txBody>
      </p:sp>
      <p:sp>
        <p:nvSpPr>
          <p:cNvPr id="7" name="Rectangle 6" descr="n35 zalo Dinhtuanly"/>
          <p:cNvSpPr/>
          <p:nvPr/>
        </p:nvSpPr>
        <p:spPr>
          <a:xfrm>
            <a:off x="-19837" y="3931920"/>
            <a:ext cx="8930640" cy="1209040"/>
          </a:xfrm>
          <a:prstGeom prst="rect">
            <a:avLst/>
          </a:prstGeom>
          <a:solidFill>
            <a:srgbClr val="0E0D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Snip Diagonal Corner Rectangle 7" descr="n35 zalo Dinhtuanly"/>
          <p:cNvSpPr/>
          <p:nvPr/>
        </p:nvSpPr>
        <p:spPr>
          <a:xfrm>
            <a:off x="1976363" y="3931920"/>
            <a:ext cx="3870960" cy="1209040"/>
          </a:xfrm>
          <a:prstGeom prst="snip2DiagRect">
            <a:avLst/>
          </a:prstGeom>
          <a:solidFill>
            <a:srgbClr val="0E0D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5400" b="1">
                <a:solidFill>
                  <a:prstClr val="white"/>
                </a:solidFill>
                <a:latin typeface="#9Slide03 Bebas Neue Bold" panose="020B0606020202050201" pitchFamily="34" charset="0"/>
              </a:rPr>
              <a:t>Bệnh ung thư</a:t>
            </a:r>
          </a:p>
        </p:txBody>
      </p:sp>
    </p:spTree>
    <p:extLst>
      <p:ext uri="{BB962C8B-B14F-4D97-AF65-F5344CB8AC3E}">
        <p14:creationId xmlns:p14="http://schemas.microsoft.com/office/powerpoint/2010/main" val="191933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900" decel="100000" fill="hold"/>
                                        <p:tgtEl>
                                          <p:spTgt spid="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72&quot;/&gt;&lt;/object&gt;&lt;object type=&quot;3&quot; unique_id=&quot;10004&quot;&gt;&lt;property id=&quot;20148&quot; value=&quot;5&quot;/&gt;&lt;property id=&quot;20300&quot; value=&quot;Slide 2&quot;/&gt;&lt;property id=&quot;20307&quot; value=&quot;277&quot;/&gt;&lt;/object&gt;&lt;object type=&quot;3&quot; unique_id=&quot;10005&quot;&gt;&lt;property id=&quot;20148&quot; value=&quot;5&quot;/&gt;&lt;property id=&quot;20300&quot; value=&quot;Slide 3&quot;/&gt;&lt;property id=&quot;20307&quot; value=&quot;278&quot;/&gt;&lt;/object&gt;&lt;object type=&quot;3&quot; unique_id=&quot;10006&quot;&gt;&lt;property id=&quot;20148&quot; value=&quot;5&quot;/&gt;&lt;property id=&quot;20300&quot; value=&quot;Slide 4&quot;/&gt;&lt;property id=&quot;20307&quot; value=&quot;279&quot;/&gt;&lt;/object&gt;&lt;object type=&quot;3&quot; unique_id=&quot;10007&quot;&gt;&lt;property id=&quot;20148&quot; value=&quot;5&quot;/&gt;&lt;property id=&quot;20300&quot; value=&quot;Slide 5&quot;/&gt;&lt;property id=&quot;20307&quot; value=&quot;280&quot;/&gt;&lt;/object&gt;&lt;object type=&quot;3&quot; unique_id=&quot;10008&quot;&gt;&lt;property id=&quot;20148&quot; value=&quot;5&quot;/&gt;&lt;property id=&quot;20300&quot; value=&quot;Slide 6&quot;/&gt;&lt;property id=&quot;20307&quot; value=&quot;281&quot;/&gt;&lt;/object&gt;&lt;object type=&quot;3&quot; unique_id=&quot;10009&quot;&gt;&lt;property id=&quot;20148&quot; value=&quot;5&quot;/&gt;&lt;property id=&quot;20300&quot; value=&quot;Slide 7&quot;/&gt;&lt;property id=&quot;20307&quot; value=&quot;282&quot;/&gt;&lt;/object&gt;&lt;object type=&quot;3&quot; unique_id=&quot;10010&quot;&gt;&lt;property id=&quot;20148&quot; value=&quot;5&quot;/&gt;&lt;property id=&quot;20300&quot; value=&quot;Slide 8 - &amp;quot;Làm tiếp nội dung bài học vào đây bạn nhé!&amp;quot;&quot;/&gt;&lt;property id=&quot;20307&quot; value=&quot;283&quot;/&gt;&lt;/object&gt;&lt;/object&gt;&lt;object type=&quot;8&quot; unique_id=&quot;10020&quot;&gt;&lt;/object&gt;&lt;/object&gt;&lt;/database&gt;"/>
  <p:tag name="MMPROD_NEXTUNIQUEID" val="10009"/>
  <p:tag name="SECTOMILLISECCONVERTED" val="1"/>
  <p:tag name="INKNOELEADERBOARD" val="-124046267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stanc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onstanc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3476</Words>
  <Application>Microsoft Office PowerPoint</Application>
  <PresentationFormat>Widescreen</PresentationFormat>
  <Paragraphs>228</Paragraphs>
  <Slides>56</Slides>
  <Notes>42</Notes>
  <HiddenSlides>0</HiddenSlides>
  <MMClips>5</MMClips>
  <ScaleCrop>false</ScaleCrop>
  <HeadingPairs>
    <vt:vector size="6" baseType="variant">
      <vt:variant>
        <vt:lpstr>Fonts Used</vt:lpstr>
      </vt:variant>
      <vt:variant>
        <vt:i4>18</vt:i4>
      </vt:variant>
      <vt:variant>
        <vt:lpstr>Theme</vt:lpstr>
      </vt:variant>
      <vt:variant>
        <vt:i4>5</vt:i4>
      </vt:variant>
      <vt:variant>
        <vt:lpstr>Slide Titles</vt:lpstr>
      </vt:variant>
      <vt:variant>
        <vt:i4>56</vt:i4>
      </vt:variant>
    </vt:vector>
  </HeadingPairs>
  <TitlesOfParts>
    <vt:vector size="79" baseType="lpstr">
      <vt:lpstr>#9Slide03 Arima Madurai Black</vt:lpstr>
      <vt:lpstr>Times New Roman</vt:lpstr>
      <vt:lpstr>#9Slide03 SVN-Kelson Sans Bold</vt:lpstr>
      <vt:lpstr>Arial</vt:lpstr>
      <vt:lpstr>Tinos</vt:lpstr>
      <vt:lpstr>Wingdings</vt:lpstr>
      <vt:lpstr>#9Slide03 Aturdida</vt:lpstr>
      <vt:lpstr>#9Slide03 Bebas Neue Bold</vt:lpstr>
      <vt:lpstr>#9Slide03 AllRoundGothic</vt:lpstr>
      <vt:lpstr>Dosis</vt:lpstr>
      <vt:lpstr>#9Slide05 Lobster</vt:lpstr>
      <vt:lpstr>#9Slide03 AmpleSoft Bold</vt:lpstr>
      <vt:lpstr>Calibri Light</vt:lpstr>
      <vt:lpstr>Sniglet</vt:lpstr>
      <vt:lpstr>#9Slide03 Maven Pro Black</vt:lpstr>
      <vt:lpstr>Playfair Display</vt:lpstr>
      <vt:lpstr>#9Slide03 Ample</vt:lpstr>
      <vt:lpstr>Calibri</vt:lpstr>
      <vt:lpstr>Office Theme</vt:lpstr>
      <vt:lpstr>Friar template</vt:lpstr>
      <vt:lpstr>Constance template</vt:lpstr>
      <vt:lpstr>1_Constance template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Thông điệp của bức tranh là gì?</vt:lpstr>
      <vt:lpstr>Sự cần thiết phải bảo vệ môi trường</vt:lpstr>
      <vt:lpstr>BẢNG PHÂN CÔNG</vt:lpstr>
      <vt:lpstr>PowerPoint Presentation</vt:lpstr>
      <vt:lpstr>HOẠT ĐỘNG NHÓM</vt:lpstr>
      <vt:lpstr>NỘI DUNG THẢO LUẬN NHÓM</vt:lpstr>
      <vt:lpstr>Các nhóm thảo luận theo phiếu học tập và báo cáo </vt:lpstr>
      <vt:lpstr>PowerPoint Presentation</vt:lpstr>
      <vt:lpstr>Môi trường là gì? Môi trường có vai trò quan trọng như thế nào đối với đời sống con người?</vt:lpstr>
      <vt:lpstr>Rác thải nhựa là gì? Vòng tuần hoàn của các hạt vi nhựa diễn ra như thế nào?</vt:lpstr>
      <vt:lpstr>PowerPoint Presentation</vt:lpstr>
      <vt:lpstr>PowerPoint Presentation</vt:lpstr>
      <vt:lpstr>Hiện nay tại Việt Nam việc thu gom và xử lý rác thải nhựa được diễn ra như thế nào? Có những biện pháp nào để có thể tận thu và xử lý rác thải nhựa hiệu quả ?</vt:lpstr>
      <vt:lpstr>PowerPoint Presentation</vt:lpstr>
      <vt:lpstr>Hiện nay tại Việt Nam việc thu gom và xử lý rác thải nhựa được diễn ra như thế nào? Có những biện pháp nào để có thể tận thu và xử lý rác thải nhựa hiệu quả ?</vt:lpstr>
      <vt:lpstr>Liên hệ bản thân con có thể thực hiện những công việc gì để hạn chế rác thải nhựa?</vt:lpstr>
      <vt:lpstr>Môi trường sống của con người đang bị những tác động tiêu cực như thế nào?</vt:lpstr>
      <vt:lpstr>Môi trường sống của con người đang bị những tác động tiêu cực như thế nào?</vt:lpstr>
      <vt:lpstr>Ô nhiễm không khí là gì?</vt:lpstr>
      <vt:lpstr>Thang đo nào cho ta biết không khí đang ở mức báo động ô nhiễm và hạn chế ra khỏi nhà?</vt:lpstr>
      <vt:lpstr>Tình hình ô nhiễm không khí ở Việt Nam như thế nào?</vt:lpstr>
      <vt:lpstr>Môi trường là gì? Môi trường có vai trò quan trọng như thế nào đối với đời sống con người?</vt:lpstr>
      <vt:lpstr>Hiện nay tại Việt Nam thực trạng bệnh ung thư diễn ra như thế nào? </vt:lpstr>
      <vt:lpstr>Theo em, nguyên nhân nào ngày càng xuất hiện nhiều làng ung thư tại Việt Nam?</vt:lpstr>
      <vt:lpstr>Liên hệ bản thân mỗi cá nhân và cộng đồng phải có những hành động thiết thực nào để làm giảm thiểu và hạn chế những hệ lụy của căn bệnh ung thư quái ác?</vt:lpstr>
      <vt:lpstr>Tại sao các quốc gia cần quan tâm đến bảo vệ môi trường? Để bảo vệ môi trường các quốc gia cần phải làm gì?</vt:lpstr>
      <vt:lpstr>Tại sao các quốc gia cần quan tâm đến bảo vệ môi trường? Để bảo vệ môi trường các quốc gia cần phải làm gì?</vt:lpstr>
      <vt:lpstr>Trong chiến lược phát triển quốc gia, Việt Nam đã có nhưng chương trình và hành động cụ thể nào để bảo vệ môi trường nhắm hướng đến sự phát triển bền vững? </vt:lpstr>
      <vt:lpstr>Các quốc gia trên thế giới đi đầu về chiến lược bảo vệ môi trường có những dự án nào hay và thiết thực?</vt:lpstr>
      <vt:lpstr>Môi trường sống của con người đang bị những tác động tiêu cực như thế nào?</vt:lpstr>
      <vt:lpstr>Môi trường sống của con người đang bị những tác động tiêu cực như thế nào?</vt:lpstr>
      <vt:lpstr>Tại sao cá nhân và cộng đồng có vai trò quan trọng trong bảo vệ môi trường?</vt:lpstr>
      <vt:lpstr>Những nguyên nhân gây ra tác hại đến môi trường sống ở khu dân cư và trường học là gì?</vt:lpstr>
      <vt:lpstr>Em hãy đề xuất các hành động thiết thực của cá nhân và cộng đồng để bảo vệ môi trường?</vt:lpstr>
      <vt:lpstr>Môi trường sống của con người đang bị những tác động tiêu cực như thế nào?</vt:lpstr>
      <vt:lpstr>Môi trường sống của con người đang bị những tác động tiêu cực như thế nào?</vt:lpstr>
      <vt:lpstr>Biến đổi khí hậu là gì?</vt:lpstr>
      <vt:lpstr>Phát triển bền vững là gì? </vt:lpstr>
      <vt:lpstr>Hãy tìm hiểu quy trình xử lý và tận thu chất thải có hiệu quả ở Việt Nam?</vt:lpstr>
      <vt:lpstr>Hãy tìm hiểu quy trình xử lý và tận thu chất thải có hiệu quả ở Việt Nam?</vt:lpstr>
      <vt:lpstr>Hãy tìm hiểu quy trình xử lý và tận thu chất thải có hiệu quả ở Việt Nam?</vt:lpstr>
      <vt:lpstr>Tìm hiểu mô hình nông nghiệp không chất thải? Liệu mô hình này có hiệu quả trong việc phát triển bền vững trong thời đại 4.0</vt:lpstr>
      <vt:lpstr>Tìm hiểu mô hình nông nghiệp không chất thải? Liệu mô hình này có hiệu quả trong việc phát triển bền vững trong thời đại 4.0</vt:lpstr>
      <vt:lpstr>NỘI DUNG CẦN LƯU Ý</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thuvienhoclieu.com</dc:title>
  <dc:creator/>
  <cp:keywords>thuvienhoclieu.com</cp:keywords>
  <dc:description>thuvienhoclieu.com</dc:description>
  <cp:lastModifiedBy/>
  <cp:revision>1</cp:revision>
  <dcterms:created xsi:type="dcterms:W3CDTF">2021-08-13T05:03:45Z</dcterms:created>
  <dcterms:modified xsi:type="dcterms:W3CDTF">2023-01-31T04:00:48Z</dcterms:modified>
</cp:coreProperties>
</file>