
<file path=[Content_Types].xml><?xml version="1.0" encoding="utf-8"?>
<Types xmlns="http://schemas.openxmlformats.org/package/2006/content-types">
  <Default Extension="fntdata" ContentType="application/x-fontdata"/>
  <Default Extension="gif" ContentType="image/gif"/>
  <Default Extension="glb" ContentType="model/gltf.binary"/>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1.xml" ContentType="application/vnd.openxmlformats-officedocument.presentationml.comments+xml"/>
  <Override PartName="/ppt/notesSlides/notesSlide9.xml" ContentType="application/vnd.openxmlformats-officedocument.presentationml.notesSlide+xml"/>
  <Override PartName="/ppt/comments/comment2.xml" ContentType="application/vnd.openxmlformats-officedocument.presentationml.comments+xml"/>
  <Override PartName="/ppt/notesSlides/notesSlide10.xml" ContentType="application/vnd.openxmlformats-officedocument.presentationml.notesSlide+xml"/>
  <Override PartName="/ppt/comments/comment3.xml" ContentType="application/vnd.openxmlformats-officedocument.presentationml.comments+xml"/>
  <Override PartName="/ppt/notesSlides/notesSlide11.xml" ContentType="application/vnd.openxmlformats-officedocument.presentationml.notesSlide+xml"/>
  <Override PartName="/ppt/comments/comment4.xml" ContentType="application/vnd.openxmlformats-officedocument.presentationml.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Lst>
  <p:notesMasterIdLst>
    <p:notesMasterId r:id="rId85"/>
  </p:notesMasterIdLst>
  <p:sldIdLst>
    <p:sldId id="339" r:id="rId2"/>
    <p:sldId id="341" r:id="rId3"/>
    <p:sldId id="340" r:id="rId4"/>
    <p:sldId id="333" r:id="rId5"/>
    <p:sldId id="266" r:id="rId6"/>
    <p:sldId id="317" r:id="rId7"/>
    <p:sldId id="267" r:id="rId8"/>
    <p:sldId id="263" r:id="rId9"/>
    <p:sldId id="297" r:id="rId10"/>
    <p:sldId id="265" r:id="rId11"/>
    <p:sldId id="275" r:id="rId12"/>
    <p:sldId id="334" r:id="rId13"/>
    <p:sldId id="335" r:id="rId14"/>
    <p:sldId id="336" r:id="rId15"/>
    <p:sldId id="327" r:id="rId16"/>
    <p:sldId id="342" r:id="rId17"/>
    <p:sldId id="298" r:id="rId18"/>
    <p:sldId id="344" r:id="rId19"/>
    <p:sldId id="346" r:id="rId20"/>
    <p:sldId id="347" r:id="rId21"/>
    <p:sldId id="328" r:id="rId22"/>
    <p:sldId id="348" r:id="rId23"/>
    <p:sldId id="299" r:id="rId24"/>
    <p:sldId id="350" r:id="rId25"/>
    <p:sldId id="349" r:id="rId26"/>
    <p:sldId id="351" r:id="rId27"/>
    <p:sldId id="352" r:id="rId28"/>
    <p:sldId id="329" r:id="rId29"/>
    <p:sldId id="268" r:id="rId30"/>
    <p:sldId id="353" r:id="rId31"/>
    <p:sldId id="355" r:id="rId32"/>
    <p:sldId id="354" r:id="rId33"/>
    <p:sldId id="356" r:id="rId34"/>
    <p:sldId id="337" r:id="rId35"/>
    <p:sldId id="357" r:id="rId36"/>
    <p:sldId id="330" r:id="rId37"/>
    <p:sldId id="358" r:id="rId38"/>
    <p:sldId id="359" r:id="rId39"/>
    <p:sldId id="360" r:id="rId40"/>
    <p:sldId id="362" r:id="rId41"/>
    <p:sldId id="361" r:id="rId42"/>
    <p:sldId id="363" r:id="rId43"/>
    <p:sldId id="338" r:id="rId44"/>
    <p:sldId id="364" r:id="rId45"/>
    <p:sldId id="269" r:id="rId46"/>
    <p:sldId id="365" r:id="rId47"/>
    <p:sldId id="366" r:id="rId48"/>
    <p:sldId id="270" r:id="rId49"/>
    <p:sldId id="367" r:id="rId50"/>
    <p:sldId id="368" r:id="rId51"/>
    <p:sldId id="369" r:id="rId52"/>
    <p:sldId id="370" r:id="rId53"/>
    <p:sldId id="371" r:id="rId54"/>
    <p:sldId id="274" r:id="rId55"/>
    <p:sldId id="372" r:id="rId56"/>
    <p:sldId id="373" r:id="rId57"/>
    <p:sldId id="273" r:id="rId58"/>
    <p:sldId id="374" r:id="rId59"/>
    <p:sldId id="300" r:id="rId60"/>
    <p:sldId id="375" r:id="rId61"/>
    <p:sldId id="377" r:id="rId62"/>
    <p:sldId id="379" r:id="rId63"/>
    <p:sldId id="380" r:id="rId64"/>
    <p:sldId id="376" r:id="rId65"/>
    <p:sldId id="301" r:id="rId66"/>
    <p:sldId id="383" r:id="rId67"/>
    <p:sldId id="382" r:id="rId68"/>
    <p:sldId id="384" r:id="rId69"/>
    <p:sldId id="312" r:id="rId70"/>
    <p:sldId id="295" r:id="rId71"/>
    <p:sldId id="256" r:id="rId72"/>
    <p:sldId id="257" r:id="rId73"/>
    <p:sldId id="258" r:id="rId74"/>
    <p:sldId id="259" r:id="rId75"/>
    <p:sldId id="260" r:id="rId76"/>
    <p:sldId id="261" r:id="rId77"/>
    <p:sldId id="262" r:id="rId78"/>
    <p:sldId id="325" r:id="rId79"/>
    <p:sldId id="324" r:id="rId80"/>
    <p:sldId id="326" r:id="rId81"/>
    <p:sldId id="313" r:id="rId82"/>
    <p:sldId id="315" r:id="rId83"/>
    <p:sldId id="316" r:id="rId84"/>
  </p:sldIdLst>
  <p:sldSz cx="9144000" cy="5143500" type="screen16x9"/>
  <p:notesSz cx="9144000" cy="6858000"/>
  <p:embeddedFontLst>
    <p:embeddedFont>
      <p:font typeface="Calibri" panose="020F0502020204030204" pitchFamily="34" charset="0"/>
      <p:regular r:id="rId86"/>
      <p:bold r:id="rId87"/>
      <p:italic r:id="rId88"/>
      <p:boldItalic r:id="rId89"/>
    </p:embeddedFont>
    <p:embeddedFont>
      <p:font typeface="Kalam" panose="020B0604020202020204" charset="0"/>
      <p:regular r:id="rId90"/>
      <p:bold r:id="rId91"/>
    </p:embeddedFont>
    <p:embeddedFont>
      <p:font typeface="Merriweather" panose="020B0604020202020204" pitchFamily="2" charset="0"/>
      <p:regular r:id="rId92"/>
      <p:bold r:id="rId93"/>
      <p:italic r:id="rId94"/>
      <p:boldItalic r:id="rId95"/>
    </p:embeddedFont>
    <p:embeddedFont>
      <p:font typeface="Raleway" panose="020B0604020202020204" pitchFamily="2" charset="0"/>
      <p:regular r:id="rId96"/>
      <p:bold r:id="rId97"/>
      <p:italic r:id="rId98"/>
      <p:boldItalic r:id="rId99"/>
    </p:embeddedFont>
    <p:embeddedFont>
      <p:font typeface="Tw Cen MT" panose="020B0602020104020603" pitchFamily="34" charset="0"/>
      <p:regular r:id="rId100"/>
      <p:bold r:id="rId101"/>
      <p:italic r:id="rId102"/>
      <p:boldItalic r:id="rId103"/>
    </p:embeddedFont>
    <p:embeddedFont>
      <p:font typeface="UVN Chim Bien Nang" panose="0209080305050A020404" pitchFamily="18" charset="0"/>
      <p:regular r:id="rId104"/>
    </p:embeddedFont>
    <p:embeddedFont>
      <p:font typeface="UVN Huong Que Nang" panose="020E0804040705030404" pitchFamily="34" charset="0"/>
      <p:regular r:id="rId105"/>
    </p:embeddedFont>
    <p:embeddedFont>
      <p:font typeface="UVN Thang Vu" panose="03090702030407020404" pitchFamily="66" charset="0"/>
      <p:regular r:id="rId10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rann Duyy" initials="TD" lastIdx="4" clrIdx="0">
    <p:extLst>
      <p:ext uri="{19B8F6BF-5375-455C-9EA6-DF929625EA0E}">
        <p15:presenceInfo xmlns:p15="http://schemas.microsoft.com/office/powerpoint/2012/main" userId="Trann Duy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85430"/>
    <a:srgbClr val="4F8BD6"/>
    <a:srgbClr val="11120A"/>
    <a:srgbClr val="E3DE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F9B4754-A883-40EA-AA17-CC1FA8374AAD}">
  <a:tblStyle styleId="{2F9B4754-A883-40EA-AA17-CC1FA8374AAD}"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3E52FE3-7FB9-4125-96C7-95EA83BDAF5A}"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9" autoAdjust="0"/>
    <p:restoredTop sz="93792" autoAdjust="0"/>
  </p:normalViewPr>
  <p:slideViewPr>
    <p:cSldViewPr snapToGrid="0">
      <p:cViewPr varScale="1">
        <p:scale>
          <a:sx n="150" d="100"/>
          <a:sy n="150" d="100"/>
        </p:scale>
        <p:origin x="882"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font" Target="fonts/font4.fntdata"/><Relationship Id="rId112" Type="http://schemas.microsoft.com/office/2016/11/relationships/changesInfo" Target="changesInfos/changesInfo1.xml"/><Relationship Id="rId16" Type="http://schemas.openxmlformats.org/officeDocument/2006/relationships/slide" Target="slides/slide15.xml"/><Relationship Id="rId107" Type="http://schemas.openxmlformats.org/officeDocument/2006/relationships/commentAuthors" Target="commentAuthor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17.fntdata"/><Relationship Id="rId5" Type="http://schemas.openxmlformats.org/officeDocument/2006/relationships/slide" Target="slides/slide4.xml"/><Relationship Id="rId90" Type="http://schemas.openxmlformats.org/officeDocument/2006/relationships/font" Target="fonts/font5.fntdata"/><Relationship Id="rId95" Type="http://schemas.openxmlformats.org/officeDocument/2006/relationships/font" Target="fonts/font10.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18.fntdata"/><Relationship Id="rId108"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font" Target="fonts/font6.fntdata"/><Relationship Id="rId96"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font" Target="fonts/font2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1.fntdata"/><Relationship Id="rId94" Type="http://schemas.openxmlformats.org/officeDocument/2006/relationships/font" Target="fonts/font9.fntdata"/><Relationship Id="rId99" Type="http://schemas.openxmlformats.org/officeDocument/2006/relationships/font" Target="fonts/font14.fntdata"/><Relationship Id="rId10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2.fntdata"/><Relationship Id="rId104" Type="http://schemas.openxmlformats.org/officeDocument/2006/relationships/font" Target="fonts/font19.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7.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2.fntdata"/><Relationship Id="rId110"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15.fntdata"/><Relationship Id="rId105" Type="http://schemas.openxmlformats.org/officeDocument/2006/relationships/font" Target="fonts/font20.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8.fntdata"/><Relationship Id="rId98" Type="http://schemas.openxmlformats.org/officeDocument/2006/relationships/font" Target="fonts/font13.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font" Target="fonts/font3.fntdata"/><Relationship Id="rId11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nn Duyy" userId="b9847109-b7a2-48da-a9e7-0389a278ed45" providerId="ADAL" clId="{DE88669D-4553-4350-AD4F-C3CC31024B4D}"/>
    <pc:docChg chg="modSld">
      <pc:chgData name="Trann Duyy" userId="b9847109-b7a2-48da-a9e7-0389a278ed45" providerId="ADAL" clId="{DE88669D-4553-4350-AD4F-C3CC31024B4D}" dt="2022-06-21T15:19:04.720" v="26"/>
      <pc:docMkLst>
        <pc:docMk/>
      </pc:docMkLst>
      <pc:sldChg chg="addSp delSp modSp mod modAnim">
        <pc:chgData name="Trann Duyy" userId="b9847109-b7a2-48da-a9e7-0389a278ed45" providerId="ADAL" clId="{DE88669D-4553-4350-AD4F-C3CC31024B4D}" dt="2022-06-21T15:19:04.720" v="26"/>
        <pc:sldMkLst>
          <pc:docMk/>
          <pc:sldMk cId="2278483429" sldId="297"/>
        </pc:sldMkLst>
        <pc:spChg chg="mod">
          <ac:chgData name="Trann Duyy" userId="b9847109-b7a2-48da-a9e7-0389a278ed45" providerId="ADAL" clId="{DE88669D-4553-4350-AD4F-C3CC31024B4D}" dt="2022-06-21T15:12:55.156" v="2" actId="688"/>
          <ac:spMkLst>
            <pc:docMk/>
            <pc:sldMk cId="2278483429" sldId="297"/>
            <ac:spMk id="130" creationId="{B222B4E1-8329-4FC3-99C3-A2CE69808563}"/>
          </ac:spMkLst>
        </pc:spChg>
        <pc:spChg chg="mod">
          <ac:chgData name="Trann Duyy" userId="b9847109-b7a2-48da-a9e7-0389a278ed45" providerId="ADAL" clId="{DE88669D-4553-4350-AD4F-C3CC31024B4D}" dt="2022-06-21T15:12:55.156" v="2" actId="688"/>
          <ac:spMkLst>
            <pc:docMk/>
            <pc:sldMk cId="2278483429" sldId="297"/>
            <ac:spMk id="131" creationId="{C3947C51-D611-43B4-A14D-A756084C920C}"/>
          </ac:spMkLst>
        </pc:spChg>
        <pc:spChg chg="mod">
          <ac:chgData name="Trann Duyy" userId="b9847109-b7a2-48da-a9e7-0389a278ed45" providerId="ADAL" clId="{DE88669D-4553-4350-AD4F-C3CC31024B4D}" dt="2022-06-21T15:14:51.991" v="11" actId="1076"/>
          <ac:spMkLst>
            <pc:docMk/>
            <pc:sldMk cId="2278483429" sldId="297"/>
            <ac:spMk id="197" creationId="{C2D84EC3-3C36-4C57-89B8-E624370C8E06}"/>
          </ac:spMkLst>
        </pc:spChg>
        <pc:spChg chg="mod">
          <ac:chgData name="Trann Duyy" userId="b9847109-b7a2-48da-a9e7-0389a278ed45" providerId="ADAL" clId="{DE88669D-4553-4350-AD4F-C3CC31024B4D}" dt="2022-06-21T15:14:51.991" v="11" actId="1076"/>
          <ac:spMkLst>
            <pc:docMk/>
            <pc:sldMk cId="2278483429" sldId="297"/>
            <ac:spMk id="198" creationId="{0A88C53D-E652-4E3B-B06E-1E55F36CFF67}"/>
          </ac:spMkLst>
        </pc:spChg>
        <pc:grpChg chg="add mod">
          <ac:chgData name="Trann Duyy" userId="b9847109-b7a2-48da-a9e7-0389a278ed45" providerId="ADAL" clId="{DE88669D-4553-4350-AD4F-C3CC31024B4D}" dt="2022-06-21T15:18:37.525" v="24" actId="688"/>
          <ac:grpSpMkLst>
            <pc:docMk/>
            <pc:sldMk cId="2278483429" sldId="297"/>
            <ac:grpSpMk id="5" creationId="{4FE6E6B7-323C-47D5-A92A-BEC64F2A1FAF}"/>
          </ac:grpSpMkLst>
        </pc:grpChg>
        <pc:grpChg chg="mod">
          <ac:chgData name="Trann Duyy" userId="b9847109-b7a2-48da-a9e7-0389a278ed45" providerId="ADAL" clId="{DE88669D-4553-4350-AD4F-C3CC31024B4D}" dt="2022-06-21T15:12:55.156" v="2" actId="688"/>
          <ac:grpSpMkLst>
            <pc:docMk/>
            <pc:sldMk cId="2278483429" sldId="297"/>
            <ac:grpSpMk id="129" creationId="{5DC1AC89-3DF1-441B-8932-6138D942D6CB}"/>
          </ac:grpSpMkLst>
        </pc:grpChg>
        <pc:grpChg chg="add del mod">
          <ac:chgData name="Trann Duyy" userId="b9847109-b7a2-48da-a9e7-0389a278ed45" providerId="ADAL" clId="{DE88669D-4553-4350-AD4F-C3CC31024B4D}" dt="2022-06-21T15:15:20.849" v="12" actId="478"/>
          <ac:grpSpMkLst>
            <pc:docMk/>
            <pc:sldMk cId="2278483429" sldId="297"/>
            <ac:grpSpMk id="196" creationId="{5F22DB94-0CCA-4983-AA9A-113D1265CE07}"/>
          </ac:grpSpMkLst>
        </pc:grpChg>
        <pc:cxnChg chg="add mod">
          <ac:chgData name="Trann Duyy" userId="b9847109-b7a2-48da-a9e7-0389a278ed45" providerId="ADAL" clId="{DE88669D-4553-4350-AD4F-C3CC31024B4D}" dt="2022-06-21T15:16:35.100" v="19" actId="14100"/>
          <ac:cxnSpMkLst>
            <pc:docMk/>
            <pc:sldMk cId="2278483429" sldId="297"/>
            <ac:cxnSpMk id="4" creationId="{1BEFB086-9406-462C-8BA7-A35363A5FD8C}"/>
          </ac:cxnSpMkLst>
        </pc:cxnChg>
        <pc:cxnChg chg="add mod">
          <ac:chgData name="Trann Duyy" userId="b9847109-b7a2-48da-a9e7-0389a278ed45" providerId="ADAL" clId="{DE88669D-4553-4350-AD4F-C3CC31024B4D}" dt="2022-06-21T15:16:12.636" v="17" actId="2085"/>
          <ac:cxnSpMkLst>
            <pc:docMk/>
            <pc:sldMk cId="2278483429" sldId="297"/>
            <ac:cxnSpMk id="199" creationId="{0C18FBFC-533C-4E5C-9B4F-6EAD4C2658AF}"/>
          </ac:cxnSpMkLst>
        </pc:cxnChg>
      </pc:sldChg>
    </pc:docChg>
  </pc:docChgLst>
  <pc:docChgLst>
    <pc:chgData name="Trann Duyy" userId="b9847109-b7a2-48da-a9e7-0389a278ed45" providerId="ADAL" clId="{759D629A-CC5A-453C-B797-19233B4B1E39}"/>
    <pc:docChg chg="undo redo custSel addSld delSld modSld sldOrd delMainMaster">
      <pc:chgData name="Trann Duyy" userId="b9847109-b7a2-48da-a9e7-0389a278ed45" providerId="ADAL" clId="{759D629A-CC5A-453C-B797-19233B4B1E39}" dt="2022-06-22T14:40:20.696" v="5458" actId="207"/>
      <pc:docMkLst>
        <pc:docMk/>
      </pc:docMkLst>
      <pc:sldChg chg="addSp delSp modSp mod modTransition modAnim">
        <pc:chgData name="Trann Duyy" userId="b9847109-b7a2-48da-a9e7-0389a278ed45" providerId="ADAL" clId="{759D629A-CC5A-453C-B797-19233B4B1E39}" dt="2022-06-22T13:58:26.782" v="4617"/>
        <pc:sldMkLst>
          <pc:docMk/>
          <pc:sldMk cId="0" sldId="256"/>
        </pc:sldMkLst>
        <pc:spChg chg="add del mod">
          <ac:chgData name="Trann Duyy" userId="b9847109-b7a2-48da-a9e7-0389a278ed45" providerId="ADAL" clId="{759D629A-CC5A-453C-B797-19233B4B1E39}" dt="2022-06-21T09:33:30.115" v="32" actId="478"/>
          <ac:spMkLst>
            <pc:docMk/>
            <pc:sldMk cId="0" sldId="256"/>
            <ac:spMk id="2" creationId="{1E9DEF58-9BB5-4E1E-A13E-5927ACEEC44E}"/>
          </ac:spMkLst>
        </pc:spChg>
        <pc:spChg chg="add mod">
          <ac:chgData name="Trann Duyy" userId="b9847109-b7a2-48da-a9e7-0389a278ed45" providerId="ADAL" clId="{759D629A-CC5A-453C-B797-19233B4B1E39}" dt="2022-06-21T13:15:18.736" v="140" actId="20577"/>
          <ac:spMkLst>
            <pc:docMk/>
            <pc:sldMk cId="0" sldId="256"/>
            <ac:spMk id="2" creationId="{F9E65C7C-09D5-469B-B3A4-B889D5D7580C}"/>
          </ac:spMkLst>
        </pc:spChg>
        <pc:spChg chg="add del mod">
          <ac:chgData name="Trann Duyy" userId="b9847109-b7a2-48da-a9e7-0389a278ed45" providerId="ADAL" clId="{759D629A-CC5A-453C-B797-19233B4B1E39}" dt="2022-06-21T09:25:13.092" v="6" actId="478"/>
          <ac:spMkLst>
            <pc:docMk/>
            <pc:sldMk cId="0" sldId="256"/>
            <ac:spMk id="4" creationId="{12177A6B-D79D-4409-8C41-3A574B399299}"/>
          </ac:spMkLst>
        </pc:spChg>
        <pc:spChg chg="add del mod">
          <ac:chgData name="Trann Duyy" userId="b9847109-b7a2-48da-a9e7-0389a278ed45" providerId="ADAL" clId="{759D629A-CC5A-453C-B797-19233B4B1E39}" dt="2022-06-21T09:25:13.092" v="6" actId="478"/>
          <ac:spMkLst>
            <pc:docMk/>
            <pc:sldMk cId="0" sldId="256"/>
            <ac:spMk id="5" creationId="{B4468E0C-ED68-45F9-A6CA-D225A6EA927D}"/>
          </ac:spMkLst>
        </pc:spChg>
        <pc:spChg chg="add del mod">
          <ac:chgData name="Trann Duyy" userId="b9847109-b7a2-48da-a9e7-0389a278ed45" providerId="ADAL" clId="{759D629A-CC5A-453C-B797-19233B4B1E39}" dt="2022-06-21T09:25:13.092" v="6" actId="478"/>
          <ac:spMkLst>
            <pc:docMk/>
            <pc:sldMk cId="0" sldId="256"/>
            <ac:spMk id="6" creationId="{17876A18-3B5D-4F05-896F-0E4C36D5E060}"/>
          </ac:spMkLst>
        </pc:spChg>
        <pc:spChg chg="add del mod">
          <ac:chgData name="Trann Duyy" userId="b9847109-b7a2-48da-a9e7-0389a278ed45" providerId="ADAL" clId="{759D629A-CC5A-453C-B797-19233B4B1E39}" dt="2022-06-21T09:25:13.092" v="6" actId="478"/>
          <ac:spMkLst>
            <pc:docMk/>
            <pc:sldMk cId="0" sldId="256"/>
            <ac:spMk id="7" creationId="{5B747BBD-C629-4A58-8819-E85C45D24B73}"/>
          </ac:spMkLst>
        </pc:spChg>
        <pc:spChg chg="add del mod">
          <ac:chgData name="Trann Duyy" userId="b9847109-b7a2-48da-a9e7-0389a278ed45" providerId="ADAL" clId="{759D629A-CC5A-453C-B797-19233B4B1E39}" dt="2022-06-21T09:32:28.187" v="12" actId="478"/>
          <ac:spMkLst>
            <pc:docMk/>
            <pc:sldMk cId="0" sldId="256"/>
            <ac:spMk id="8" creationId="{D629AB24-AC15-40DA-8A0A-BEED7B0167CB}"/>
          </ac:spMkLst>
        </pc:spChg>
        <pc:spChg chg="add del mod">
          <ac:chgData name="Trann Duyy" userId="b9847109-b7a2-48da-a9e7-0389a278ed45" providerId="ADAL" clId="{759D629A-CC5A-453C-B797-19233B4B1E39}" dt="2022-06-21T09:32:28.644" v="13" actId="478"/>
          <ac:spMkLst>
            <pc:docMk/>
            <pc:sldMk cId="0" sldId="256"/>
            <ac:spMk id="9" creationId="{683FB987-0B9A-4C76-8ABC-FDAA8A46F6E5}"/>
          </ac:spMkLst>
        </pc:spChg>
        <pc:spChg chg="add del mod">
          <ac:chgData name="Trann Duyy" userId="b9847109-b7a2-48da-a9e7-0389a278ed45" providerId="ADAL" clId="{759D629A-CC5A-453C-B797-19233B4B1E39}" dt="2022-06-21T09:32:38.403" v="17" actId="478"/>
          <ac:spMkLst>
            <pc:docMk/>
            <pc:sldMk cId="0" sldId="256"/>
            <ac:spMk id="10" creationId="{3BA75735-2634-47C3-91CB-2B8C11677F94}"/>
          </ac:spMkLst>
        </pc:spChg>
        <pc:spChg chg="add del mod">
          <ac:chgData name="Trann Duyy" userId="b9847109-b7a2-48da-a9e7-0389a278ed45" providerId="ADAL" clId="{759D629A-CC5A-453C-B797-19233B4B1E39}" dt="2022-06-21T09:32:37.774" v="16" actId="478"/>
          <ac:spMkLst>
            <pc:docMk/>
            <pc:sldMk cId="0" sldId="256"/>
            <ac:spMk id="11" creationId="{CAF9C717-5AE9-45CC-9156-60D58941BE34}"/>
          </ac:spMkLst>
        </pc:spChg>
        <pc:spChg chg="add del mod">
          <ac:chgData name="Trann Duyy" userId="b9847109-b7a2-48da-a9e7-0389a278ed45" providerId="ADAL" clId="{759D629A-CC5A-453C-B797-19233B4B1E39}" dt="2022-06-21T09:32:37.774" v="16" actId="478"/>
          <ac:spMkLst>
            <pc:docMk/>
            <pc:sldMk cId="0" sldId="256"/>
            <ac:spMk id="12" creationId="{3CAC18E7-B064-4FBD-8E25-A0EA08B5D592}"/>
          </ac:spMkLst>
        </pc:spChg>
        <pc:spChg chg="add del mod">
          <ac:chgData name="Trann Duyy" userId="b9847109-b7a2-48da-a9e7-0389a278ed45" providerId="ADAL" clId="{759D629A-CC5A-453C-B797-19233B4B1E39}" dt="2022-06-21T09:32:50.862" v="22" actId="478"/>
          <ac:spMkLst>
            <pc:docMk/>
            <pc:sldMk cId="0" sldId="256"/>
            <ac:spMk id="13" creationId="{AA7523DE-5B3E-4958-BA01-C93233E5F78F}"/>
          </ac:spMkLst>
        </pc:spChg>
        <pc:spChg chg="add mod">
          <ac:chgData name="Trann Duyy" userId="b9847109-b7a2-48da-a9e7-0389a278ed45" providerId="ADAL" clId="{759D629A-CC5A-453C-B797-19233B4B1E39}" dt="2022-06-21T09:32:47.909" v="21" actId="571"/>
          <ac:spMkLst>
            <pc:docMk/>
            <pc:sldMk cId="0" sldId="256"/>
            <ac:spMk id="14" creationId="{7B4AF849-BF7E-4EA3-94D0-7FB7329E9DF9}"/>
          </ac:spMkLst>
        </pc:spChg>
        <pc:spChg chg="add mod">
          <ac:chgData name="Trann Duyy" userId="b9847109-b7a2-48da-a9e7-0389a278ed45" providerId="ADAL" clId="{759D629A-CC5A-453C-B797-19233B4B1E39}" dt="2022-06-21T09:32:47.909" v="21" actId="571"/>
          <ac:spMkLst>
            <pc:docMk/>
            <pc:sldMk cId="0" sldId="256"/>
            <ac:spMk id="15" creationId="{2B91BF3E-7AEF-4AA1-9A79-15EA9DC619A3}"/>
          </ac:spMkLst>
        </pc:spChg>
        <pc:spChg chg="add del mod">
          <ac:chgData name="Trann Duyy" userId="b9847109-b7a2-48da-a9e7-0389a278ed45" providerId="ADAL" clId="{759D629A-CC5A-453C-B797-19233B4B1E39}" dt="2022-06-21T09:33:30.115" v="32" actId="478"/>
          <ac:spMkLst>
            <pc:docMk/>
            <pc:sldMk cId="0" sldId="256"/>
            <ac:spMk id="16" creationId="{ED96C3D2-A166-4CB8-8E0E-92DA73954CA6}"/>
          </ac:spMkLst>
        </pc:spChg>
        <pc:spChg chg="add del mod">
          <ac:chgData name="Trann Duyy" userId="b9847109-b7a2-48da-a9e7-0389a278ed45" providerId="ADAL" clId="{759D629A-CC5A-453C-B797-19233B4B1E39}" dt="2022-06-21T09:33:30.115" v="32" actId="478"/>
          <ac:spMkLst>
            <pc:docMk/>
            <pc:sldMk cId="0" sldId="256"/>
            <ac:spMk id="17" creationId="{996D0044-CF7E-4AD8-B315-3993B09F24FA}"/>
          </ac:spMkLst>
        </pc:spChg>
        <pc:spChg chg="add del mod">
          <ac:chgData name="Trann Duyy" userId="b9847109-b7a2-48da-a9e7-0389a278ed45" providerId="ADAL" clId="{759D629A-CC5A-453C-B797-19233B4B1E39}" dt="2022-06-21T09:33:30.115" v="32" actId="478"/>
          <ac:spMkLst>
            <pc:docMk/>
            <pc:sldMk cId="0" sldId="256"/>
            <ac:spMk id="18" creationId="{6437CD72-C0E0-4A3F-A7B9-7A79B2EBFB06}"/>
          </ac:spMkLst>
        </pc:spChg>
        <pc:spChg chg="add del mod">
          <ac:chgData name="Trann Duyy" userId="b9847109-b7a2-48da-a9e7-0389a278ed45" providerId="ADAL" clId="{759D629A-CC5A-453C-B797-19233B4B1E39}" dt="2022-06-21T09:33:30.115" v="32" actId="478"/>
          <ac:spMkLst>
            <pc:docMk/>
            <pc:sldMk cId="0" sldId="256"/>
            <ac:spMk id="19" creationId="{6A093A07-757E-4252-9E9A-C2EDB3B21E61}"/>
          </ac:spMkLst>
        </pc:spChg>
        <pc:spChg chg="add del mod">
          <ac:chgData name="Trann Duyy" userId="b9847109-b7a2-48da-a9e7-0389a278ed45" providerId="ADAL" clId="{759D629A-CC5A-453C-B797-19233B4B1E39}" dt="2022-06-21T09:33:30.115" v="32" actId="478"/>
          <ac:spMkLst>
            <pc:docMk/>
            <pc:sldMk cId="0" sldId="256"/>
            <ac:spMk id="20" creationId="{51AB23F5-96C6-4BDA-AB88-A9CB38D42657}"/>
          </ac:spMkLst>
        </pc:spChg>
        <pc:spChg chg="add del mod">
          <ac:chgData name="Trann Duyy" userId="b9847109-b7a2-48da-a9e7-0389a278ed45" providerId="ADAL" clId="{759D629A-CC5A-453C-B797-19233B4B1E39}" dt="2022-06-21T09:33:30.115" v="32" actId="478"/>
          <ac:spMkLst>
            <pc:docMk/>
            <pc:sldMk cId="0" sldId="256"/>
            <ac:spMk id="21" creationId="{4D9A40B1-38A9-4ABB-AFFA-00B7628B6A8C}"/>
          </ac:spMkLst>
        </pc:spChg>
        <pc:spChg chg="add del mod">
          <ac:chgData name="Trann Duyy" userId="b9847109-b7a2-48da-a9e7-0389a278ed45" providerId="ADAL" clId="{759D629A-CC5A-453C-B797-19233B4B1E39}" dt="2022-06-21T09:33:30.115" v="32" actId="478"/>
          <ac:spMkLst>
            <pc:docMk/>
            <pc:sldMk cId="0" sldId="256"/>
            <ac:spMk id="22" creationId="{9F7824B3-9652-44FD-8196-0FE15386996E}"/>
          </ac:spMkLst>
        </pc:spChg>
        <pc:spChg chg="add del mod">
          <ac:chgData name="Trann Duyy" userId="b9847109-b7a2-48da-a9e7-0389a278ed45" providerId="ADAL" clId="{759D629A-CC5A-453C-B797-19233B4B1E39}" dt="2022-06-21T09:33:30.115" v="32" actId="478"/>
          <ac:spMkLst>
            <pc:docMk/>
            <pc:sldMk cId="0" sldId="256"/>
            <ac:spMk id="23" creationId="{2FDF3CA4-54A9-4602-8FFC-4755472B2895}"/>
          </ac:spMkLst>
        </pc:spChg>
        <pc:spChg chg="add del mod">
          <ac:chgData name="Trann Duyy" userId="b9847109-b7a2-48da-a9e7-0389a278ed45" providerId="ADAL" clId="{759D629A-CC5A-453C-B797-19233B4B1E39}" dt="2022-06-21T09:33:30.115" v="32" actId="478"/>
          <ac:spMkLst>
            <pc:docMk/>
            <pc:sldMk cId="0" sldId="256"/>
            <ac:spMk id="24" creationId="{C7F12EB9-8972-4AC7-BA32-3825FDC14AB6}"/>
          </ac:spMkLst>
        </pc:spChg>
        <pc:spChg chg="add del mod">
          <ac:chgData name="Trann Duyy" userId="b9847109-b7a2-48da-a9e7-0389a278ed45" providerId="ADAL" clId="{759D629A-CC5A-453C-B797-19233B4B1E39}" dt="2022-06-21T09:33:30.115" v="32" actId="478"/>
          <ac:spMkLst>
            <pc:docMk/>
            <pc:sldMk cId="0" sldId="256"/>
            <ac:spMk id="25" creationId="{37BE68F2-5717-4464-B9E2-F2E8F2337766}"/>
          </ac:spMkLst>
        </pc:spChg>
        <pc:spChg chg="add del mod">
          <ac:chgData name="Trann Duyy" userId="b9847109-b7a2-48da-a9e7-0389a278ed45" providerId="ADAL" clId="{759D629A-CC5A-453C-B797-19233B4B1E39}" dt="2022-06-21T09:33:30.115" v="32" actId="478"/>
          <ac:spMkLst>
            <pc:docMk/>
            <pc:sldMk cId="0" sldId="256"/>
            <ac:spMk id="26" creationId="{7F9C962A-A8BA-4AEF-9C46-15A9371C35F8}"/>
          </ac:spMkLst>
        </pc:spChg>
        <pc:spChg chg="add del mod">
          <ac:chgData name="Trann Duyy" userId="b9847109-b7a2-48da-a9e7-0389a278ed45" providerId="ADAL" clId="{759D629A-CC5A-453C-B797-19233B4B1E39}" dt="2022-06-21T09:45:48.285" v="129" actId="478"/>
          <ac:spMkLst>
            <pc:docMk/>
            <pc:sldMk cId="0" sldId="256"/>
            <ac:spMk id="27" creationId="{6D7981EF-EB4F-4CBE-86C0-540BD8261E93}"/>
          </ac:spMkLst>
        </pc:spChg>
        <pc:spChg chg="add mod">
          <ac:chgData name="Trann Duyy" userId="b9847109-b7a2-48da-a9e7-0389a278ed45" providerId="ADAL" clId="{759D629A-CC5A-453C-B797-19233B4B1E39}" dt="2022-06-21T13:15:26.779" v="141" actId="571"/>
          <ac:spMkLst>
            <pc:docMk/>
            <pc:sldMk cId="0" sldId="256"/>
            <ac:spMk id="27" creationId="{E35E6DB2-CCC0-4C23-AB45-0A72FF83D7D7}"/>
          </ac:spMkLst>
        </pc:spChg>
        <pc:spChg chg="add mod">
          <ac:chgData name="Trann Duyy" userId="b9847109-b7a2-48da-a9e7-0389a278ed45" providerId="ADAL" clId="{759D629A-CC5A-453C-B797-19233B4B1E39}" dt="2022-06-21T13:15:31.458" v="142" actId="571"/>
          <ac:spMkLst>
            <pc:docMk/>
            <pc:sldMk cId="0" sldId="256"/>
            <ac:spMk id="28" creationId="{D7908D3C-9C38-4E3E-BF16-50433AE42C29}"/>
          </ac:spMkLst>
        </pc:spChg>
        <pc:spChg chg="add mod ord">
          <ac:chgData name="Trann Duyy" userId="b9847109-b7a2-48da-a9e7-0389a278ed45" providerId="ADAL" clId="{759D629A-CC5A-453C-B797-19233B4B1E39}" dt="2022-06-21T13:22:05.424" v="149" actId="20577"/>
          <ac:spMkLst>
            <pc:docMk/>
            <pc:sldMk cId="0" sldId="256"/>
            <ac:spMk id="29" creationId="{B6C0F84A-C908-4999-98B2-261DEBDD2352}"/>
          </ac:spMkLst>
        </pc:spChg>
        <pc:spChg chg="add del mod">
          <ac:chgData name="Trann Duyy" userId="b9847109-b7a2-48da-a9e7-0389a278ed45" providerId="ADAL" clId="{759D629A-CC5A-453C-B797-19233B4B1E39}" dt="2022-06-21T09:33:42.672" v="37" actId="478"/>
          <ac:spMkLst>
            <pc:docMk/>
            <pc:sldMk cId="0" sldId="256"/>
            <ac:spMk id="30" creationId="{7EE2B59C-30E1-46EC-8902-D3AE1DEDF1D4}"/>
          </ac:spMkLst>
        </pc:spChg>
        <pc:spChg chg="add mod">
          <ac:chgData name="Trann Duyy" userId="b9847109-b7a2-48da-a9e7-0389a278ed45" providerId="ADAL" clId="{759D629A-CC5A-453C-B797-19233B4B1E39}" dt="2022-06-21T13:15:34.999" v="143" actId="571"/>
          <ac:spMkLst>
            <pc:docMk/>
            <pc:sldMk cId="0" sldId="256"/>
            <ac:spMk id="30" creationId="{8E42E12F-B4F0-444C-B43C-4E68556E8695}"/>
          </ac:spMkLst>
        </pc:spChg>
        <pc:spChg chg="add mod">
          <ac:chgData name="Trann Duyy" userId="b9847109-b7a2-48da-a9e7-0389a278ed45" providerId="ADAL" clId="{759D629A-CC5A-453C-B797-19233B4B1E39}" dt="2022-06-21T13:15:44.308" v="144" actId="571"/>
          <ac:spMkLst>
            <pc:docMk/>
            <pc:sldMk cId="0" sldId="256"/>
            <ac:spMk id="31" creationId="{63187064-A6C6-4C20-B7CD-AB5386708052}"/>
          </ac:spMkLst>
        </pc:spChg>
        <pc:spChg chg="add del mod">
          <ac:chgData name="Trann Duyy" userId="b9847109-b7a2-48da-a9e7-0389a278ed45" providerId="ADAL" clId="{759D629A-CC5A-453C-B797-19233B4B1E39}" dt="2022-06-21T09:33:41.136" v="36" actId="478"/>
          <ac:spMkLst>
            <pc:docMk/>
            <pc:sldMk cId="0" sldId="256"/>
            <ac:spMk id="31" creationId="{F1F6CDE8-5106-4326-85C2-0ADB4CA364D6}"/>
          </ac:spMkLst>
        </pc:spChg>
        <pc:spChg chg="add mod">
          <ac:chgData name="Trann Duyy" userId="b9847109-b7a2-48da-a9e7-0389a278ed45" providerId="ADAL" clId="{759D629A-CC5A-453C-B797-19233B4B1E39}" dt="2022-06-21T13:15:49.166" v="145" actId="571"/>
          <ac:spMkLst>
            <pc:docMk/>
            <pc:sldMk cId="0" sldId="256"/>
            <ac:spMk id="32" creationId="{BB386765-9A1C-4AC4-AE48-B006409C9732}"/>
          </ac:spMkLst>
        </pc:spChg>
        <pc:spChg chg="add mod ord">
          <ac:chgData name="Trann Duyy" userId="b9847109-b7a2-48da-a9e7-0389a278ed45" providerId="ADAL" clId="{759D629A-CC5A-453C-B797-19233B4B1E39}" dt="2022-06-21T09:43:03.395" v="112" actId="167"/>
          <ac:spMkLst>
            <pc:docMk/>
            <pc:sldMk cId="0" sldId="256"/>
            <ac:spMk id="44" creationId="{76E4C2D7-4066-4C17-BE9E-A71B6602FFB0}"/>
          </ac:spMkLst>
        </pc:spChg>
        <pc:spChg chg="add mod ord">
          <ac:chgData name="Trann Duyy" userId="b9847109-b7a2-48da-a9e7-0389a278ed45" providerId="ADAL" clId="{759D629A-CC5A-453C-B797-19233B4B1E39}" dt="2022-06-21T13:22:26.560" v="155" actId="20577"/>
          <ac:spMkLst>
            <pc:docMk/>
            <pc:sldMk cId="0" sldId="256"/>
            <ac:spMk id="45" creationId="{0B818C7F-CC7E-4679-AA82-E66720D78974}"/>
          </ac:spMkLst>
        </pc:spChg>
        <pc:spChg chg="add mod ord">
          <ac:chgData name="Trann Duyy" userId="b9847109-b7a2-48da-a9e7-0389a278ed45" providerId="ADAL" clId="{759D629A-CC5A-453C-B797-19233B4B1E39}" dt="2022-06-21T09:44:30.540" v="117" actId="167"/>
          <ac:spMkLst>
            <pc:docMk/>
            <pc:sldMk cId="0" sldId="256"/>
            <ac:spMk id="46" creationId="{D5636577-40AB-4654-A2BB-D8719CDBB803}"/>
          </ac:spMkLst>
        </pc:spChg>
        <pc:spChg chg="add mod ord">
          <ac:chgData name="Trann Duyy" userId="b9847109-b7a2-48da-a9e7-0389a278ed45" providerId="ADAL" clId="{759D629A-CC5A-453C-B797-19233B4B1E39}" dt="2022-06-21T13:22:09.436" v="150" actId="20577"/>
          <ac:spMkLst>
            <pc:docMk/>
            <pc:sldMk cId="0" sldId="256"/>
            <ac:spMk id="47" creationId="{740331CD-CDAC-4680-B1A2-5CB525E43375}"/>
          </ac:spMkLst>
        </pc:spChg>
        <pc:spChg chg="add mod ord">
          <ac:chgData name="Trann Duyy" userId="b9847109-b7a2-48da-a9e7-0389a278ed45" providerId="ADAL" clId="{759D629A-CC5A-453C-B797-19233B4B1E39}" dt="2022-06-21T09:43:03.395" v="112" actId="167"/>
          <ac:spMkLst>
            <pc:docMk/>
            <pc:sldMk cId="0" sldId="256"/>
            <ac:spMk id="48" creationId="{1903318A-E9B3-4615-ABDC-B4FA38D01A48}"/>
          </ac:spMkLst>
        </pc:spChg>
        <pc:spChg chg="del">
          <ac:chgData name="Trann Duyy" userId="b9847109-b7a2-48da-a9e7-0389a278ed45" providerId="ADAL" clId="{759D629A-CC5A-453C-B797-19233B4B1E39}" dt="2022-06-21T09:33:30.115" v="32" actId="478"/>
          <ac:spMkLst>
            <pc:docMk/>
            <pc:sldMk cId="0" sldId="256"/>
            <ac:spMk id="49" creationId="{00000000-0000-0000-0000-000000000000}"/>
          </ac:spMkLst>
        </pc:spChg>
        <pc:spChg chg="add mod ord">
          <ac:chgData name="Trann Duyy" userId="b9847109-b7a2-48da-a9e7-0389a278ed45" providerId="ADAL" clId="{759D629A-CC5A-453C-B797-19233B4B1E39}" dt="2022-06-21T13:22:12.872" v="151" actId="20577"/>
          <ac:spMkLst>
            <pc:docMk/>
            <pc:sldMk cId="0" sldId="256"/>
            <ac:spMk id="50" creationId="{B944920F-3F1F-4737-952B-45F33B6FCF75}"/>
          </ac:spMkLst>
        </pc:spChg>
        <pc:spChg chg="add mod ord">
          <ac:chgData name="Trann Duyy" userId="b9847109-b7a2-48da-a9e7-0389a278ed45" providerId="ADAL" clId="{759D629A-CC5A-453C-B797-19233B4B1E39}" dt="2022-06-21T09:43:03.395" v="112" actId="167"/>
          <ac:spMkLst>
            <pc:docMk/>
            <pc:sldMk cId="0" sldId="256"/>
            <ac:spMk id="51" creationId="{6C1A8E02-F681-43D3-AD3B-90E911C29365}"/>
          </ac:spMkLst>
        </pc:spChg>
        <pc:spChg chg="add mod ord">
          <ac:chgData name="Trann Duyy" userId="b9847109-b7a2-48da-a9e7-0389a278ed45" providerId="ADAL" clId="{759D629A-CC5A-453C-B797-19233B4B1E39}" dt="2022-06-21T13:22:16.105" v="152" actId="20577"/>
          <ac:spMkLst>
            <pc:docMk/>
            <pc:sldMk cId="0" sldId="256"/>
            <ac:spMk id="52" creationId="{4A197239-E212-4481-99AB-28F7FDBA6FF8}"/>
          </ac:spMkLst>
        </pc:spChg>
        <pc:spChg chg="add mod ord">
          <ac:chgData name="Trann Duyy" userId="b9847109-b7a2-48da-a9e7-0389a278ed45" providerId="ADAL" clId="{759D629A-CC5A-453C-B797-19233B4B1E39}" dt="2022-06-21T09:43:03.395" v="112" actId="167"/>
          <ac:spMkLst>
            <pc:docMk/>
            <pc:sldMk cId="0" sldId="256"/>
            <ac:spMk id="53" creationId="{3D6FA36F-F1DA-45E8-98FE-5D14106C7C28}"/>
          </ac:spMkLst>
        </pc:spChg>
        <pc:spChg chg="add mod ord">
          <ac:chgData name="Trann Duyy" userId="b9847109-b7a2-48da-a9e7-0389a278ed45" providerId="ADAL" clId="{759D629A-CC5A-453C-B797-19233B4B1E39}" dt="2022-06-21T13:22:19.050" v="153" actId="20577"/>
          <ac:spMkLst>
            <pc:docMk/>
            <pc:sldMk cId="0" sldId="256"/>
            <ac:spMk id="54" creationId="{1B518CE9-0C71-4965-8B17-124451E8EC66}"/>
          </ac:spMkLst>
        </pc:spChg>
        <pc:spChg chg="add mod ord">
          <ac:chgData name="Trann Duyy" userId="b9847109-b7a2-48da-a9e7-0389a278ed45" providerId="ADAL" clId="{759D629A-CC5A-453C-B797-19233B4B1E39}" dt="2022-06-21T09:44:30.540" v="117" actId="167"/>
          <ac:spMkLst>
            <pc:docMk/>
            <pc:sldMk cId="0" sldId="256"/>
            <ac:spMk id="55" creationId="{B77F2B1F-448C-404C-8FB1-4395B0777910}"/>
          </ac:spMkLst>
        </pc:spChg>
        <pc:spChg chg="add mod ord">
          <ac:chgData name="Trann Duyy" userId="b9847109-b7a2-48da-a9e7-0389a278ed45" providerId="ADAL" clId="{759D629A-CC5A-453C-B797-19233B4B1E39}" dt="2022-06-21T13:22:23.106" v="154" actId="20577"/>
          <ac:spMkLst>
            <pc:docMk/>
            <pc:sldMk cId="0" sldId="256"/>
            <ac:spMk id="56" creationId="{5FB07BD5-02EE-4053-92DF-EDA03748B50A}"/>
          </ac:spMkLst>
        </pc:spChg>
        <pc:spChg chg="add mod ord">
          <ac:chgData name="Trann Duyy" userId="b9847109-b7a2-48da-a9e7-0389a278ed45" providerId="ADAL" clId="{759D629A-CC5A-453C-B797-19233B4B1E39}" dt="2022-06-21T09:44:30.540" v="117" actId="167"/>
          <ac:spMkLst>
            <pc:docMk/>
            <pc:sldMk cId="0" sldId="256"/>
            <ac:spMk id="57" creationId="{BD0CBC03-B044-49A4-805A-766000D7F811}"/>
          </ac:spMkLst>
        </pc:spChg>
        <pc:spChg chg="add mod ord">
          <ac:chgData name="Trann Duyy" userId="b9847109-b7a2-48da-a9e7-0389a278ed45" providerId="ADAL" clId="{759D629A-CC5A-453C-B797-19233B4B1E39}" dt="2022-06-21T13:22:39.159" v="156" actId="20577"/>
          <ac:spMkLst>
            <pc:docMk/>
            <pc:sldMk cId="0" sldId="256"/>
            <ac:spMk id="58" creationId="{C095D498-4CC3-4101-87D1-68D4164A4C75}"/>
          </ac:spMkLst>
        </pc:spChg>
        <pc:spChg chg="add mod ord">
          <ac:chgData name="Trann Duyy" userId="b9847109-b7a2-48da-a9e7-0389a278ed45" providerId="ADAL" clId="{759D629A-CC5A-453C-B797-19233B4B1E39}" dt="2022-06-21T09:44:30.540" v="117" actId="167"/>
          <ac:spMkLst>
            <pc:docMk/>
            <pc:sldMk cId="0" sldId="256"/>
            <ac:spMk id="59" creationId="{6D2FD340-611A-4358-BD96-01E2BE9872B2}"/>
          </ac:spMkLst>
        </pc:spChg>
        <pc:spChg chg="add mod">
          <ac:chgData name="Trann Duyy" userId="b9847109-b7a2-48da-a9e7-0389a278ed45" providerId="ADAL" clId="{759D629A-CC5A-453C-B797-19233B4B1E39}" dt="2022-06-21T09:44:51.451" v="120" actId="571"/>
          <ac:spMkLst>
            <pc:docMk/>
            <pc:sldMk cId="0" sldId="256"/>
            <ac:spMk id="60" creationId="{749AA2C9-D838-4CAD-B45E-B63355E7ED29}"/>
          </ac:spMkLst>
        </pc:spChg>
        <pc:spChg chg="add mod ord">
          <ac:chgData name="Trann Duyy" userId="b9847109-b7a2-48da-a9e7-0389a278ed45" providerId="ADAL" clId="{759D629A-CC5A-453C-B797-19233B4B1E39}" dt="2022-06-21T13:22:42.821" v="157" actId="20577"/>
          <ac:spMkLst>
            <pc:docMk/>
            <pc:sldMk cId="0" sldId="256"/>
            <ac:spMk id="61" creationId="{27181330-D809-428F-8CCB-BE6A2C3DEE11}"/>
          </ac:spMkLst>
        </pc:spChg>
        <pc:spChg chg="add mod">
          <ac:chgData name="Trann Duyy" userId="b9847109-b7a2-48da-a9e7-0389a278ed45" providerId="ADAL" clId="{759D629A-CC5A-453C-B797-19233B4B1E39}" dt="2022-06-21T09:46:10.446" v="131" actId="14826"/>
          <ac:spMkLst>
            <pc:docMk/>
            <pc:sldMk cId="0" sldId="256"/>
            <ac:spMk id="62" creationId="{32DC9ED8-AEA3-4E81-B64F-B9333507E08E}"/>
          </ac:spMkLst>
        </pc:spChg>
        <pc:spChg chg="add mod ord">
          <ac:chgData name="Trann Duyy" userId="b9847109-b7a2-48da-a9e7-0389a278ed45" providerId="ADAL" clId="{759D629A-CC5A-453C-B797-19233B4B1E39}" dt="2022-06-21T13:22:52.711" v="162" actId="20577"/>
          <ac:spMkLst>
            <pc:docMk/>
            <pc:sldMk cId="0" sldId="256"/>
            <ac:spMk id="63" creationId="{284CB336-8A4A-4A43-98FF-9851B0E6D83A}"/>
          </ac:spMkLst>
        </pc:spChg>
        <pc:spChg chg="add mod">
          <ac:chgData name="Trann Duyy" userId="b9847109-b7a2-48da-a9e7-0389a278ed45" providerId="ADAL" clId="{759D629A-CC5A-453C-B797-19233B4B1E39}" dt="2022-06-21T09:46:26.356" v="132" actId="14826"/>
          <ac:spMkLst>
            <pc:docMk/>
            <pc:sldMk cId="0" sldId="256"/>
            <ac:spMk id="64" creationId="{BC01D1CB-4056-4B0C-A872-F900CACAB2C8}"/>
          </ac:spMkLst>
        </pc:spChg>
        <pc:spChg chg="add mod ord">
          <ac:chgData name="Trann Duyy" userId="b9847109-b7a2-48da-a9e7-0389a278ed45" providerId="ADAL" clId="{759D629A-CC5A-453C-B797-19233B4B1E39}" dt="2022-06-21T13:22:56.205" v="164" actId="20577"/>
          <ac:spMkLst>
            <pc:docMk/>
            <pc:sldMk cId="0" sldId="256"/>
            <ac:spMk id="65" creationId="{F390829B-4CE4-4E48-B1DE-9383DE52BF78}"/>
          </ac:spMkLst>
        </pc:spChg>
        <pc:spChg chg="add mod">
          <ac:chgData name="Trann Duyy" userId="b9847109-b7a2-48da-a9e7-0389a278ed45" providerId="ADAL" clId="{759D629A-CC5A-453C-B797-19233B4B1E39}" dt="2022-06-22T09:42:35.821" v="4547" actId="1076"/>
          <ac:spMkLst>
            <pc:docMk/>
            <pc:sldMk cId="0" sldId="256"/>
            <ac:spMk id="66" creationId="{91B9D70A-63FB-470F-A0ED-9281C3D007F0}"/>
          </ac:spMkLst>
        </pc:spChg>
        <pc:spChg chg="add mod ord">
          <ac:chgData name="Trann Duyy" userId="b9847109-b7a2-48da-a9e7-0389a278ed45" providerId="ADAL" clId="{759D629A-CC5A-453C-B797-19233B4B1E39}" dt="2022-06-22T09:42:45.713" v="4549" actId="1076"/>
          <ac:spMkLst>
            <pc:docMk/>
            <pc:sldMk cId="0" sldId="256"/>
            <ac:spMk id="67" creationId="{5EBA5AB6-02EC-489E-8736-3733C2E481F5}"/>
          </ac:spMkLst>
        </pc:spChg>
        <pc:graphicFrameChg chg="add mod">
          <ac:chgData name="Trann Duyy" userId="b9847109-b7a2-48da-a9e7-0389a278ed45" providerId="ADAL" clId="{759D629A-CC5A-453C-B797-19233B4B1E39}" dt="2022-06-22T09:42:23.951" v="4545"/>
          <ac:graphicFrameMkLst>
            <pc:docMk/>
            <pc:sldMk cId="0" sldId="256"/>
            <ac:graphicFrameMk id="33" creationId="{1A8FEBBA-AD8F-40D4-AB2F-C8E71499A6C8}"/>
          </ac:graphicFrameMkLst>
        </pc:graphicFrameChg>
        <pc:picChg chg="add del mod">
          <ac:chgData name="Trann Duyy" userId="b9847109-b7a2-48da-a9e7-0389a278ed45" providerId="ADAL" clId="{759D629A-CC5A-453C-B797-19233B4B1E39}" dt="2022-06-21T09:37:47.185" v="87" actId="478"/>
          <ac:picMkLst>
            <pc:docMk/>
            <pc:sldMk cId="0" sldId="256"/>
            <ac:picMk id="32" creationId="{EB6B5D18-C5CD-42B3-AE7E-9A76E48A5136}"/>
          </ac:picMkLst>
        </pc:picChg>
        <pc:picChg chg="add del mod">
          <ac:chgData name="Trann Duyy" userId="b9847109-b7a2-48da-a9e7-0389a278ed45" providerId="ADAL" clId="{759D629A-CC5A-453C-B797-19233B4B1E39}" dt="2022-06-21T09:37:09.720" v="77" actId="478"/>
          <ac:picMkLst>
            <pc:docMk/>
            <pc:sldMk cId="0" sldId="256"/>
            <ac:picMk id="34" creationId="{3757EE3B-6E0B-42EF-8E81-A4921F220231}"/>
          </ac:picMkLst>
        </pc:picChg>
        <pc:picChg chg="add del mod">
          <ac:chgData name="Trann Duyy" userId="b9847109-b7a2-48da-a9e7-0389a278ed45" providerId="ADAL" clId="{759D629A-CC5A-453C-B797-19233B4B1E39}" dt="2022-06-21T09:36:58.898" v="74" actId="478"/>
          <ac:picMkLst>
            <pc:docMk/>
            <pc:sldMk cId="0" sldId="256"/>
            <ac:picMk id="36" creationId="{38871954-B27A-43E8-A4CF-E3CFB98D4CAA}"/>
          </ac:picMkLst>
        </pc:picChg>
        <pc:picChg chg="add del mod modCrop">
          <ac:chgData name="Trann Duyy" userId="b9847109-b7a2-48da-a9e7-0389a278ed45" providerId="ADAL" clId="{759D629A-CC5A-453C-B797-19233B4B1E39}" dt="2022-06-21T09:36:38.306" v="70" actId="478"/>
          <ac:picMkLst>
            <pc:docMk/>
            <pc:sldMk cId="0" sldId="256"/>
            <ac:picMk id="38" creationId="{D03902BA-8058-43F9-973D-73C2A770DD57}"/>
          </ac:picMkLst>
        </pc:picChg>
        <pc:picChg chg="add del mod">
          <ac:chgData name="Trann Duyy" userId="b9847109-b7a2-48da-a9e7-0389a278ed45" providerId="ADAL" clId="{759D629A-CC5A-453C-B797-19233B4B1E39}" dt="2022-06-21T09:36:05.341" v="61" actId="478"/>
          <ac:picMkLst>
            <pc:docMk/>
            <pc:sldMk cId="0" sldId="256"/>
            <ac:picMk id="40" creationId="{CED68A23-F32B-4405-8B1E-BCB61B1EA25D}"/>
          </ac:picMkLst>
        </pc:picChg>
        <pc:picChg chg="add del mod modCrop">
          <ac:chgData name="Trann Duyy" userId="b9847109-b7a2-48da-a9e7-0389a278ed45" providerId="ADAL" clId="{759D629A-CC5A-453C-B797-19233B4B1E39}" dt="2022-06-21T09:35:43.868" v="55" actId="478"/>
          <ac:picMkLst>
            <pc:docMk/>
            <pc:sldMk cId="0" sldId="256"/>
            <ac:picMk id="42" creationId="{6382A87D-E717-4642-AEED-2AA3B4C110B9}"/>
          </ac:picMkLst>
        </pc:picChg>
      </pc:sldChg>
      <pc:sldChg chg="addSp delSp modSp mod modTransition modAnim">
        <pc:chgData name="Trann Duyy" userId="b9847109-b7a2-48da-a9e7-0389a278ed45" providerId="ADAL" clId="{759D629A-CC5A-453C-B797-19233B4B1E39}" dt="2022-06-22T13:58:26.782" v="4617"/>
        <pc:sldMkLst>
          <pc:docMk/>
          <pc:sldMk cId="0" sldId="257"/>
        </pc:sldMkLst>
        <pc:spChg chg="add del mod">
          <ac:chgData name="Trann Duyy" userId="b9847109-b7a2-48da-a9e7-0389a278ed45" providerId="ADAL" clId="{759D629A-CC5A-453C-B797-19233B4B1E39}" dt="2022-06-21T13:27:58.939" v="253" actId="478"/>
          <ac:spMkLst>
            <pc:docMk/>
            <pc:sldMk cId="0" sldId="257"/>
            <ac:spMk id="3" creationId="{904DCB03-285A-4E3E-A88C-AB86846C9A35}"/>
          </ac:spMkLst>
        </pc:spChg>
        <pc:spChg chg="add del mod">
          <ac:chgData name="Trann Duyy" userId="b9847109-b7a2-48da-a9e7-0389a278ed45" providerId="ADAL" clId="{759D629A-CC5A-453C-B797-19233B4B1E39}" dt="2022-06-21T13:28:02.188" v="255" actId="478"/>
          <ac:spMkLst>
            <pc:docMk/>
            <pc:sldMk cId="0" sldId="257"/>
            <ac:spMk id="5" creationId="{C56137D7-45CF-46DB-AFB7-284C45C2A22B}"/>
          </ac:spMkLst>
        </pc:spChg>
        <pc:spChg chg="add del mod">
          <ac:chgData name="Trann Duyy" userId="b9847109-b7a2-48da-a9e7-0389a278ed45" providerId="ADAL" clId="{759D629A-CC5A-453C-B797-19233B4B1E39}" dt="2022-06-21T13:38:03.375" v="359" actId="478"/>
          <ac:spMkLst>
            <pc:docMk/>
            <pc:sldMk cId="0" sldId="257"/>
            <ac:spMk id="6" creationId="{41FCE2D0-5CE5-4776-AA5D-252DBC67C20A}"/>
          </ac:spMkLst>
        </pc:spChg>
        <pc:spChg chg="mod">
          <ac:chgData name="Trann Duyy" userId="b9847109-b7a2-48da-a9e7-0389a278ed45" providerId="ADAL" clId="{759D629A-CC5A-453C-B797-19233B4B1E39}" dt="2022-06-21T13:29:06.710" v="268" actId="14100"/>
          <ac:spMkLst>
            <pc:docMk/>
            <pc:sldMk cId="0" sldId="257"/>
            <ac:spMk id="54" creationId="{00000000-0000-0000-0000-000000000000}"/>
          </ac:spMkLst>
        </pc:spChg>
        <pc:spChg chg="del">
          <ac:chgData name="Trann Duyy" userId="b9847109-b7a2-48da-a9e7-0389a278ed45" providerId="ADAL" clId="{759D629A-CC5A-453C-B797-19233B4B1E39}" dt="2022-06-21T13:27:57.570" v="252" actId="478"/>
          <ac:spMkLst>
            <pc:docMk/>
            <pc:sldMk cId="0" sldId="257"/>
            <ac:spMk id="55" creationId="{00000000-0000-0000-0000-000000000000}"/>
          </ac:spMkLst>
        </pc:spChg>
        <pc:spChg chg="mod">
          <ac:chgData name="Trann Duyy" userId="b9847109-b7a2-48da-a9e7-0389a278ed45" providerId="ADAL" clId="{759D629A-CC5A-453C-B797-19233B4B1E39}" dt="2022-06-21T13:29:12.779" v="270" actId="14100"/>
          <ac:spMkLst>
            <pc:docMk/>
            <pc:sldMk cId="0" sldId="257"/>
            <ac:spMk id="56" creationId="{00000000-0000-0000-0000-000000000000}"/>
          </ac:spMkLst>
        </pc:spChg>
        <pc:spChg chg="del">
          <ac:chgData name="Trann Duyy" userId="b9847109-b7a2-48da-a9e7-0389a278ed45" providerId="ADAL" clId="{759D629A-CC5A-453C-B797-19233B4B1E39}" dt="2022-06-21T13:28:00.547" v="254" actId="478"/>
          <ac:spMkLst>
            <pc:docMk/>
            <pc:sldMk cId="0" sldId="257"/>
            <ac:spMk id="57" creationId="{00000000-0000-0000-0000-000000000000}"/>
          </ac:spMkLst>
        </pc:spChg>
        <pc:spChg chg="mod">
          <ac:chgData name="Trann Duyy" userId="b9847109-b7a2-48da-a9e7-0389a278ed45" providerId="ADAL" clId="{759D629A-CC5A-453C-B797-19233B4B1E39}" dt="2022-06-21T14:35:52.067" v="1727"/>
          <ac:spMkLst>
            <pc:docMk/>
            <pc:sldMk cId="0" sldId="257"/>
            <ac:spMk id="58" creationId="{00000000-0000-0000-0000-000000000000}"/>
          </ac:spMkLst>
        </pc:spChg>
        <pc:graphicFrameChg chg="add mod modGraphic">
          <ac:chgData name="Trann Duyy" userId="b9847109-b7a2-48da-a9e7-0389a278ed45" providerId="ADAL" clId="{759D629A-CC5A-453C-B797-19233B4B1E39}" dt="2022-06-21T13:38:23.611" v="365"/>
          <ac:graphicFrameMkLst>
            <pc:docMk/>
            <pc:sldMk cId="0" sldId="257"/>
            <ac:graphicFrameMk id="7" creationId="{54DA451F-DE65-42C8-BA36-7022942FCE23}"/>
          </ac:graphicFrameMkLst>
        </pc:graphicFrameChg>
      </pc:sldChg>
      <pc:sldChg chg="addSp delSp modSp mod modTransition modAnim">
        <pc:chgData name="Trann Duyy" userId="b9847109-b7a2-48da-a9e7-0389a278ed45" providerId="ADAL" clId="{759D629A-CC5A-453C-B797-19233B4B1E39}" dt="2022-06-22T13:58:26.782" v="4617"/>
        <pc:sldMkLst>
          <pc:docMk/>
          <pc:sldMk cId="0" sldId="258"/>
        </pc:sldMkLst>
        <pc:spChg chg="add mod">
          <ac:chgData name="Trann Duyy" userId="b9847109-b7a2-48da-a9e7-0389a278ed45" providerId="ADAL" clId="{759D629A-CC5A-453C-B797-19233B4B1E39}" dt="2022-06-21T13:32:17.817" v="295" actId="207"/>
          <ac:spMkLst>
            <pc:docMk/>
            <pc:sldMk cId="0" sldId="258"/>
            <ac:spMk id="5" creationId="{E14A2282-ECBF-47D6-BFDC-C52D2C9335E7}"/>
          </ac:spMkLst>
        </pc:spChg>
        <pc:spChg chg="add mod">
          <ac:chgData name="Trann Duyy" userId="b9847109-b7a2-48da-a9e7-0389a278ed45" providerId="ADAL" clId="{759D629A-CC5A-453C-B797-19233B4B1E39}" dt="2022-06-21T13:33:11.721" v="304" actId="113"/>
          <ac:spMkLst>
            <pc:docMk/>
            <pc:sldMk cId="0" sldId="258"/>
            <ac:spMk id="6" creationId="{94F2260A-1281-41C2-9066-5EFA69392FD1}"/>
          </ac:spMkLst>
        </pc:spChg>
        <pc:spChg chg="del">
          <ac:chgData name="Trann Duyy" userId="b9847109-b7a2-48da-a9e7-0389a278ed45" providerId="ADAL" clId="{759D629A-CC5A-453C-B797-19233B4B1E39}" dt="2022-06-21T13:29:30.168" v="271" actId="478"/>
          <ac:spMkLst>
            <pc:docMk/>
            <pc:sldMk cId="0" sldId="258"/>
            <ac:spMk id="63" creationId="{00000000-0000-0000-0000-000000000000}"/>
          </ac:spMkLst>
        </pc:spChg>
        <pc:spChg chg="del">
          <ac:chgData name="Trann Duyy" userId="b9847109-b7a2-48da-a9e7-0389a278ed45" providerId="ADAL" clId="{759D629A-CC5A-453C-B797-19233B4B1E39}" dt="2022-06-21T13:29:30.168" v="271" actId="478"/>
          <ac:spMkLst>
            <pc:docMk/>
            <pc:sldMk cId="0" sldId="258"/>
            <ac:spMk id="64" creationId="{00000000-0000-0000-0000-000000000000}"/>
          </ac:spMkLst>
        </pc:spChg>
        <pc:spChg chg="del">
          <ac:chgData name="Trann Duyy" userId="b9847109-b7a2-48da-a9e7-0389a278ed45" providerId="ADAL" clId="{759D629A-CC5A-453C-B797-19233B4B1E39}" dt="2022-06-21T13:29:30.168" v="271" actId="478"/>
          <ac:spMkLst>
            <pc:docMk/>
            <pc:sldMk cId="0" sldId="258"/>
            <ac:spMk id="65" creationId="{00000000-0000-0000-0000-000000000000}"/>
          </ac:spMkLst>
        </pc:spChg>
        <pc:graphicFrameChg chg="add mod">
          <ac:chgData name="Trann Duyy" userId="b9847109-b7a2-48da-a9e7-0389a278ed45" providerId="ADAL" clId="{759D629A-CC5A-453C-B797-19233B4B1E39}" dt="2022-06-21T13:39:12.813" v="367"/>
          <ac:graphicFrameMkLst>
            <pc:docMk/>
            <pc:sldMk cId="0" sldId="258"/>
            <ac:graphicFrameMk id="7" creationId="{29486242-E40C-4E03-AF8A-0EC308372844}"/>
          </ac:graphicFrameMkLst>
        </pc:graphicFrameChg>
      </pc:sldChg>
      <pc:sldChg chg="addSp delSp modSp mod modTransition modAnim">
        <pc:chgData name="Trann Duyy" userId="b9847109-b7a2-48da-a9e7-0389a278ed45" providerId="ADAL" clId="{759D629A-CC5A-453C-B797-19233B4B1E39}" dt="2022-06-22T13:58:26.782" v="4617"/>
        <pc:sldMkLst>
          <pc:docMk/>
          <pc:sldMk cId="0" sldId="259"/>
        </pc:sldMkLst>
        <pc:spChg chg="add del mod">
          <ac:chgData name="Trann Duyy" userId="b9847109-b7a2-48da-a9e7-0389a278ed45" providerId="ADAL" clId="{759D629A-CC5A-453C-B797-19233B4B1E39}" dt="2022-06-21T13:29:39.727" v="274" actId="478"/>
          <ac:spMkLst>
            <pc:docMk/>
            <pc:sldMk cId="0" sldId="259"/>
            <ac:spMk id="3" creationId="{52FEC7BB-326C-4DFC-A2F6-B15350A6288E}"/>
          </ac:spMkLst>
        </pc:spChg>
        <pc:spChg chg="add del mod">
          <ac:chgData name="Trann Duyy" userId="b9847109-b7a2-48da-a9e7-0389a278ed45" providerId="ADAL" clId="{759D629A-CC5A-453C-B797-19233B4B1E39}" dt="2022-06-21T13:29:39.727" v="274" actId="478"/>
          <ac:spMkLst>
            <pc:docMk/>
            <pc:sldMk cId="0" sldId="259"/>
            <ac:spMk id="5" creationId="{1E3A3AA1-EE25-48C9-86BC-7CBFBD0B306F}"/>
          </ac:spMkLst>
        </pc:spChg>
        <pc:spChg chg="add mod">
          <ac:chgData name="Trann Duyy" userId="b9847109-b7a2-48da-a9e7-0389a278ed45" providerId="ADAL" clId="{759D629A-CC5A-453C-B797-19233B4B1E39}" dt="2022-06-21T13:33:31.018" v="307" actId="1076"/>
          <ac:spMkLst>
            <pc:docMk/>
            <pc:sldMk cId="0" sldId="259"/>
            <ac:spMk id="8" creationId="{487F36AE-1D9A-4431-BF81-3B481DC53987}"/>
          </ac:spMkLst>
        </pc:spChg>
        <pc:spChg chg="add mod">
          <ac:chgData name="Trann Duyy" userId="b9847109-b7a2-48da-a9e7-0389a278ed45" providerId="ADAL" clId="{759D629A-CC5A-453C-B797-19233B4B1E39}" dt="2022-06-21T13:33:48.881" v="311" actId="1076"/>
          <ac:spMkLst>
            <pc:docMk/>
            <pc:sldMk cId="0" sldId="259"/>
            <ac:spMk id="9" creationId="{DD979AA9-0321-48C9-96C6-5DA0C152F28C}"/>
          </ac:spMkLst>
        </pc:spChg>
        <pc:spChg chg="del">
          <ac:chgData name="Trann Duyy" userId="b9847109-b7a2-48da-a9e7-0389a278ed45" providerId="ADAL" clId="{759D629A-CC5A-453C-B797-19233B4B1E39}" dt="2022-06-21T13:29:37.210" v="273" actId="478"/>
          <ac:spMkLst>
            <pc:docMk/>
            <pc:sldMk cId="0" sldId="259"/>
            <ac:spMk id="70" creationId="{00000000-0000-0000-0000-000000000000}"/>
          </ac:spMkLst>
        </pc:spChg>
        <pc:spChg chg="del">
          <ac:chgData name="Trann Duyy" userId="b9847109-b7a2-48da-a9e7-0389a278ed45" providerId="ADAL" clId="{759D629A-CC5A-453C-B797-19233B4B1E39}" dt="2022-06-21T13:29:37.210" v="273" actId="478"/>
          <ac:spMkLst>
            <pc:docMk/>
            <pc:sldMk cId="0" sldId="259"/>
            <ac:spMk id="71" creationId="{00000000-0000-0000-0000-000000000000}"/>
          </ac:spMkLst>
        </pc:spChg>
        <pc:graphicFrameChg chg="add mod">
          <ac:chgData name="Trann Duyy" userId="b9847109-b7a2-48da-a9e7-0389a278ed45" providerId="ADAL" clId="{759D629A-CC5A-453C-B797-19233B4B1E39}" dt="2022-06-21T13:39:18.855" v="368"/>
          <ac:graphicFrameMkLst>
            <pc:docMk/>
            <pc:sldMk cId="0" sldId="259"/>
            <ac:graphicFrameMk id="10" creationId="{5012EA8D-BEDA-4B3A-A540-7045D800F40A}"/>
          </ac:graphicFrameMkLst>
        </pc:graphicFrameChg>
      </pc:sldChg>
      <pc:sldChg chg="addSp delSp modSp mod modTransition modAnim">
        <pc:chgData name="Trann Duyy" userId="b9847109-b7a2-48da-a9e7-0389a278ed45" providerId="ADAL" clId="{759D629A-CC5A-453C-B797-19233B4B1E39}" dt="2022-06-22T13:58:26.782" v="4617"/>
        <pc:sldMkLst>
          <pc:docMk/>
          <pc:sldMk cId="0" sldId="260"/>
        </pc:sldMkLst>
        <pc:spChg chg="add del mod">
          <ac:chgData name="Trann Duyy" userId="b9847109-b7a2-48da-a9e7-0389a278ed45" providerId="ADAL" clId="{759D629A-CC5A-453C-B797-19233B4B1E39}" dt="2022-06-21T13:29:49.456" v="277" actId="478"/>
          <ac:spMkLst>
            <pc:docMk/>
            <pc:sldMk cId="0" sldId="260"/>
            <ac:spMk id="3" creationId="{2AFA81C3-C065-4251-AA4C-6C6303DDF8C5}"/>
          </ac:spMkLst>
        </pc:spChg>
        <pc:spChg chg="add mod">
          <ac:chgData name="Trann Duyy" userId="b9847109-b7a2-48da-a9e7-0389a278ed45" providerId="ADAL" clId="{759D629A-CC5A-453C-B797-19233B4B1E39}" dt="2022-06-21T13:34:15.133" v="315" actId="1076"/>
          <ac:spMkLst>
            <pc:docMk/>
            <pc:sldMk cId="0" sldId="260"/>
            <ac:spMk id="6" creationId="{66CE1DBC-7E8E-4A3D-9427-1598FFB3372D}"/>
          </ac:spMkLst>
        </pc:spChg>
        <pc:spChg chg="add mod">
          <ac:chgData name="Trann Duyy" userId="b9847109-b7a2-48da-a9e7-0389a278ed45" providerId="ADAL" clId="{759D629A-CC5A-453C-B797-19233B4B1E39}" dt="2022-06-21T13:34:27.324" v="318" actId="1076"/>
          <ac:spMkLst>
            <pc:docMk/>
            <pc:sldMk cId="0" sldId="260"/>
            <ac:spMk id="7" creationId="{10B44F6A-FA62-4FCF-8A89-7D1DE37252C7}"/>
          </ac:spMkLst>
        </pc:spChg>
        <pc:spChg chg="del">
          <ac:chgData name="Trann Duyy" userId="b9847109-b7a2-48da-a9e7-0389a278ed45" providerId="ADAL" clId="{759D629A-CC5A-453C-B797-19233B4B1E39}" dt="2022-06-21T13:29:47.388" v="276" actId="478"/>
          <ac:spMkLst>
            <pc:docMk/>
            <pc:sldMk cId="0" sldId="260"/>
            <ac:spMk id="76" creationId="{00000000-0000-0000-0000-000000000000}"/>
          </ac:spMkLst>
        </pc:spChg>
        <pc:spChg chg="del">
          <ac:chgData name="Trann Duyy" userId="b9847109-b7a2-48da-a9e7-0389a278ed45" providerId="ADAL" clId="{759D629A-CC5A-453C-B797-19233B4B1E39}" dt="2022-06-21T13:29:47.388" v="276" actId="478"/>
          <ac:spMkLst>
            <pc:docMk/>
            <pc:sldMk cId="0" sldId="260"/>
            <ac:spMk id="77" creationId="{00000000-0000-0000-0000-000000000000}"/>
          </ac:spMkLst>
        </pc:spChg>
        <pc:graphicFrameChg chg="add mod">
          <ac:chgData name="Trann Duyy" userId="b9847109-b7a2-48da-a9e7-0389a278ed45" providerId="ADAL" clId="{759D629A-CC5A-453C-B797-19233B4B1E39}" dt="2022-06-21T13:39:21.587" v="369"/>
          <ac:graphicFrameMkLst>
            <pc:docMk/>
            <pc:sldMk cId="0" sldId="260"/>
            <ac:graphicFrameMk id="8" creationId="{5D4BA308-3A7B-4440-9D46-C17A6542D5D9}"/>
          </ac:graphicFrameMkLst>
        </pc:graphicFrameChg>
      </pc:sldChg>
      <pc:sldChg chg="addSp delSp modSp mod modTransition modAnim">
        <pc:chgData name="Trann Duyy" userId="b9847109-b7a2-48da-a9e7-0389a278ed45" providerId="ADAL" clId="{759D629A-CC5A-453C-B797-19233B4B1E39}" dt="2022-06-22T13:58:26.782" v="4617"/>
        <pc:sldMkLst>
          <pc:docMk/>
          <pc:sldMk cId="0" sldId="261"/>
        </pc:sldMkLst>
        <pc:spChg chg="add del mod">
          <ac:chgData name="Trann Duyy" userId="b9847109-b7a2-48da-a9e7-0389a278ed45" providerId="ADAL" clId="{759D629A-CC5A-453C-B797-19233B4B1E39}" dt="2022-06-21T13:29:59.221" v="280" actId="478"/>
          <ac:spMkLst>
            <pc:docMk/>
            <pc:sldMk cId="0" sldId="261"/>
            <ac:spMk id="3" creationId="{E04A22EF-A1E8-4398-8026-45A90D8E6613}"/>
          </ac:spMkLst>
        </pc:spChg>
        <pc:spChg chg="add del mod">
          <ac:chgData name="Trann Duyy" userId="b9847109-b7a2-48da-a9e7-0389a278ed45" providerId="ADAL" clId="{759D629A-CC5A-453C-B797-19233B4B1E39}" dt="2022-06-21T13:29:59.221" v="280" actId="478"/>
          <ac:spMkLst>
            <pc:docMk/>
            <pc:sldMk cId="0" sldId="261"/>
            <ac:spMk id="5" creationId="{9DB4C9FE-5E21-4670-A3C1-F4E3585E2C30}"/>
          </ac:spMkLst>
        </pc:spChg>
        <pc:spChg chg="add mod">
          <ac:chgData name="Trann Duyy" userId="b9847109-b7a2-48da-a9e7-0389a278ed45" providerId="ADAL" clId="{759D629A-CC5A-453C-B797-19233B4B1E39}" dt="2022-06-21T13:34:50.166" v="332" actId="14100"/>
          <ac:spMkLst>
            <pc:docMk/>
            <pc:sldMk cId="0" sldId="261"/>
            <ac:spMk id="9" creationId="{BC81EAEF-D0B6-44CD-B092-4B3CFA445941}"/>
          </ac:spMkLst>
        </pc:spChg>
        <pc:spChg chg="add mod">
          <ac:chgData name="Trann Duyy" userId="b9847109-b7a2-48da-a9e7-0389a278ed45" providerId="ADAL" clId="{759D629A-CC5A-453C-B797-19233B4B1E39}" dt="2022-06-21T13:35:14.161" v="341" actId="113"/>
          <ac:spMkLst>
            <pc:docMk/>
            <pc:sldMk cId="0" sldId="261"/>
            <ac:spMk id="10" creationId="{5B24764E-B2F0-4C33-A97F-369EEF4D10C5}"/>
          </ac:spMkLst>
        </pc:spChg>
        <pc:spChg chg="del">
          <ac:chgData name="Trann Duyy" userId="b9847109-b7a2-48da-a9e7-0389a278ed45" providerId="ADAL" clId="{759D629A-CC5A-453C-B797-19233B4B1E39}" dt="2022-06-21T13:29:57.263" v="279" actId="478"/>
          <ac:spMkLst>
            <pc:docMk/>
            <pc:sldMk cId="0" sldId="261"/>
            <ac:spMk id="82" creationId="{00000000-0000-0000-0000-000000000000}"/>
          </ac:spMkLst>
        </pc:spChg>
        <pc:spChg chg="del">
          <ac:chgData name="Trann Duyy" userId="b9847109-b7a2-48da-a9e7-0389a278ed45" providerId="ADAL" clId="{759D629A-CC5A-453C-B797-19233B4B1E39}" dt="2022-06-21T13:29:57.263" v="279" actId="478"/>
          <ac:spMkLst>
            <pc:docMk/>
            <pc:sldMk cId="0" sldId="261"/>
            <ac:spMk id="83" creationId="{00000000-0000-0000-0000-000000000000}"/>
          </ac:spMkLst>
        </pc:spChg>
        <pc:spChg chg="del">
          <ac:chgData name="Trann Duyy" userId="b9847109-b7a2-48da-a9e7-0389a278ed45" providerId="ADAL" clId="{759D629A-CC5A-453C-B797-19233B4B1E39}" dt="2022-06-21T13:29:57.263" v="279" actId="478"/>
          <ac:spMkLst>
            <pc:docMk/>
            <pc:sldMk cId="0" sldId="261"/>
            <ac:spMk id="84" creationId="{00000000-0000-0000-0000-000000000000}"/>
          </ac:spMkLst>
        </pc:spChg>
        <pc:graphicFrameChg chg="add mod">
          <ac:chgData name="Trann Duyy" userId="b9847109-b7a2-48da-a9e7-0389a278ed45" providerId="ADAL" clId="{759D629A-CC5A-453C-B797-19233B4B1E39}" dt="2022-06-21T13:39:23.792" v="370"/>
          <ac:graphicFrameMkLst>
            <pc:docMk/>
            <pc:sldMk cId="0" sldId="261"/>
            <ac:graphicFrameMk id="11" creationId="{7B8CCD89-6847-4810-A943-4E5AC7ED3746}"/>
          </ac:graphicFrameMkLst>
        </pc:graphicFrameChg>
      </pc:sldChg>
      <pc:sldChg chg="addSp delSp modSp mod modTransition modAnim">
        <pc:chgData name="Trann Duyy" userId="b9847109-b7a2-48da-a9e7-0389a278ed45" providerId="ADAL" clId="{759D629A-CC5A-453C-B797-19233B4B1E39}" dt="2022-06-22T13:58:26.782" v="4617"/>
        <pc:sldMkLst>
          <pc:docMk/>
          <pc:sldMk cId="0" sldId="262"/>
        </pc:sldMkLst>
        <pc:spChg chg="add mod">
          <ac:chgData name="Trann Duyy" userId="b9847109-b7a2-48da-a9e7-0389a278ed45" providerId="ADAL" clId="{759D629A-CC5A-453C-B797-19233B4B1E39}" dt="2022-06-21T13:35:44.886" v="353" actId="207"/>
          <ac:spMkLst>
            <pc:docMk/>
            <pc:sldMk cId="0" sldId="262"/>
            <ac:spMk id="9" creationId="{31CCD82C-6073-4A4F-94F0-9FA064DD3677}"/>
          </ac:spMkLst>
        </pc:spChg>
        <pc:spChg chg="add mod">
          <ac:chgData name="Trann Duyy" userId="b9847109-b7a2-48da-a9e7-0389a278ed45" providerId="ADAL" clId="{759D629A-CC5A-453C-B797-19233B4B1E39}" dt="2022-06-21T13:35:57.999" v="355" actId="14100"/>
          <ac:spMkLst>
            <pc:docMk/>
            <pc:sldMk cId="0" sldId="262"/>
            <ac:spMk id="10" creationId="{F1A2F2B1-2334-4D91-B9A5-5F9AFA3FA569}"/>
          </ac:spMkLst>
        </pc:spChg>
        <pc:spChg chg="del">
          <ac:chgData name="Trann Duyy" userId="b9847109-b7a2-48da-a9e7-0389a278ed45" providerId="ADAL" clId="{759D629A-CC5A-453C-B797-19233B4B1E39}" dt="2022-06-21T13:30:28.089" v="285" actId="478"/>
          <ac:spMkLst>
            <pc:docMk/>
            <pc:sldMk cId="0" sldId="262"/>
            <ac:spMk id="89" creationId="{00000000-0000-0000-0000-000000000000}"/>
          </ac:spMkLst>
        </pc:spChg>
        <pc:spChg chg="del">
          <ac:chgData name="Trann Duyy" userId="b9847109-b7a2-48da-a9e7-0389a278ed45" providerId="ADAL" clId="{759D629A-CC5A-453C-B797-19233B4B1E39}" dt="2022-06-21T13:30:29.555" v="286" actId="478"/>
          <ac:spMkLst>
            <pc:docMk/>
            <pc:sldMk cId="0" sldId="262"/>
            <ac:spMk id="90" creationId="{00000000-0000-0000-0000-000000000000}"/>
          </ac:spMkLst>
        </pc:spChg>
        <pc:spChg chg="mod">
          <ac:chgData name="Trann Duyy" userId="b9847109-b7a2-48da-a9e7-0389a278ed45" providerId="ADAL" clId="{759D629A-CC5A-453C-B797-19233B4B1E39}" dt="2022-06-21T13:30:25.749" v="284" actId="1076"/>
          <ac:spMkLst>
            <pc:docMk/>
            <pc:sldMk cId="0" sldId="262"/>
            <ac:spMk id="91" creationId="{00000000-0000-0000-0000-000000000000}"/>
          </ac:spMkLst>
        </pc:spChg>
        <pc:spChg chg="mod">
          <ac:chgData name="Trann Duyy" userId="b9847109-b7a2-48da-a9e7-0389a278ed45" providerId="ADAL" clId="{759D629A-CC5A-453C-B797-19233B4B1E39}" dt="2022-06-21T13:30:15.542" v="283" actId="1076"/>
          <ac:spMkLst>
            <pc:docMk/>
            <pc:sldMk cId="0" sldId="262"/>
            <ac:spMk id="92" creationId="{00000000-0000-0000-0000-000000000000}"/>
          </ac:spMkLst>
        </pc:spChg>
        <pc:spChg chg="mod">
          <ac:chgData name="Trann Duyy" userId="b9847109-b7a2-48da-a9e7-0389a278ed45" providerId="ADAL" clId="{759D629A-CC5A-453C-B797-19233B4B1E39}" dt="2022-06-21T13:30:31.610" v="287" actId="1076"/>
          <ac:spMkLst>
            <pc:docMk/>
            <pc:sldMk cId="0" sldId="262"/>
            <ac:spMk id="93" creationId="{00000000-0000-0000-0000-000000000000}"/>
          </ac:spMkLst>
        </pc:spChg>
        <pc:spChg chg="mod">
          <ac:chgData name="Trann Duyy" userId="b9847109-b7a2-48da-a9e7-0389a278ed45" providerId="ADAL" clId="{759D629A-CC5A-453C-B797-19233B4B1E39}" dt="2022-06-21T13:30:33.294" v="288" actId="1076"/>
          <ac:spMkLst>
            <pc:docMk/>
            <pc:sldMk cId="0" sldId="262"/>
            <ac:spMk id="94" creationId="{00000000-0000-0000-0000-000000000000}"/>
          </ac:spMkLst>
        </pc:spChg>
        <pc:spChg chg="del">
          <ac:chgData name="Trann Duyy" userId="b9847109-b7a2-48da-a9e7-0389a278ed45" providerId="ADAL" clId="{759D629A-CC5A-453C-B797-19233B4B1E39}" dt="2022-06-21T13:30:13.650" v="282" actId="478"/>
          <ac:spMkLst>
            <pc:docMk/>
            <pc:sldMk cId="0" sldId="262"/>
            <ac:spMk id="95" creationId="{00000000-0000-0000-0000-000000000000}"/>
          </ac:spMkLst>
        </pc:spChg>
        <pc:graphicFrameChg chg="add mod">
          <ac:chgData name="Trann Duyy" userId="b9847109-b7a2-48da-a9e7-0389a278ed45" providerId="ADAL" clId="{759D629A-CC5A-453C-B797-19233B4B1E39}" dt="2022-06-21T13:39:25.696" v="371"/>
          <ac:graphicFrameMkLst>
            <pc:docMk/>
            <pc:sldMk cId="0" sldId="262"/>
            <ac:graphicFrameMk id="11" creationId="{104E0658-9205-47D2-A637-46AE5692396F}"/>
          </ac:graphicFrameMkLst>
        </pc:graphicFrameChg>
      </pc:sldChg>
      <pc:sldChg chg="addSp delSp modSp mod modTransition modAnim">
        <pc:chgData name="Trann Duyy" userId="b9847109-b7a2-48da-a9e7-0389a278ed45" providerId="ADAL" clId="{759D629A-CC5A-453C-B797-19233B4B1E39}" dt="2022-06-22T13:58:26.782" v="4617"/>
        <pc:sldMkLst>
          <pc:docMk/>
          <pc:sldMk cId="0" sldId="263"/>
        </pc:sldMkLst>
        <pc:spChg chg="add del mod">
          <ac:chgData name="Trann Duyy" userId="b9847109-b7a2-48da-a9e7-0389a278ed45" providerId="ADAL" clId="{759D629A-CC5A-453C-B797-19233B4B1E39}" dt="2022-06-21T14:03:02.606" v="976" actId="478"/>
          <ac:spMkLst>
            <pc:docMk/>
            <pc:sldMk cId="0" sldId="263"/>
            <ac:spMk id="3" creationId="{E7C9FF7B-C57C-4A5F-87BF-90A968930D7A}"/>
          </ac:spMkLst>
        </pc:spChg>
        <pc:spChg chg="add del mod">
          <ac:chgData name="Trann Duyy" userId="b9847109-b7a2-48da-a9e7-0389a278ed45" providerId="ADAL" clId="{759D629A-CC5A-453C-B797-19233B4B1E39}" dt="2022-06-21T14:03:03.646" v="977" actId="478"/>
          <ac:spMkLst>
            <pc:docMk/>
            <pc:sldMk cId="0" sldId="263"/>
            <ac:spMk id="5" creationId="{89E16997-CE53-454C-BFF8-D07C110EC242}"/>
          </ac:spMkLst>
        </pc:spChg>
        <pc:spChg chg="mod topLvl">
          <ac:chgData name="Trann Duyy" userId="b9847109-b7a2-48da-a9e7-0389a278ed45" providerId="ADAL" clId="{759D629A-CC5A-453C-B797-19233B4B1E39}" dt="2022-06-21T14:06:58.440" v="1073" actId="164"/>
          <ac:spMkLst>
            <pc:docMk/>
            <pc:sldMk cId="0" sldId="263"/>
            <ac:spMk id="11" creationId="{00B2CD65-2A7B-4B91-8673-E070568F12F1}"/>
          </ac:spMkLst>
        </pc:spChg>
        <pc:spChg chg="mod topLvl">
          <ac:chgData name="Trann Duyy" userId="b9847109-b7a2-48da-a9e7-0389a278ed45" providerId="ADAL" clId="{759D629A-CC5A-453C-B797-19233B4B1E39}" dt="2022-06-21T14:06:58.440" v="1073" actId="164"/>
          <ac:spMkLst>
            <pc:docMk/>
            <pc:sldMk cId="0" sldId="263"/>
            <ac:spMk id="12" creationId="{38CD8FEC-D394-43EC-BBD8-DA6BB07AFA29}"/>
          </ac:spMkLst>
        </pc:spChg>
        <pc:spChg chg="mod topLvl">
          <ac:chgData name="Trann Duyy" userId="b9847109-b7a2-48da-a9e7-0389a278ed45" providerId="ADAL" clId="{759D629A-CC5A-453C-B797-19233B4B1E39}" dt="2022-06-21T14:06:58.440" v="1073" actId="164"/>
          <ac:spMkLst>
            <pc:docMk/>
            <pc:sldMk cId="0" sldId="263"/>
            <ac:spMk id="13" creationId="{2026EE08-254E-4CC9-94B0-634C88A2AFBC}"/>
          </ac:spMkLst>
        </pc:spChg>
        <pc:spChg chg="mod topLvl">
          <ac:chgData name="Trann Duyy" userId="b9847109-b7a2-48da-a9e7-0389a278ed45" providerId="ADAL" clId="{759D629A-CC5A-453C-B797-19233B4B1E39}" dt="2022-06-21T14:06:58.440" v="1073" actId="164"/>
          <ac:spMkLst>
            <pc:docMk/>
            <pc:sldMk cId="0" sldId="263"/>
            <ac:spMk id="14" creationId="{410D5077-B2FB-40EC-83A9-521CA2019576}"/>
          </ac:spMkLst>
        </pc:spChg>
        <pc:spChg chg="mod topLvl">
          <ac:chgData name="Trann Duyy" userId="b9847109-b7a2-48da-a9e7-0389a278ed45" providerId="ADAL" clId="{759D629A-CC5A-453C-B797-19233B4B1E39}" dt="2022-06-21T14:06:58.440" v="1073" actId="164"/>
          <ac:spMkLst>
            <pc:docMk/>
            <pc:sldMk cId="0" sldId="263"/>
            <ac:spMk id="15" creationId="{75B9345B-E2D7-4553-BB67-447D4E8E5837}"/>
          </ac:spMkLst>
        </pc:spChg>
        <pc:spChg chg="mod topLvl">
          <ac:chgData name="Trann Duyy" userId="b9847109-b7a2-48da-a9e7-0389a278ed45" providerId="ADAL" clId="{759D629A-CC5A-453C-B797-19233B4B1E39}" dt="2022-06-21T14:06:58.440" v="1073" actId="164"/>
          <ac:spMkLst>
            <pc:docMk/>
            <pc:sldMk cId="0" sldId="263"/>
            <ac:spMk id="16" creationId="{6C0BD9F8-8A46-49E8-8E0D-390787E4E7B3}"/>
          </ac:spMkLst>
        </pc:spChg>
        <pc:spChg chg="mod topLvl">
          <ac:chgData name="Trann Duyy" userId="b9847109-b7a2-48da-a9e7-0389a278ed45" providerId="ADAL" clId="{759D629A-CC5A-453C-B797-19233B4B1E39}" dt="2022-06-21T14:06:58.440" v="1073" actId="164"/>
          <ac:spMkLst>
            <pc:docMk/>
            <pc:sldMk cId="0" sldId="263"/>
            <ac:spMk id="17" creationId="{6B7D534A-9821-491E-A331-663EA939232B}"/>
          </ac:spMkLst>
        </pc:spChg>
        <pc:spChg chg="mod topLvl">
          <ac:chgData name="Trann Duyy" userId="b9847109-b7a2-48da-a9e7-0389a278ed45" providerId="ADAL" clId="{759D629A-CC5A-453C-B797-19233B4B1E39}" dt="2022-06-21T14:06:58.440" v="1073" actId="164"/>
          <ac:spMkLst>
            <pc:docMk/>
            <pc:sldMk cId="0" sldId="263"/>
            <ac:spMk id="18" creationId="{020CC1E6-B5A5-4D82-BB44-6EB0E12F059B}"/>
          </ac:spMkLst>
        </pc:spChg>
        <pc:spChg chg="mod topLvl">
          <ac:chgData name="Trann Duyy" userId="b9847109-b7a2-48da-a9e7-0389a278ed45" providerId="ADAL" clId="{759D629A-CC5A-453C-B797-19233B4B1E39}" dt="2022-06-21T14:06:58.440" v="1073" actId="164"/>
          <ac:spMkLst>
            <pc:docMk/>
            <pc:sldMk cId="0" sldId="263"/>
            <ac:spMk id="19" creationId="{794E107B-32C9-4312-80DE-F5D8013ADA74}"/>
          </ac:spMkLst>
        </pc:spChg>
        <pc:spChg chg="mod topLvl">
          <ac:chgData name="Trann Duyy" userId="b9847109-b7a2-48da-a9e7-0389a278ed45" providerId="ADAL" clId="{759D629A-CC5A-453C-B797-19233B4B1E39}" dt="2022-06-21T14:06:58.440" v="1073" actId="164"/>
          <ac:spMkLst>
            <pc:docMk/>
            <pc:sldMk cId="0" sldId="263"/>
            <ac:spMk id="20" creationId="{7ED73629-E42F-4CC9-8EAC-C07B3A0E786D}"/>
          </ac:spMkLst>
        </pc:spChg>
        <pc:spChg chg="mod ord topLvl">
          <ac:chgData name="Trann Duyy" userId="b9847109-b7a2-48da-a9e7-0389a278ed45" providerId="ADAL" clId="{759D629A-CC5A-453C-B797-19233B4B1E39}" dt="2022-06-21T14:06:58.440" v="1073" actId="164"/>
          <ac:spMkLst>
            <pc:docMk/>
            <pc:sldMk cId="0" sldId="263"/>
            <ac:spMk id="21" creationId="{E5C7591F-2A0B-46CA-A156-1B966E2424A8}"/>
          </ac:spMkLst>
        </pc:spChg>
        <pc:spChg chg="mod topLvl">
          <ac:chgData name="Trann Duyy" userId="b9847109-b7a2-48da-a9e7-0389a278ed45" providerId="ADAL" clId="{759D629A-CC5A-453C-B797-19233B4B1E39}" dt="2022-06-21T14:06:58.440" v="1073" actId="164"/>
          <ac:spMkLst>
            <pc:docMk/>
            <pc:sldMk cId="0" sldId="263"/>
            <ac:spMk id="22" creationId="{D55D796E-3BB4-465C-A442-82166335C08D}"/>
          </ac:spMkLst>
        </pc:spChg>
        <pc:spChg chg="del mod">
          <ac:chgData name="Trann Duyy" userId="b9847109-b7a2-48da-a9e7-0389a278ed45" providerId="ADAL" clId="{759D629A-CC5A-453C-B797-19233B4B1E39}" dt="2022-06-21T14:04:19.556" v="982" actId="478"/>
          <ac:spMkLst>
            <pc:docMk/>
            <pc:sldMk cId="0" sldId="263"/>
            <ac:spMk id="23" creationId="{CFF4642B-A401-4DCB-BF3C-2D63344F00FF}"/>
          </ac:spMkLst>
        </pc:spChg>
        <pc:spChg chg="del mod">
          <ac:chgData name="Trann Duyy" userId="b9847109-b7a2-48da-a9e7-0389a278ed45" providerId="ADAL" clId="{759D629A-CC5A-453C-B797-19233B4B1E39}" dt="2022-06-21T14:04:23.644" v="985" actId="478"/>
          <ac:spMkLst>
            <pc:docMk/>
            <pc:sldMk cId="0" sldId="263"/>
            <ac:spMk id="24" creationId="{CFFBDDA5-9F38-47CB-BB8D-B5DF49E03031}"/>
          </ac:spMkLst>
        </pc:spChg>
        <pc:spChg chg="del mod">
          <ac:chgData name="Trann Duyy" userId="b9847109-b7a2-48da-a9e7-0389a278ed45" providerId="ADAL" clId="{759D629A-CC5A-453C-B797-19233B4B1E39}" dt="2022-06-21T14:04:29.367" v="987" actId="478"/>
          <ac:spMkLst>
            <pc:docMk/>
            <pc:sldMk cId="0" sldId="263"/>
            <ac:spMk id="25" creationId="{862B5330-49D6-4ED9-8B55-9FCCE91D1B4F}"/>
          </ac:spMkLst>
        </pc:spChg>
        <pc:spChg chg="del mod">
          <ac:chgData name="Trann Duyy" userId="b9847109-b7a2-48da-a9e7-0389a278ed45" providerId="ADAL" clId="{759D629A-CC5A-453C-B797-19233B4B1E39}" dt="2022-06-21T14:04:30.814" v="988" actId="478"/>
          <ac:spMkLst>
            <pc:docMk/>
            <pc:sldMk cId="0" sldId="263"/>
            <ac:spMk id="26" creationId="{F7EA5000-CC41-404A-AC1A-57BA42561272}"/>
          </ac:spMkLst>
        </pc:spChg>
        <pc:spChg chg="del mod">
          <ac:chgData name="Trann Duyy" userId="b9847109-b7a2-48da-a9e7-0389a278ed45" providerId="ADAL" clId="{759D629A-CC5A-453C-B797-19233B4B1E39}" dt="2022-06-21T14:04:32.279" v="989" actId="478"/>
          <ac:spMkLst>
            <pc:docMk/>
            <pc:sldMk cId="0" sldId="263"/>
            <ac:spMk id="27" creationId="{76183EDB-BE3A-4CE3-A11A-D4127D3ED956}"/>
          </ac:spMkLst>
        </pc:spChg>
        <pc:spChg chg="mod topLvl">
          <ac:chgData name="Trann Duyy" userId="b9847109-b7a2-48da-a9e7-0389a278ed45" providerId="ADAL" clId="{759D629A-CC5A-453C-B797-19233B4B1E39}" dt="2022-06-21T14:06:58.440" v="1073" actId="164"/>
          <ac:spMkLst>
            <pc:docMk/>
            <pc:sldMk cId="0" sldId="263"/>
            <ac:spMk id="28" creationId="{DF5216C0-FD55-43C5-8DE4-1E959DD100D3}"/>
          </ac:spMkLst>
        </pc:spChg>
        <pc:spChg chg="mod topLvl">
          <ac:chgData name="Trann Duyy" userId="b9847109-b7a2-48da-a9e7-0389a278ed45" providerId="ADAL" clId="{759D629A-CC5A-453C-B797-19233B4B1E39}" dt="2022-06-21T14:06:58.440" v="1073" actId="164"/>
          <ac:spMkLst>
            <pc:docMk/>
            <pc:sldMk cId="0" sldId="263"/>
            <ac:spMk id="29" creationId="{AE6997D9-A041-413E-9597-8252F6D5E4B7}"/>
          </ac:spMkLst>
        </pc:spChg>
        <pc:spChg chg="mod topLvl">
          <ac:chgData name="Trann Duyy" userId="b9847109-b7a2-48da-a9e7-0389a278ed45" providerId="ADAL" clId="{759D629A-CC5A-453C-B797-19233B4B1E39}" dt="2022-06-21T14:06:58.440" v="1073" actId="164"/>
          <ac:spMkLst>
            <pc:docMk/>
            <pc:sldMk cId="0" sldId="263"/>
            <ac:spMk id="30" creationId="{1D6534C7-BBD2-4342-BC06-1D724CB61BE2}"/>
          </ac:spMkLst>
        </pc:spChg>
        <pc:spChg chg="mod topLvl">
          <ac:chgData name="Trann Duyy" userId="b9847109-b7a2-48da-a9e7-0389a278ed45" providerId="ADAL" clId="{759D629A-CC5A-453C-B797-19233B4B1E39}" dt="2022-06-21T14:06:58.440" v="1073" actId="164"/>
          <ac:spMkLst>
            <pc:docMk/>
            <pc:sldMk cId="0" sldId="263"/>
            <ac:spMk id="31" creationId="{712F3CB8-F115-43DB-AF9A-F5ABB7A6F7D1}"/>
          </ac:spMkLst>
        </pc:spChg>
        <pc:spChg chg="mod topLvl">
          <ac:chgData name="Trann Duyy" userId="b9847109-b7a2-48da-a9e7-0389a278ed45" providerId="ADAL" clId="{759D629A-CC5A-453C-B797-19233B4B1E39}" dt="2022-06-21T14:06:58.440" v="1073" actId="164"/>
          <ac:spMkLst>
            <pc:docMk/>
            <pc:sldMk cId="0" sldId="263"/>
            <ac:spMk id="32" creationId="{FE3F04C9-3C5C-48FA-B187-FDA5A3E88356}"/>
          </ac:spMkLst>
        </pc:spChg>
        <pc:spChg chg="mod topLvl">
          <ac:chgData name="Trann Duyy" userId="b9847109-b7a2-48da-a9e7-0389a278ed45" providerId="ADAL" clId="{759D629A-CC5A-453C-B797-19233B4B1E39}" dt="2022-06-21T14:06:58.440" v="1073" actId="164"/>
          <ac:spMkLst>
            <pc:docMk/>
            <pc:sldMk cId="0" sldId="263"/>
            <ac:spMk id="33" creationId="{AAC10284-19D8-434D-A3F6-45BD77F7FAE4}"/>
          </ac:spMkLst>
        </pc:spChg>
        <pc:spChg chg="del mod">
          <ac:chgData name="Trann Duyy" userId="b9847109-b7a2-48da-a9e7-0389a278ed45" providerId="ADAL" clId="{759D629A-CC5A-453C-B797-19233B4B1E39}" dt="2022-06-21T14:04:25.339" v="986" actId="478"/>
          <ac:spMkLst>
            <pc:docMk/>
            <pc:sldMk cId="0" sldId="263"/>
            <ac:spMk id="34" creationId="{166376DD-18B1-46B6-81A1-B4805C8230DC}"/>
          </ac:spMkLst>
        </pc:spChg>
        <pc:spChg chg="add del mod ord">
          <ac:chgData name="Trann Duyy" userId="b9847109-b7a2-48da-a9e7-0389a278ed45" providerId="ADAL" clId="{759D629A-CC5A-453C-B797-19233B4B1E39}" dt="2022-06-21T14:07:18.361" v="1076" actId="478"/>
          <ac:spMkLst>
            <pc:docMk/>
            <pc:sldMk cId="0" sldId="263"/>
            <ac:spMk id="35" creationId="{EDCF05A1-AA99-4579-AA0A-2C74B0FFC964}"/>
          </ac:spMkLst>
        </pc:spChg>
        <pc:spChg chg="add del mod ord">
          <ac:chgData name="Trann Duyy" userId="b9847109-b7a2-48da-a9e7-0389a278ed45" providerId="ADAL" clId="{759D629A-CC5A-453C-B797-19233B4B1E39}" dt="2022-06-21T14:07:18.361" v="1076" actId="478"/>
          <ac:spMkLst>
            <pc:docMk/>
            <pc:sldMk cId="0" sldId="263"/>
            <ac:spMk id="36" creationId="{A8C1C79B-D938-4108-9F92-248CFC271FE7}"/>
          </ac:spMkLst>
        </pc:spChg>
        <pc:spChg chg="add del mod ord">
          <ac:chgData name="Trann Duyy" userId="b9847109-b7a2-48da-a9e7-0389a278ed45" providerId="ADAL" clId="{759D629A-CC5A-453C-B797-19233B4B1E39}" dt="2022-06-21T14:07:18.361" v="1076" actId="478"/>
          <ac:spMkLst>
            <pc:docMk/>
            <pc:sldMk cId="0" sldId="263"/>
            <ac:spMk id="37" creationId="{3091F259-AAE7-4DA6-A8FA-CB37938192BD}"/>
          </ac:spMkLst>
        </pc:spChg>
        <pc:spChg chg="add del mod ord">
          <ac:chgData name="Trann Duyy" userId="b9847109-b7a2-48da-a9e7-0389a278ed45" providerId="ADAL" clId="{759D629A-CC5A-453C-B797-19233B4B1E39}" dt="2022-06-21T14:07:18.361" v="1076" actId="478"/>
          <ac:spMkLst>
            <pc:docMk/>
            <pc:sldMk cId="0" sldId="263"/>
            <ac:spMk id="38" creationId="{DB4CBA4B-B861-44EA-9158-781DCEEFA5BD}"/>
          </ac:spMkLst>
        </pc:spChg>
        <pc:spChg chg="add del mod ord">
          <ac:chgData name="Trann Duyy" userId="b9847109-b7a2-48da-a9e7-0389a278ed45" providerId="ADAL" clId="{759D629A-CC5A-453C-B797-19233B4B1E39}" dt="2022-06-21T14:07:18.361" v="1076" actId="478"/>
          <ac:spMkLst>
            <pc:docMk/>
            <pc:sldMk cId="0" sldId="263"/>
            <ac:spMk id="39" creationId="{BA188C92-8A1F-4617-BA19-0FB79C9A9F7D}"/>
          </ac:spMkLst>
        </pc:spChg>
        <pc:spChg chg="mod topLvl">
          <ac:chgData name="Trann Duyy" userId="b9847109-b7a2-48da-a9e7-0389a278ed45" providerId="ADAL" clId="{759D629A-CC5A-453C-B797-19233B4B1E39}" dt="2022-06-21T14:10:27.639" v="1441" actId="164"/>
          <ac:spMkLst>
            <pc:docMk/>
            <pc:sldMk cId="0" sldId="263"/>
            <ac:spMk id="42" creationId="{7451D030-3685-473B-B47C-AE520F84A716}"/>
          </ac:spMkLst>
        </pc:spChg>
        <pc:spChg chg="mod topLvl">
          <ac:chgData name="Trann Duyy" userId="b9847109-b7a2-48da-a9e7-0389a278ed45" providerId="ADAL" clId="{759D629A-CC5A-453C-B797-19233B4B1E39}" dt="2022-06-21T14:10:27.639" v="1441" actId="164"/>
          <ac:spMkLst>
            <pc:docMk/>
            <pc:sldMk cId="0" sldId="263"/>
            <ac:spMk id="43" creationId="{1C644C92-6945-41CF-AC99-A0449EA1D40B}"/>
          </ac:spMkLst>
        </pc:spChg>
        <pc:spChg chg="mod topLvl">
          <ac:chgData name="Trann Duyy" userId="b9847109-b7a2-48da-a9e7-0389a278ed45" providerId="ADAL" clId="{759D629A-CC5A-453C-B797-19233B4B1E39}" dt="2022-06-21T14:10:38.861" v="1443" actId="164"/>
          <ac:spMkLst>
            <pc:docMk/>
            <pc:sldMk cId="0" sldId="263"/>
            <ac:spMk id="44" creationId="{544DAB5D-416F-4707-8FB8-555AC7E8FA65}"/>
          </ac:spMkLst>
        </pc:spChg>
        <pc:spChg chg="mod topLvl">
          <ac:chgData name="Trann Duyy" userId="b9847109-b7a2-48da-a9e7-0389a278ed45" providerId="ADAL" clId="{759D629A-CC5A-453C-B797-19233B4B1E39}" dt="2022-06-21T14:10:38.861" v="1443" actId="164"/>
          <ac:spMkLst>
            <pc:docMk/>
            <pc:sldMk cId="0" sldId="263"/>
            <ac:spMk id="45" creationId="{F62C1EF8-B0C0-4C85-B7EC-4B1AF509B900}"/>
          </ac:spMkLst>
        </pc:spChg>
        <pc:spChg chg="mod topLvl">
          <ac:chgData name="Trann Duyy" userId="b9847109-b7a2-48da-a9e7-0389a278ed45" providerId="ADAL" clId="{759D629A-CC5A-453C-B797-19233B4B1E39}" dt="2022-06-21T14:10:09.279" v="1434" actId="20577"/>
          <ac:spMkLst>
            <pc:docMk/>
            <pc:sldMk cId="0" sldId="263"/>
            <ac:spMk id="46" creationId="{0D784A0B-25B7-4838-B157-25C007E4206F}"/>
          </ac:spMkLst>
        </pc:spChg>
        <pc:spChg chg="mod topLvl">
          <ac:chgData name="Trann Duyy" userId="b9847109-b7a2-48da-a9e7-0389a278ed45" providerId="ADAL" clId="{759D629A-CC5A-453C-B797-19233B4B1E39}" dt="2022-06-21T14:10:00.100" v="1430" actId="403"/>
          <ac:spMkLst>
            <pc:docMk/>
            <pc:sldMk cId="0" sldId="263"/>
            <ac:spMk id="47" creationId="{3A20424B-EE4E-4A8A-B067-ED05BD7FA2D3}"/>
          </ac:spMkLst>
        </pc:spChg>
        <pc:spChg chg="mod topLvl">
          <ac:chgData name="Trann Duyy" userId="b9847109-b7a2-48da-a9e7-0389a278ed45" providerId="ADAL" clId="{759D629A-CC5A-453C-B797-19233B4B1E39}" dt="2022-06-21T14:10:11.539" v="1436" actId="20577"/>
          <ac:spMkLst>
            <pc:docMk/>
            <pc:sldMk cId="0" sldId="263"/>
            <ac:spMk id="48" creationId="{24ACDDBD-6088-4153-94C0-F0AA438C8D54}"/>
          </ac:spMkLst>
        </pc:spChg>
        <pc:spChg chg="mod topLvl">
          <ac:chgData name="Trann Duyy" userId="b9847109-b7a2-48da-a9e7-0389a278ed45" providerId="ADAL" clId="{759D629A-CC5A-453C-B797-19233B4B1E39}" dt="2022-06-21T14:10:00.100" v="1430" actId="403"/>
          <ac:spMkLst>
            <pc:docMk/>
            <pc:sldMk cId="0" sldId="263"/>
            <ac:spMk id="49" creationId="{621741EB-1505-4838-ABD1-4D40853113FF}"/>
          </ac:spMkLst>
        </pc:spChg>
        <pc:spChg chg="mod topLvl">
          <ac:chgData name="Trann Duyy" userId="b9847109-b7a2-48da-a9e7-0389a278ed45" providerId="ADAL" clId="{759D629A-CC5A-453C-B797-19233B4B1E39}" dt="2022-06-21T14:10:14.887" v="1438" actId="20577"/>
          <ac:spMkLst>
            <pc:docMk/>
            <pc:sldMk cId="0" sldId="263"/>
            <ac:spMk id="50" creationId="{B74CD8C0-5C7F-41C0-92ED-EAA0B32095F4}"/>
          </ac:spMkLst>
        </pc:spChg>
        <pc:spChg chg="mod topLvl">
          <ac:chgData name="Trann Duyy" userId="b9847109-b7a2-48da-a9e7-0389a278ed45" providerId="ADAL" clId="{759D629A-CC5A-453C-B797-19233B4B1E39}" dt="2022-06-21T14:10:00.100" v="1430" actId="403"/>
          <ac:spMkLst>
            <pc:docMk/>
            <pc:sldMk cId="0" sldId="263"/>
            <ac:spMk id="51" creationId="{B96521A6-6A4F-4AE6-A459-144BDE06C9AC}"/>
          </ac:spMkLst>
        </pc:spChg>
        <pc:spChg chg="mod topLvl">
          <ac:chgData name="Trann Duyy" userId="b9847109-b7a2-48da-a9e7-0389a278ed45" providerId="ADAL" clId="{759D629A-CC5A-453C-B797-19233B4B1E39}" dt="2022-06-21T14:10:17.485" v="1440" actId="20577"/>
          <ac:spMkLst>
            <pc:docMk/>
            <pc:sldMk cId="0" sldId="263"/>
            <ac:spMk id="52" creationId="{1AC4A5AE-E47A-4DD1-BF1E-F1DB8544309A}"/>
          </ac:spMkLst>
        </pc:spChg>
        <pc:spChg chg="mod topLvl">
          <ac:chgData name="Trann Duyy" userId="b9847109-b7a2-48da-a9e7-0389a278ed45" providerId="ADAL" clId="{759D629A-CC5A-453C-B797-19233B4B1E39}" dt="2022-06-21T14:10:00.100" v="1430" actId="403"/>
          <ac:spMkLst>
            <pc:docMk/>
            <pc:sldMk cId="0" sldId="263"/>
            <ac:spMk id="53" creationId="{94DC37BD-773A-46B5-AB51-DE8BF86A441F}"/>
          </ac:spMkLst>
        </pc:spChg>
        <pc:spChg chg="del mod topLvl">
          <ac:chgData name="Trann Duyy" userId="b9847109-b7a2-48da-a9e7-0389a278ed45" providerId="ADAL" clId="{759D629A-CC5A-453C-B797-19233B4B1E39}" dt="2022-06-21T14:08:11.024" v="1089" actId="478"/>
          <ac:spMkLst>
            <pc:docMk/>
            <pc:sldMk cId="0" sldId="263"/>
            <ac:spMk id="54" creationId="{5329CD0D-FA94-4718-91C0-9B94B7D3B9AA}"/>
          </ac:spMkLst>
        </pc:spChg>
        <pc:spChg chg="del mod topLvl">
          <ac:chgData name="Trann Duyy" userId="b9847109-b7a2-48da-a9e7-0389a278ed45" providerId="ADAL" clId="{759D629A-CC5A-453C-B797-19233B4B1E39}" dt="2022-06-21T14:08:11.622" v="1090" actId="478"/>
          <ac:spMkLst>
            <pc:docMk/>
            <pc:sldMk cId="0" sldId="263"/>
            <ac:spMk id="55" creationId="{CBAFCDE2-5C2D-41E7-9112-482E2CF8E594}"/>
          </ac:spMkLst>
        </pc:spChg>
        <pc:spChg chg="del mod topLvl">
          <ac:chgData name="Trann Duyy" userId="b9847109-b7a2-48da-a9e7-0389a278ed45" providerId="ADAL" clId="{759D629A-CC5A-453C-B797-19233B4B1E39}" dt="2022-06-21T14:08:09.061" v="1087" actId="478"/>
          <ac:spMkLst>
            <pc:docMk/>
            <pc:sldMk cId="0" sldId="263"/>
            <ac:spMk id="56" creationId="{CE1B0467-5B92-41C6-8867-CCB7C03D6D26}"/>
          </ac:spMkLst>
        </pc:spChg>
        <pc:spChg chg="del mod topLvl">
          <ac:chgData name="Trann Duyy" userId="b9847109-b7a2-48da-a9e7-0389a278ed45" providerId="ADAL" clId="{759D629A-CC5A-453C-B797-19233B4B1E39}" dt="2022-06-21T14:08:08.587" v="1086" actId="478"/>
          <ac:spMkLst>
            <pc:docMk/>
            <pc:sldMk cId="0" sldId="263"/>
            <ac:spMk id="57" creationId="{DD70ACB7-2138-4CAF-88D5-FB8E4437DCBA}"/>
          </ac:spMkLst>
        </pc:spChg>
        <pc:spChg chg="del mod topLvl">
          <ac:chgData name="Trann Duyy" userId="b9847109-b7a2-48da-a9e7-0389a278ed45" providerId="ADAL" clId="{759D629A-CC5A-453C-B797-19233B4B1E39}" dt="2022-06-21T14:08:10.195" v="1088" actId="478"/>
          <ac:spMkLst>
            <pc:docMk/>
            <pc:sldMk cId="0" sldId="263"/>
            <ac:spMk id="58" creationId="{ECAD8557-6510-4572-820C-1F82658B9A26}"/>
          </ac:spMkLst>
        </pc:spChg>
        <pc:spChg chg="mod topLvl">
          <ac:chgData name="Trann Duyy" userId="b9847109-b7a2-48da-a9e7-0389a278ed45" providerId="ADAL" clId="{759D629A-CC5A-453C-B797-19233B4B1E39}" dt="2022-06-21T14:10:27.639" v="1441" actId="164"/>
          <ac:spMkLst>
            <pc:docMk/>
            <pc:sldMk cId="0" sldId="263"/>
            <ac:spMk id="59" creationId="{7051709B-FF48-4FDE-9366-5BE83E13D6C9}"/>
          </ac:spMkLst>
        </pc:spChg>
        <pc:spChg chg="mod topLvl">
          <ac:chgData name="Trann Duyy" userId="b9847109-b7a2-48da-a9e7-0389a278ed45" providerId="ADAL" clId="{759D629A-CC5A-453C-B797-19233B4B1E39}" dt="2022-06-21T14:10:38.861" v="1443" actId="164"/>
          <ac:spMkLst>
            <pc:docMk/>
            <pc:sldMk cId="0" sldId="263"/>
            <ac:spMk id="60" creationId="{6559D119-63C6-40DB-B1DF-620B557D368F}"/>
          </ac:spMkLst>
        </pc:spChg>
        <pc:spChg chg="mod topLvl">
          <ac:chgData name="Trann Duyy" userId="b9847109-b7a2-48da-a9e7-0389a278ed45" providerId="ADAL" clId="{759D629A-CC5A-453C-B797-19233B4B1E39}" dt="2022-06-21T14:08:05.768" v="1085" actId="165"/>
          <ac:spMkLst>
            <pc:docMk/>
            <pc:sldMk cId="0" sldId="263"/>
            <ac:spMk id="61" creationId="{126AF426-D3E8-47F2-BF79-FDB022D6434B}"/>
          </ac:spMkLst>
        </pc:spChg>
        <pc:spChg chg="mod topLvl">
          <ac:chgData name="Trann Duyy" userId="b9847109-b7a2-48da-a9e7-0389a278ed45" providerId="ADAL" clId="{759D629A-CC5A-453C-B797-19233B4B1E39}" dt="2022-06-21T14:08:05.768" v="1085" actId="165"/>
          <ac:spMkLst>
            <pc:docMk/>
            <pc:sldMk cId="0" sldId="263"/>
            <ac:spMk id="62" creationId="{4BD54336-355D-473C-8BBA-7A46BD029970}"/>
          </ac:spMkLst>
        </pc:spChg>
        <pc:spChg chg="mod topLvl">
          <ac:chgData name="Trann Duyy" userId="b9847109-b7a2-48da-a9e7-0389a278ed45" providerId="ADAL" clId="{759D629A-CC5A-453C-B797-19233B4B1E39}" dt="2022-06-21T14:08:05.768" v="1085" actId="165"/>
          <ac:spMkLst>
            <pc:docMk/>
            <pc:sldMk cId="0" sldId="263"/>
            <ac:spMk id="63" creationId="{CB9D77A0-091D-4A46-9B78-C697EDD8E455}"/>
          </ac:spMkLst>
        </pc:spChg>
        <pc:spChg chg="mod topLvl">
          <ac:chgData name="Trann Duyy" userId="b9847109-b7a2-48da-a9e7-0389a278ed45" providerId="ADAL" clId="{759D629A-CC5A-453C-B797-19233B4B1E39}" dt="2022-06-21T14:08:05.768" v="1085" actId="165"/>
          <ac:spMkLst>
            <pc:docMk/>
            <pc:sldMk cId="0" sldId="263"/>
            <ac:spMk id="64" creationId="{782FFFB3-ABBC-4680-961C-ED12D53FBE16}"/>
          </ac:spMkLst>
        </pc:spChg>
        <pc:spChg chg="del mod topLvl">
          <ac:chgData name="Trann Duyy" userId="b9847109-b7a2-48da-a9e7-0389a278ed45" providerId="ADAL" clId="{759D629A-CC5A-453C-B797-19233B4B1E39}" dt="2022-06-21T14:08:12.653" v="1091" actId="478"/>
          <ac:spMkLst>
            <pc:docMk/>
            <pc:sldMk cId="0" sldId="263"/>
            <ac:spMk id="65" creationId="{B9DD9184-8BB7-41B0-AFA7-97767720D78F}"/>
          </ac:spMkLst>
        </pc:spChg>
        <pc:spChg chg="del">
          <ac:chgData name="Trann Duyy" userId="b9847109-b7a2-48da-a9e7-0389a278ed45" providerId="ADAL" clId="{759D629A-CC5A-453C-B797-19233B4B1E39}" dt="2022-06-21T14:03:00.278" v="974" actId="478"/>
          <ac:spMkLst>
            <pc:docMk/>
            <pc:sldMk cId="0" sldId="263"/>
            <ac:spMk id="100" creationId="{00000000-0000-0000-0000-000000000000}"/>
          </ac:spMkLst>
        </pc:spChg>
        <pc:spChg chg="mod">
          <ac:chgData name="Trann Duyy" userId="b9847109-b7a2-48da-a9e7-0389a278ed45" providerId="ADAL" clId="{759D629A-CC5A-453C-B797-19233B4B1E39}" dt="2022-06-21T14:35:52.067" v="1727"/>
          <ac:spMkLst>
            <pc:docMk/>
            <pc:sldMk cId="0" sldId="263"/>
            <ac:spMk id="101" creationId="{00000000-0000-0000-0000-000000000000}"/>
          </ac:spMkLst>
        </pc:spChg>
        <pc:spChg chg="del">
          <ac:chgData name="Trann Duyy" userId="b9847109-b7a2-48da-a9e7-0389a278ed45" providerId="ADAL" clId="{759D629A-CC5A-453C-B797-19233B4B1E39}" dt="2022-06-21T14:03:01.345" v="975" actId="478"/>
          <ac:spMkLst>
            <pc:docMk/>
            <pc:sldMk cId="0" sldId="263"/>
            <ac:spMk id="102" creationId="{00000000-0000-0000-0000-000000000000}"/>
          </ac:spMkLst>
        </pc:spChg>
        <pc:spChg chg="mod">
          <ac:chgData name="Trann Duyy" userId="b9847109-b7a2-48da-a9e7-0389a278ed45" providerId="ADAL" clId="{759D629A-CC5A-453C-B797-19233B4B1E39}" dt="2022-06-21T14:35:52.067" v="1727"/>
          <ac:spMkLst>
            <pc:docMk/>
            <pc:sldMk cId="0" sldId="263"/>
            <ac:spMk id="103" creationId="{00000000-0000-0000-0000-000000000000}"/>
          </ac:spMkLst>
        </pc:spChg>
        <pc:grpChg chg="add del mod">
          <ac:chgData name="Trann Duyy" userId="b9847109-b7a2-48da-a9e7-0389a278ed45" providerId="ADAL" clId="{759D629A-CC5A-453C-B797-19233B4B1E39}" dt="2022-06-21T14:07:18.984" v="1077" actId="478"/>
          <ac:grpSpMkLst>
            <pc:docMk/>
            <pc:sldMk cId="0" sldId="263"/>
            <ac:grpSpMk id="6" creationId="{AE8E003A-220C-4DC9-A8B4-7E653AAF74E8}"/>
          </ac:grpSpMkLst>
        </pc:grpChg>
        <pc:grpChg chg="add mod">
          <ac:chgData name="Trann Duyy" userId="b9847109-b7a2-48da-a9e7-0389a278ed45" providerId="ADAL" clId="{759D629A-CC5A-453C-B797-19233B4B1E39}" dt="2022-06-21T14:10:27.639" v="1441" actId="164"/>
          <ac:grpSpMkLst>
            <pc:docMk/>
            <pc:sldMk cId="0" sldId="263"/>
            <ac:grpSpMk id="7" creationId="{95BE4E1F-9A42-420F-B28C-DBB1FD3427FF}"/>
          </ac:grpSpMkLst>
        </pc:grpChg>
        <pc:grpChg chg="add mod">
          <ac:chgData name="Trann Duyy" userId="b9847109-b7a2-48da-a9e7-0389a278ed45" providerId="ADAL" clId="{759D629A-CC5A-453C-B797-19233B4B1E39}" dt="2022-06-21T14:10:38.861" v="1443" actId="164"/>
          <ac:grpSpMkLst>
            <pc:docMk/>
            <pc:sldMk cId="0" sldId="263"/>
            <ac:grpSpMk id="8" creationId="{57DFDEA0-000D-4B57-931A-5C22C5EA7B46}"/>
          </ac:grpSpMkLst>
        </pc:grpChg>
        <pc:grpChg chg="add del mod">
          <ac:chgData name="Trann Duyy" userId="b9847109-b7a2-48da-a9e7-0389a278ed45" providerId="ADAL" clId="{759D629A-CC5A-453C-B797-19233B4B1E39}" dt="2022-06-21T14:04:40.959" v="993" actId="165"/>
          <ac:grpSpMkLst>
            <pc:docMk/>
            <pc:sldMk cId="0" sldId="263"/>
            <ac:grpSpMk id="10" creationId="{106798AE-9E55-4CEF-BDA2-E005C3E4A268}"/>
          </ac:grpSpMkLst>
        </pc:grpChg>
        <pc:grpChg chg="add del mod">
          <ac:chgData name="Trann Duyy" userId="b9847109-b7a2-48da-a9e7-0389a278ed45" providerId="ADAL" clId="{759D629A-CC5A-453C-B797-19233B4B1E39}" dt="2022-06-21T14:08:05.768" v="1085" actId="165"/>
          <ac:grpSpMkLst>
            <pc:docMk/>
            <pc:sldMk cId="0" sldId="263"/>
            <ac:grpSpMk id="41" creationId="{0664A56B-E637-4E56-AD3B-107E9E0D3BC4}"/>
          </ac:grpSpMkLst>
        </pc:grpChg>
      </pc:sldChg>
      <pc:sldChg chg="addSp delSp modSp del mod delAnim modAnim">
        <pc:chgData name="Trann Duyy" userId="b9847109-b7a2-48da-a9e7-0389a278ed45" providerId="ADAL" clId="{759D629A-CC5A-453C-B797-19233B4B1E39}" dt="2022-06-21T14:59:26.703" v="2170" actId="2696"/>
        <pc:sldMkLst>
          <pc:docMk/>
          <pc:sldMk cId="0" sldId="264"/>
        </pc:sldMkLst>
        <pc:spChg chg="add del mod">
          <ac:chgData name="Trann Duyy" userId="b9847109-b7a2-48da-a9e7-0389a278ed45" providerId="ADAL" clId="{759D629A-CC5A-453C-B797-19233B4B1E39}" dt="2022-06-21T14:13:33.403" v="1577" actId="478"/>
          <ac:spMkLst>
            <pc:docMk/>
            <pc:sldMk cId="0" sldId="264"/>
            <ac:spMk id="3" creationId="{EA5E2A4D-3666-4DB2-AED9-3363EB0E0649}"/>
          </ac:spMkLst>
        </pc:spChg>
        <pc:spChg chg="add del mod">
          <ac:chgData name="Trann Duyy" userId="b9847109-b7a2-48da-a9e7-0389a278ed45" providerId="ADAL" clId="{759D629A-CC5A-453C-B797-19233B4B1E39}" dt="2022-06-21T14:13:36.598" v="1579" actId="478"/>
          <ac:spMkLst>
            <pc:docMk/>
            <pc:sldMk cId="0" sldId="264"/>
            <ac:spMk id="5" creationId="{C96BCC06-A060-429D-B699-F00D8F37B3EE}"/>
          </ac:spMkLst>
        </pc:spChg>
        <pc:spChg chg="add del mod">
          <ac:chgData name="Trann Duyy" userId="b9847109-b7a2-48da-a9e7-0389a278ed45" providerId="ADAL" clId="{759D629A-CC5A-453C-B797-19233B4B1E39}" dt="2022-06-21T14:13:40.942" v="1581" actId="478"/>
          <ac:spMkLst>
            <pc:docMk/>
            <pc:sldMk cId="0" sldId="264"/>
            <ac:spMk id="7" creationId="{3D48B716-65D8-4E8E-9C73-97980FD1D04C}"/>
          </ac:spMkLst>
        </pc:spChg>
        <pc:spChg chg="add mod">
          <ac:chgData name="Trann Duyy" userId="b9847109-b7a2-48da-a9e7-0389a278ed45" providerId="ADAL" clId="{759D629A-CC5A-453C-B797-19233B4B1E39}" dt="2022-06-21T14:24:32.315" v="1670" actId="1076"/>
          <ac:spMkLst>
            <pc:docMk/>
            <pc:sldMk cId="0" sldId="264"/>
            <ac:spMk id="8" creationId="{E664D59B-A7ED-406E-A19E-476A5A23F1EB}"/>
          </ac:spMkLst>
        </pc:spChg>
        <pc:spChg chg="add del mod">
          <ac:chgData name="Trann Duyy" userId="b9847109-b7a2-48da-a9e7-0389a278ed45" providerId="ADAL" clId="{759D629A-CC5A-453C-B797-19233B4B1E39}" dt="2022-06-21T14:21:46.306" v="1614" actId="478"/>
          <ac:spMkLst>
            <pc:docMk/>
            <pc:sldMk cId="0" sldId="264"/>
            <ac:spMk id="13" creationId="{30E62F0F-B14D-46EF-BD23-77606E37B081}"/>
          </ac:spMkLst>
        </pc:spChg>
        <pc:spChg chg="add del mod">
          <ac:chgData name="Trann Duyy" userId="b9847109-b7a2-48da-a9e7-0389a278ed45" providerId="ADAL" clId="{759D629A-CC5A-453C-B797-19233B4B1E39}" dt="2022-06-21T14:21:47.669" v="1616" actId="478"/>
          <ac:spMkLst>
            <pc:docMk/>
            <pc:sldMk cId="0" sldId="264"/>
            <ac:spMk id="15" creationId="{D968A2B2-503B-43F7-8FDB-461DFE2D9B45}"/>
          </ac:spMkLst>
        </pc:spChg>
        <pc:spChg chg="add del mod">
          <ac:chgData name="Trann Duyy" userId="b9847109-b7a2-48da-a9e7-0389a278ed45" providerId="ADAL" clId="{759D629A-CC5A-453C-B797-19233B4B1E39}" dt="2022-06-21T14:21:49.188" v="1618" actId="478"/>
          <ac:spMkLst>
            <pc:docMk/>
            <pc:sldMk cId="0" sldId="264"/>
            <ac:spMk id="16" creationId="{767DC580-B37F-4CBD-89D8-73E3CDF1B528}"/>
          </ac:spMkLst>
        </pc:spChg>
        <pc:spChg chg="add del mod">
          <ac:chgData name="Trann Duyy" userId="b9847109-b7a2-48da-a9e7-0389a278ed45" providerId="ADAL" clId="{759D629A-CC5A-453C-B797-19233B4B1E39}" dt="2022-06-21T14:21:47.080" v="1615" actId="478"/>
          <ac:spMkLst>
            <pc:docMk/>
            <pc:sldMk cId="0" sldId="264"/>
            <ac:spMk id="17" creationId="{E8BB61CA-5190-4D2B-9631-DC4F93338C0D}"/>
          </ac:spMkLst>
        </pc:spChg>
        <pc:spChg chg="add mod">
          <ac:chgData name="Trann Duyy" userId="b9847109-b7a2-48da-a9e7-0389a278ed45" providerId="ADAL" clId="{759D629A-CC5A-453C-B797-19233B4B1E39}" dt="2022-06-21T14:24:08.966" v="1665" actId="403"/>
          <ac:spMkLst>
            <pc:docMk/>
            <pc:sldMk cId="0" sldId="264"/>
            <ac:spMk id="19" creationId="{DACFBE99-9AAC-4AA3-8ABF-AA439E463787}"/>
          </ac:spMkLst>
        </pc:spChg>
        <pc:spChg chg="add mod">
          <ac:chgData name="Trann Duyy" userId="b9847109-b7a2-48da-a9e7-0389a278ed45" providerId="ADAL" clId="{759D629A-CC5A-453C-B797-19233B4B1E39}" dt="2022-06-21T14:24:27.987" v="1669" actId="1076"/>
          <ac:spMkLst>
            <pc:docMk/>
            <pc:sldMk cId="0" sldId="264"/>
            <ac:spMk id="20" creationId="{C54EC74A-D9A6-4FEA-B320-557174729C28}"/>
          </ac:spMkLst>
        </pc:spChg>
        <pc:spChg chg="add mod">
          <ac:chgData name="Trann Duyy" userId="b9847109-b7a2-48da-a9e7-0389a278ed45" providerId="ADAL" clId="{759D629A-CC5A-453C-B797-19233B4B1E39}" dt="2022-06-21T14:24:26.039" v="1668" actId="1076"/>
          <ac:spMkLst>
            <pc:docMk/>
            <pc:sldMk cId="0" sldId="264"/>
            <ac:spMk id="21" creationId="{41655366-1524-477D-B022-A9EEFA4D9D09}"/>
          </ac:spMkLst>
        </pc:spChg>
        <pc:spChg chg="add mod">
          <ac:chgData name="Trann Duyy" userId="b9847109-b7a2-48da-a9e7-0389a278ed45" providerId="ADAL" clId="{759D629A-CC5A-453C-B797-19233B4B1E39}" dt="2022-06-21T14:24:24.113" v="1667" actId="1076"/>
          <ac:spMkLst>
            <pc:docMk/>
            <pc:sldMk cId="0" sldId="264"/>
            <ac:spMk id="22" creationId="{D65A2862-E60B-4284-B614-45636F525232}"/>
          </ac:spMkLst>
        </pc:spChg>
        <pc:spChg chg="add mod">
          <ac:chgData name="Trann Duyy" userId="b9847109-b7a2-48da-a9e7-0389a278ed45" providerId="ADAL" clId="{759D629A-CC5A-453C-B797-19233B4B1E39}" dt="2022-06-21T14:24:22.289" v="1666" actId="1076"/>
          <ac:spMkLst>
            <pc:docMk/>
            <pc:sldMk cId="0" sldId="264"/>
            <ac:spMk id="23" creationId="{B90516E1-5671-46FE-98EA-5E66B0EA9C43}"/>
          </ac:spMkLst>
        </pc:spChg>
        <pc:spChg chg="add del mod">
          <ac:chgData name="Trann Duyy" userId="b9847109-b7a2-48da-a9e7-0389a278ed45" providerId="ADAL" clId="{759D629A-CC5A-453C-B797-19233B4B1E39}" dt="2022-06-21T14:27:30.814" v="1695" actId="478"/>
          <ac:spMkLst>
            <pc:docMk/>
            <pc:sldMk cId="0" sldId="264"/>
            <ac:spMk id="24" creationId="{14673920-1E7A-4BCD-9A63-6B0A3854E44A}"/>
          </ac:spMkLst>
        </pc:spChg>
        <pc:spChg chg="add del mod">
          <ac:chgData name="Trann Duyy" userId="b9847109-b7a2-48da-a9e7-0389a278ed45" providerId="ADAL" clId="{759D629A-CC5A-453C-B797-19233B4B1E39}" dt="2022-06-21T14:27:28.918" v="1694" actId="478"/>
          <ac:spMkLst>
            <pc:docMk/>
            <pc:sldMk cId="0" sldId="264"/>
            <ac:spMk id="25" creationId="{1299D8AB-8725-4FBB-B5AC-A6E68B6AD4D2}"/>
          </ac:spMkLst>
        </pc:spChg>
        <pc:spChg chg="add del mod">
          <ac:chgData name="Trann Duyy" userId="b9847109-b7a2-48da-a9e7-0389a278ed45" providerId="ADAL" clId="{759D629A-CC5A-453C-B797-19233B4B1E39}" dt="2022-06-21T14:27:27.230" v="1693" actId="478"/>
          <ac:spMkLst>
            <pc:docMk/>
            <pc:sldMk cId="0" sldId="264"/>
            <ac:spMk id="26" creationId="{64BA5312-3250-4D9A-B8A5-166F0D4D966D}"/>
          </ac:spMkLst>
        </pc:spChg>
        <pc:spChg chg="add del mod">
          <ac:chgData name="Trann Duyy" userId="b9847109-b7a2-48da-a9e7-0389a278ed45" providerId="ADAL" clId="{759D629A-CC5A-453C-B797-19233B4B1E39}" dt="2022-06-21T14:27:26.114" v="1692" actId="478"/>
          <ac:spMkLst>
            <pc:docMk/>
            <pc:sldMk cId="0" sldId="264"/>
            <ac:spMk id="27" creationId="{7D519BBD-BBC7-4104-966A-31C7321E5716}"/>
          </ac:spMkLst>
        </pc:spChg>
        <pc:spChg chg="add del mod">
          <ac:chgData name="Trann Duyy" userId="b9847109-b7a2-48da-a9e7-0389a278ed45" providerId="ADAL" clId="{759D629A-CC5A-453C-B797-19233B4B1E39}" dt="2022-06-21T14:23:24.707" v="1656" actId="478"/>
          <ac:spMkLst>
            <pc:docMk/>
            <pc:sldMk cId="0" sldId="264"/>
            <ac:spMk id="28" creationId="{059C2F01-60D2-4D43-9A96-AA1B896D282B}"/>
          </ac:spMkLst>
        </pc:spChg>
        <pc:spChg chg="add mod">
          <ac:chgData name="Trann Duyy" userId="b9847109-b7a2-48da-a9e7-0389a278ed45" providerId="ADAL" clId="{759D629A-CC5A-453C-B797-19233B4B1E39}" dt="2022-06-21T14:29:39.705" v="1717" actId="1076"/>
          <ac:spMkLst>
            <pc:docMk/>
            <pc:sldMk cId="0" sldId="264"/>
            <ac:spMk id="29" creationId="{1A9F8356-0CBF-451C-9B83-D917834B133C}"/>
          </ac:spMkLst>
        </pc:spChg>
        <pc:spChg chg="add del mod">
          <ac:chgData name="Trann Duyy" userId="b9847109-b7a2-48da-a9e7-0389a278ed45" providerId="ADAL" clId="{759D629A-CC5A-453C-B797-19233B4B1E39}" dt="2022-06-21T14:27:19.145" v="1688" actId="478"/>
          <ac:spMkLst>
            <pc:docMk/>
            <pc:sldMk cId="0" sldId="264"/>
            <ac:spMk id="30" creationId="{58837135-8F53-40C9-AE3A-0FF787FF8AB9}"/>
          </ac:spMkLst>
        </pc:spChg>
        <pc:spChg chg="add del mod">
          <ac:chgData name="Trann Duyy" userId="b9847109-b7a2-48da-a9e7-0389a278ed45" providerId="ADAL" clId="{759D629A-CC5A-453C-B797-19233B4B1E39}" dt="2022-06-21T14:27:21.113" v="1689" actId="478"/>
          <ac:spMkLst>
            <pc:docMk/>
            <pc:sldMk cId="0" sldId="264"/>
            <ac:spMk id="31" creationId="{388B0B18-FCF3-4006-8659-2B9F8DCDB4C7}"/>
          </ac:spMkLst>
        </pc:spChg>
        <pc:spChg chg="add del mod">
          <ac:chgData name="Trann Duyy" userId="b9847109-b7a2-48da-a9e7-0389a278ed45" providerId="ADAL" clId="{759D629A-CC5A-453C-B797-19233B4B1E39}" dt="2022-06-21T14:27:24.468" v="1691" actId="478"/>
          <ac:spMkLst>
            <pc:docMk/>
            <pc:sldMk cId="0" sldId="264"/>
            <ac:spMk id="32" creationId="{2373226A-ED6C-467E-9CDF-663C2E897041}"/>
          </ac:spMkLst>
        </pc:spChg>
        <pc:spChg chg="add del mod">
          <ac:chgData name="Trann Duyy" userId="b9847109-b7a2-48da-a9e7-0389a278ed45" providerId="ADAL" clId="{759D629A-CC5A-453C-B797-19233B4B1E39}" dt="2022-06-21T14:27:23.098" v="1690" actId="478"/>
          <ac:spMkLst>
            <pc:docMk/>
            <pc:sldMk cId="0" sldId="264"/>
            <ac:spMk id="33" creationId="{31492C51-C209-449D-AD3E-C93583F29787}"/>
          </ac:spMkLst>
        </pc:spChg>
        <pc:spChg chg="add mod">
          <ac:chgData name="Trann Duyy" userId="b9847109-b7a2-48da-a9e7-0389a278ed45" providerId="ADAL" clId="{759D629A-CC5A-453C-B797-19233B4B1E39}" dt="2022-06-21T14:29:42.348" v="1718" actId="1076"/>
          <ac:spMkLst>
            <pc:docMk/>
            <pc:sldMk cId="0" sldId="264"/>
            <ac:spMk id="34" creationId="{6112726F-050C-4AE9-83FF-4C6A87D76018}"/>
          </ac:spMkLst>
        </pc:spChg>
        <pc:spChg chg="add mod">
          <ac:chgData name="Trann Duyy" userId="b9847109-b7a2-48da-a9e7-0389a278ed45" providerId="ADAL" clId="{759D629A-CC5A-453C-B797-19233B4B1E39}" dt="2022-06-21T14:29:45.688" v="1719" actId="1076"/>
          <ac:spMkLst>
            <pc:docMk/>
            <pc:sldMk cId="0" sldId="264"/>
            <ac:spMk id="35" creationId="{82ADB782-06BA-4511-8A1D-8581FDA81C41}"/>
          </ac:spMkLst>
        </pc:spChg>
        <pc:spChg chg="add mod">
          <ac:chgData name="Trann Duyy" userId="b9847109-b7a2-48da-a9e7-0389a278ed45" providerId="ADAL" clId="{759D629A-CC5A-453C-B797-19233B4B1E39}" dt="2022-06-21T14:29:48.826" v="1720" actId="1076"/>
          <ac:spMkLst>
            <pc:docMk/>
            <pc:sldMk cId="0" sldId="264"/>
            <ac:spMk id="36" creationId="{7A4AEA48-EFBF-4773-A371-C36F02D86677}"/>
          </ac:spMkLst>
        </pc:spChg>
        <pc:spChg chg="add mod">
          <ac:chgData name="Trann Duyy" userId="b9847109-b7a2-48da-a9e7-0389a278ed45" providerId="ADAL" clId="{759D629A-CC5A-453C-B797-19233B4B1E39}" dt="2022-06-21T14:29:51.850" v="1721" actId="1076"/>
          <ac:spMkLst>
            <pc:docMk/>
            <pc:sldMk cId="0" sldId="264"/>
            <ac:spMk id="37" creationId="{38F155C0-9E41-4312-968E-7D1F3D13DE91}"/>
          </ac:spMkLst>
        </pc:spChg>
        <pc:spChg chg="add mod">
          <ac:chgData name="Trann Duyy" userId="b9847109-b7a2-48da-a9e7-0389a278ed45" providerId="ADAL" clId="{759D629A-CC5A-453C-B797-19233B4B1E39}" dt="2022-06-21T14:29:57.491" v="1722" actId="1076"/>
          <ac:spMkLst>
            <pc:docMk/>
            <pc:sldMk cId="0" sldId="264"/>
            <ac:spMk id="38" creationId="{D7F68170-4609-4EAD-A87F-4C8F3796E534}"/>
          </ac:spMkLst>
        </pc:spChg>
        <pc:spChg chg="add mod">
          <ac:chgData name="Trann Duyy" userId="b9847109-b7a2-48da-a9e7-0389a278ed45" providerId="ADAL" clId="{759D629A-CC5A-453C-B797-19233B4B1E39}" dt="2022-06-21T14:30:01.613" v="1723" actId="1076"/>
          <ac:spMkLst>
            <pc:docMk/>
            <pc:sldMk cId="0" sldId="264"/>
            <ac:spMk id="39" creationId="{34DA5F8F-00F0-4C0C-B124-6BA5AFF967AA}"/>
          </ac:spMkLst>
        </pc:spChg>
        <pc:spChg chg="add mod">
          <ac:chgData name="Trann Duyy" userId="b9847109-b7a2-48da-a9e7-0389a278ed45" providerId="ADAL" clId="{759D629A-CC5A-453C-B797-19233B4B1E39}" dt="2022-06-21T14:30:04.526" v="1724" actId="1076"/>
          <ac:spMkLst>
            <pc:docMk/>
            <pc:sldMk cId="0" sldId="264"/>
            <ac:spMk id="40" creationId="{EAC7FD3D-6A79-499C-AED1-0CE869622AE9}"/>
          </ac:spMkLst>
        </pc:spChg>
        <pc:spChg chg="add mod">
          <ac:chgData name="Trann Duyy" userId="b9847109-b7a2-48da-a9e7-0389a278ed45" providerId="ADAL" clId="{759D629A-CC5A-453C-B797-19233B4B1E39}" dt="2022-06-21T14:30:08.156" v="1725" actId="1076"/>
          <ac:spMkLst>
            <pc:docMk/>
            <pc:sldMk cId="0" sldId="264"/>
            <ac:spMk id="41" creationId="{0A1FBF24-D272-4273-9998-16FC30B3E5B5}"/>
          </ac:spMkLst>
        </pc:spChg>
        <pc:spChg chg="mod">
          <ac:chgData name="Trann Duyy" userId="b9847109-b7a2-48da-a9e7-0389a278ed45" providerId="ADAL" clId="{759D629A-CC5A-453C-B797-19233B4B1E39}" dt="2022-06-21T14:22:00.001" v="1632" actId="20577"/>
          <ac:spMkLst>
            <pc:docMk/>
            <pc:sldMk cId="0" sldId="264"/>
            <ac:spMk id="108" creationId="{00000000-0000-0000-0000-000000000000}"/>
          </ac:spMkLst>
        </pc:spChg>
        <pc:spChg chg="del">
          <ac:chgData name="Trann Duyy" userId="b9847109-b7a2-48da-a9e7-0389a278ed45" providerId="ADAL" clId="{759D629A-CC5A-453C-B797-19233B4B1E39}" dt="2022-06-21T14:13:30.828" v="1576" actId="478"/>
          <ac:spMkLst>
            <pc:docMk/>
            <pc:sldMk cId="0" sldId="264"/>
            <ac:spMk id="109" creationId="{00000000-0000-0000-0000-000000000000}"/>
          </ac:spMkLst>
        </pc:spChg>
        <pc:spChg chg="del">
          <ac:chgData name="Trann Duyy" userId="b9847109-b7a2-48da-a9e7-0389a278ed45" providerId="ADAL" clId="{759D629A-CC5A-453C-B797-19233B4B1E39}" dt="2022-06-21T14:13:34.715" v="1578" actId="478"/>
          <ac:spMkLst>
            <pc:docMk/>
            <pc:sldMk cId="0" sldId="264"/>
            <ac:spMk id="110" creationId="{00000000-0000-0000-0000-000000000000}"/>
          </ac:spMkLst>
        </pc:spChg>
        <pc:spChg chg="del">
          <ac:chgData name="Trann Duyy" userId="b9847109-b7a2-48da-a9e7-0389a278ed45" providerId="ADAL" clId="{759D629A-CC5A-453C-B797-19233B4B1E39}" dt="2022-06-21T14:13:37.711" v="1580" actId="478"/>
          <ac:spMkLst>
            <pc:docMk/>
            <pc:sldMk cId="0" sldId="264"/>
            <ac:spMk id="111" creationId="{00000000-0000-0000-0000-000000000000}"/>
          </ac:spMkLst>
        </pc:spChg>
        <pc:spChg chg="mod">
          <ac:chgData name="Trann Duyy" userId="b9847109-b7a2-48da-a9e7-0389a278ed45" providerId="ADAL" clId="{759D629A-CC5A-453C-B797-19233B4B1E39}" dt="2022-06-21T14:35:52.067" v="1727"/>
          <ac:spMkLst>
            <pc:docMk/>
            <pc:sldMk cId="0" sldId="264"/>
            <ac:spMk id="112" creationId="{00000000-0000-0000-0000-000000000000}"/>
          </ac:spMkLst>
        </pc:spChg>
        <pc:picChg chg="add del mod">
          <ac:chgData name="Trann Duyy" userId="b9847109-b7a2-48da-a9e7-0389a278ed45" providerId="ADAL" clId="{759D629A-CC5A-453C-B797-19233B4B1E39}" dt="2022-06-21T14:21:50.504" v="1619" actId="478"/>
          <ac:picMkLst>
            <pc:docMk/>
            <pc:sldMk cId="0" sldId="264"/>
            <ac:picMk id="14" creationId="{5F1E15B1-1552-4A3C-B980-1CC2FCB3F1F3}"/>
          </ac:picMkLst>
        </pc:picChg>
      </pc:sldChg>
      <pc:sldChg chg="addSp modSp mod modTransition modAnim">
        <pc:chgData name="Trann Duyy" userId="b9847109-b7a2-48da-a9e7-0389a278ed45" providerId="ADAL" clId="{759D629A-CC5A-453C-B797-19233B4B1E39}" dt="2022-06-22T13:58:26.782" v="4617"/>
        <pc:sldMkLst>
          <pc:docMk/>
          <pc:sldMk cId="0" sldId="265"/>
        </pc:sldMkLst>
        <pc:spChg chg="add mod">
          <ac:chgData name="Trann Duyy" userId="b9847109-b7a2-48da-a9e7-0389a278ed45" providerId="ADAL" clId="{759D629A-CC5A-453C-B797-19233B4B1E39}" dt="2022-06-22T01:37:48.989" v="2383" actId="1076"/>
          <ac:spMkLst>
            <pc:docMk/>
            <pc:sldMk cId="0" sldId="265"/>
            <ac:spMk id="6" creationId="{993B42E7-362B-4260-9B2C-84363C8E428F}"/>
          </ac:spMkLst>
        </pc:spChg>
        <pc:spChg chg="mod">
          <ac:chgData name="Trann Duyy" userId="b9847109-b7a2-48da-a9e7-0389a278ed45" providerId="ADAL" clId="{759D629A-CC5A-453C-B797-19233B4B1E39}" dt="2022-06-22T01:37:28.785" v="2379" actId="14100"/>
          <ac:spMkLst>
            <pc:docMk/>
            <pc:sldMk cId="0" sldId="265"/>
            <ac:spMk id="117" creationId="{00000000-0000-0000-0000-000000000000}"/>
          </ac:spMkLst>
        </pc:spChg>
        <pc:spChg chg="mod">
          <ac:chgData name="Trann Duyy" userId="b9847109-b7a2-48da-a9e7-0389a278ed45" providerId="ADAL" clId="{759D629A-CC5A-453C-B797-19233B4B1E39}" dt="2022-06-22T01:33:35.851" v="2321" actId="1076"/>
          <ac:spMkLst>
            <pc:docMk/>
            <pc:sldMk cId="0" sldId="265"/>
            <ac:spMk id="118" creationId="{00000000-0000-0000-0000-000000000000}"/>
          </ac:spMkLst>
        </pc:spChg>
        <pc:spChg chg="mod">
          <ac:chgData name="Trann Duyy" userId="b9847109-b7a2-48da-a9e7-0389a278ed45" providerId="ADAL" clId="{759D629A-CC5A-453C-B797-19233B4B1E39}" dt="2022-06-21T14:35:52.067" v="1727"/>
          <ac:spMkLst>
            <pc:docMk/>
            <pc:sldMk cId="0" sldId="265"/>
            <ac:spMk id="120" creationId="{00000000-0000-0000-0000-000000000000}"/>
          </ac:spMkLst>
        </pc:spChg>
        <pc:picChg chg="mod">
          <ac:chgData name="Trann Duyy" userId="b9847109-b7a2-48da-a9e7-0389a278ed45" providerId="ADAL" clId="{759D629A-CC5A-453C-B797-19233B4B1E39}" dt="2022-06-22T01:36:25.715" v="2325" actId="1076"/>
          <ac:picMkLst>
            <pc:docMk/>
            <pc:sldMk cId="0" sldId="265"/>
            <ac:picMk id="119" creationId="{00000000-0000-0000-0000-000000000000}"/>
          </ac:picMkLst>
        </pc:picChg>
      </pc:sldChg>
      <pc:sldChg chg="addSp delSp modSp mod ord modTransition modAnim">
        <pc:chgData name="Trann Duyy" userId="b9847109-b7a2-48da-a9e7-0389a278ed45" providerId="ADAL" clId="{759D629A-CC5A-453C-B797-19233B4B1E39}" dt="2022-06-22T13:58:26.782" v="4617"/>
        <pc:sldMkLst>
          <pc:docMk/>
          <pc:sldMk cId="0" sldId="266"/>
        </pc:sldMkLst>
        <pc:spChg chg="mod">
          <ac:chgData name="Trann Duyy" userId="b9847109-b7a2-48da-a9e7-0389a278ed45" providerId="ADAL" clId="{759D629A-CC5A-453C-B797-19233B4B1E39}" dt="2022-06-21T13:44:54.334" v="399" actId="1076"/>
          <ac:spMkLst>
            <pc:docMk/>
            <pc:sldMk cId="0" sldId="266"/>
            <ac:spMk id="5" creationId="{3AE1F611-41C5-492D-B6D7-BB29979EA570}"/>
          </ac:spMkLst>
        </pc:spChg>
        <pc:spChg chg="mod">
          <ac:chgData name="Trann Duyy" userId="b9847109-b7a2-48da-a9e7-0389a278ed45" providerId="ADAL" clId="{759D629A-CC5A-453C-B797-19233B4B1E39}" dt="2022-06-21T13:45:11.064" v="402" actId="20577"/>
          <ac:spMkLst>
            <pc:docMk/>
            <pc:sldMk cId="0" sldId="266"/>
            <ac:spMk id="6" creationId="{545F1FDF-111F-497B-B228-7D7AA78AE9E5}"/>
          </ac:spMkLst>
        </pc:spChg>
        <pc:spChg chg="del">
          <ac:chgData name="Trann Duyy" userId="b9847109-b7a2-48da-a9e7-0389a278ed45" providerId="ADAL" clId="{759D629A-CC5A-453C-B797-19233B4B1E39}" dt="2022-06-21T13:43:37.636" v="386" actId="478"/>
          <ac:spMkLst>
            <pc:docMk/>
            <pc:sldMk cId="0" sldId="266"/>
            <ac:spMk id="125" creationId="{00000000-0000-0000-0000-000000000000}"/>
          </ac:spMkLst>
        </pc:spChg>
        <pc:spChg chg="mod">
          <ac:chgData name="Trann Duyy" userId="b9847109-b7a2-48da-a9e7-0389a278ed45" providerId="ADAL" clId="{759D629A-CC5A-453C-B797-19233B4B1E39}" dt="2022-06-21T14:35:52.067" v="1727"/>
          <ac:spMkLst>
            <pc:docMk/>
            <pc:sldMk cId="0" sldId="266"/>
            <ac:spMk id="126" creationId="{00000000-0000-0000-0000-000000000000}"/>
          </ac:spMkLst>
        </pc:spChg>
        <pc:grpChg chg="add mod">
          <ac:chgData name="Trann Duyy" userId="b9847109-b7a2-48da-a9e7-0389a278ed45" providerId="ADAL" clId="{759D629A-CC5A-453C-B797-19233B4B1E39}" dt="2022-06-21T13:44:24.169" v="392" actId="1076"/>
          <ac:grpSpMkLst>
            <pc:docMk/>
            <pc:sldMk cId="0" sldId="266"/>
            <ac:grpSpMk id="4" creationId="{C178B757-68BB-4ADF-AF7F-8623BA6F4040}"/>
          </ac:grpSpMkLst>
        </pc:grpChg>
      </pc:sldChg>
      <pc:sldChg chg="addSp delSp modSp mod ord modTransition delAnim modAnim">
        <pc:chgData name="Trann Duyy" userId="b9847109-b7a2-48da-a9e7-0389a278ed45" providerId="ADAL" clId="{759D629A-CC5A-453C-B797-19233B4B1E39}" dt="2022-06-22T13:58:26.782" v="4617"/>
        <pc:sldMkLst>
          <pc:docMk/>
          <pc:sldMk cId="0" sldId="267"/>
        </pc:sldMkLst>
        <pc:spChg chg="add mod">
          <ac:chgData name="Trann Duyy" userId="b9847109-b7a2-48da-a9e7-0389a278ed45" providerId="ADAL" clId="{759D629A-CC5A-453C-B797-19233B4B1E39}" dt="2022-06-21T13:54:37.496" v="674" actId="1076"/>
          <ac:spMkLst>
            <pc:docMk/>
            <pc:sldMk cId="0" sldId="267"/>
            <ac:spMk id="2" creationId="{D7A6FAE8-74E7-414B-B550-312B8B2D6116}"/>
          </ac:spMkLst>
        </pc:spChg>
        <pc:spChg chg="add mod ord">
          <ac:chgData name="Trann Duyy" userId="b9847109-b7a2-48da-a9e7-0389a278ed45" providerId="ADAL" clId="{759D629A-CC5A-453C-B797-19233B4B1E39}" dt="2022-06-21T13:53:14.575" v="607" actId="1076"/>
          <ac:spMkLst>
            <pc:docMk/>
            <pc:sldMk cId="0" sldId="267"/>
            <ac:spMk id="17" creationId="{5DE6D22E-B84D-48FF-9925-748FA32E6351}"/>
          </ac:spMkLst>
        </pc:spChg>
        <pc:spChg chg="mod topLvl">
          <ac:chgData name="Trann Duyy" userId="b9847109-b7a2-48da-a9e7-0389a278ed45" providerId="ADAL" clId="{759D629A-CC5A-453C-B797-19233B4B1E39}" dt="2022-06-21T13:54:57.802" v="677" actId="165"/>
          <ac:spMkLst>
            <pc:docMk/>
            <pc:sldMk cId="0" sldId="267"/>
            <ac:spMk id="19" creationId="{3384A7E1-53B8-4F02-ADF9-02E8FF9D7C45}"/>
          </ac:spMkLst>
        </pc:spChg>
        <pc:spChg chg="mod topLvl">
          <ac:chgData name="Trann Duyy" userId="b9847109-b7a2-48da-a9e7-0389a278ed45" providerId="ADAL" clId="{759D629A-CC5A-453C-B797-19233B4B1E39}" dt="2022-06-21T13:54:57.802" v="677" actId="165"/>
          <ac:spMkLst>
            <pc:docMk/>
            <pc:sldMk cId="0" sldId="267"/>
            <ac:spMk id="20" creationId="{2FEE60FC-2149-45BB-A015-0488F52D374E}"/>
          </ac:spMkLst>
        </pc:spChg>
        <pc:spChg chg="mod topLvl">
          <ac:chgData name="Trann Duyy" userId="b9847109-b7a2-48da-a9e7-0389a278ed45" providerId="ADAL" clId="{759D629A-CC5A-453C-B797-19233B4B1E39}" dt="2022-06-21T13:54:57.802" v="677" actId="165"/>
          <ac:spMkLst>
            <pc:docMk/>
            <pc:sldMk cId="0" sldId="267"/>
            <ac:spMk id="21" creationId="{E21AB9D3-AA76-4023-8DCF-A056C0FD7E59}"/>
          </ac:spMkLst>
        </pc:spChg>
        <pc:spChg chg="mod topLvl">
          <ac:chgData name="Trann Duyy" userId="b9847109-b7a2-48da-a9e7-0389a278ed45" providerId="ADAL" clId="{759D629A-CC5A-453C-B797-19233B4B1E39}" dt="2022-06-21T13:54:57.802" v="677" actId="165"/>
          <ac:spMkLst>
            <pc:docMk/>
            <pc:sldMk cId="0" sldId="267"/>
            <ac:spMk id="22" creationId="{B5E12517-70C3-497D-B7E2-33BE811CE871}"/>
          </ac:spMkLst>
        </pc:spChg>
        <pc:spChg chg="mod topLvl">
          <ac:chgData name="Trann Duyy" userId="b9847109-b7a2-48da-a9e7-0389a278ed45" providerId="ADAL" clId="{759D629A-CC5A-453C-B797-19233B4B1E39}" dt="2022-06-21T13:54:57.802" v="677" actId="165"/>
          <ac:spMkLst>
            <pc:docMk/>
            <pc:sldMk cId="0" sldId="267"/>
            <ac:spMk id="23" creationId="{6ACC6995-05F5-43FF-92FE-661AB8665C44}"/>
          </ac:spMkLst>
        </pc:spChg>
        <pc:spChg chg="mod topLvl">
          <ac:chgData name="Trann Duyy" userId="b9847109-b7a2-48da-a9e7-0389a278ed45" providerId="ADAL" clId="{759D629A-CC5A-453C-B797-19233B4B1E39}" dt="2022-06-21T13:54:57.802" v="677" actId="165"/>
          <ac:spMkLst>
            <pc:docMk/>
            <pc:sldMk cId="0" sldId="267"/>
            <ac:spMk id="24" creationId="{CF07CFC6-1342-4A0D-9DE6-655D5EF45F5A}"/>
          </ac:spMkLst>
        </pc:spChg>
        <pc:spChg chg="add mod">
          <ac:chgData name="Trann Duyy" userId="b9847109-b7a2-48da-a9e7-0389a278ed45" providerId="ADAL" clId="{759D629A-CC5A-453C-B797-19233B4B1E39}" dt="2022-06-21T13:55:44.319" v="707" actId="207"/>
          <ac:spMkLst>
            <pc:docMk/>
            <pc:sldMk cId="0" sldId="267"/>
            <ac:spMk id="26" creationId="{480A916C-4122-49DF-AC0D-1FD1B200CF5F}"/>
          </ac:spMkLst>
        </pc:spChg>
        <pc:spChg chg="add mod">
          <ac:chgData name="Trann Duyy" userId="b9847109-b7a2-48da-a9e7-0389a278ed45" providerId="ADAL" clId="{759D629A-CC5A-453C-B797-19233B4B1E39}" dt="2022-06-21T13:57:34.596" v="759" actId="1076"/>
          <ac:spMkLst>
            <pc:docMk/>
            <pc:sldMk cId="0" sldId="267"/>
            <ac:spMk id="27" creationId="{B7DBC5C9-35C2-4772-AE9B-F939549344B0}"/>
          </ac:spMkLst>
        </pc:spChg>
        <pc:spChg chg="add mod">
          <ac:chgData name="Trann Duyy" userId="b9847109-b7a2-48da-a9e7-0389a278ed45" providerId="ADAL" clId="{759D629A-CC5A-453C-B797-19233B4B1E39}" dt="2022-06-21T13:58:25.152" v="818" actId="1076"/>
          <ac:spMkLst>
            <pc:docMk/>
            <pc:sldMk cId="0" sldId="267"/>
            <ac:spMk id="28" creationId="{26E57FE9-0A96-4353-B861-AD2FB781AD8C}"/>
          </ac:spMkLst>
        </pc:spChg>
        <pc:spChg chg="add mod">
          <ac:chgData name="Trann Duyy" userId="b9847109-b7a2-48da-a9e7-0389a278ed45" providerId="ADAL" clId="{759D629A-CC5A-453C-B797-19233B4B1E39}" dt="2022-06-21T13:59:28.768" v="847" actId="1076"/>
          <ac:spMkLst>
            <pc:docMk/>
            <pc:sldMk cId="0" sldId="267"/>
            <ac:spMk id="29" creationId="{71BFBFBD-B5D7-410F-9959-E2776C7C53A5}"/>
          </ac:spMkLst>
        </pc:spChg>
        <pc:spChg chg="add mod">
          <ac:chgData name="Trann Duyy" userId="b9847109-b7a2-48da-a9e7-0389a278ed45" providerId="ADAL" clId="{759D629A-CC5A-453C-B797-19233B4B1E39}" dt="2022-06-21T13:59:38.148" v="849" actId="571"/>
          <ac:spMkLst>
            <pc:docMk/>
            <pc:sldMk cId="0" sldId="267"/>
            <ac:spMk id="30" creationId="{F351A46F-4E74-48B7-8BAA-34139C810115}"/>
          </ac:spMkLst>
        </pc:spChg>
        <pc:spChg chg="add mod">
          <ac:chgData name="Trann Duyy" userId="b9847109-b7a2-48da-a9e7-0389a278ed45" providerId="ADAL" clId="{759D629A-CC5A-453C-B797-19233B4B1E39}" dt="2022-06-21T14:00:04.807" v="902" actId="1076"/>
          <ac:spMkLst>
            <pc:docMk/>
            <pc:sldMk cId="0" sldId="267"/>
            <ac:spMk id="31" creationId="{D26FF487-267F-4263-B07E-C667A6A33208}"/>
          </ac:spMkLst>
        </pc:spChg>
        <pc:spChg chg="mod ord">
          <ac:chgData name="Trann Duyy" userId="b9847109-b7a2-48da-a9e7-0389a278ed45" providerId="ADAL" clId="{759D629A-CC5A-453C-B797-19233B4B1E39}" dt="2022-06-21T13:53:14.575" v="607" actId="1076"/>
          <ac:spMkLst>
            <pc:docMk/>
            <pc:sldMk cId="0" sldId="267"/>
            <ac:spMk id="131" creationId="{00000000-0000-0000-0000-000000000000}"/>
          </ac:spMkLst>
        </pc:spChg>
        <pc:spChg chg="mod">
          <ac:chgData name="Trann Duyy" userId="b9847109-b7a2-48da-a9e7-0389a278ed45" providerId="ADAL" clId="{759D629A-CC5A-453C-B797-19233B4B1E39}" dt="2022-06-21T14:35:52.067" v="1727"/>
          <ac:spMkLst>
            <pc:docMk/>
            <pc:sldMk cId="0" sldId="267"/>
            <ac:spMk id="132" creationId="{00000000-0000-0000-0000-000000000000}"/>
          </ac:spMkLst>
        </pc:spChg>
        <pc:spChg chg="mod ord">
          <ac:chgData name="Trann Duyy" userId="b9847109-b7a2-48da-a9e7-0389a278ed45" providerId="ADAL" clId="{759D629A-CC5A-453C-B797-19233B4B1E39}" dt="2022-06-22T09:44:58.741" v="4563" actId="167"/>
          <ac:spMkLst>
            <pc:docMk/>
            <pc:sldMk cId="0" sldId="267"/>
            <ac:spMk id="133" creationId="{00000000-0000-0000-0000-000000000000}"/>
          </ac:spMkLst>
        </pc:spChg>
        <pc:spChg chg="mod">
          <ac:chgData name="Trann Duyy" userId="b9847109-b7a2-48da-a9e7-0389a278ed45" providerId="ADAL" clId="{759D629A-CC5A-453C-B797-19233B4B1E39}" dt="2022-06-21T13:51:42.069" v="594" actId="113"/>
          <ac:spMkLst>
            <pc:docMk/>
            <pc:sldMk cId="0" sldId="267"/>
            <ac:spMk id="137" creationId="{00000000-0000-0000-0000-000000000000}"/>
          </ac:spMkLst>
        </pc:spChg>
        <pc:spChg chg="mod">
          <ac:chgData name="Trann Duyy" userId="b9847109-b7a2-48da-a9e7-0389a278ed45" providerId="ADAL" clId="{759D629A-CC5A-453C-B797-19233B4B1E39}" dt="2022-06-21T13:48:55.049" v="526" actId="113"/>
          <ac:spMkLst>
            <pc:docMk/>
            <pc:sldMk cId="0" sldId="267"/>
            <ac:spMk id="141" creationId="{00000000-0000-0000-0000-000000000000}"/>
          </ac:spMkLst>
        </pc:spChg>
        <pc:grpChg chg="add del mod">
          <ac:chgData name="Trann Duyy" userId="b9847109-b7a2-48da-a9e7-0389a278ed45" providerId="ADAL" clId="{759D629A-CC5A-453C-B797-19233B4B1E39}" dt="2022-06-21T13:54:57.802" v="677" actId="165"/>
          <ac:grpSpMkLst>
            <pc:docMk/>
            <pc:sldMk cId="0" sldId="267"/>
            <ac:grpSpMk id="18" creationId="{C538C449-F4E5-46F3-AFBB-2D27BFF2CAE8}"/>
          </ac:grpSpMkLst>
        </pc:grpChg>
        <pc:grpChg chg="del">
          <ac:chgData name="Trann Duyy" userId="b9847109-b7a2-48da-a9e7-0389a278ed45" providerId="ADAL" clId="{759D629A-CC5A-453C-B797-19233B4B1E39}" dt="2022-06-21T13:52:33.689" v="599" actId="478"/>
          <ac:grpSpMkLst>
            <pc:docMk/>
            <pc:sldMk cId="0" sldId="267"/>
            <ac:grpSpMk id="134" creationId="{00000000-0000-0000-0000-000000000000}"/>
          </ac:grpSpMkLst>
        </pc:grpChg>
        <pc:grpChg chg="del mod">
          <ac:chgData name="Trann Duyy" userId="b9847109-b7a2-48da-a9e7-0389a278ed45" providerId="ADAL" clId="{759D629A-CC5A-453C-B797-19233B4B1E39}" dt="2022-06-21T13:52:32.111" v="598" actId="478"/>
          <ac:grpSpMkLst>
            <pc:docMk/>
            <pc:sldMk cId="0" sldId="267"/>
            <ac:grpSpMk id="138" creationId="{00000000-0000-0000-0000-000000000000}"/>
          </ac:grpSpMkLst>
        </pc:grpChg>
        <pc:grpChg chg="del">
          <ac:chgData name="Trann Duyy" userId="b9847109-b7a2-48da-a9e7-0389a278ed45" providerId="ADAL" clId="{759D629A-CC5A-453C-B797-19233B4B1E39}" dt="2022-06-21T13:52:35.116" v="600" actId="478"/>
          <ac:grpSpMkLst>
            <pc:docMk/>
            <pc:sldMk cId="0" sldId="267"/>
            <ac:grpSpMk id="142" creationId="{00000000-0000-0000-0000-000000000000}"/>
          </ac:grpSpMkLst>
        </pc:grpChg>
      </pc:sldChg>
      <pc:sldChg chg="addSp delSp modSp mod modTransition modAnim">
        <pc:chgData name="Trann Duyy" userId="b9847109-b7a2-48da-a9e7-0389a278ed45" providerId="ADAL" clId="{759D629A-CC5A-453C-B797-19233B4B1E39}" dt="2022-06-22T13:58:26.782" v="4617"/>
        <pc:sldMkLst>
          <pc:docMk/>
          <pc:sldMk cId="0" sldId="268"/>
        </pc:sldMkLst>
        <pc:spChg chg="add del mod">
          <ac:chgData name="Trann Duyy" userId="b9847109-b7a2-48da-a9e7-0389a278ed45" providerId="ADAL" clId="{759D629A-CC5A-453C-B797-19233B4B1E39}" dt="2022-06-22T02:35:49.492" v="2896" actId="478"/>
          <ac:spMkLst>
            <pc:docMk/>
            <pc:sldMk cId="0" sldId="268"/>
            <ac:spMk id="3" creationId="{DE3D4F81-00AA-4B40-A01C-4843975C149B}"/>
          </ac:spMkLst>
        </pc:spChg>
        <pc:spChg chg="add mod">
          <ac:chgData name="Trann Duyy" userId="b9847109-b7a2-48da-a9e7-0389a278ed45" providerId="ADAL" clId="{759D629A-CC5A-453C-B797-19233B4B1E39}" dt="2022-06-22T02:43:25.006" v="2917" actId="20577"/>
          <ac:spMkLst>
            <pc:docMk/>
            <pc:sldMk cId="0" sldId="268"/>
            <ac:spMk id="7" creationId="{D274C164-B2BA-43A8-B94A-722CC8943CD2}"/>
          </ac:spMkLst>
        </pc:spChg>
        <pc:spChg chg="add mod">
          <ac:chgData name="Trann Duyy" userId="b9847109-b7a2-48da-a9e7-0389a278ed45" providerId="ADAL" clId="{759D629A-CC5A-453C-B797-19233B4B1E39}" dt="2022-06-22T02:45:14.655" v="2940" actId="20577"/>
          <ac:spMkLst>
            <pc:docMk/>
            <pc:sldMk cId="0" sldId="268"/>
            <ac:spMk id="8" creationId="{A45732AD-F5AE-4F9A-9726-F53A4136FD3D}"/>
          </ac:spMkLst>
        </pc:spChg>
        <pc:spChg chg="add mod">
          <ac:chgData name="Trann Duyy" userId="b9847109-b7a2-48da-a9e7-0389a278ed45" providerId="ADAL" clId="{759D629A-CC5A-453C-B797-19233B4B1E39}" dt="2022-06-22T02:50:46.922" v="2953" actId="14100"/>
          <ac:spMkLst>
            <pc:docMk/>
            <pc:sldMk cId="0" sldId="268"/>
            <ac:spMk id="9" creationId="{E0A0E34D-1979-4250-9360-8165FFB1C875}"/>
          </ac:spMkLst>
        </pc:spChg>
        <pc:spChg chg="add mod">
          <ac:chgData name="Trann Duyy" userId="b9847109-b7a2-48da-a9e7-0389a278ed45" providerId="ADAL" clId="{759D629A-CC5A-453C-B797-19233B4B1E39}" dt="2022-06-22T02:51:14.352" v="3031" actId="1076"/>
          <ac:spMkLst>
            <pc:docMk/>
            <pc:sldMk cId="0" sldId="268"/>
            <ac:spMk id="10" creationId="{E8CB24F5-4672-47A2-84CB-129AEA2EAE41}"/>
          </ac:spMkLst>
        </pc:spChg>
        <pc:spChg chg="del mod">
          <ac:chgData name="Trann Duyy" userId="b9847109-b7a2-48da-a9e7-0389a278ed45" providerId="ADAL" clId="{759D629A-CC5A-453C-B797-19233B4B1E39}" dt="2022-06-22T02:35:46.806" v="2895" actId="478"/>
          <ac:spMkLst>
            <pc:docMk/>
            <pc:sldMk cId="0" sldId="268"/>
            <ac:spMk id="150" creationId="{00000000-0000-0000-0000-000000000000}"/>
          </ac:spMkLst>
        </pc:spChg>
        <pc:spChg chg="mod">
          <ac:chgData name="Trann Duyy" userId="b9847109-b7a2-48da-a9e7-0389a278ed45" providerId="ADAL" clId="{759D629A-CC5A-453C-B797-19233B4B1E39}" dt="2022-06-21T14:35:52.067" v="1727"/>
          <ac:spMkLst>
            <pc:docMk/>
            <pc:sldMk cId="0" sldId="268"/>
            <ac:spMk id="152" creationId="{00000000-0000-0000-0000-000000000000}"/>
          </ac:spMkLst>
        </pc:spChg>
        <pc:graphicFrameChg chg="del">
          <ac:chgData name="Trann Duyy" userId="b9847109-b7a2-48da-a9e7-0389a278ed45" providerId="ADAL" clId="{759D629A-CC5A-453C-B797-19233B4B1E39}" dt="2022-06-22T02:35:50.932" v="2897" actId="478"/>
          <ac:graphicFrameMkLst>
            <pc:docMk/>
            <pc:sldMk cId="0" sldId="268"/>
            <ac:graphicFrameMk id="151" creationId="{00000000-0000-0000-0000-000000000000}"/>
          </ac:graphicFrameMkLst>
        </pc:graphicFrameChg>
      </pc:sldChg>
      <pc:sldChg chg="addSp delSp modSp mod modTransition modAnim">
        <pc:chgData name="Trann Duyy" userId="b9847109-b7a2-48da-a9e7-0389a278ed45" providerId="ADAL" clId="{759D629A-CC5A-453C-B797-19233B4B1E39}" dt="2022-06-22T13:58:26.782" v="4617"/>
        <pc:sldMkLst>
          <pc:docMk/>
          <pc:sldMk cId="0" sldId="269"/>
        </pc:sldMkLst>
        <pc:spChg chg="add mod">
          <ac:chgData name="Trann Duyy" userId="b9847109-b7a2-48da-a9e7-0389a278ed45" providerId="ADAL" clId="{759D629A-CC5A-453C-B797-19233B4B1E39}" dt="2022-06-22T02:52:52.159" v="3046"/>
          <ac:spMkLst>
            <pc:docMk/>
            <pc:sldMk cId="0" sldId="269"/>
            <ac:spMk id="14" creationId="{E6072F37-120A-487E-9C92-EFB0D0BE277A}"/>
          </ac:spMkLst>
        </pc:spChg>
        <pc:spChg chg="add mod">
          <ac:chgData name="Trann Duyy" userId="b9847109-b7a2-48da-a9e7-0389a278ed45" providerId="ADAL" clId="{759D629A-CC5A-453C-B797-19233B4B1E39}" dt="2022-06-22T02:53:38.777" v="3055" actId="207"/>
          <ac:spMkLst>
            <pc:docMk/>
            <pc:sldMk cId="0" sldId="269"/>
            <ac:spMk id="15" creationId="{9C4D29AC-A24E-4B66-BFAD-1A4C42F00DA6}"/>
          </ac:spMkLst>
        </pc:spChg>
        <pc:spChg chg="del">
          <ac:chgData name="Trann Duyy" userId="b9847109-b7a2-48da-a9e7-0389a278ed45" providerId="ADAL" clId="{759D629A-CC5A-453C-B797-19233B4B1E39}" dt="2022-06-22T02:51:47.549" v="3032" actId="478"/>
          <ac:spMkLst>
            <pc:docMk/>
            <pc:sldMk cId="0" sldId="269"/>
            <ac:spMk id="157" creationId="{00000000-0000-0000-0000-000000000000}"/>
          </ac:spMkLst>
        </pc:spChg>
        <pc:spChg chg="del mod">
          <ac:chgData name="Trann Duyy" userId="b9847109-b7a2-48da-a9e7-0389a278ed45" providerId="ADAL" clId="{759D629A-CC5A-453C-B797-19233B4B1E39}" dt="2022-06-22T02:51:51.365" v="3033" actId="478"/>
          <ac:spMkLst>
            <pc:docMk/>
            <pc:sldMk cId="0" sldId="269"/>
            <ac:spMk id="158" creationId="{00000000-0000-0000-0000-000000000000}"/>
          </ac:spMkLst>
        </pc:spChg>
        <pc:spChg chg="del">
          <ac:chgData name="Trann Duyy" userId="b9847109-b7a2-48da-a9e7-0389a278ed45" providerId="ADAL" clId="{759D629A-CC5A-453C-B797-19233B4B1E39}" dt="2022-06-22T02:51:51.365" v="3033" actId="478"/>
          <ac:spMkLst>
            <pc:docMk/>
            <pc:sldMk cId="0" sldId="269"/>
            <ac:spMk id="159" creationId="{00000000-0000-0000-0000-000000000000}"/>
          </ac:spMkLst>
        </pc:spChg>
        <pc:spChg chg="del mod">
          <ac:chgData name="Trann Duyy" userId="b9847109-b7a2-48da-a9e7-0389a278ed45" providerId="ADAL" clId="{759D629A-CC5A-453C-B797-19233B4B1E39}" dt="2022-06-22T02:51:51.365" v="3033" actId="478"/>
          <ac:spMkLst>
            <pc:docMk/>
            <pc:sldMk cId="0" sldId="269"/>
            <ac:spMk id="160" creationId="{00000000-0000-0000-0000-000000000000}"/>
          </ac:spMkLst>
        </pc:spChg>
        <pc:picChg chg="add mod">
          <ac:chgData name="Trann Duyy" userId="b9847109-b7a2-48da-a9e7-0389a278ed45" providerId="ADAL" clId="{759D629A-CC5A-453C-B797-19233B4B1E39}" dt="2022-06-22T09:23:16.747" v="4426" actId="11530"/>
          <ac:picMkLst>
            <pc:docMk/>
            <pc:sldMk cId="0" sldId="269"/>
            <ac:picMk id="12" creationId="{F55419B7-FB99-4BB1-BBCB-E7F7FA9F9C15}"/>
          </ac:picMkLst>
        </pc:picChg>
        <pc:picChg chg="add mod">
          <ac:chgData name="Trann Duyy" userId="b9847109-b7a2-48da-a9e7-0389a278ed45" providerId="ADAL" clId="{759D629A-CC5A-453C-B797-19233B4B1E39}" dt="2022-06-22T02:52:09.479" v="3039"/>
          <ac:picMkLst>
            <pc:docMk/>
            <pc:sldMk cId="0" sldId="269"/>
            <ac:picMk id="13" creationId="{F47C1CC8-2836-449C-BBE9-552A86D59885}"/>
          </ac:picMkLst>
        </pc:picChg>
        <pc:cxnChg chg="del">
          <ac:chgData name="Trann Duyy" userId="b9847109-b7a2-48da-a9e7-0389a278ed45" providerId="ADAL" clId="{759D629A-CC5A-453C-B797-19233B4B1E39}" dt="2022-06-22T02:51:51.365" v="3033" actId="478"/>
          <ac:cxnSpMkLst>
            <pc:docMk/>
            <pc:sldMk cId="0" sldId="269"/>
            <ac:cxnSpMk id="161" creationId="{00000000-0000-0000-0000-000000000000}"/>
          </ac:cxnSpMkLst>
        </pc:cxnChg>
        <pc:cxnChg chg="del">
          <ac:chgData name="Trann Duyy" userId="b9847109-b7a2-48da-a9e7-0389a278ed45" providerId="ADAL" clId="{759D629A-CC5A-453C-B797-19233B4B1E39}" dt="2022-06-22T02:51:51.365" v="3033" actId="478"/>
          <ac:cxnSpMkLst>
            <pc:docMk/>
            <pc:sldMk cId="0" sldId="269"/>
            <ac:cxnSpMk id="162" creationId="{00000000-0000-0000-0000-000000000000}"/>
          </ac:cxnSpMkLst>
        </pc:cxnChg>
        <pc:cxnChg chg="del">
          <ac:chgData name="Trann Duyy" userId="b9847109-b7a2-48da-a9e7-0389a278ed45" providerId="ADAL" clId="{759D629A-CC5A-453C-B797-19233B4B1E39}" dt="2022-06-22T02:51:51.365" v="3033" actId="478"/>
          <ac:cxnSpMkLst>
            <pc:docMk/>
            <pc:sldMk cId="0" sldId="269"/>
            <ac:cxnSpMk id="163" creationId="{00000000-0000-0000-0000-000000000000}"/>
          </ac:cxnSpMkLst>
        </pc:cxnChg>
        <pc:cxnChg chg="del">
          <ac:chgData name="Trann Duyy" userId="b9847109-b7a2-48da-a9e7-0389a278ed45" providerId="ADAL" clId="{759D629A-CC5A-453C-B797-19233B4B1E39}" dt="2022-06-22T02:51:51.365" v="3033" actId="478"/>
          <ac:cxnSpMkLst>
            <pc:docMk/>
            <pc:sldMk cId="0" sldId="269"/>
            <ac:cxnSpMk id="164" creationId="{00000000-0000-0000-0000-000000000000}"/>
          </ac:cxnSpMkLst>
        </pc:cxnChg>
        <pc:cxnChg chg="del">
          <ac:chgData name="Trann Duyy" userId="b9847109-b7a2-48da-a9e7-0389a278ed45" providerId="ADAL" clId="{759D629A-CC5A-453C-B797-19233B4B1E39}" dt="2022-06-22T02:51:51.365" v="3033" actId="478"/>
          <ac:cxnSpMkLst>
            <pc:docMk/>
            <pc:sldMk cId="0" sldId="269"/>
            <ac:cxnSpMk id="165" creationId="{00000000-0000-0000-0000-000000000000}"/>
          </ac:cxnSpMkLst>
        </pc:cxnChg>
        <pc:cxnChg chg="del">
          <ac:chgData name="Trann Duyy" userId="b9847109-b7a2-48da-a9e7-0389a278ed45" providerId="ADAL" clId="{759D629A-CC5A-453C-B797-19233B4B1E39}" dt="2022-06-22T02:51:51.365" v="3033" actId="478"/>
          <ac:cxnSpMkLst>
            <pc:docMk/>
            <pc:sldMk cId="0" sldId="269"/>
            <ac:cxnSpMk id="166" creationId="{00000000-0000-0000-0000-000000000000}"/>
          </ac:cxnSpMkLst>
        </pc:cxnChg>
      </pc:sldChg>
      <pc:sldChg chg="addSp delSp modSp mod modTransition modAnim">
        <pc:chgData name="Trann Duyy" userId="b9847109-b7a2-48da-a9e7-0389a278ed45" providerId="ADAL" clId="{759D629A-CC5A-453C-B797-19233B4B1E39}" dt="2022-06-22T13:58:26.782" v="4617"/>
        <pc:sldMkLst>
          <pc:docMk/>
          <pc:sldMk cId="0" sldId="270"/>
        </pc:sldMkLst>
        <pc:spChg chg="add mod">
          <ac:chgData name="Trann Duyy" userId="b9847109-b7a2-48da-a9e7-0389a278ed45" providerId="ADAL" clId="{759D629A-CC5A-453C-B797-19233B4B1E39}" dt="2022-06-22T02:57:51.569" v="3075" actId="1076"/>
          <ac:spMkLst>
            <pc:docMk/>
            <pc:sldMk cId="0" sldId="270"/>
            <ac:spMk id="2" creationId="{2ACE8BBB-80D6-4E0B-8C72-ECCCAAA44DDF}"/>
          </ac:spMkLst>
        </pc:spChg>
        <pc:spChg chg="add mod">
          <ac:chgData name="Trann Duyy" userId="b9847109-b7a2-48da-a9e7-0389a278ed45" providerId="ADAL" clId="{759D629A-CC5A-453C-B797-19233B4B1E39}" dt="2022-06-22T02:55:08.180" v="3062" actId="20577"/>
          <ac:spMkLst>
            <pc:docMk/>
            <pc:sldMk cId="0" sldId="270"/>
            <ac:spMk id="5" creationId="{EBCDDC4F-C857-4127-94EB-26B4758937F7}"/>
          </ac:spMkLst>
        </pc:spChg>
        <pc:spChg chg="add mod">
          <ac:chgData name="Trann Duyy" userId="b9847109-b7a2-48da-a9e7-0389a278ed45" providerId="ADAL" clId="{759D629A-CC5A-453C-B797-19233B4B1E39}" dt="2022-06-22T02:55:28.430" v="3067" actId="20577"/>
          <ac:spMkLst>
            <pc:docMk/>
            <pc:sldMk cId="0" sldId="270"/>
            <ac:spMk id="6" creationId="{3E8F6F61-0444-43EE-BF43-19AABCDFA5A7}"/>
          </ac:spMkLst>
        </pc:spChg>
        <pc:spChg chg="add mod">
          <ac:chgData name="Trann Duyy" userId="b9847109-b7a2-48da-a9e7-0389a278ed45" providerId="ADAL" clId="{759D629A-CC5A-453C-B797-19233B4B1E39}" dt="2022-06-22T02:58:22.808" v="3088" actId="1076"/>
          <ac:spMkLst>
            <pc:docMk/>
            <pc:sldMk cId="0" sldId="270"/>
            <ac:spMk id="9" creationId="{3B941FD3-9DE2-4E95-A30D-E8D023A657C9}"/>
          </ac:spMkLst>
        </pc:spChg>
        <pc:spChg chg="del mod">
          <ac:chgData name="Trann Duyy" userId="b9847109-b7a2-48da-a9e7-0389a278ed45" providerId="ADAL" clId="{759D629A-CC5A-453C-B797-19233B4B1E39}" dt="2022-06-22T02:54:53.181" v="3059" actId="478"/>
          <ac:spMkLst>
            <pc:docMk/>
            <pc:sldMk cId="0" sldId="270"/>
            <ac:spMk id="171" creationId="{00000000-0000-0000-0000-000000000000}"/>
          </ac:spMkLst>
        </pc:spChg>
        <pc:spChg chg="del mod">
          <ac:chgData name="Trann Duyy" userId="b9847109-b7a2-48da-a9e7-0389a278ed45" providerId="ADAL" clId="{759D629A-CC5A-453C-B797-19233B4B1E39}" dt="2022-06-22T02:54:53.181" v="3059" actId="478"/>
          <ac:spMkLst>
            <pc:docMk/>
            <pc:sldMk cId="0" sldId="270"/>
            <ac:spMk id="172" creationId="{00000000-0000-0000-0000-000000000000}"/>
          </ac:spMkLst>
        </pc:spChg>
        <pc:spChg chg="del mod">
          <ac:chgData name="Trann Duyy" userId="b9847109-b7a2-48da-a9e7-0389a278ed45" providerId="ADAL" clId="{759D629A-CC5A-453C-B797-19233B4B1E39}" dt="2022-06-22T02:54:53.181" v="3059" actId="478"/>
          <ac:spMkLst>
            <pc:docMk/>
            <pc:sldMk cId="0" sldId="270"/>
            <ac:spMk id="173" creationId="{00000000-0000-0000-0000-000000000000}"/>
          </ac:spMkLst>
        </pc:spChg>
      </pc:sldChg>
      <pc:sldChg chg="addSp delSp modSp mod modTransition modAnim">
        <pc:chgData name="Trann Duyy" userId="b9847109-b7a2-48da-a9e7-0389a278ed45" providerId="ADAL" clId="{759D629A-CC5A-453C-B797-19233B4B1E39}" dt="2022-06-22T13:58:26.782" v="4617"/>
        <pc:sldMkLst>
          <pc:docMk/>
          <pc:sldMk cId="0" sldId="271"/>
        </pc:sldMkLst>
        <pc:spChg chg="add mod">
          <ac:chgData name="Trann Duyy" userId="b9847109-b7a2-48da-a9e7-0389a278ed45" providerId="ADAL" clId="{759D629A-CC5A-453C-B797-19233B4B1E39}" dt="2022-06-22T13:52:17.429" v="4570" actId="207"/>
          <ac:spMkLst>
            <pc:docMk/>
            <pc:sldMk cId="0" sldId="271"/>
            <ac:spMk id="9" creationId="{E720F194-C74A-4504-95F8-3A7B15002933}"/>
          </ac:spMkLst>
        </pc:spChg>
        <pc:spChg chg="add mod">
          <ac:chgData name="Trann Duyy" userId="b9847109-b7a2-48da-a9e7-0389a278ed45" providerId="ADAL" clId="{759D629A-CC5A-453C-B797-19233B4B1E39}" dt="2022-06-22T13:52:09.140" v="4569" actId="20577"/>
          <ac:spMkLst>
            <pc:docMk/>
            <pc:sldMk cId="0" sldId="271"/>
            <ac:spMk id="10" creationId="{B85EFAC6-2625-4ADD-A92F-D9E57649B7D7}"/>
          </ac:spMkLst>
        </pc:spChg>
        <pc:spChg chg="del mod">
          <ac:chgData name="Trann Duyy" userId="b9847109-b7a2-48da-a9e7-0389a278ed45" providerId="ADAL" clId="{759D629A-CC5A-453C-B797-19233B4B1E39}" dt="2022-06-22T08:30:43.359" v="3834" actId="478"/>
          <ac:spMkLst>
            <pc:docMk/>
            <pc:sldMk cId="0" sldId="271"/>
            <ac:spMk id="178" creationId="{00000000-0000-0000-0000-000000000000}"/>
          </ac:spMkLst>
        </pc:spChg>
        <pc:spChg chg="del mod">
          <ac:chgData name="Trann Duyy" userId="b9847109-b7a2-48da-a9e7-0389a278ed45" providerId="ADAL" clId="{759D629A-CC5A-453C-B797-19233B4B1E39}" dt="2022-06-22T08:30:43.359" v="3834" actId="478"/>
          <ac:spMkLst>
            <pc:docMk/>
            <pc:sldMk cId="0" sldId="271"/>
            <ac:spMk id="179" creationId="{00000000-0000-0000-0000-000000000000}"/>
          </ac:spMkLst>
        </pc:spChg>
        <pc:spChg chg="del mod">
          <ac:chgData name="Trann Duyy" userId="b9847109-b7a2-48da-a9e7-0389a278ed45" providerId="ADAL" clId="{759D629A-CC5A-453C-B797-19233B4B1E39}" dt="2022-06-22T08:30:43.359" v="3834" actId="478"/>
          <ac:spMkLst>
            <pc:docMk/>
            <pc:sldMk cId="0" sldId="271"/>
            <ac:spMk id="180" creationId="{00000000-0000-0000-0000-000000000000}"/>
          </ac:spMkLst>
        </pc:spChg>
        <pc:spChg chg="del mod">
          <ac:chgData name="Trann Duyy" userId="b9847109-b7a2-48da-a9e7-0389a278ed45" providerId="ADAL" clId="{759D629A-CC5A-453C-B797-19233B4B1E39}" dt="2022-06-22T08:30:43.359" v="3834" actId="478"/>
          <ac:spMkLst>
            <pc:docMk/>
            <pc:sldMk cId="0" sldId="271"/>
            <ac:spMk id="181" creationId="{00000000-0000-0000-0000-000000000000}"/>
          </ac:spMkLst>
        </pc:spChg>
        <pc:spChg chg="del mod">
          <ac:chgData name="Trann Duyy" userId="b9847109-b7a2-48da-a9e7-0389a278ed45" providerId="ADAL" clId="{759D629A-CC5A-453C-B797-19233B4B1E39}" dt="2022-06-22T08:30:43.359" v="3834" actId="478"/>
          <ac:spMkLst>
            <pc:docMk/>
            <pc:sldMk cId="0" sldId="271"/>
            <ac:spMk id="182" creationId="{00000000-0000-0000-0000-000000000000}"/>
          </ac:spMkLst>
        </pc:spChg>
        <pc:spChg chg="del mod">
          <ac:chgData name="Trann Duyy" userId="b9847109-b7a2-48da-a9e7-0389a278ed45" providerId="ADAL" clId="{759D629A-CC5A-453C-B797-19233B4B1E39}" dt="2022-06-22T08:30:43.359" v="3834" actId="478"/>
          <ac:spMkLst>
            <pc:docMk/>
            <pc:sldMk cId="0" sldId="271"/>
            <ac:spMk id="183" creationId="{00000000-0000-0000-0000-000000000000}"/>
          </ac:spMkLst>
        </pc:spChg>
        <pc:spChg chg="del mod">
          <ac:chgData name="Trann Duyy" userId="b9847109-b7a2-48da-a9e7-0389a278ed45" providerId="ADAL" clId="{759D629A-CC5A-453C-B797-19233B4B1E39}" dt="2022-06-22T08:30:43.359" v="3834" actId="478"/>
          <ac:spMkLst>
            <pc:docMk/>
            <pc:sldMk cId="0" sldId="271"/>
            <ac:spMk id="184" creationId="{00000000-0000-0000-0000-000000000000}"/>
          </ac:spMkLst>
        </pc:spChg>
      </pc:sldChg>
      <pc:sldChg chg="addSp delSp modSp mod ord modTransition delAnim modAnim">
        <pc:chgData name="Trann Duyy" userId="b9847109-b7a2-48da-a9e7-0389a278ed45" providerId="ADAL" clId="{759D629A-CC5A-453C-B797-19233B4B1E39}" dt="2022-06-22T13:58:26.782" v="4617"/>
        <pc:sldMkLst>
          <pc:docMk/>
          <pc:sldMk cId="0" sldId="272"/>
        </pc:sldMkLst>
        <pc:spChg chg="add del mod">
          <ac:chgData name="Trann Duyy" userId="b9847109-b7a2-48da-a9e7-0389a278ed45" providerId="ADAL" clId="{759D629A-CC5A-453C-B797-19233B4B1E39}" dt="2022-06-22T01:49:49.072" v="2467" actId="478"/>
          <ac:spMkLst>
            <pc:docMk/>
            <pc:sldMk cId="0" sldId="272"/>
            <ac:spMk id="3" creationId="{21BAC135-7F8B-461B-B4DE-6CB17607D742}"/>
          </ac:spMkLst>
        </pc:spChg>
        <pc:spChg chg="add mod">
          <ac:chgData name="Trann Duyy" userId="b9847109-b7a2-48da-a9e7-0389a278ed45" providerId="ADAL" clId="{759D629A-CC5A-453C-B797-19233B4B1E39}" dt="2022-06-22T02:50:03.228" v="2947" actId="1076"/>
          <ac:spMkLst>
            <pc:docMk/>
            <pc:sldMk cId="0" sldId="272"/>
            <ac:spMk id="4" creationId="{8C5342B0-78D6-413A-9FA6-2942F4CAF1E0}"/>
          </ac:spMkLst>
        </pc:spChg>
        <pc:spChg chg="add mod">
          <ac:chgData name="Trann Duyy" userId="b9847109-b7a2-48da-a9e7-0389a278ed45" providerId="ADAL" clId="{759D629A-CC5A-453C-B797-19233B4B1E39}" dt="2022-06-22T02:50:07.508" v="2948" actId="1076"/>
          <ac:spMkLst>
            <pc:docMk/>
            <pc:sldMk cId="0" sldId="272"/>
            <ac:spMk id="11" creationId="{B0D89F52-2E47-40B1-B6A3-97DAB80C7ACD}"/>
          </ac:spMkLst>
        </pc:spChg>
        <pc:spChg chg="add mod">
          <ac:chgData name="Trann Duyy" userId="b9847109-b7a2-48da-a9e7-0389a278ed45" providerId="ADAL" clId="{759D629A-CC5A-453C-B797-19233B4B1E39}" dt="2022-06-22T01:55:41.778" v="2551" actId="20577"/>
          <ac:spMkLst>
            <pc:docMk/>
            <pc:sldMk cId="0" sldId="272"/>
            <ac:spMk id="12" creationId="{C21F50B7-3420-4208-A272-B6F359A6505F}"/>
          </ac:spMkLst>
        </pc:spChg>
        <pc:spChg chg="add del mod">
          <ac:chgData name="Trann Duyy" userId="b9847109-b7a2-48da-a9e7-0389a278ed45" providerId="ADAL" clId="{759D629A-CC5A-453C-B797-19233B4B1E39}" dt="2022-06-22T01:55:51.317" v="2552" actId="478"/>
          <ac:spMkLst>
            <pc:docMk/>
            <pc:sldMk cId="0" sldId="272"/>
            <ac:spMk id="13" creationId="{DCDA8A3E-D9AC-4AF1-A221-31296713D123}"/>
          </ac:spMkLst>
        </pc:spChg>
        <pc:spChg chg="add mod">
          <ac:chgData name="Trann Duyy" userId="b9847109-b7a2-48da-a9e7-0389a278ed45" providerId="ADAL" clId="{759D629A-CC5A-453C-B797-19233B4B1E39}" dt="2022-06-22T02:00:43.651" v="2630" actId="207"/>
          <ac:spMkLst>
            <pc:docMk/>
            <pc:sldMk cId="0" sldId="272"/>
            <ac:spMk id="15" creationId="{F7EBD56D-C10F-4A79-A629-1B755FCB58B9}"/>
          </ac:spMkLst>
        </pc:spChg>
        <pc:spChg chg="del mod">
          <ac:chgData name="Trann Duyy" userId="b9847109-b7a2-48da-a9e7-0389a278ed45" providerId="ADAL" clId="{759D629A-CC5A-453C-B797-19233B4B1E39}" dt="2022-06-22T01:49:46.119" v="2465" actId="478"/>
          <ac:spMkLst>
            <pc:docMk/>
            <pc:sldMk cId="0" sldId="272"/>
            <ac:spMk id="189" creationId="{00000000-0000-0000-0000-000000000000}"/>
          </ac:spMkLst>
        </pc:spChg>
        <pc:spChg chg="del mod">
          <ac:chgData name="Trann Duyy" userId="b9847109-b7a2-48da-a9e7-0389a278ed45" providerId="ADAL" clId="{759D629A-CC5A-453C-B797-19233B4B1E39}" dt="2022-06-22T01:59:43.764" v="2559" actId="478"/>
          <ac:spMkLst>
            <pc:docMk/>
            <pc:sldMk cId="0" sldId="272"/>
            <ac:spMk id="190" creationId="{00000000-0000-0000-0000-000000000000}"/>
          </ac:spMkLst>
        </pc:spChg>
        <pc:spChg chg="del">
          <ac:chgData name="Trann Duyy" userId="b9847109-b7a2-48da-a9e7-0389a278ed45" providerId="ADAL" clId="{759D629A-CC5A-453C-B797-19233B4B1E39}" dt="2022-06-22T01:49:41.676" v="2464" actId="478"/>
          <ac:spMkLst>
            <pc:docMk/>
            <pc:sldMk cId="0" sldId="272"/>
            <ac:spMk id="191" creationId="{00000000-0000-0000-0000-000000000000}"/>
          </ac:spMkLst>
        </pc:spChg>
        <pc:spChg chg="del">
          <ac:chgData name="Trann Duyy" userId="b9847109-b7a2-48da-a9e7-0389a278ed45" providerId="ADAL" clId="{759D629A-CC5A-453C-B797-19233B4B1E39}" dt="2022-06-22T01:49:41.676" v="2464" actId="478"/>
          <ac:spMkLst>
            <pc:docMk/>
            <pc:sldMk cId="0" sldId="272"/>
            <ac:spMk id="192" creationId="{00000000-0000-0000-0000-000000000000}"/>
          </ac:spMkLst>
        </pc:spChg>
        <pc:spChg chg="del">
          <ac:chgData name="Trann Duyy" userId="b9847109-b7a2-48da-a9e7-0389a278ed45" providerId="ADAL" clId="{759D629A-CC5A-453C-B797-19233B4B1E39}" dt="2022-06-22T01:49:41.676" v="2464" actId="478"/>
          <ac:spMkLst>
            <pc:docMk/>
            <pc:sldMk cId="0" sldId="272"/>
            <ac:spMk id="193" creationId="{00000000-0000-0000-0000-000000000000}"/>
          </ac:spMkLst>
        </pc:spChg>
        <pc:cxnChg chg="del">
          <ac:chgData name="Trann Duyy" userId="b9847109-b7a2-48da-a9e7-0389a278ed45" providerId="ADAL" clId="{759D629A-CC5A-453C-B797-19233B4B1E39}" dt="2022-06-22T01:49:41.676" v="2464" actId="478"/>
          <ac:cxnSpMkLst>
            <pc:docMk/>
            <pc:sldMk cId="0" sldId="272"/>
            <ac:cxnSpMk id="194" creationId="{00000000-0000-0000-0000-000000000000}"/>
          </ac:cxnSpMkLst>
        </pc:cxnChg>
        <pc:cxnChg chg="del">
          <ac:chgData name="Trann Duyy" userId="b9847109-b7a2-48da-a9e7-0389a278ed45" providerId="ADAL" clId="{759D629A-CC5A-453C-B797-19233B4B1E39}" dt="2022-06-22T01:49:41.676" v="2464" actId="478"/>
          <ac:cxnSpMkLst>
            <pc:docMk/>
            <pc:sldMk cId="0" sldId="272"/>
            <ac:cxnSpMk id="195" creationId="{00000000-0000-0000-0000-000000000000}"/>
          </ac:cxnSpMkLst>
        </pc:cxnChg>
      </pc:sldChg>
      <pc:sldChg chg="addSp delSp modSp mod ord modTransition modAnim">
        <pc:chgData name="Trann Duyy" userId="b9847109-b7a2-48da-a9e7-0389a278ed45" providerId="ADAL" clId="{759D629A-CC5A-453C-B797-19233B4B1E39}" dt="2022-06-22T13:58:26.782" v="4617"/>
        <pc:sldMkLst>
          <pc:docMk/>
          <pc:sldMk cId="0" sldId="273"/>
        </pc:sldMkLst>
        <pc:spChg chg="add del mod">
          <ac:chgData name="Trann Duyy" userId="b9847109-b7a2-48da-a9e7-0389a278ed45" providerId="ADAL" clId="{759D629A-CC5A-453C-B797-19233B4B1E39}" dt="2022-06-22T06:43:36.505" v="3130" actId="478"/>
          <ac:spMkLst>
            <pc:docMk/>
            <pc:sldMk cId="0" sldId="273"/>
            <ac:spMk id="3" creationId="{326E3828-CCB7-4CAD-878B-33D88353F022}"/>
          </ac:spMkLst>
        </pc:spChg>
        <pc:spChg chg="add del mod">
          <ac:chgData name="Trann Duyy" userId="b9847109-b7a2-48da-a9e7-0389a278ed45" providerId="ADAL" clId="{759D629A-CC5A-453C-B797-19233B4B1E39}" dt="2022-06-22T06:43:36.505" v="3130" actId="478"/>
          <ac:spMkLst>
            <pc:docMk/>
            <pc:sldMk cId="0" sldId="273"/>
            <ac:spMk id="5" creationId="{E5C510F7-B050-420A-B735-77BCED21061E}"/>
          </ac:spMkLst>
        </pc:spChg>
        <pc:spChg chg="add del mod">
          <ac:chgData name="Trann Duyy" userId="b9847109-b7a2-48da-a9e7-0389a278ed45" providerId="ADAL" clId="{759D629A-CC5A-453C-B797-19233B4B1E39}" dt="2022-06-22T06:43:36.505" v="3130" actId="478"/>
          <ac:spMkLst>
            <pc:docMk/>
            <pc:sldMk cId="0" sldId="273"/>
            <ac:spMk id="7" creationId="{C9E1CA0D-A961-4DE3-B953-1F6CB1F8C797}"/>
          </ac:spMkLst>
        </pc:spChg>
        <pc:spChg chg="add del mod">
          <ac:chgData name="Trann Duyy" userId="b9847109-b7a2-48da-a9e7-0389a278ed45" providerId="ADAL" clId="{759D629A-CC5A-453C-B797-19233B4B1E39}" dt="2022-06-22T06:43:36.505" v="3130" actId="478"/>
          <ac:spMkLst>
            <pc:docMk/>
            <pc:sldMk cId="0" sldId="273"/>
            <ac:spMk id="9" creationId="{7E734174-B749-4581-A8E7-E663059D1498}"/>
          </ac:spMkLst>
        </pc:spChg>
        <pc:spChg chg="add del mod">
          <ac:chgData name="Trann Duyy" userId="b9847109-b7a2-48da-a9e7-0389a278ed45" providerId="ADAL" clId="{759D629A-CC5A-453C-B797-19233B4B1E39}" dt="2022-06-22T06:47:26.502" v="3149" actId="478"/>
          <ac:spMkLst>
            <pc:docMk/>
            <pc:sldMk cId="0" sldId="273"/>
            <ac:spMk id="10" creationId="{46A7A505-B186-4DA0-8919-79E296790DC2}"/>
          </ac:spMkLst>
        </pc:spChg>
        <pc:spChg chg="add mod">
          <ac:chgData name="Trann Duyy" userId="b9847109-b7a2-48da-a9e7-0389a278ed45" providerId="ADAL" clId="{759D629A-CC5A-453C-B797-19233B4B1E39}" dt="2022-06-22T13:50:22.527" v="4566" actId="207"/>
          <ac:spMkLst>
            <pc:docMk/>
            <pc:sldMk cId="0" sldId="273"/>
            <ac:spMk id="18" creationId="{D652D94A-0DE0-4826-8ECE-8D9E89A4DEAD}"/>
          </ac:spMkLst>
        </pc:spChg>
        <pc:spChg chg="add mod">
          <ac:chgData name="Trann Duyy" userId="b9847109-b7a2-48da-a9e7-0389a278ed45" providerId="ADAL" clId="{759D629A-CC5A-453C-B797-19233B4B1E39}" dt="2022-06-22T06:44:22.156" v="3136"/>
          <ac:spMkLst>
            <pc:docMk/>
            <pc:sldMk cId="0" sldId="273"/>
            <ac:spMk id="19" creationId="{19020C3F-8281-46BC-BCF8-67C683A0CFDD}"/>
          </ac:spMkLst>
        </pc:spChg>
        <pc:spChg chg="del mod">
          <ac:chgData name="Trann Duyy" userId="b9847109-b7a2-48da-a9e7-0389a278ed45" providerId="ADAL" clId="{759D629A-CC5A-453C-B797-19233B4B1E39}" dt="2022-06-22T06:43:35.117" v="3129" actId="478"/>
          <ac:spMkLst>
            <pc:docMk/>
            <pc:sldMk cId="0" sldId="273"/>
            <ac:spMk id="200" creationId="{00000000-0000-0000-0000-000000000000}"/>
          </ac:spMkLst>
        </pc:spChg>
        <pc:spChg chg="del">
          <ac:chgData name="Trann Duyy" userId="b9847109-b7a2-48da-a9e7-0389a278ed45" providerId="ADAL" clId="{759D629A-CC5A-453C-B797-19233B4B1E39}" dt="2022-06-22T06:43:35.117" v="3129" actId="478"/>
          <ac:spMkLst>
            <pc:docMk/>
            <pc:sldMk cId="0" sldId="273"/>
            <ac:spMk id="201" creationId="{00000000-0000-0000-0000-000000000000}"/>
          </ac:spMkLst>
        </pc:spChg>
        <pc:spChg chg="del">
          <ac:chgData name="Trann Duyy" userId="b9847109-b7a2-48da-a9e7-0389a278ed45" providerId="ADAL" clId="{759D629A-CC5A-453C-B797-19233B4B1E39}" dt="2022-06-22T06:43:35.117" v="3129" actId="478"/>
          <ac:spMkLst>
            <pc:docMk/>
            <pc:sldMk cId="0" sldId="273"/>
            <ac:spMk id="202" creationId="{00000000-0000-0000-0000-000000000000}"/>
          </ac:spMkLst>
        </pc:spChg>
        <pc:spChg chg="del mod">
          <ac:chgData name="Trann Duyy" userId="b9847109-b7a2-48da-a9e7-0389a278ed45" providerId="ADAL" clId="{759D629A-CC5A-453C-B797-19233B4B1E39}" dt="2022-06-22T06:43:35.117" v="3129" actId="478"/>
          <ac:spMkLst>
            <pc:docMk/>
            <pc:sldMk cId="0" sldId="273"/>
            <ac:spMk id="203" creationId="{00000000-0000-0000-0000-000000000000}"/>
          </ac:spMkLst>
        </pc:spChg>
        <pc:spChg chg="del mod">
          <ac:chgData name="Trann Duyy" userId="b9847109-b7a2-48da-a9e7-0389a278ed45" providerId="ADAL" clId="{759D629A-CC5A-453C-B797-19233B4B1E39}" dt="2022-06-22T06:43:35.117" v="3129" actId="478"/>
          <ac:spMkLst>
            <pc:docMk/>
            <pc:sldMk cId="0" sldId="273"/>
            <ac:spMk id="204" creationId="{00000000-0000-0000-0000-000000000000}"/>
          </ac:spMkLst>
        </pc:spChg>
        <pc:spChg chg="del">
          <ac:chgData name="Trann Duyy" userId="b9847109-b7a2-48da-a9e7-0389a278ed45" providerId="ADAL" clId="{759D629A-CC5A-453C-B797-19233B4B1E39}" dt="2022-06-22T06:43:35.117" v="3129" actId="478"/>
          <ac:spMkLst>
            <pc:docMk/>
            <pc:sldMk cId="0" sldId="273"/>
            <ac:spMk id="205" creationId="{00000000-0000-0000-0000-000000000000}"/>
          </ac:spMkLst>
        </pc:spChg>
        <pc:spChg chg="del mod">
          <ac:chgData name="Trann Duyy" userId="b9847109-b7a2-48da-a9e7-0389a278ed45" providerId="ADAL" clId="{759D629A-CC5A-453C-B797-19233B4B1E39}" dt="2022-06-22T06:43:35.117" v="3129" actId="478"/>
          <ac:spMkLst>
            <pc:docMk/>
            <pc:sldMk cId="0" sldId="273"/>
            <ac:spMk id="206" creationId="{00000000-0000-0000-0000-000000000000}"/>
          </ac:spMkLst>
        </pc:spChg>
        <pc:spChg chg="del mod">
          <ac:chgData name="Trann Duyy" userId="b9847109-b7a2-48da-a9e7-0389a278ed45" providerId="ADAL" clId="{759D629A-CC5A-453C-B797-19233B4B1E39}" dt="2022-06-22T06:43:35.117" v="3129" actId="478"/>
          <ac:spMkLst>
            <pc:docMk/>
            <pc:sldMk cId="0" sldId="273"/>
            <ac:spMk id="207" creationId="{00000000-0000-0000-0000-000000000000}"/>
          </ac:spMkLst>
        </pc:spChg>
      </pc:sldChg>
      <pc:sldChg chg="addSp delSp modSp mod ord modTransition modAnim">
        <pc:chgData name="Trann Duyy" userId="b9847109-b7a2-48da-a9e7-0389a278ed45" providerId="ADAL" clId="{759D629A-CC5A-453C-B797-19233B4B1E39}" dt="2022-06-22T13:58:26.782" v="4617"/>
        <pc:sldMkLst>
          <pc:docMk/>
          <pc:sldMk cId="0" sldId="274"/>
        </pc:sldMkLst>
        <pc:spChg chg="add del mod">
          <ac:chgData name="Trann Duyy" userId="b9847109-b7a2-48da-a9e7-0389a278ed45" providerId="ADAL" clId="{759D629A-CC5A-453C-B797-19233B4B1E39}" dt="2022-06-22T02:59:53.683" v="3104" actId="478"/>
          <ac:spMkLst>
            <pc:docMk/>
            <pc:sldMk cId="0" sldId="274"/>
            <ac:spMk id="3" creationId="{FF127B26-1E49-4E01-83E3-33E517D6A27E}"/>
          </ac:spMkLst>
        </pc:spChg>
        <pc:spChg chg="add mod">
          <ac:chgData name="Trann Duyy" userId="b9847109-b7a2-48da-a9e7-0389a278ed45" providerId="ADAL" clId="{759D629A-CC5A-453C-B797-19233B4B1E39}" dt="2022-06-22T03:00:06.501" v="3112" actId="1076"/>
          <ac:spMkLst>
            <pc:docMk/>
            <pc:sldMk cId="0" sldId="274"/>
            <ac:spMk id="22" creationId="{BFC06EBB-25AD-4CD0-80D0-DAE2A14BAF98}"/>
          </ac:spMkLst>
        </pc:spChg>
        <pc:spChg chg="del mod">
          <ac:chgData name="Trann Duyy" userId="b9847109-b7a2-48da-a9e7-0389a278ed45" providerId="ADAL" clId="{759D629A-CC5A-453C-B797-19233B4B1E39}" dt="2022-06-22T02:59:51.600" v="3103" actId="478"/>
          <ac:spMkLst>
            <pc:docMk/>
            <pc:sldMk cId="0" sldId="274"/>
            <ac:spMk id="212" creationId="{00000000-0000-0000-0000-000000000000}"/>
          </ac:spMkLst>
        </pc:spChg>
        <pc:spChg chg="mod">
          <ac:chgData name="Trann Duyy" userId="b9847109-b7a2-48da-a9e7-0389a278ed45" providerId="ADAL" clId="{759D629A-CC5A-453C-B797-19233B4B1E39}" dt="2022-06-21T14:35:52.067" v="1727"/>
          <ac:spMkLst>
            <pc:docMk/>
            <pc:sldMk cId="0" sldId="274"/>
            <ac:spMk id="213" creationId="{00000000-0000-0000-0000-000000000000}"/>
          </ac:spMkLst>
        </pc:spChg>
        <pc:spChg chg="del">
          <ac:chgData name="Trann Duyy" userId="b9847109-b7a2-48da-a9e7-0389a278ed45" providerId="ADAL" clId="{759D629A-CC5A-453C-B797-19233B4B1E39}" dt="2022-06-22T02:59:55.682" v="3105" actId="478"/>
          <ac:spMkLst>
            <pc:docMk/>
            <pc:sldMk cId="0" sldId="274"/>
            <ac:spMk id="219" creationId="{00000000-0000-0000-0000-000000000000}"/>
          </ac:spMkLst>
        </pc:spChg>
        <pc:spChg chg="del">
          <ac:chgData name="Trann Duyy" userId="b9847109-b7a2-48da-a9e7-0389a278ed45" providerId="ADAL" clId="{759D629A-CC5A-453C-B797-19233B4B1E39}" dt="2022-06-22T02:59:42.538" v="3099" actId="478"/>
          <ac:spMkLst>
            <pc:docMk/>
            <pc:sldMk cId="0" sldId="274"/>
            <ac:spMk id="220" creationId="{00000000-0000-0000-0000-000000000000}"/>
          </ac:spMkLst>
        </pc:spChg>
        <pc:spChg chg="del">
          <ac:chgData name="Trann Duyy" userId="b9847109-b7a2-48da-a9e7-0389a278ed45" providerId="ADAL" clId="{759D629A-CC5A-453C-B797-19233B4B1E39}" dt="2022-06-22T02:59:42.538" v="3099" actId="478"/>
          <ac:spMkLst>
            <pc:docMk/>
            <pc:sldMk cId="0" sldId="274"/>
            <ac:spMk id="221" creationId="{00000000-0000-0000-0000-000000000000}"/>
          </ac:spMkLst>
        </pc:spChg>
        <pc:spChg chg="del">
          <ac:chgData name="Trann Duyy" userId="b9847109-b7a2-48da-a9e7-0389a278ed45" providerId="ADAL" clId="{759D629A-CC5A-453C-B797-19233B4B1E39}" dt="2022-06-22T02:59:42.538" v="3099" actId="478"/>
          <ac:spMkLst>
            <pc:docMk/>
            <pc:sldMk cId="0" sldId="274"/>
            <ac:spMk id="222" creationId="{00000000-0000-0000-0000-000000000000}"/>
          </ac:spMkLst>
        </pc:spChg>
        <pc:spChg chg="del">
          <ac:chgData name="Trann Duyy" userId="b9847109-b7a2-48da-a9e7-0389a278ed45" providerId="ADAL" clId="{759D629A-CC5A-453C-B797-19233B4B1E39}" dt="2022-06-22T02:59:42.538" v="3099" actId="478"/>
          <ac:spMkLst>
            <pc:docMk/>
            <pc:sldMk cId="0" sldId="274"/>
            <ac:spMk id="223" creationId="{00000000-0000-0000-0000-000000000000}"/>
          </ac:spMkLst>
        </pc:spChg>
        <pc:spChg chg="del">
          <ac:chgData name="Trann Duyy" userId="b9847109-b7a2-48da-a9e7-0389a278ed45" providerId="ADAL" clId="{759D629A-CC5A-453C-B797-19233B4B1E39}" dt="2022-06-22T02:59:42.538" v="3099" actId="478"/>
          <ac:spMkLst>
            <pc:docMk/>
            <pc:sldMk cId="0" sldId="274"/>
            <ac:spMk id="224" creationId="{00000000-0000-0000-0000-000000000000}"/>
          </ac:spMkLst>
        </pc:spChg>
        <pc:spChg chg="del">
          <ac:chgData name="Trann Duyy" userId="b9847109-b7a2-48da-a9e7-0389a278ed45" providerId="ADAL" clId="{759D629A-CC5A-453C-B797-19233B4B1E39}" dt="2022-06-22T02:59:49.320" v="3101" actId="478"/>
          <ac:spMkLst>
            <pc:docMk/>
            <pc:sldMk cId="0" sldId="274"/>
            <ac:spMk id="225" creationId="{00000000-0000-0000-0000-000000000000}"/>
          </ac:spMkLst>
        </pc:spChg>
        <pc:spChg chg="del">
          <ac:chgData name="Trann Duyy" userId="b9847109-b7a2-48da-a9e7-0389a278ed45" providerId="ADAL" clId="{759D629A-CC5A-453C-B797-19233B4B1E39}" dt="2022-06-22T02:59:42.538" v="3099" actId="478"/>
          <ac:spMkLst>
            <pc:docMk/>
            <pc:sldMk cId="0" sldId="274"/>
            <ac:spMk id="226" creationId="{00000000-0000-0000-0000-000000000000}"/>
          </ac:spMkLst>
        </pc:spChg>
        <pc:spChg chg="del">
          <ac:chgData name="Trann Duyy" userId="b9847109-b7a2-48da-a9e7-0389a278ed45" providerId="ADAL" clId="{759D629A-CC5A-453C-B797-19233B4B1E39}" dt="2022-06-22T02:59:49.320" v="3101" actId="478"/>
          <ac:spMkLst>
            <pc:docMk/>
            <pc:sldMk cId="0" sldId="274"/>
            <ac:spMk id="227" creationId="{00000000-0000-0000-0000-000000000000}"/>
          </ac:spMkLst>
        </pc:spChg>
        <pc:spChg chg="del">
          <ac:chgData name="Trann Duyy" userId="b9847109-b7a2-48da-a9e7-0389a278ed45" providerId="ADAL" clId="{759D629A-CC5A-453C-B797-19233B4B1E39}" dt="2022-06-22T02:59:42.538" v="3099" actId="478"/>
          <ac:spMkLst>
            <pc:docMk/>
            <pc:sldMk cId="0" sldId="274"/>
            <ac:spMk id="228" creationId="{00000000-0000-0000-0000-000000000000}"/>
          </ac:spMkLst>
        </pc:spChg>
        <pc:spChg chg="del">
          <ac:chgData name="Trann Duyy" userId="b9847109-b7a2-48da-a9e7-0389a278ed45" providerId="ADAL" clId="{759D629A-CC5A-453C-B797-19233B4B1E39}" dt="2022-06-22T02:59:42.538" v="3099" actId="478"/>
          <ac:spMkLst>
            <pc:docMk/>
            <pc:sldMk cId="0" sldId="274"/>
            <ac:spMk id="229" creationId="{00000000-0000-0000-0000-000000000000}"/>
          </ac:spMkLst>
        </pc:spChg>
        <pc:spChg chg="del">
          <ac:chgData name="Trann Duyy" userId="b9847109-b7a2-48da-a9e7-0389a278ed45" providerId="ADAL" clId="{759D629A-CC5A-453C-B797-19233B4B1E39}" dt="2022-06-22T02:59:49.320" v="3101" actId="478"/>
          <ac:spMkLst>
            <pc:docMk/>
            <pc:sldMk cId="0" sldId="274"/>
            <ac:spMk id="230" creationId="{00000000-0000-0000-0000-000000000000}"/>
          </ac:spMkLst>
        </pc:spChg>
        <pc:spChg chg="del">
          <ac:chgData name="Trann Duyy" userId="b9847109-b7a2-48da-a9e7-0389a278ed45" providerId="ADAL" clId="{759D629A-CC5A-453C-B797-19233B4B1E39}" dt="2022-06-22T02:59:49.320" v="3101" actId="478"/>
          <ac:spMkLst>
            <pc:docMk/>
            <pc:sldMk cId="0" sldId="274"/>
            <ac:spMk id="231" creationId="{00000000-0000-0000-0000-000000000000}"/>
          </ac:spMkLst>
        </pc:spChg>
        <pc:graphicFrameChg chg="add mod">
          <ac:chgData name="Trann Duyy" userId="b9847109-b7a2-48da-a9e7-0389a278ed45" providerId="ADAL" clId="{759D629A-CC5A-453C-B797-19233B4B1E39}" dt="2022-06-22T03:02:28.204" v="3126" actId="1076"/>
          <ac:graphicFrameMkLst>
            <pc:docMk/>
            <pc:sldMk cId="0" sldId="274"/>
            <ac:graphicFrameMk id="6" creationId="{D7FB2A74-2EBA-4377-BF7C-DC98D86C7182}"/>
          </ac:graphicFrameMkLst>
        </pc:graphicFrameChg>
        <pc:cxnChg chg="del">
          <ac:chgData name="Trann Duyy" userId="b9847109-b7a2-48da-a9e7-0389a278ed45" providerId="ADAL" clId="{759D629A-CC5A-453C-B797-19233B4B1E39}" dt="2022-06-22T02:59:57.526" v="3106" actId="478"/>
          <ac:cxnSpMkLst>
            <pc:docMk/>
            <pc:sldMk cId="0" sldId="274"/>
            <ac:cxnSpMk id="214" creationId="{00000000-0000-0000-0000-000000000000}"/>
          </ac:cxnSpMkLst>
        </pc:cxnChg>
        <pc:cxnChg chg="del">
          <ac:chgData name="Trann Duyy" userId="b9847109-b7a2-48da-a9e7-0389a278ed45" providerId="ADAL" clId="{759D629A-CC5A-453C-B797-19233B4B1E39}" dt="2022-06-22T02:59:37.035" v="3098" actId="478"/>
          <ac:cxnSpMkLst>
            <pc:docMk/>
            <pc:sldMk cId="0" sldId="274"/>
            <ac:cxnSpMk id="215" creationId="{00000000-0000-0000-0000-000000000000}"/>
          </ac:cxnSpMkLst>
        </pc:cxnChg>
        <pc:cxnChg chg="del">
          <ac:chgData name="Trann Duyy" userId="b9847109-b7a2-48da-a9e7-0389a278ed45" providerId="ADAL" clId="{759D629A-CC5A-453C-B797-19233B4B1E39}" dt="2022-06-22T02:59:58.136" v="3107" actId="478"/>
          <ac:cxnSpMkLst>
            <pc:docMk/>
            <pc:sldMk cId="0" sldId="274"/>
            <ac:cxnSpMk id="216" creationId="{00000000-0000-0000-0000-000000000000}"/>
          </ac:cxnSpMkLst>
        </pc:cxnChg>
        <pc:cxnChg chg="del">
          <ac:chgData name="Trann Duyy" userId="b9847109-b7a2-48da-a9e7-0389a278ed45" providerId="ADAL" clId="{759D629A-CC5A-453C-B797-19233B4B1E39}" dt="2022-06-22T02:59:58.698" v="3108" actId="478"/>
          <ac:cxnSpMkLst>
            <pc:docMk/>
            <pc:sldMk cId="0" sldId="274"/>
            <ac:cxnSpMk id="217" creationId="{00000000-0000-0000-0000-000000000000}"/>
          </ac:cxnSpMkLst>
        </pc:cxnChg>
        <pc:cxnChg chg="del">
          <ac:chgData name="Trann Duyy" userId="b9847109-b7a2-48da-a9e7-0389a278ed45" providerId="ADAL" clId="{759D629A-CC5A-453C-B797-19233B4B1E39}" dt="2022-06-22T02:59:59.464" v="3109" actId="478"/>
          <ac:cxnSpMkLst>
            <pc:docMk/>
            <pc:sldMk cId="0" sldId="274"/>
            <ac:cxnSpMk id="218" creationId="{00000000-0000-0000-0000-000000000000}"/>
          </ac:cxnSpMkLst>
        </pc:cxnChg>
      </pc:sldChg>
      <pc:sldChg chg="addSp delSp modSp mod ord modTransition modAnim addCm">
        <pc:chgData name="Trann Duyy" userId="b9847109-b7a2-48da-a9e7-0389a278ed45" providerId="ADAL" clId="{759D629A-CC5A-453C-B797-19233B4B1E39}" dt="2022-06-22T13:58:26.782" v="4617"/>
        <pc:sldMkLst>
          <pc:docMk/>
          <pc:sldMk cId="0" sldId="275"/>
        </pc:sldMkLst>
        <pc:spChg chg="add mod">
          <ac:chgData name="Trann Duyy" userId="b9847109-b7a2-48da-a9e7-0389a278ed45" providerId="ADAL" clId="{759D629A-CC5A-453C-B797-19233B4B1E39}" dt="2022-06-22T01:44:37.442" v="2407" actId="207"/>
          <ac:spMkLst>
            <pc:docMk/>
            <pc:sldMk cId="0" sldId="275"/>
            <ac:spMk id="2" creationId="{2A2B0B6A-B38D-453F-B60F-B37CEA90AC82}"/>
          </ac:spMkLst>
        </pc:spChg>
        <pc:spChg chg="add mod">
          <ac:chgData name="Trann Duyy" userId="b9847109-b7a2-48da-a9e7-0389a278ed45" providerId="ADAL" clId="{759D629A-CC5A-453C-B797-19233B4B1E39}" dt="2022-06-22T01:40:44.247" v="2398" actId="20577"/>
          <ac:spMkLst>
            <pc:docMk/>
            <pc:sldMk cId="0" sldId="275"/>
            <ac:spMk id="10" creationId="{B2958C4B-A099-469E-AFB7-1AF1F228F7B6}"/>
          </ac:spMkLst>
        </pc:spChg>
        <pc:spChg chg="add mod">
          <ac:chgData name="Trann Duyy" userId="b9847109-b7a2-48da-a9e7-0389a278ed45" providerId="ADAL" clId="{759D629A-CC5A-453C-B797-19233B4B1E39}" dt="2022-06-22T01:40:56.690" v="2399"/>
          <ac:spMkLst>
            <pc:docMk/>
            <pc:sldMk cId="0" sldId="275"/>
            <ac:spMk id="11" creationId="{AAB2416F-5FDB-4DC6-8731-28793935C21B}"/>
          </ac:spMkLst>
        </pc:spChg>
        <pc:spChg chg="add mod">
          <ac:chgData name="Trann Duyy" userId="b9847109-b7a2-48da-a9e7-0389a278ed45" providerId="ADAL" clId="{759D629A-CC5A-453C-B797-19233B4B1E39}" dt="2022-06-22T01:48:47.974" v="2463" actId="14100"/>
          <ac:spMkLst>
            <pc:docMk/>
            <pc:sldMk cId="0" sldId="275"/>
            <ac:spMk id="12" creationId="{A39A3764-6F97-47A3-B2B1-BC6A65B4B548}"/>
          </ac:spMkLst>
        </pc:spChg>
        <pc:spChg chg="del mod">
          <ac:chgData name="Trann Duyy" userId="b9847109-b7a2-48da-a9e7-0389a278ed45" providerId="ADAL" clId="{759D629A-CC5A-453C-B797-19233B4B1E39}" dt="2022-06-22T01:40:10.024" v="2392" actId="478"/>
          <ac:spMkLst>
            <pc:docMk/>
            <pc:sldMk cId="0" sldId="275"/>
            <ac:spMk id="236" creationId="{00000000-0000-0000-0000-000000000000}"/>
          </ac:spMkLst>
        </pc:spChg>
        <pc:spChg chg="mod">
          <ac:chgData name="Trann Duyy" userId="b9847109-b7a2-48da-a9e7-0389a278ed45" providerId="ADAL" clId="{759D629A-CC5A-453C-B797-19233B4B1E39}" dt="2022-06-21T14:35:52.067" v="1727"/>
          <ac:spMkLst>
            <pc:docMk/>
            <pc:sldMk cId="0" sldId="275"/>
            <ac:spMk id="237" creationId="{00000000-0000-0000-0000-000000000000}"/>
          </ac:spMkLst>
        </pc:spChg>
        <pc:grpChg chg="del">
          <ac:chgData name="Trann Duyy" userId="b9847109-b7a2-48da-a9e7-0389a278ed45" providerId="ADAL" clId="{759D629A-CC5A-453C-B797-19233B4B1E39}" dt="2022-06-22T01:40:02.455" v="2390" actId="478"/>
          <ac:grpSpMkLst>
            <pc:docMk/>
            <pc:sldMk cId="0" sldId="275"/>
            <ac:grpSpMk id="238" creationId="{00000000-0000-0000-0000-000000000000}"/>
          </ac:grpSpMkLst>
        </pc:grpChg>
        <pc:picChg chg="del">
          <ac:chgData name="Trann Duyy" userId="b9847109-b7a2-48da-a9e7-0389a278ed45" providerId="ADAL" clId="{759D629A-CC5A-453C-B797-19233B4B1E39}" dt="2022-06-22T01:40:03.580" v="2391" actId="478"/>
          <ac:picMkLst>
            <pc:docMk/>
            <pc:sldMk cId="0" sldId="275"/>
            <ac:picMk id="243" creationId="{00000000-0000-0000-0000-000000000000}"/>
          </ac:picMkLst>
        </pc:picChg>
      </pc:sldChg>
      <pc:sldChg chg="addSp delSp modSp mod modTransition modAnim">
        <pc:chgData name="Trann Duyy" userId="b9847109-b7a2-48da-a9e7-0389a278ed45" providerId="ADAL" clId="{759D629A-CC5A-453C-B797-19233B4B1E39}" dt="2022-06-22T13:58:26.782" v="4617"/>
        <pc:sldMkLst>
          <pc:docMk/>
          <pc:sldMk cId="0" sldId="276"/>
        </pc:sldMkLst>
        <pc:spChg chg="add mod">
          <ac:chgData name="Trann Duyy" userId="b9847109-b7a2-48da-a9e7-0389a278ed45" providerId="ADAL" clId="{759D629A-CC5A-453C-B797-19233B4B1E39}" dt="2022-06-22T08:38:06.074" v="3914" actId="1076"/>
          <ac:spMkLst>
            <pc:docMk/>
            <pc:sldMk cId="0" sldId="276"/>
            <ac:spMk id="11" creationId="{897E9C24-3BAE-4832-ABDF-D82EDDD389B5}"/>
          </ac:spMkLst>
        </pc:spChg>
        <pc:spChg chg="del mod">
          <ac:chgData name="Trann Duyy" userId="b9847109-b7a2-48da-a9e7-0389a278ed45" providerId="ADAL" clId="{759D629A-CC5A-453C-B797-19233B4B1E39}" dt="2022-06-22T08:34:59.833" v="3845" actId="478"/>
          <ac:spMkLst>
            <pc:docMk/>
            <pc:sldMk cId="0" sldId="276"/>
            <ac:spMk id="248" creationId="{00000000-0000-0000-0000-000000000000}"/>
          </ac:spMkLst>
        </pc:spChg>
        <pc:spChg chg="del mod">
          <ac:chgData name="Trann Duyy" userId="b9847109-b7a2-48da-a9e7-0389a278ed45" providerId="ADAL" clId="{759D629A-CC5A-453C-B797-19233B4B1E39}" dt="2022-06-22T08:34:59.833" v="3845" actId="478"/>
          <ac:spMkLst>
            <pc:docMk/>
            <pc:sldMk cId="0" sldId="276"/>
            <ac:spMk id="249" creationId="{00000000-0000-0000-0000-000000000000}"/>
          </ac:spMkLst>
        </pc:spChg>
        <pc:grpChg chg="del">
          <ac:chgData name="Trann Duyy" userId="b9847109-b7a2-48da-a9e7-0389a278ed45" providerId="ADAL" clId="{759D629A-CC5A-453C-B797-19233B4B1E39}" dt="2022-06-22T08:34:59.833" v="3845" actId="478"/>
          <ac:grpSpMkLst>
            <pc:docMk/>
            <pc:sldMk cId="0" sldId="276"/>
            <ac:grpSpMk id="250" creationId="{00000000-0000-0000-0000-000000000000}"/>
          </ac:grpSpMkLst>
        </pc:grpChg>
        <pc:picChg chg="del">
          <ac:chgData name="Trann Duyy" userId="b9847109-b7a2-48da-a9e7-0389a278ed45" providerId="ADAL" clId="{759D629A-CC5A-453C-B797-19233B4B1E39}" dt="2022-06-22T08:34:59.833" v="3845" actId="478"/>
          <ac:picMkLst>
            <pc:docMk/>
            <pc:sldMk cId="0" sldId="276"/>
            <ac:picMk id="255" creationId="{00000000-0000-0000-0000-000000000000}"/>
          </ac:picMkLst>
        </pc:picChg>
        <pc:picChg chg="add mod">
          <ac:chgData name="Trann Duyy" userId="b9847109-b7a2-48da-a9e7-0389a278ed45" providerId="ADAL" clId="{759D629A-CC5A-453C-B797-19233B4B1E39}" dt="2022-06-22T08:37:54.649" v="3913" actId="732"/>
          <ac:picMkLst>
            <pc:docMk/>
            <pc:sldMk cId="0" sldId="276"/>
            <ac:picMk id="2050" creationId="{4E6CFDED-BEBC-4C1F-857F-7200CE27413D}"/>
          </ac:picMkLst>
        </pc:picChg>
      </pc:sldChg>
      <pc:sldChg chg="addSp delSp modSp mod modTransition modAnim">
        <pc:chgData name="Trann Duyy" userId="b9847109-b7a2-48da-a9e7-0389a278ed45" providerId="ADAL" clId="{759D629A-CC5A-453C-B797-19233B4B1E39}" dt="2022-06-22T13:58:26.782" v="4617"/>
        <pc:sldMkLst>
          <pc:docMk/>
          <pc:sldMk cId="0" sldId="277"/>
        </pc:sldMkLst>
        <pc:spChg chg="add mod">
          <ac:chgData name="Trann Duyy" userId="b9847109-b7a2-48da-a9e7-0389a278ed45" providerId="ADAL" clId="{759D629A-CC5A-453C-B797-19233B4B1E39}" dt="2022-06-22T13:55:10.092" v="4583" actId="1076"/>
          <ac:spMkLst>
            <pc:docMk/>
            <pc:sldMk cId="0" sldId="277"/>
            <ac:spMk id="5" creationId="{3A6336DD-389D-468E-8B22-AB2FEB6BF378}"/>
          </ac:spMkLst>
        </pc:spChg>
        <pc:spChg chg="add mod">
          <ac:chgData name="Trann Duyy" userId="b9847109-b7a2-48da-a9e7-0389a278ed45" providerId="ADAL" clId="{759D629A-CC5A-453C-B797-19233B4B1E39}" dt="2022-06-22T08:44:38.712" v="3994" actId="1076"/>
          <ac:spMkLst>
            <pc:docMk/>
            <pc:sldMk cId="0" sldId="277"/>
            <ac:spMk id="13" creationId="{EB06B615-1F00-4A5F-A5C1-81243FFC2979}"/>
          </ac:spMkLst>
        </pc:spChg>
        <pc:spChg chg="del mod">
          <ac:chgData name="Trann Duyy" userId="b9847109-b7a2-48da-a9e7-0389a278ed45" providerId="ADAL" clId="{759D629A-CC5A-453C-B797-19233B4B1E39}" dt="2022-06-22T08:42:37.989" v="3927" actId="478"/>
          <ac:spMkLst>
            <pc:docMk/>
            <pc:sldMk cId="0" sldId="277"/>
            <ac:spMk id="260" creationId="{00000000-0000-0000-0000-000000000000}"/>
          </ac:spMkLst>
        </pc:spChg>
        <pc:spChg chg="del mod">
          <ac:chgData name="Trann Duyy" userId="b9847109-b7a2-48da-a9e7-0389a278ed45" providerId="ADAL" clId="{759D629A-CC5A-453C-B797-19233B4B1E39}" dt="2022-06-22T08:42:37.989" v="3927" actId="478"/>
          <ac:spMkLst>
            <pc:docMk/>
            <pc:sldMk cId="0" sldId="277"/>
            <ac:spMk id="261" creationId="{00000000-0000-0000-0000-000000000000}"/>
          </ac:spMkLst>
        </pc:spChg>
        <pc:grpChg chg="del">
          <ac:chgData name="Trann Duyy" userId="b9847109-b7a2-48da-a9e7-0389a278ed45" providerId="ADAL" clId="{759D629A-CC5A-453C-B797-19233B4B1E39}" dt="2022-06-22T08:42:37.989" v="3927" actId="478"/>
          <ac:grpSpMkLst>
            <pc:docMk/>
            <pc:sldMk cId="0" sldId="277"/>
            <ac:grpSpMk id="262" creationId="{00000000-0000-0000-0000-000000000000}"/>
          </ac:grpSpMkLst>
        </pc:grpChg>
        <pc:picChg chg="add del mod">
          <ac:chgData name="Trann Duyy" userId="b9847109-b7a2-48da-a9e7-0389a278ed45" providerId="ADAL" clId="{759D629A-CC5A-453C-B797-19233B4B1E39}" dt="2022-06-22T08:43:42.105" v="3931" actId="478"/>
          <ac:picMkLst>
            <pc:docMk/>
            <pc:sldMk cId="0" sldId="277"/>
            <ac:picMk id="3" creationId="{91D2BADF-1B2A-437F-8A62-3730825CC25A}"/>
          </ac:picMkLst>
        </pc:picChg>
        <pc:picChg chg="del">
          <ac:chgData name="Trann Duyy" userId="b9847109-b7a2-48da-a9e7-0389a278ed45" providerId="ADAL" clId="{759D629A-CC5A-453C-B797-19233B4B1E39}" dt="2022-06-22T08:42:37.989" v="3927" actId="478"/>
          <ac:picMkLst>
            <pc:docMk/>
            <pc:sldMk cId="0" sldId="277"/>
            <ac:picMk id="267" creationId="{00000000-0000-0000-0000-000000000000}"/>
          </ac:picMkLst>
        </pc:picChg>
        <pc:picChg chg="add mod">
          <ac:chgData name="Trann Duyy" userId="b9847109-b7a2-48da-a9e7-0389a278ed45" providerId="ADAL" clId="{759D629A-CC5A-453C-B797-19233B4B1E39}" dt="2022-06-22T13:55:06.867" v="4582" actId="1076"/>
          <ac:picMkLst>
            <pc:docMk/>
            <pc:sldMk cId="0" sldId="277"/>
            <ac:picMk id="5122" creationId="{9F9164C2-AD4F-4587-A281-44DFCF2A784A}"/>
          </ac:picMkLst>
        </pc:picChg>
      </pc:sldChg>
      <pc:sldChg chg="addSp delSp modSp mod modTransition">
        <pc:chgData name="Trann Duyy" userId="b9847109-b7a2-48da-a9e7-0389a278ed45" providerId="ADAL" clId="{759D629A-CC5A-453C-B797-19233B4B1E39}" dt="2022-06-22T13:58:26.782" v="4617"/>
        <pc:sldMkLst>
          <pc:docMk/>
          <pc:sldMk cId="0" sldId="278"/>
        </pc:sldMkLst>
        <pc:spChg chg="add mod">
          <ac:chgData name="Trann Duyy" userId="b9847109-b7a2-48da-a9e7-0389a278ed45" providerId="ADAL" clId="{759D629A-CC5A-453C-B797-19233B4B1E39}" dt="2022-06-22T13:55:32.348" v="4590" actId="1076"/>
          <ac:spMkLst>
            <pc:docMk/>
            <pc:sldMk cId="0" sldId="278"/>
            <ac:spMk id="4" creationId="{8F6B1870-F58A-4653-AF3F-AAFCADB0D1D4}"/>
          </ac:spMkLst>
        </pc:spChg>
        <pc:spChg chg="del mod">
          <ac:chgData name="Trann Duyy" userId="b9847109-b7a2-48da-a9e7-0389a278ed45" providerId="ADAL" clId="{759D629A-CC5A-453C-B797-19233B4B1E39}" dt="2022-06-22T08:46:25.954" v="3995" actId="478"/>
          <ac:spMkLst>
            <pc:docMk/>
            <pc:sldMk cId="0" sldId="278"/>
            <ac:spMk id="272" creationId="{00000000-0000-0000-0000-000000000000}"/>
          </ac:spMkLst>
        </pc:spChg>
        <pc:spChg chg="del mod">
          <ac:chgData name="Trann Duyy" userId="b9847109-b7a2-48da-a9e7-0389a278ed45" providerId="ADAL" clId="{759D629A-CC5A-453C-B797-19233B4B1E39}" dt="2022-06-22T08:46:25.954" v="3995" actId="478"/>
          <ac:spMkLst>
            <pc:docMk/>
            <pc:sldMk cId="0" sldId="278"/>
            <ac:spMk id="273" creationId="{00000000-0000-0000-0000-000000000000}"/>
          </ac:spMkLst>
        </pc:spChg>
        <pc:spChg chg="del mod">
          <ac:chgData name="Trann Duyy" userId="b9847109-b7a2-48da-a9e7-0389a278ed45" providerId="ADAL" clId="{759D629A-CC5A-453C-B797-19233B4B1E39}" dt="2022-06-22T08:46:25.954" v="3995" actId="478"/>
          <ac:spMkLst>
            <pc:docMk/>
            <pc:sldMk cId="0" sldId="278"/>
            <ac:spMk id="274" creationId="{00000000-0000-0000-0000-000000000000}"/>
          </ac:spMkLst>
        </pc:spChg>
        <pc:picChg chg="add">
          <ac:chgData name="Trann Duyy" userId="b9847109-b7a2-48da-a9e7-0389a278ed45" providerId="ADAL" clId="{759D629A-CC5A-453C-B797-19233B4B1E39}" dt="2022-06-22T08:46:28.392" v="3996"/>
          <ac:picMkLst>
            <pc:docMk/>
            <pc:sldMk cId="0" sldId="278"/>
            <ac:picMk id="7170" creationId="{4B966847-DD17-4214-8AC7-654FA0FE8632}"/>
          </ac:picMkLst>
        </pc:picChg>
      </pc:sldChg>
      <pc:sldChg chg="addSp delSp modSp mod ord modTransition modAnim">
        <pc:chgData name="Trann Duyy" userId="b9847109-b7a2-48da-a9e7-0389a278ed45" providerId="ADAL" clId="{759D629A-CC5A-453C-B797-19233B4B1E39}" dt="2022-06-22T13:58:26.782" v="4617"/>
        <pc:sldMkLst>
          <pc:docMk/>
          <pc:sldMk cId="0" sldId="279"/>
        </pc:sldMkLst>
        <pc:spChg chg="add del mod">
          <ac:chgData name="Trann Duyy" userId="b9847109-b7a2-48da-a9e7-0389a278ed45" providerId="ADAL" clId="{759D629A-CC5A-453C-B797-19233B4B1E39}" dt="2022-06-22T08:21:47.991" v="3760" actId="478"/>
          <ac:spMkLst>
            <pc:docMk/>
            <pc:sldMk cId="0" sldId="279"/>
            <ac:spMk id="3" creationId="{B0510F5B-C270-4A0F-8531-6AFE66C4C4F4}"/>
          </ac:spMkLst>
        </pc:spChg>
        <pc:spChg chg="add mod">
          <ac:chgData name="Trann Duyy" userId="b9847109-b7a2-48da-a9e7-0389a278ed45" providerId="ADAL" clId="{759D629A-CC5A-453C-B797-19233B4B1E39}" dt="2022-06-22T13:53:47.074" v="4572" actId="207"/>
          <ac:spMkLst>
            <pc:docMk/>
            <pc:sldMk cId="0" sldId="279"/>
            <ac:spMk id="5" creationId="{FEA5B30B-105A-4EA4-9337-827A6C112BF2}"/>
          </ac:spMkLst>
        </pc:spChg>
        <pc:spChg chg="add mod">
          <ac:chgData name="Trann Duyy" userId="b9847109-b7a2-48da-a9e7-0389a278ed45" providerId="ADAL" clId="{759D629A-CC5A-453C-B797-19233B4B1E39}" dt="2022-06-22T08:27:40.250" v="3810" actId="20577"/>
          <ac:spMkLst>
            <pc:docMk/>
            <pc:sldMk cId="0" sldId="279"/>
            <ac:spMk id="8" creationId="{76E57B21-1847-47F4-9084-1CB89DA247AB}"/>
          </ac:spMkLst>
        </pc:spChg>
        <pc:spChg chg="add mod">
          <ac:chgData name="Trann Duyy" userId="b9847109-b7a2-48da-a9e7-0389a278ed45" providerId="ADAL" clId="{759D629A-CC5A-453C-B797-19233B4B1E39}" dt="2022-06-22T08:27:55.004" v="3813" actId="1076"/>
          <ac:spMkLst>
            <pc:docMk/>
            <pc:sldMk cId="0" sldId="279"/>
            <ac:spMk id="9" creationId="{CE4BBA5B-54C1-44ED-A613-1780EF77DFB2}"/>
          </ac:spMkLst>
        </pc:spChg>
        <pc:spChg chg="add mod">
          <ac:chgData name="Trann Duyy" userId="b9847109-b7a2-48da-a9e7-0389a278ed45" providerId="ADAL" clId="{759D629A-CC5A-453C-B797-19233B4B1E39}" dt="2022-06-22T08:28:56.268" v="3829" actId="1076"/>
          <ac:spMkLst>
            <pc:docMk/>
            <pc:sldMk cId="0" sldId="279"/>
            <ac:spMk id="10" creationId="{3460A842-29A8-4711-B8BF-BB2AC7E7884C}"/>
          </ac:spMkLst>
        </pc:spChg>
        <pc:spChg chg="del mod">
          <ac:chgData name="Trann Duyy" userId="b9847109-b7a2-48da-a9e7-0389a278ed45" providerId="ADAL" clId="{759D629A-CC5A-453C-B797-19233B4B1E39}" dt="2022-06-22T08:21:45.663" v="3759" actId="478"/>
          <ac:spMkLst>
            <pc:docMk/>
            <pc:sldMk cId="0" sldId="279"/>
            <ac:spMk id="279" creationId="{00000000-0000-0000-0000-000000000000}"/>
          </ac:spMkLst>
        </pc:spChg>
        <pc:spChg chg="del mod">
          <ac:chgData name="Trann Duyy" userId="b9847109-b7a2-48da-a9e7-0389a278ed45" providerId="ADAL" clId="{759D629A-CC5A-453C-B797-19233B4B1E39}" dt="2022-06-22T08:21:40.846" v="3757" actId="478"/>
          <ac:spMkLst>
            <pc:docMk/>
            <pc:sldMk cId="0" sldId="279"/>
            <ac:spMk id="280" creationId="{00000000-0000-0000-0000-000000000000}"/>
          </ac:spMkLst>
        </pc:spChg>
        <pc:spChg chg="mod">
          <ac:chgData name="Trann Duyy" userId="b9847109-b7a2-48da-a9e7-0389a278ed45" providerId="ADAL" clId="{759D629A-CC5A-453C-B797-19233B4B1E39}" dt="2022-06-21T14:35:52.067" v="1727"/>
          <ac:spMkLst>
            <pc:docMk/>
            <pc:sldMk cId="0" sldId="279"/>
            <ac:spMk id="281" creationId="{00000000-0000-0000-0000-000000000000}"/>
          </ac:spMkLst>
        </pc:spChg>
        <pc:picChg chg="add mod">
          <ac:chgData name="Trann Duyy" userId="b9847109-b7a2-48da-a9e7-0389a278ed45" providerId="ADAL" clId="{759D629A-CC5A-453C-B797-19233B4B1E39}" dt="2022-06-22T08:29:16.098" v="3832" actId="14100"/>
          <ac:picMkLst>
            <pc:docMk/>
            <pc:sldMk cId="0" sldId="279"/>
            <ac:picMk id="11" creationId="{E274DF4C-3215-4C45-8D48-ACC77B218028}"/>
          </ac:picMkLst>
        </pc:picChg>
      </pc:sldChg>
      <pc:sldChg chg="addSp delSp modSp mod modTransition">
        <pc:chgData name="Trann Duyy" userId="b9847109-b7a2-48da-a9e7-0389a278ed45" providerId="ADAL" clId="{759D629A-CC5A-453C-B797-19233B4B1E39}" dt="2022-06-22T13:58:26.782" v="4617"/>
        <pc:sldMkLst>
          <pc:docMk/>
          <pc:sldMk cId="0" sldId="280"/>
        </pc:sldMkLst>
        <pc:spChg chg="add del mod">
          <ac:chgData name="Trann Duyy" userId="b9847109-b7a2-48da-a9e7-0389a278ed45" providerId="ADAL" clId="{759D629A-CC5A-453C-B797-19233B4B1E39}" dt="2022-06-22T08:46:48.579" v="3998" actId="478"/>
          <ac:spMkLst>
            <pc:docMk/>
            <pc:sldMk cId="0" sldId="280"/>
            <ac:spMk id="3" creationId="{B42DB187-E3BA-4F0C-A67D-5DB445976BB5}"/>
          </ac:spMkLst>
        </pc:spChg>
        <pc:spChg chg="add del mod">
          <ac:chgData name="Trann Duyy" userId="b9847109-b7a2-48da-a9e7-0389a278ed45" providerId="ADAL" clId="{759D629A-CC5A-453C-B797-19233B4B1E39}" dt="2022-06-22T08:46:48.579" v="3998" actId="478"/>
          <ac:spMkLst>
            <pc:docMk/>
            <pc:sldMk cId="0" sldId="280"/>
            <ac:spMk id="5" creationId="{7B7BD6C1-B8F1-4E31-8A79-AEB7B77CD172}"/>
          </ac:spMkLst>
        </pc:spChg>
        <pc:spChg chg="del">
          <ac:chgData name="Trann Duyy" userId="b9847109-b7a2-48da-a9e7-0389a278ed45" providerId="ADAL" clId="{759D629A-CC5A-453C-B797-19233B4B1E39}" dt="2022-06-22T08:46:46.861" v="3997" actId="478"/>
          <ac:spMkLst>
            <pc:docMk/>
            <pc:sldMk cId="0" sldId="280"/>
            <ac:spMk id="286" creationId="{00000000-0000-0000-0000-000000000000}"/>
          </ac:spMkLst>
        </pc:spChg>
        <pc:spChg chg="del mod">
          <ac:chgData name="Trann Duyy" userId="b9847109-b7a2-48da-a9e7-0389a278ed45" providerId="ADAL" clId="{759D629A-CC5A-453C-B797-19233B4B1E39}" dt="2022-06-22T08:46:46.861" v="3997" actId="478"/>
          <ac:spMkLst>
            <pc:docMk/>
            <pc:sldMk cId="0" sldId="280"/>
            <ac:spMk id="287" creationId="{00000000-0000-0000-0000-000000000000}"/>
          </ac:spMkLst>
        </pc:spChg>
        <pc:spChg chg="del">
          <ac:chgData name="Trann Duyy" userId="b9847109-b7a2-48da-a9e7-0389a278ed45" providerId="ADAL" clId="{759D629A-CC5A-453C-B797-19233B4B1E39}" dt="2022-06-22T08:46:46.861" v="3997" actId="478"/>
          <ac:spMkLst>
            <pc:docMk/>
            <pc:sldMk cId="0" sldId="280"/>
            <ac:spMk id="288" creationId="{00000000-0000-0000-0000-000000000000}"/>
          </ac:spMkLst>
        </pc:spChg>
        <pc:spChg chg="del mod">
          <ac:chgData name="Trann Duyy" userId="b9847109-b7a2-48da-a9e7-0389a278ed45" providerId="ADAL" clId="{759D629A-CC5A-453C-B797-19233B4B1E39}" dt="2022-06-22T08:46:46.861" v="3997" actId="478"/>
          <ac:spMkLst>
            <pc:docMk/>
            <pc:sldMk cId="0" sldId="280"/>
            <ac:spMk id="289" creationId="{00000000-0000-0000-0000-000000000000}"/>
          </ac:spMkLst>
        </pc:spChg>
        <pc:picChg chg="add mod">
          <ac:chgData name="Trann Duyy" userId="b9847109-b7a2-48da-a9e7-0389a278ed45" providerId="ADAL" clId="{759D629A-CC5A-453C-B797-19233B4B1E39}" dt="2022-06-22T08:47:12.965" v="4005" actId="732"/>
          <ac:picMkLst>
            <pc:docMk/>
            <pc:sldMk cId="0" sldId="280"/>
            <ac:picMk id="8194" creationId="{06F7F59F-6D9F-4D41-8D01-DD6701F6F000}"/>
          </ac:picMkLst>
        </pc:picChg>
      </pc:sldChg>
      <pc:sldChg chg="addSp delSp modSp mod ord modTransition modAnim modNotes">
        <pc:chgData name="Trann Duyy" userId="b9847109-b7a2-48da-a9e7-0389a278ed45" providerId="ADAL" clId="{759D629A-CC5A-453C-B797-19233B4B1E39}" dt="2022-06-22T13:58:26.782" v="4617"/>
        <pc:sldMkLst>
          <pc:docMk/>
          <pc:sldMk cId="0" sldId="281"/>
        </pc:sldMkLst>
        <pc:spChg chg="add del mod">
          <ac:chgData name="Trann Duyy" userId="b9847109-b7a2-48da-a9e7-0389a278ed45" providerId="ADAL" clId="{759D629A-CC5A-453C-B797-19233B4B1E39}" dt="2022-06-22T08:39:12.672" v="3918" actId="478"/>
          <ac:spMkLst>
            <pc:docMk/>
            <pc:sldMk cId="0" sldId="281"/>
            <ac:spMk id="3" creationId="{22B94BB1-AD95-4C03-AE77-B6903F42D56F}"/>
          </ac:spMkLst>
        </pc:spChg>
        <pc:spChg chg="add del mod">
          <ac:chgData name="Trann Duyy" userId="b9847109-b7a2-48da-a9e7-0389a278ed45" providerId="ADAL" clId="{759D629A-CC5A-453C-B797-19233B4B1E39}" dt="2022-06-22T08:39:12.672" v="3918" actId="478"/>
          <ac:spMkLst>
            <pc:docMk/>
            <pc:sldMk cId="0" sldId="281"/>
            <ac:spMk id="5" creationId="{0B38AF5B-6045-437F-88CC-B2A3043DC619}"/>
          </ac:spMkLst>
        </pc:spChg>
        <pc:spChg chg="add mod">
          <ac:chgData name="Trann Duyy" userId="b9847109-b7a2-48da-a9e7-0389a278ed45" providerId="ADAL" clId="{759D629A-CC5A-453C-B797-19233B4B1E39}" dt="2022-06-22T13:53:54.792" v="4573" actId="207"/>
          <ac:spMkLst>
            <pc:docMk/>
            <pc:sldMk cId="0" sldId="281"/>
            <ac:spMk id="8" creationId="{F9AB5F8D-44C5-4AF9-ACC1-B6D6D4C83751}"/>
          </ac:spMkLst>
        </pc:spChg>
        <pc:spChg chg="add mod">
          <ac:chgData name="Trann Duyy" userId="b9847109-b7a2-48da-a9e7-0389a278ed45" providerId="ADAL" clId="{759D629A-CC5A-453C-B797-19233B4B1E39}" dt="2022-06-22T13:55:19.564" v="4584" actId="21"/>
          <ac:spMkLst>
            <pc:docMk/>
            <pc:sldMk cId="0" sldId="281"/>
            <ac:spMk id="9" creationId="{D7D373D4-4814-4FCB-B782-F9BBBC8EDCB9}"/>
          </ac:spMkLst>
        </pc:spChg>
        <pc:spChg chg="del mod">
          <ac:chgData name="Trann Duyy" userId="b9847109-b7a2-48da-a9e7-0389a278ed45" providerId="ADAL" clId="{759D629A-CC5A-453C-B797-19233B4B1E39}" dt="2022-06-22T08:39:11.156" v="3917" actId="478"/>
          <ac:spMkLst>
            <pc:docMk/>
            <pc:sldMk cId="0" sldId="281"/>
            <ac:spMk id="294" creationId="{00000000-0000-0000-0000-000000000000}"/>
          </ac:spMkLst>
        </pc:spChg>
        <pc:spChg chg="del mod">
          <ac:chgData name="Trann Duyy" userId="b9847109-b7a2-48da-a9e7-0389a278ed45" providerId="ADAL" clId="{759D629A-CC5A-453C-B797-19233B4B1E39}" dt="2022-06-22T08:39:11.156" v="3917" actId="478"/>
          <ac:spMkLst>
            <pc:docMk/>
            <pc:sldMk cId="0" sldId="281"/>
            <ac:spMk id="295" creationId="{00000000-0000-0000-0000-000000000000}"/>
          </ac:spMkLst>
        </pc:spChg>
      </pc:sldChg>
      <pc:sldChg chg="addSp delSp modSp mod modTransition">
        <pc:chgData name="Trann Duyy" userId="b9847109-b7a2-48da-a9e7-0389a278ed45" providerId="ADAL" clId="{759D629A-CC5A-453C-B797-19233B4B1E39}" dt="2022-06-22T13:58:26.782" v="4617"/>
        <pc:sldMkLst>
          <pc:docMk/>
          <pc:sldMk cId="0" sldId="282"/>
        </pc:sldMkLst>
        <pc:spChg chg="del mod">
          <ac:chgData name="Trann Duyy" userId="b9847109-b7a2-48da-a9e7-0389a278ed45" providerId="ADAL" clId="{759D629A-CC5A-453C-B797-19233B4B1E39}" dt="2022-06-22T08:51:14.152" v="4062" actId="478"/>
          <ac:spMkLst>
            <pc:docMk/>
            <pc:sldMk cId="0" sldId="282"/>
            <ac:spMk id="300" creationId="{00000000-0000-0000-0000-000000000000}"/>
          </ac:spMkLst>
        </pc:spChg>
        <pc:spChg chg="del mod">
          <ac:chgData name="Trann Duyy" userId="b9847109-b7a2-48da-a9e7-0389a278ed45" providerId="ADAL" clId="{759D629A-CC5A-453C-B797-19233B4B1E39}" dt="2022-06-22T08:51:14.152" v="4062" actId="478"/>
          <ac:spMkLst>
            <pc:docMk/>
            <pc:sldMk cId="0" sldId="282"/>
            <ac:spMk id="301" creationId="{00000000-0000-0000-0000-000000000000}"/>
          </ac:spMkLst>
        </pc:spChg>
        <pc:spChg chg="del">
          <ac:chgData name="Trann Duyy" userId="b9847109-b7a2-48da-a9e7-0389a278ed45" providerId="ADAL" clId="{759D629A-CC5A-453C-B797-19233B4B1E39}" dt="2022-06-22T08:51:14.152" v="4062" actId="478"/>
          <ac:spMkLst>
            <pc:docMk/>
            <pc:sldMk cId="0" sldId="282"/>
            <ac:spMk id="302" creationId="{00000000-0000-0000-0000-000000000000}"/>
          </ac:spMkLst>
        </pc:spChg>
        <pc:spChg chg="del">
          <ac:chgData name="Trann Duyy" userId="b9847109-b7a2-48da-a9e7-0389a278ed45" providerId="ADAL" clId="{759D629A-CC5A-453C-B797-19233B4B1E39}" dt="2022-06-22T08:51:14.152" v="4062" actId="478"/>
          <ac:spMkLst>
            <pc:docMk/>
            <pc:sldMk cId="0" sldId="282"/>
            <ac:spMk id="303" creationId="{00000000-0000-0000-0000-000000000000}"/>
          </ac:spMkLst>
        </pc:spChg>
        <pc:spChg chg="del">
          <ac:chgData name="Trann Duyy" userId="b9847109-b7a2-48da-a9e7-0389a278ed45" providerId="ADAL" clId="{759D629A-CC5A-453C-B797-19233B4B1E39}" dt="2022-06-22T08:51:14.152" v="4062" actId="478"/>
          <ac:spMkLst>
            <pc:docMk/>
            <pc:sldMk cId="0" sldId="282"/>
            <ac:spMk id="304" creationId="{00000000-0000-0000-0000-000000000000}"/>
          </ac:spMkLst>
        </pc:spChg>
        <pc:spChg chg="del">
          <ac:chgData name="Trann Duyy" userId="b9847109-b7a2-48da-a9e7-0389a278ed45" providerId="ADAL" clId="{759D629A-CC5A-453C-B797-19233B4B1E39}" dt="2022-06-22T08:51:14.152" v="4062" actId="478"/>
          <ac:spMkLst>
            <pc:docMk/>
            <pc:sldMk cId="0" sldId="282"/>
            <ac:spMk id="305" creationId="{00000000-0000-0000-0000-000000000000}"/>
          </ac:spMkLst>
        </pc:spChg>
        <pc:spChg chg="del">
          <ac:chgData name="Trann Duyy" userId="b9847109-b7a2-48da-a9e7-0389a278ed45" providerId="ADAL" clId="{759D629A-CC5A-453C-B797-19233B4B1E39}" dt="2022-06-22T08:51:14.152" v="4062" actId="478"/>
          <ac:spMkLst>
            <pc:docMk/>
            <pc:sldMk cId="0" sldId="282"/>
            <ac:spMk id="306" creationId="{00000000-0000-0000-0000-000000000000}"/>
          </ac:spMkLst>
        </pc:spChg>
        <pc:spChg chg="del">
          <ac:chgData name="Trann Duyy" userId="b9847109-b7a2-48da-a9e7-0389a278ed45" providerId="ADAL" clId="{759D629A-CC5A-453C-B797-19233B4B1E39}" dt="2022-06-22T08:51:14.152" v="4062" actId="478"/>
          <ac:spMkLst>
            <pc:docMk/>
            <pc:sldMk cId="0" sldId="282"/>
            <ac:spMk id="307" creationId="{00000000-0000-0000-0000-000000000000}"/>
          </ac:spMkLst>
        </pc:spChg>
        <pc:spChg chg="del">
          <ac:chgData name="Trann Duyy" userId="b9847109-b7a2-48da-a9e7-0389a278ed45" providerId="ADAL" clId="{759D629A-CC5A-453C-B797-19233B4B1E39}" dt="2022-06-22T08:51:14.152" v="4062" actId="478"/>
          <ac:spMkLst>
            <pc:docMk/>
            <pc:sldMk cId="0" sldId="282"/>
            <ac:spMk id="308" creationId="{00000000-0000-0000-0000-000000000000}"/>
          </ac:spMkLst>
        </pc:spChg>
        <pc:spChg chg="del">
          <ac:chgData name="Trann Duyy" userId="b9847109-b7a2-48da-a9e7-0389a278ed45" providerId="ADAL" clId="{759D629A-CC5A-453C-B797-19233B4B1E39}" dt="2022-06-22T08:51:14.152" v="4062" actId="478"/>
          <ac:spMkLst>
            <pc:docMk/>
            <pc:sldMk cId="0" sldId="282"/>
            <ac:spMk id="309" creationId="{00000000-0000-0000-0000-000000000000}"/>
          </ac:spMkLst>
        </pc:spChg>
        <pc:spChg chg="del">
          <ac:chgData name="Trann Duyy" userId="b9847109-b7a2-48da-a9e7-0389a278ed45" providerId="ADAL" clId="{759D629A-CC5A-453C-B797-19233B4B1E39}" dt="2022-06-22T08:51:14.152" v="4062" actId="478"/>
          <ac:spMkLst>
            <pc:docMk/>
            <pc:sldMk cId="0" sldId="282"/>
            <ac:spMk id="310" creationId="{00000000-0000-0000-0000-000000000000}"/>
          </ac:spMkLst>
        </pc:spChg>
        <pc:spChg chg="del">
          <ac:chgData name="Trann Duyy" userId="b9847109-b7a2-48da-a9e7-0389a278ed45" providerId="ADAL" clId="{759D629A-CC5A-453C-B797-19233B4B1E39}" dt="2022-06-22T08:51:14.152" v="4062" actId="478"/>
          <ac:spMkLst>
            <pc:docMk/>
            <pc:sldMk cId="0" sldId="282"/>
            <ac:spMk id="311" creationId="{00000000-0000-0000-0000-000000000000}"/>
          </ac:spMkLst>
        </pc:spChg>
        <pc:spChg chg="del">
          <ac:chgData name="Trann Duyy" userId="b9847109-b7a2-48da-a9e7-0389a278ed45" providerId="ADAL" clId="{759D629A-CC5A-453C-B797-19233B4B1E39}" dt="2022-06-22T08:51:14.152" v="4062" actId="478"/>
          <ac:spMkLst>
            <pc:docMk/>
            <pc:sldMk cId="0" sldId="282"/>
            <ac:spMk id="312" creationId="{00000000-0000-0000-0000-000000000000}"/>
          </ac:spMkLst>
        </pc:spChg>
        <pc:spChg chg="del">
          <ac:chgData name="Trann Duyy" userId="b9847109-b7a2-48da-a9e7-0389a278ed45" providerId="ADAL" clId="{759D629A-CC5A-453C-B797-19233B4B1E39}" dt="2022-06-22T08:51:14.152" v="4062" actId="478"/>
          <ac:spMkLst>
            <pc:docMk/>
            <pc:sldMk cId="0" sldId="282"/>
            <ac:spMk id="313" creationId="{00000000-0000-0000-0000-000000000000}"/>
          </ac:spMkLst>
        </pc:spChg>
        <pc:spChg chg="del">
          <ac:chgData name="Trann Duyy" userId="b9847109-b7a2-48da-a9e7-0389a278ed45" providerId="ADAL" clId="{759D629A-CC5A-453C-B797-19233B4B1E39}" dt="2022-06-22T08:51:14.152" v="4062" actId="478"/>
          <ac:spMkLst>
            <pc:docMk/>
            <pc:sldMk cId="0" sldId="282"/>
            <ac:spMk id="314" creationId="{00000000-0000-0000-0000-000000000000}"/>
          </ac:spMkLst>
        </pc:spChg>
        <pc:spChg chg="del">
          <ac:chgData name="Trann Duyy" userId="b9847109-b7a2-48da-a9e7-0389a278ed45" providerId="ADAL" clId="{759D629A-CC5A-453C-B797-19233B4B1E39}" dt="2022-06-22T08:51:14.152" v="4062" actId="478"/>
          <ac:spMkLst>
            <pc:docMk/>
            <pc:sldMk cId="0" sldId="282"/>
            <ac:spMk id="316" creationId="{00000000-0000-0000-0000-000000000000}"/>
          </ac:spMkLst>
        </pc:spChg>
        <pc:spChg chg="del">
          <ac:chgData name="Trann Duyy" userId="b9847109-b7a2-48da-a9e7-0389a278ed45" providerId="ADAL" clId="{759D629A-CC5A-453C-B797-19233B4B1E39}" dt="2022-06-22T08:51:14.152" v="4062" actId="478"/>
          <ac:spMkLst>
            <pc:docMk/>
            <pc:sldMk cId="0" sldId="282"/>
            <ac:spMk id="318" creationId="{00000000-0000-0000-0000-000000000000}"/>
          </ac:spMkLst>
        </pc:spChg>
        <pc:spChg chg="del">
          <ac:chgData name="Trann Duyy" userId="b9847109-b7a2-48da-a9e7-0389a278ed45" providerId="ADAL" clId="{759D629A-CC5A-453C-B797-19233B4B1E39}" dt="2022-06-22T08:51:14.152" v="4062" actId="478"/>
          <ac:spMkLst>
            <pc:docMk/>
            <pc:sldMk cId="0" sldId="282"/>
            <ac:spMk id="320" creationId="{00000000-0000-0000-0000-000000000000}"/>
          </ac:spMkLst>
        </pc:spChg>
        <pc:spChg chg="del">
          <ac:chgData name="Trann Duyy" userId="b9847109-b7a2-48da-a9e7-0389a278ed45" providerId="ADAL" clId="{759D629A-CC5A-453C-B797-19233B4B1E39}" dt="2022-06-22T08:51:14.152" v="4062" actId="478"/>
          <ac:spMkLst>
            <pc:docMk/>
            <pc:sldMk cId="0" sldId="282"/>
            <ac:spMk id="322" creationId="{00000000-0000-0000-0000-000000000000}"/>
          </ac:spMkLst>
        </pc:spChg>
        <pc:spChg chg="del">
          <ac:chgData name="Trann Duyy" userId="b9847109-b7a2-48da-a9e7-0389a278ed45" providerId="ADAL" clId="{759D629A-CC5A-453C-B797-19233B4B1E39}" dt="2022-06-22T08:51:14.152" v="4062" actId="478"/>
          <ac:spMkLst>
            <pc:docMk/>
            <pc:sldMk cId="0" sldId="282"/>
            <ac:spMk id="324" creationId="{00000000-0000-0000-0000-000000000000}"/>
          </ac:spMkLst>
        </pc:spChg>
        <pc:spChg chg="del">
          <ac:chgData name="Trann Duyy" userId="b9847109-b7a2-48da-a9e7-0389a278ed45" providerId="ADAL" clId="{759D629A-CC5A-453C-B797-19233B4B1E39}" dt="2022-06-22T08:51:14.152" v="4062" actId="478"/>
          <ac:spMkLst>
            <pc:docMk/>
            <pc:sldMk cId="0" sldId="282"/>
            <ac:spMk id="326" creationId="{00000000-0000-0000-0000-000000000000}"/>
          </ac:spMkLst>
        </pc:spChg>
        <pc:spChg chg="del">
          <ac:chgData name="Trann Duyy" userId="b9847109-b7a2-48da-a9e7-0389a278ed45" providerId="ADAL" clId="{759D629A-CC5A-453C-B797-19233B4B1E39}" dt="2022-06-22T08:51:14.152" v="4062" actId="478"/>
          <ac:spMkLst>
            <pc:docMk/>
            <pc:sldMk cId="0" sldId="282"/>
            <ac:spMk id="328" creationId="{00000000-0000-0000-0000-000000000000}"/>
          </ac:spMkLst>
        </pc:spChg>
        <pc:spChg chg="del">
          <ac:chgData name="Trann Duyy" userId="b9847109-b7a2-48da-a9e7-0389a278ed45" providerId="ADAL" clId="{759D629A-CC5A-453C-B797-19233B4B1E39}" dt="2022-06-22T08:51:14.152" v="4062" actId="478"/>
          <ac:spMkLst>
            <pc:docMk/>
            <pc:sldMk cId="0" sldId="282"/>
            <ac:spMk id="330" creationId="{00000000-0000-0000-0000-000000000000}"/>
          </ac:spMkLst>
        </pc:spChg>
        <pc:spChg chg="del">
          <ac:chgData name="Trann Duyy" userId="b9847109-b7a2-48da-a9e7-0389a278ed45" providerId="ADAL" clId="{759D629A-CC5A-453C-B797-19233B4B1E39}" dt="2022-06-22T08:51:14.152" v="4062" actId="478"/>
          <ac:spMkLst>
            <pc:docMk/>
            <pc:sldMk cId="0" sldId="282"/>
            <ac:spMk id="332" creationId="{00000000-0000-0000-0000-000000000000}"/>
          </ac:spMkLst>
        </pc:spChg>
        <pc:spChg chg="del">
          <ac:chgData name="Trann Duyy" userId="b9847109-b7a2-48da-a9e7-0389a278ed45" providerId="ADAL" clId="{759D629A-CC5A-453C-B797-19233B4B1E39}" dt="2022-06-22T08:51:14.152" v="4062" actId="478"/>
          <ac:spMkLst>
            <pc:docMk/>
            <pc:sldMk cId="0" sldId="282"/>
            <ac:spMk id="334" creationId="{00000000-0000-0000-0000-000000000000}"/>
          </ac:spMkLst>
        </pc:spChg>
        <pc:spChg chg="del">
          <ac:chgData name="Trann Duyy" userId="b9847109-b7a2-48da-a9e7-0389a278ed45" providerId="ADAL" clId="{759D629A-CC5A-453C-B797-19233B4B1E39}" dt="2022-06-22T08:51:14.152" v="4062" actId="478"/>
          <ac:spMkLst>
            <pc:docMk/>
            <pc:sldMk cId="0" sldId="282"/>
            <ac:spMk id="336" creationId="{00000000-0000-0000-0000-000000000000}"/>
          </ac:spMkLst>
        </pc:spChg>
        <pc:spChg chg="del">
          <ac:chgData name="Trann Duyy" userId="b9847109-b7a2-48da-a9e7-0389a278ed45" providerId="ADAL" clId="{759D629A-CC5A-453C-B797-19233B4B1E39}" dt="2022-06-22T08:51:14.152" v="4062" actId="478"/>
          <ac:spMkLst>
            <pc:docMk/>
            <pc:sldMk cId="0" sldId="282"/>
            <ac:spMk id="338" creationId="{00000000-0000-0000-0000-000000000000}"/>
          </ac:spMkLst>
        </pc:spChg>
        <pc:picChg chg="add mod">
          <ac:chgData name="Trann Duyy" userId="b9847109-b7a2-48da-a9e7-0389a278ed45" providerId="ADAL" clId="{759D629A-CC5A-453C-B797-19233B4B1E39}" dt="2022-06-22T08:51:15.702" v="4063"/>
          <ac:picMkLst>
            <pc:docMk/>
            <pc:sldMk cId="0" sldId="282"/>
            <ac:picMk id="41" creationId="{52EFF0C1-C824-4F64-BC16-D8FACDE5438C}"/>
          </ac:picMkLst>
        </pc:picChg>
        <pc:cxnChg chg="del">
          <ac:chgData name="Trann Duyy" userId="b9847109-b7a2-48da-a9e7-0389a278ed45" providerId="ADAL" clId="{759D629A-CC5A-453C-B797-19233B4B1E39}" dt="2022-06-22T08:51:14.152" v="4062" actId="478"/>
          <ac:cxnSpMkLst>
            <pc:docMk/>
            <pc:sldMk cId="0" sldId="282"/>
            <ac:cxnSpMk id="315" creationId="{00000000-0000-0000-0000-000000000000}"/>
          </ac:cxnSpMkLst>
        </pc:cxnChg>
        <pc:cxnChg chg="del">
          <ac:chgData name="Trann Duyy" userId="b9847109-b7a2-48da-a9e7-0389a278ed45" providerId="ADAL" clId="{759D629A-CC5A-453C-B797-19233B4B1E39}" dt="2022-06-22T08:51:14.152" v="4062" actId="478"/>
          <ac:cxnSpMkLst>
            <pc:docMk/>
            <pc:sldMk cId="0" sldId="282"/>
            <ac:cxnSpMk id="317" creationId="{00000000-0000-0000-0000-000000000000}"/>
          </ac:cxnSpMkLst>
        </pc:cxnChg>
        <pc:cxnChg chg="del">
          <ac:chgData name="Trann Duyy" userId="b9847109-b7a2-48da-a9e7-0389a278ed45" providerId="ADAL" clId="{759D629A-CC5A-453C-B797-19233B4B1E39}" dt="2022-06-22T08:51:14.152" v="4062" actId="478"/>
          <ac:cxnSpMkLst>
            <pc:docMk/>
            <pc:sldMk cId="0" sldId="282"/>
            <ac:cxnSpMk id="319" creationId="{00000000-0000-0000-0000-000000000000}"/>
          </ac:cxnSpMkLst>
        </pc:cxnChg>
        <pc:cxnChg chg="del">
          <ac:chgData name="Trann Duyy" userId="b9847109-b7a2-48da-a9e7-0389a278ed45" providerId="ADAL" clId="{759D629A-CC5A-453C-B797-19233B4B1E39}" dt="2022-06-22T08:51:14.152" v="4062" actId="478"/>
          <ac:cxnSpMkLst>
            <pc:docMk/>
            <pc:sldMk cId="0" sldId="282"/>
            <ac:cxnSpMk id="321" creationId="{00000000-0000-0000-0000-000000000000}"/>
          </ac:cxnSpMkLst>
        </pc:cxnChg>
        <pc:cxnChg chg="del">
          <ac:chgData name="Trann Duyy" userId="b9847109-b7a2-48da-a9e7-0389a278ed45" providerId="ADAL" clId="{759D629A-CC5A-453C-B797-19233B4B1E39}" dt="2022-06-22T08:51:14.152" v="4062" actId="478"/>
          <ac:cxnSpMkLst>
            <pc:docMk/>
            <pc:sldMk cId="0" sldId="282"/>
            <ac:cxnSpMk id="323" creationId="{00000000-0000-0000-0000-000000000000}"/>
          </ac:cxnSpMkLst>
        </pc:cxnChg>
        <pc:cxnChg chg="del">
          <ac:chgData name="Trann Duyy" userId="b9847109-b7a2-48da-a9e7-0389a278ed45" providerId="ADAL" clId="{759D629A-CC5A-453C-B797-19233B4B1E39}" dt="2022-06-22T08:51:14.152" v="4062" actId="478"/>
          <ac:cxnSpMkLst>
            <pc:docMk/>
            <pc:sldMk cId="0" sldId="282"/>
            <ac:cxnSpMk id="325" creationId="{00000000-0000-0000-0000-000000000000}"/>
          </ac:cxnSpMkLst>
        </pc:cxnChg>
        <pc:cxnChg chg="del">
          <ac:chgData name="Trann Duyy" userId="b9847109-b7a2-48da-a9e7-0389a278ed45" providerId="ADAL" clId="{759D629A-CC5A-453C-B797-19233B4B1E39}" dt="2022-06-22T08:51:14.152" v="4062" actId="478"/>
          <ac:cxnSpMkLst>
            <pc:docMk/>
            <pc:sldMk cId="0" sldId="282"/>
            <ac:cxnSpMk id="327" creationId="{00000000-0000-0000-0000-000000000000}"/>
          </ac:cxnSpMkLst>
        </pc:cxnChg>
        <pc:cxnChg chg="del">
          <ac:chgData name="Trann Duyy" userId="b9847109-b7a2-48da-a9e7-0389a278ed45" providerId="ADAL" clId="{759D629A-CC5A-453C-B797-19233B4B1E39}" dt="2022-06-22T08:51:14.152" v="4062" actId="478"/>
          <ac:cxnSpMkLst>
            <pc:docMk/>
            <pc:sldMk cId="0" sldId="282"/>
            <ac:cxnSpMk id="329" creationId="{00000000-0000-0000-0000-000000000000}"/>
          </ac:cxnSpMkLst>
        </pc:cxnChg>
        <pc:cxnChg chg="del">
          <ac:chgData name="Trann Duyy" userId="b9847109-b7a2-48da-a9e7-0389a278ed45" providerId="ADAL" clId="{759D629A-CC5A-453C-B797-19233B4B1E39}" dt="2022-06-22T08:51:14.152" v="4062" actId="478"/>
          <ac:cxnSpMkLst>
            <pc:docMk/>
            <pc:sldMk cId="0" sldId="282"/>
            <ac:cxnSpMk id="331" creationId="{00000000-0000-0000-0000-000000000000}"/>
          </ac:cxnSpMkLst>
        </pc:cxnChg>
        <pc:cxnChg chg="del">
          <ac:chgData name="Trann Duyy" userId="b9847109-b7a2-48da-a9e7-0389a278ed45" providerId="ADAL" clId="{759D629A-CC5A-453C-B797-19233B4B1E39}" dt="2022-06-22T08:51:14.152" v="4062" actId="478"/>
          <ac:cxnSpMkLst>
            <pc:docMk/>
            <pc:sldMk cId="0" sldId="282"/>
            <ac:cxnSpMk id="333" creationId="{00000000-0000-0000-0000-000000000000}"/>
          </ac:cxnSpMkLst>
        </pc:cxnChg>
        <pc:cxnChg chg="del">
          <ac:chgData name="Trann Duyy" userId="b9847109-b7a2-48da-a9e7-0389a278ed45" providerId="ADAL" clId="{759D629A-CC5A-453C-B797-19233B4B1E39}" dt="2022-06-22T08:51:14.152" v="4062" actId="478"/>
          <ac:cxnSpMkLst>
            <pc:docMk/>
            <pc:sldMk cId="0" sldId="282"/>
            <ac:cxnSpMk id="335" creationId="{00000000-0000-0000-0000-000000000000}"/>
          </ac:cxnSpMkLst>
        </pc:cxnChg>
        <pc:cxnChg chg="del">
          <ac:chgData name="Trann Duyy" userId="b9847109-b7a2-48da-a9e7-0389a278ed45" providerId="ADAL" clId="{759D629A-CC5A-453C-B797-19233B4B1E39}" dt="2022-06-22T08:51:14.152" v="4062" actId="478"/>
          <ac:cxnSpMkLst>
            <pc:docMk/>
            <pc:sldMk cId="0" sldId="282"/>
            <ac:cxnSpMk id="337" creationId="{00000000-0000-0000-0000-000000000000}"/>
          </ac:cxnSpMkLst>
        </pc:cxnChg>
      </pc:sldChg>
      <pc:sldChg chg="addSp delSp modSp mod modTransition modAnim">
        <pc:chgData name="Trann Duyy" userId="b9847109-b7a2-48da-a9e7-0389a278ed45" providerId="ADAL" clId="{759D629A-CC5A-453C-B797-19233B4B1E39}" dt="2022-06-22T13:58:26.782" v="4617"/>
        <pc:sldMkLst>
          <pc:docMk/>
          <pc:sldMk cId="0" sldId="283"/>
        </pc:sldMkLst>
        <pc:spChg chg="add mod">
          <ac:chgData name="Trann Duyy" userId="b9847109-b7a2-48da-a9e7-0389a278ed45" providerId="ADAL" clId="{759D629A-CC5A-453C-B797-19233B4B1E39}" dt="2022-06-22T09:00:33.185" v="4243" actId="14100"/>
          <ac:spMkLst>
            <pc:docMk/>
            <pc:sldMk cId="0" sldId="283"/>
            <ac:spMk id="31" creationId="{BA33A699-59F6-4136-A86D-4577BDA3AC33}"/>
          </ac:spMkLst>
        </pc:spChg>
        <pc:spChg chg="del mod">
          <ac:chgData name="Trann Duyy" userId="b9847109-b7a2-48da-a9e7-0389a278ed45" providerId="ADAL" clId="{759D629A-CC5A-453C-B797-19233B4B1E39}" dt="2022-06-22T08:58:17.436" v="4076" actId="478"/>
          <ac:spMkLst>
            <pc:docMk/>
            <pc:sldMk cId="0" sldId="283"/>
            <ac:spMk id="343" creationId="{00000000-0000-0000-0000-000000000000}"/>
          </ac:spMkLst>
        </pc:spChg>
        <pc:spChg chg="del">
          <ac:chgData name="Trann Duyy" userId="b9847109-b7a2-48da-a9e7-0389a278ed45" providerId="ADAL" clId="{759D629A-CC5A-453C-B797-19233B4B1E39}" dt="2022-06-22T08:58:17.436" v="4076" actId="478"/>
          <ac:spMkLst>
            <pc:docMk/>
            <pc:sldMk cId="0" sldId="283"/>
            <ac:spMk id="344" creationId="{00000000-0000-0000-0000-000000000000}"/>
          </ac:spMkLst>
        </pc:spChg>
        <pc:spChg chg="del">
          <ac:chgData name="Trann Duyy" userId="b9847109-b7a2-48da-a9e7-0389a278ed45" providerId="ADAL" clId="{759D629A-CC5A-453C-B797-19233B4B1E39}" dt="2022-06-22T08:58:17.436" v="4076" actId="478"/>
          <ac:spMkLst>
            <pc:docMk/>
            <pc:sldMk cId="0" sldId="283"/>
            <ac:spMk id="345" creationId="{00000000-0000-0000-0000-000000000000}"/>
          </ac:spMkLst>
        </pc:spChg>
        <pc:spChg chg="del">
          <ac:chgData name="Trann Duyy" userId="b9847109-b7a2-48da-a9e7-0389a278ed45" providerId="ADAL" clId="{759D629A-CC5A-453C-B797-19233B4B1E39}" dt="2022-06-22T08:58:17.436" v="4076" actId="478"/>
          <ac:spMkLst>
            <pc:docMk/>
            <pc:sldMk cId="0" sldId="283"/>
            <ac:spMk id="364" creationId="{00000000-0000-0000-0000-000000000000}"/>
          </ac:spMkLst>
        </pc:spChg>
        <pc:spChg chg="del">
          <ac:chgData name="Trann Duyy" userId="b9847109-b7a2-48da-a9e7-0389a278ed45" providerId="ADAL" clId="{759D629A-CC5A-453C-B797-19233B4B1E39}" dt="2022-06-22T08:58:17.436" v="4076" actId="478"/>
          <ac:spMkLst>
            <pc:docMk/>
            <pc:sldMk cId="0" sldId="283"/>
            <ac:spMk id="365" creationId="{00000000-0000-0000-0000-000000000000}"/>
          </ac:spMkLst>
        </pc:spChg>
        <pc:spChg chg="del">
          <ac:chgData name="Trann Duyy" userId="b9847109-b7a2-48da-a9e7-0389a278ed45" providerId="ADAL" clId="{759D629A-CC5A-453C-B797-19233B4B1E39}" dt="2022-06-22T08:58:17.436" v="4076" actId="478"/>
          <ac:spMkLst>
            <pc:docMk/>
            <pc:sldMk cId="0" sldId="283"/>
            <ac:spMk id="366" creationId="{00000000-0000-0000-0000-000000000000}"/>
          </ac:spMkLst>
        </pc:spChg>
        <pc:spChg chg="del">
          <ac:chgData name="Trann Duyy" userId="b9847109-b7a2-48da-a9e7-0389a278ed45" providerId="ADAL" clId="{759D629A-CC5A-453C-B797-19233B4B1E39}" dt="2022-06-22T08:58:17.436" v="4076" actId="478"/>
          <ac:spMkLst>
            <pc:docMk/>
            <pc:sldMk cId="0" sldId="283"/>
            <ac:spMk id="367" creationId="{00000000-0000-0000-0000-000000000000}"/>
          </ac:spMkLst>
        </pc:spChg>
        <pc:spChg chg="del">
          <ac:chgData name="Trann Duyy" userId="b9847109-b7a2-48da-a9e7-0389a278ed45" providerId="ADAL" clId="{759D629A-CC5A-453C-B797-19233B4B1E39}" dt="2022-06-22T08:58:17.436" v="4076" actId="478"/>
          <ac:spMkLst>
            <pc:docMk/>
            <pc:sldMk cId="0" sldId="283"/>
            <ac:spMk id="368" creationId="{00000000-0000-0000-0000-000000000000}"/>
          </ac:spMkLst>
        </pc:spChg>
        <pc:spChg chg="del">
          <ac:chgData name="Trann Duyy" userId="b9847109-b7a2-48da-a9e7-0389a278ed45" providerId="ADAL" clId="{759D629A-CC5A-453C-B797-19233B4B1E39}" dt="2022-06-22T08:58:17.436" v="4076" actId="478"/>
          <ac:spMkLst>
            <pc:docMk/>
            <pc:sldMk cId="0" sldId="283"/>
            <ac:spMk id="369" creationId="{00000000-0000-0000-0000-000000000000}"/>
          </ac:spMkLst>
        </pc:spChg>
        <pc:spChg chg="del mod">
          <ac:chgData name="Trann Duyy" userId="b9847109-b7a2-48da-a9e7-0389a278ed45" providerId="ADAL" clId="{759D629A-CC5A-453C-B797-19233B4B1E39}" dt="2022-06-22T08:58:17.436" v="4076" actId="478"/>
          <ac:spMkLst>
            <pc:docMk/>
            <pc:sldMk cId="0" sldId="283"/>
            <ac:spMk id="370" creationId="{00000000-0000-0000-0000-000000000000}"/>
          </ac:spMkLst>
        </pc:spChg>
        <pc:grpChg chg="del">
          <ac:chgData name="Trann Duyy" userId="b9847109-b7a2-48da-a9e7-0389a278ed45" providerId="ADAL" clId="{759D629A-CC5A-453C-B797-19233B4B1E39}" dt="2022-06-22T08:58:17.436" v="4076" actId="478"/>
          <ac:grpSpMkLst>
            <pc:docMk/>
            <pc:sldMk cId="0" sldId="283"/>
            <ac:grpSpMk id="346" creationId="{00000000-0000-0000-0000-000000000000}"/>
          </ac:grpSpMkLst>
        </pc:grpChg>
        <pc:grpChg chg="del">
          <ac:chgData name="Trann Duyy" userId="b9847109-b7a2-48da-a9e7-0389a278ed45" providerId="ADAL" clId="{759D629A-CC5A-453C-B797-19233B4B1E39}" dt="2022-06-22T08:58:17.436" v="4076" actId="478"/>
          <ac:grpSpMkLst>
            <pc:docMk/>
            <pc:sldMk cId="0" sldId="283"/>
            <ac:grpSpMk id="349" creationId="{00000000-0000-0000-0000-000000000000}"/>
          </ac:grpSpMkLst>
        </pc:grpChg>
        <pc:grpChg chg="del">
          <ac:chgData name="Trann Duyy" userId="b9847109-b7a2-48da-a9e7-0389a278ed45" providerId="ADAL" clId="{759D629A-CC5A-453C-B797-19233B4B1E39}" dt="2022-06-22T08:58:17.436" v="4076" actId="478"/>
          <ac:grpSpMkLst>
            <pc:docMk/>
            <pc:sldMk cId="0" sldId="283"/>
            <ac:grpSpMk id="352" creationId="{00000000-0000-0000-0000-000000000000}"/>
          </ac:grpSpMkLst>
        </pc:grpChg>
        <pc:grpChg chg="del">
          <ac:chgData name="Trann Duyy" userId="b9847109-b7a2-48da-a9e7-0389a278ed45" providerId="ADAL" clId="{759D629A-CC5A-453C-B797-19233B4B1E39}" dt="2022-06-22T08:58:17.436" v="4076" actId="478"/>
          <ac:grpSpMkLst>
            <pc:docMk/>
            <pc:sldMk cId="0" sldId="283"/>
            <ac:grpSpMk id="355" creationId="{00000000-0000-0000-0000-000000000000}"/>
          </ac:grpSpMkLst>
        </pc:grpChg>
        <pc:grpChg chg="del">
          <ac:chgData name="Trann Duyy" userId="b9847109-b7a2-48da-a9e7-0389a278ed45" providerId="ADAL" clId="{759D629A-CC5A-453C-B797-19233B4B1E39}" dt="2022-06-22T08:58:17.436" v="4076" actId="478"/>
          <ac:grpSpMkLst>
            <pc:docMk/>
            <pc:sldMk cId="0" sldId="283"/>
            <ac:grpSpMk id="358" creationId="{00000000-0000-0000-0000-000000000000}"/>
          </ac:grpSpMkLst>
        </pc:grpChg>
        <pc:grpChg chg="del">
          <ac:chgData name="Trann Duyy" userId="b9847109-b7a2-48da-a9e7-0389a278ed45" providerId="ADAL" clId="{759D629A-CC5A-453C-B797-19233B4B1E39}" dt="2022-06-22T08:58:17.436" v="4076" actId="478"/>
          <ac:grpSpMkLst>
            <pc:docMk/>
            <pc:sldMk cId="0" sldId="283"/>
            <ac:grpSpMk id="361" creationId="{00000000-0000-0000-0000-000000000000}"/>
          </ac:grpSpMkLst>
        </pc:grpChg>
        <pc:picChg chg="add mod">
          <ac:chgData name="Trann Duyy" userId="b9847109-b7a2-48da-a9e7-0389a278ed45" providerId="ADAL" clId="{759D629A-CC5A-453C-B797-19233B4B1E39}" dt="2022-06-22T08:59:58.989" v="4237" actId="1076"/>
          <ac:picMkLst>
            <pc:docMk/>
            <pc:sldMk cId="0" sldId="283"/>
            <ac:picMk id="11266" creationId="{7EC4CD63-D769-475B-B15F-CAB2210D8AE0}"/>
          </ac:picMkLst>
        </pc:picChg>
      </pc:sldChg>
      <pc:sldChg chg="addSp delSp modSp del mod">
        <pc:chgData name="Trann Duyy" userId="b9847109-b7a2-48da-a9e7-0389a278ed45" providerId="ADAL" clId="{759D629A-CC5A-453C-B797-19233B4B1E39}" dt="2022-06-22T09:20:02.379" v="4311" actId="47"/>
        <pc:sldMkLst>
          <pc:docMk/>
          <pc:sldMk cId="0" sldId="284"/>
        </pc:sldMkLst>
        <pc:spChg chg="del mod">
          <ac:chgData name="Trann Duyy" userId="b9847109-b7a2-48da-a9e7-0389a278ed45" providerId="ADAL" clId="{759D629A-CC5A-453C-B797-19233B4B1E39}" dt="2022-06-22T09:11:47.239" v="4244" actId="478"/>
          <ac:spMkLst>
            <pc:docMk/>
            <pc:sldMk cId="0" sldId="284"/>
            <ac:spMk id="375" creationId="{00000000-0000-0000-0000-000000000000}"/>
          </ac:spMkLst>
        </pc:spChg>
        <pc:spChg chg="del mod">
          <ac:chgData name="Trann Duyy" userId="b9847109-b7a2-48da-a9e7-0389a278ed45" providerId="ADAL" clId="{759D629A-CC5A-453C-B797-19233B4B1E39}" dt="2022-06-22T09:11:47.239" v="4244" actId="478"/>
          <ac:spMkLst>
            <pc:docMk/>
            <pc:sldMk cId="0" sldId="284"/>
            <ac:spMk id="377" creationId="{00000000-0000-0000-0000-000000000000}"/>
          </ac:spMkLst>
        </pc:spChg>
        <pc:graphicFrameChg chg="del">
          <ac:chgData name="Trann Duyy" userId="b9847109-b7a2-48da-a9e7-0389a278ed45" providerId="ADAL" clId="{759D629A-CC5A-453C-B797-19233B4B1E39}" dt="2022-06-22T09:11:47.239" v="4244" actId="478"/>
          <ac:graphicFrameMkLst>
            <pc:docMk/>
            <pc:sldMk cId="0" sldId="284"/>
            <ac:graphicFrameMk id="376" creationId="{00000000-0000-0000-0000-000000000000}"/>
          </ac:graphicFrameMkLst>
        </pc:graphicFrameChg>
        <pc:picChg chg="add del mod">
          <ac:chgData name="Trann Duyy" userId="b9847109-b7a2-48da-a9e7-0389a278ed45" providerId="ADAL" clId="{759D629A-CC5A-453C-B797-19233B4B1E39}" dt="2022-06-22T09:13:02.580" v="4248" actId="478"/>
          <ac:picMkLst>
            <pc:docMk/>
            <pc:sldMk cId="0" sldId="284"/>
            <ac:picMk id="13314" creationId="{7C6F5B3E-430B-4715-BA3A-DCC498059EE0}"/>
          </ac:picMkLst>
        </pc:picChg>
      </pc:sldChg>
      <pc:sldChg chg="addSp delSp modSp mod ord modTransition modAnim">
        <pc:chgData name="Trann Duyy" userId="b9847109-b7a2-48da-a9e7-0389a278ed45" providerId="ADAL" clId="{759D629A-CC5A-453C-B797-19233B4B1E39}" dt="2022-06-22T13:58:26.782" v="4617"/>
        <pc:sldMkLst>
          <pc:docMk/>
          <pc:sldMk cId="0" sldId="285"/>
        </pc:sldMkLst>
        <pc:spChg chg="add mod">
          <ac:chgData name="Trann Duyy" userId="b9847109-b7a2-48da-a9e7-0389a278ed45" providerId="ADAL" clId="{759D629A-CC5A-453C-B797-19233B4B1E39}" dt="2022-06-22T07:33:33.565" v="3616" actId="207"/>
          <ac:spMkLst>
            <pc:docMk/>
            <pc:sldMk cId="0" sldId="285"/>
            <ac:spMk id="16" creationId="{88053615-93F6-4CB0-AAF3-DCBF10A17C34}"/>
          </ac:spMkLst>
        </pc:spChg>
        <pc:spChg chg="del mod">
          <ac:chgData name="Trann Duyy" userId="b9847109-b7a2-48da-a9e7-0389a278ed45" providerId="ADAL" clId="{759D629A-CC5A-453C-B797-19233B4B1E39}" dt="2022-06-22T07:32:09.070" v="3471" actId="478"/>
          <ac:spMkLst>
            <pc:docMk/>
            <pc:sldMk cId="0" sldId="285"/>
            <ac:spMk id="382" creationId="{00000000-0000-0000-0000-000000000000}"/>
          </ac:spMkLst>
        </pc:spChg>
        <pc:spChg chg="mod">
          <ac:chgData name="Trann Duyy" userId="b9847109-b7a2-48da-a9e7-0389a278ed45" providerId="ADAL" clId="{759D629A-CC5A-453C-B797-19233B4B1E39}" dt="2022-06-22T09:23:59.665" v="4437" actId="207"/>
          <ac:spMkLst>
            <pc:docMk/>
            <pc:sldMk cId="0" sldId="285"/>
            <ac:spMk id="383" creationId="{00000000-0000-0000-0000-000000000000}"/>
          </ac:spMkLst>
        </pc:spChg>
        <pc:spChg chg="mod">
          <ac:chgData name="Trann Duyy" userId="b9847109-b7a2-48da-a9e7-0389a278ed45" providerId="ADAL" clId="{759D629A-CC5A-453C-B797-19233B4B1E39}" dt="2022-06-22T09:23:59.665" v="4437" actId="207"/>
          <ac:spMkLst>
            <pc:docMk/>
            <pc:sldMk cId="0" sldId="285"/>
            <ac:spMk id="384" creationId="{00000000-0000-0000-0000-000000000000}"/>
          </ac:spMkLst>
        </pc:spChg>
        <pc:spChg chg="mod">
          <ac:chgData name="Trann Duyy" userId="b9847109-b7a2-48da-a9e7-0389a278ed45" providerId="ADAL" clId="{759D629A-CC5A-453C-B797-19233B4B1E39}" dt="2022-06-22T09:23:59.665" v="4437" actId="207"/>
          <ac:spMkLst>
            <pc:docMk/>
            <pc:sldMk cId="0" sldId="285"/>
            <ac:spMk id="385" creationId="{00000000-0000-0000-0000-000000000000}"/>
          </ac:spMkLst>
        </pc:spChg>
        <pc:spChg chg="mod">
          <ac:chgData name="Trann Duyy" userId="b9847109-b7a2-48da-a9e7-0389a278ed45" providerId="ADAL" clId="{759D629A-CC5A-453C-B797-19233B4B1E39}" dt="2022-06-22T09:23:59.665" v="4437" actId="207"/>
          <ac:spMkLst>
            <pc:docMk/>
            <pc:sldMk cId="0" sldId="285"/>
            <ac:spMk id="386" creationId="{00000000-0000-0000-0000-000000000000}"/>
          </ac:spMkLst>
        </pc:spChg>
        <pc:spChg chg="mod">
          <ac:chgData name="Trann Duyy" userId="b9847109-b7a2-48da-a9e7-0389a278ed45" providerId="ADAL" clId="{759D629A-CC5A-453C-B797-19233B4B1E39}" dt="2022-06-22T07:34:26.593" v="3619" actId="164"/>
          <ac:spMkLst>
            <pc:docMk/>
            <pc:sldMk cId="0" sldId="285"/>
            <ac:spMk id="387" creationId="{00000000-0000-0000-0000-000000000000}"/>
          </ac:spMkLst>
        </pc:spChg>
        <pc:spChg chg="mod">
          <ac:chgData name="Trann Duyy" userId="b9847109-b7a2-48da-a9e7-0389a278ed45" providerId="ADAL" clId="{759D629A-CC5A-453C-B797-19233B4B1E39}" dt="2022-06-22T07:34:29.406" v="3620" actId="164"/>
          <ac:spMkLst>
            <pc:docMk/>
            <pc:sldMk cId="0" sldId="285"/>
            <ac:spMk id="388" creationId="{00000000-0000-0000-0000-000000000000}"/>
          </ac:spMkLst>
        </pc:spChg>
        <pc:spChg chg="mod">
          <ac:chgData name="Trann Duyy" userId="b9847109-b7a2-48da-a9e7-0389a278ed45" providerId="ADAL" clId="{759D629A-CC5A-453C-B797-19233B4B1E39}" dt="2022-06-22T07:34:31.191" v="3621" actId="164"/>
          <ac:spMkLst>
            <pc:docMk/>
            <pc:sldMk cId="0" sldId="285"/>
            <ac:spMk id="389" creationId="{00000000-0000-0000-0000-000000000000}"/>
          </ac:spMkLst>
        </pc:spChg>
        <pc:spChg chg="mod">
          <ac:chgData name="Trann Duyy" userId="b9847109-b7a2-48da-a9e7-0389a278ed45" providerId="ADAL" clId="{759D629A-CC5A-453C-B797-19233B4B1E39}" dt="2022-06-22T07:34:33.630" v="3622" actId="164"/>
          <ac:spMkLst>
            <pc:docMk/>
            <pc:sldMk cId="0" sldId="285"/>
            <ac:spMk id="390" creationId="{00000000-0000-0000-0000-000000000000}"/>
          </ac:spMkLst>
        </pc:spChg>
        <pc:spChg chg="mod">
          <ac:chgData name="Trann Duyy" userId="b9847109-b7a2-48da-a9e7-0389a278ed45" providerId="ADAL" clId="{759D629A-CC5A-453C-B797-19233B4B1E39}" dt="2022-06-22T07:34:26.593" v="3619" actId="164"/>
          <ac:spMkLst>
            <pc:docMk/>
            <pc:sldMk cId="0" sldId="285"/>
            <ac:spMk id="391" creationId="{00000000-0000-0000-0000-000000000000}"/>
          </ac:spMkLst>
        </pc:spChg>
        <pc:spChg chg="mod">
          <ac:chgData name="Trann Duyy" userId="b9847109-b7a2-48da-a9e7-0389a278ed45" providerId="ADAL" clId="{759D629A-CC5A-453C-B797-19233B4B1E39}" dt="2022-06-22T07:34:29.406" v="3620" actId="164"/>
          <ac:spMkLst>
            <pc:docMk/>
            <pc:sldMk cId="0" sldId="285"/>
            <ac:spMk id="392" creationId="{00000000-0000-0000-0000-000000000000}"/>
          </ac:spMkLst>
        </pc:spChg>
        <pc:spChg chg="mod">
          <ac:chgData name="Trann Duyy" userId="b9847109-b7a2-48da-a9e7-0389a278ed45" providerId="ADAL" clId="{759D629A-CC5A-453C-B797-19233B4B1E39}" dt="2022-06-22T07:34:33.630" v="3622" actId="164"/>
          <ac:spMkLst>
            <pc:docMk/>
            <pc:sldMk cId="0" sldId="285"/>
            <ac:spMk id="393" creationId="{00000000-0000-0000-0000-000000000000}"/>
          </ac:spMkLst>
        </pc:spChg>
        <pc:spChg chg="mod">
          <ac:chgData name="Trann Duyy" userId="b9847109-b7a2-48da-a9e7-0389a278ed45" providerId="ADAL" clId="{759D629A-CC5A-453C-B797-19233B4B1E39}" dt="2022-06-22T07:34:31.191" v="3621" actId="164"/>
          <ac:spMkLst>
            <pc:docMk/>
            <pc:sldMk cId="0" sldId="285"/>
            <ac:spMk id="394" creationId="{00000000-0000-0000-0000-000000000000}"/>
          </ac:spMkLst>
        </pc:spChg>
        <pc:spChg chg="del mod">
          <ac:chgData name="Trann Duyy" userId="b9847109-b7a2-48da-a9e7-0389a278ed45" providerId="ADAL" clId="{759D629A-CC5A-453C-B797-19233B4B1E39}" dt="2022-06-22T07:27:30.896" v="3400" actId="478"/>
          <ac:spMkLst>
            <pc:docMk/>
            <pc:sldMk cId="0" sldId="285"/>
            <ac:spMk id="395" creationId="{00000000-0000-0000-0000-000000000000}"/>
          </ac:spMkLst>
        </pc:spChg>
        <pc:grpChg chg="add mod">
          <ac:chgData name="Trann Duyy" userId="b9847109-b7a2-48da-a9e7-0389a278ed45" providerId="ADAL" clId="{759D629A-CC5A-453C-B797-19233B4B1E39}" dt="2022-06-22T07:34:26.593" v="3619" actId="164"/>
          <ac:grpSpMkLst>
            <pc:docMk/>
            <pc:sldMk cId="0" sldId="285"/>
            <ac:grpSpMk id="2" creationId="{F1EB5F38-9AD2-4031-8FD1-A80C385A9C30}"/>
          </ac:grpSpMkLst>
        </pc:grpChg>
        <pc:grpChg chg="add mod">
          <ac:chgData name="Trann Duyy" userId="b9847109-b7a2-48da-a9e7-0389a278ed45" providerId="ADAL" clId="{759D629A-CC5A-453C-B797-19233B4B1E39}" dt="2022-06-22T07:34:29.406" v="3620" actId="164"/>
          <ac:grpSpMkLst>
            <pc:docMk/>
            <pc:sldMk cId="0" sldId="285"/>
            <ac:grpSpMk id="3" creationId="{857E87D8-C62E-42D8-B7DB-4193659FAF98}"/>
          </ac:grpSpMkLst>
        </pc:grpChg>
        <pc:grpChg chg="add mod">
          <ac:chgData name="Trann Duyy" userId="b9847109-b7a2-48da-a9e7-0389a278ed45" providerId="ADAL" clId="{759D629A-CC5A-453C-B797-19233B4B1E39}" dt="2022-06-22T07:34:31.191" v="3621" actId="164"/>
          <ac:grpSpMkLst>
            <pc:docMk/>
            <pc:sldMk cId="0" sldId="285"/>
            <ac:grpSpMk id="4" creationId="{1C99EA25-2581-4741-9801-1592CE0E7209}"/>
          </ac:grpSpMkLst>
        </pc:grpChg>
        <pc:grpChg chg="add mod">
          <ac:chgData name="Trann Duyy" userId="b9847109-b7a2-48da-a9e7-0389a278ed45" providerId="ADAL" clId="{759D629A-CC5A-453C-B797-19233B4B1E39}" dt="2022-06-22T07:34:33.630" v="3622" actId="164"/>
          <ac:grpSpMkLst>
            <pc:docMk/>
            <pc:sldMk cId="0" sldId="285"/>
            <ac:grpSpMk id="5" creationId="{D3DD60A5-CB0F-4FCF-86C3-6F975B13CFD6}"/>
          </ac:grpSpMkLst>
        </pc:grpChg>
      </pc:sldChg>
      <pc:sldChg chg="modSp del">
        <pc:chgData name="Trann Duyy" userId="b9847109-b7a2-48da-a9e7-0389a278ed45" providerId="ADAL" clId="{759D629A-CC5A-453C-B797-19233B4B1E39}" dt="2022-06-22T09:20:02.379" v="4311" actId="47"/>
        <pc:sldMkLst>
          <pc:docMk/>
          <pc:sldMk cId="0" sldId="286"/>
        </pc:sldMkLst>
        <pc:spChg chg="mod">
          <ac:chgData name="Trann Duyy" userId="b9847109-b7a2-48da-a9e7-0389a278ed45" providerId="ADAL" clId="{759D629A-CC5A-453C-B797-19233B4B1E39}" dt="2022-06-21T14:35:52.067" v="1727"/>
          <ac:spMkLst>
            <pc:docMk/>
            <pc:sldMk cId="0" sldId="286"/>
            <ac:spMk id="400" creationId="{00000000-0000-0000-0000-000000000000}"/>
          </ac:spMkLst>
        </pc:spChg>
        <pc:spChg chg="mod">
          <ac:chgData name="Trann Duyy" userId="b9847109-b7a2-48da-a9e7-0389a278ed45" providerId="ADAL" clId="{759D629A-CC5A-453C-B797-19233B4B1E39}" dt="2022-06-21T14:35:52.067" v="1727"/>
          <ac:spMkLst>
            <pc:docMk/>
            <pc:sldMk cId="0" sldId="286"/>
            <ac:spMk id="401" creationId="{00000000-0000-0000-0000-000000000000}"/>
          </ac:spMkLst>
        </pc:spChg>
      </pc:sldChg>
      <pc:sldChg chg="modSp del">
        <pc:chgData name="Trann Duyy" userId="b9847109-b7a2-48da-a9e7-0389a278ed45" providerId="ADAL" clId="{759D629A-CC5A-453C-B797-19233B4B1E39}" dt="2022-06-22T09:20:02.379" v="4311" actId="47"/>
        <pc:sldMkLst>
          <pc:docMk/>
          <pc:sldMk cId="0" sldId="287"/>
        </pc:sldMkLst>
        <pc:spChg chg="mod">
          <ac:chgData name="Trann Duyy" userId="b9847109-b7a2-48da-a9e7-0389a278ed45" providerId="ADAL" clId="{759D629A-CC5A-453C-B797-19233B4B1E39}" dt="2022-06-21T14:35:52.067" v="1727"/>
          <ac:spMkLst>
            <pc:docMk/>
            <pc:sldMk cId="0" sldId="287"/>
            <ac:spMk id="424" creationId="{00000000-0000-0000-0000-000000000000}"/>
          </ac:spMkLst>
        </pc:spChg>
        <pc:spChg chg="mod">
          <ac:chgData name="Trann Duyy" userId="b9847109-b7a2-48da-a9e7-0389a278ed45" providerId="ADAL" clId="{759D629A-CC5A-453C-B797-19233B4B1E39}" dt="2022-06-21T14:35:52.067" v="1727"/>
          <ac:spMkLst>
            <pc:docMk/>
            <pc:sldMk cId="0" sldId="287"/>
            <ac:spMk id="445" creationId="{00000000-0000-0000-0000-000000000000}"/>
          </ac:spMkLst>
        </pc:spChg>
      </pc:sldChg>
      <pc:sldChg chg="modSp del">
        <pc:chgData name="Trann Duyy" userId="b9847109-b7a2-48da-a9e7-0389a278ed45" providerId="ADAL" clId="{759D629A-CC5A-453C-B797-19233B4B1E39}" dt="2022-06-22T09:20:02.379" v="4311" actId="47"/>
        <pc:sldMkLst>
          <pc:docMk/>
          <pc:sldMk cId="0" sldId="288"/>
        </pc:sldMkLst>
        <pc:spChg chg="mod">
          <ac:chgData name="Trann Duyy" userId="b9847109-b7a2-48da-a9e7-0389a278ed45" providerId="ADAL" clId="{759D629A-CC5A-453C-B797-19233B4B1E39}" dt="2022-06-21T14:35:52.067" v="1727"/>
          <ac:spMkLst>
            <pc:docMk/>
            <pc:sldMk cId="0" sldId="288"/>
            <ac:spMk id="450" creationId="{00000000-0000-0000-0000-000000000000}"/>
          </ac:spMkLst>
        </pc:spChg>
        <pc:spChg chg="mod">
          <ac:chgData name="Trann Duyy" userId="b9847109-b7a2-48da-a9e7-0389a278ed45" providerId="ADAL" clId="{759D629A-CC5A-453C-B797-19233B4B1E39}" dt="2022-06-21T14:35:52.067" v="1727"/>
          <ac:spMkLst>
            <pc:docMk/>
            <pc:sldMk cId="0" sldId="288"/>
            <ac:spMk id="459" creationId="{00000000-0000-0000-0000-000000000000}"/>
          </ac:spMkLst>
        </pc:spChg>
      </pc:sldChg>
      <pc:sldChg chg="modSp del">
        <pc:chgData name="Trann Duyy" userId="b9847109-b7a2-48da-a9e7-0389a278ed45" providerId="ADAL" clId="{759D629A-CC5A-453C-B797-19233B4B1E39}" dt="2022-06-22T09:20:02.379" v="4311" actId="47"/>
        <pc:sldMkLst>
          <pc:docMk/>
          <pc:sldMk cId="0" sldId="289"/>
        </pc:sldMkLst>
        <pc:spChg chg="mod">
          <ac:chgData name="Trann Duyy" userId="b9847109-b7a2-48da-a9e7-0389a278ed45" providerId="ADAL" clId="{759D629A-CC5A-453C-B797-19233B4B1E39}" dt="2022-06-21T14:35:52.067" v="1727"/>
          <ac:spMkLst>
            <pc:docMk/>
            <pc:sldMk cId="0" sldId="289"/>
            <ac:spMk id="464" creationId="{00000000-0000-0000-0000-000000000000}"/>
          </ac:spMkLst>
        </pc:spChg>
        <pc:spChg chg="mod">
          <ac:chgData name="Trann Duyy" userId="b9847109-b7a2-48da-a9e7-0389a278ed45" providerId="ADAL" clId="{759D629A-CC5A-453C-B797-19233B4B1E39}" dt="2022-06-21T14:35:52.067" v="1727"/>
          <ac:spMkLst>
            <pc:docMk/>
            <pc:sldMk cId="0" sldId="289"/>
            <ac:spMk id="513" creationId="{00000000-0000-0000-0000-000000000000}"/>
          </ac:spMkLst>
        </pc:spChg>
      </pc:sldChg>
      <pc:sldChg chg="modSp del">
        <pc:chgData name="Trann Duyy" userId="b9847109-b7a2-48da-a9e7-0389a278ed45" providerId="ADAL" clId="{759D629A-CC5A-453C-B797-19233B4B1E39}" dt="2022-06-22T09:20:02.379" v="4311" actId="47"/>
        <pc:sldMkLst>
          <pc:docMk/>
          <pc:sldMk cId="0" sldId="290"/>
        </pc:sldMkLst>
        <pc:spChg chg="mod">
          <ac:chgData name="Trann Duyy" userId="b9847109-b7a2-48da-a9e7-0389a278ed45" providerId="ADAL" clId="{759D629A-CC5A-453C-B797-19233B4B1E39}" dt="2022-06-21T14:35:52.067" v="1727"/>
          <ac:spMkLst>
            <pc:docMk/>
            <pc:sldMk cId="0" sldId="290"/>
            <ac:spMk id="554" creationId="{00000000-0000-0000-0000-000000000000}"/>
          </ac:spMkLst>
        </pc:spChg>
        <pc:spChg chg="mod">
          <ac:chgData name="Trann Duyy" userId="b9847109-b7a2-48da-a9e7-0389a278ed45" providerId="ADAL" clId="{759D629A-CC5A-453C-B797-19233B4B1E39}" dt="2022-06-21T14:35:52.067" v="1727"/>
          <ac:spMkLst>
            <pc:docMk/>
            <pc:sldMk cId="0" sldId="290"/>
            <ac:spMk id="556" creationId="{00000000-0000-0000-0000-000000000000}"/>
          </ac:spMkLst>
        </pc:spChg>
      </pc:sldChg>
      <pc:sldChg chg="modSp del">
        <pc:chgData name="Trann Duyy" userId="b9847109-b7a2-48da-a9e7-0389a278ed45" providerId="ADAL" clId="{759D629A-CC5A-453C-B797-19233B4B1E39}" dt="2022-06-22T09:20:02.379" v="4311" actId="47"/>
        <pc:sldMkLst>
          <pc:docMk/>
          <pc:sldMk cId="0" sldId="291"/>
        </pc:sldMkLst>
        <pc:spChg chg="mod">
          <ac:chgData name="Trann Duyy" userId="b9847109-b7a2-48da-a9e7-0389a278ed45" providerId="ADAL" clId="{759D629A-CC5A-453C-B797-19233B4B1E39}" dt="2022-06-21T14:35:52.067" v="1727"/>
          <ac:spMkLst>
            <pc:docMk/>
            <pc:sldMk cId="0" sldId="291"/>
            <ac:spMk id="645" creationId="{00000000-0000-0000-0000-000000000000}"/>
          </ac:spMkLst>
        </pc:spChg>
        <pc:spChg chg="mod">
          <ac:chgData name="Trann Duyy" userId="b9847109-b7a2-48da-a9e7-0389a278ed45" providerId="ADAL" clId="{759D629A-CC5A-453C-B797-19233B4B1E39}" dt="2022-06-21T14:35:52.067" v="1727"/>
          <ac:spMkLst>
            <pc:docMk/>
            <pc:sldMk cId="0" sldId="291"/>
            <ac:spMk id="646" creationId="{00000000-0000-0000-0000-000000000000}"/>
          </ac:spMkLst>
        </pc:spChg>
      </pc:sldChg>
      <pc:sldChg chg="modSp del">
        <pc:chgData name="Trann Duyy" userId="b9847109-b7a2-48da-a9e7-0389a278ed45" providerId="ADAL" clId="{759D629A-CC5A-453C-B797-19233B4B1E39}" dt="2022-06-22T09:20:02.379" v="4311" actId="47"/>
        <pc:sldMkLst>
          <pc:docMk/>
          <pc:sldMk cId="0" sldId="292"/>
        </pc:sldMkLst>
        <pc:spChg chg="mod">
          <ac:chgData name="Trann Duyy" userId="b9847109-b7a2-48da-a9e7-0389a278ed45" providerId="ADAL" clId="{759D629A-CC5A-453C-B797-19233B4B1E39}" dt="2022-06-21T14:35:52.067" v="1727"/>
          <ac:spMkLst>
            <pc:docMk/>
            <pc:sldMk cId="0" sldId="292"/>
            <ac:spMk id="1095" creationId="{00000000-0000-0000-0000-000000000000}"/>
          </ac:spMkLst>
        </pc:spChg>
        <pc:spChg chg="mod">
          <ac:chgData name="Trann Duyy" userId="b9847109-b7a2-48da-a9e7-0389a278ed45" providerId="ADAL" clId="{759D629A-CC5A-453C-B797-19233B4B1E39}" dt="2022-06-21T14:35:52.067" v="1727"/>
          <ac:spMkLst>
            <pc:docMk/>
            <pc:sldMk cId="0" sldId="292"/>
            <ac:spMk id="1096" creationId="{00000000-0000-0000-0000-000000000000}"/>
          </ac:spMkLst>
        </pc:spChg>
      </pc:sldChg>
      <pc:sldChg chg="modSp del">
        <pc:chgData name="Trann Duyy" userId="b9847109-b7a2-48da-a9e7-0389a278ed45" providerId="ADAL" clId="{759D629A-CC5A-453C-B797-19233B4B1E39}" dt="2022-06-22T09:20:02.379" v="4311" actId="47"/>
        <pc:sldMkLst>
          <pc:docMk/>
          <pc:sldMk cId="0" sldId="293"/>
        </pc:sldMkLst>
        <pc:spChg chg="mod">
          <ac:chgData name="Trann Duyy" userId="b9847109-b7a2-48da-a9e7-0389a278ed45" providerId="ADAL" clId="{759D629A-CC5A-453C-B797-19233B4B1E39}" dt="2022-06-21T14:35:52.067" v="1727"/>
          <ac:spMkLst>
            <pc:docMk/>
            <pc:sldMk cId="0" sldId="293"/>
            <ac:spMk id="1102" creationId="{00000000-0000-0000-0000-000000000000}"/>
          </ac:spMkLst>
        </pc:spChg>
        <pc:spChg chg="mod">
          <ac:chgData name="Trann Duyy" userId="b9847109-b7a2-48da-a9e7-0389a278ed45" providerId="ADAL" clId="{759D629A-CC5A-453C-B797-19233B4B1E39}" dt="2022-06-21T14:35:52.067" v="1727"/>
          <ac:spMkLst>
            <pc:docMk/>
            <pc:sldMk cId="0" sldId="293"/>
            <ac:spMk id="1103" creationId="{00000000-0000-0000-0000-000000000000}"/>
          </ac:spMkLst>
        </pc:spChg>
      </pc:sldChg>
      <pc:sldChg chg="del modNotes">
        <pc:chgData name="Trann Duyy" userId="b9847109-b7a2-48da-a9e7-0389a278ed45" providerId="ADAL" clId="{759D629A-CC5A-453C-B797-19233B4B1E39}" dt="2022-06-22T09:20:02.379" v="4311" actId="47"/>
        <pc:sldMkLst>
          <pc:docMk/>
          <pc:sldMk cId="0" sldId="294"/>
        </pc:sldMkLst>
      </pc:sldChg>
      <pc:sldChg chg="addSp delSp modSp new mod ord modTransition">
        <pc:chgData name="Trann Duyy" userId="b9847109-b7a2-48da-a9e7-0389a278ed45" providerId="ADAL" clId="{759D629A-CC5A-453C-B797-19233B4B1E39}" dt="2022-06-22T13:58:26.782" v="4617"/>
        <pc:sldMkLst>
          <pc:docMk/>
          <pc:sldMk cId="3056416658" sldId="295"/>
        </pc:sldMkLst>
        <pc:spChg chg="del mod">
          <ac:chgData name="Trann Duyy" userId="b9847109-b7a2-48da-a9e7-0389a278ed45" providerId="ADAL" clId="{759D629A-CC5A-453C-B797-19233B4B1E39}" dt="2022-06-21T13:24:11.037" v="183" actId="478"/>
          <ac:spMkLst>
            <pc:docMk/>
            <pc:sldMk cId="3056416658" sldId="295"/>
            <ac:spMk id="2" creationId="{F11365D7-4048-4BEF-8964-C33C541D04F1}"/>
          </ac:spMkLst>
        </pc:spChg>
        <pc:spChg chg="add mod">
          <ac:chgData name="Trann Duyy" userId="b9847109-b7a2-48da-a9e7-0389a278ed45" providerId="ADAL" clId="{759D629A-CC5A-453C-B797-19233B4B1E39}" dt="2022-06-21T13:24:57.553" v="247" actId="1076"/>
          <ac:spMkLst>
            <pc:docMk/>
            <pc:sldMk cId="3056416658" sldId="295"/>
            <ac:spMk id="4" creationId="{847FEA7B-DF81-403D-94DB-F6749D2783A0}"/>
          </ac:spMkLst>
        </pc:spChg>
      </pc:sldChg>
      <pc:sldChg chg="modSp add del mod">
        <pc:chgData name="Trann Duyy" userId="b9847109-b7a2-48da-a9e7-0389a278ed45" providerId="ADAL" clId="{759D629A-CC5A-453C-B797-19233B4B1E39}" dt="2022-06-22T09:44:39.241" v="4562" actId="47"/>
        <pc:sldMkLst>
          <pc:docMk/>
          <pc:sldMk cId="1653431655" sldId="296"/>
        </pc:sldMkLst>
        <pc:spChg chg="mod">
          <ac:chgData name="Trann Duyy" userId="b9847109-b7a2-48da-a9e7-0389a278ed45" providerId="ADAL" clId="{759D629A-CC5A-453C-B797-19233B4B1E39}" dt="2022-06-21T13:45:48.028" v="410" actId="14100"/>
          <ac:spMkLst>
            <pc:docMk/>
            <pc:sldMk cId="1653431655" sldId="296"/>
            <ac:spMk id="5" creationId="{3AE1F611-41C5-492D-B6D7-BB29979EA570}"/>
          </ac:spMkLst>
        </pc:spChg>
        <pc:spChg chg="mod">
          <ac:chgData name="Trann Duyy" userId="b9847109-b7a2-48da-a9e7-0389a278ed45" providerId="ADAL" clId="{759D629A-CC5A-453C-B797-19233B4B1E39}" dt="2022-06-21T13:45:42.406" v="409" actId="403"/>
          <ac:spMkLst>
            <pc:docMk/>
            <pc:sldMk cId="1653431655" sldId="296"/>
            <ac:spMk id="6" creationId="{545F1FDF-111F-497B-B228-7D7AA78AE9E5}"/>
          </ac:spMkLst>
        </pc:spChg>
        <pc:spChg chg="mod">
          <ac:chgData name="Trann Duyy" userId="b9847109-b7a2-48da-a9e7-0389a278ed45" providerId="ADAL" clId="{759D629A-CC5A-453C-B797-19233B4B1E39}" dt="2022-06-21T14:35:52.067" v="1727"/>
          <ac:spMkLst>
            <pc:docMk/>
            <pc:sldMk cId="1653431655" sldId="296"/>
            <ac:spMk id="126" creationId="{00000000-0000-0000-0000-000000000000}"/>
          </ac:spMkLst>
        </pc:spChg>
      </pc:sldChg>
      <pc:sldChg chg="addSp delSp modSp new mod modTransition modAnim">
        <pc:chgData name="Trann Duyy" userId="b9847109-b7a2-48da-a9e7-0389a278ed45" providerId="ADAL" clId="{759D629A-CC5A-453C-B797-19233B4B1E39}" dt="2022-06-22T13:58:26.782" v="4617"/>
        <pc:sldMkLst>
          <pc:docMk/>
          <pc:sldMk cId="2278483429" sldId="297"/>
        </pc:sldMkLst>
        <pc:spChg chg="mod">
          <ac:chgData name="Trann Duyy" userId="b9847109-b7a2-48da-a9e7-0389a278ed45" providerId="ADAL" clId="{759D629A-CC5A-453C-B797-19233B4B1E39}" dt="2022-06-21T15:00:04.993" v="2172"/>
          <ac:spMkLst>
            <pc:docMk/>
            <pc:sldMk cId="2278483429" sldId="297"/>
            <ac:spMk id="4" creationId="{FE417415-1795-4389-8AB4-E8642D72657B}"/>
          </ac:spMkLst>
        </pc:spChg>
        <pc:spChg chg="mod">
          <ac:chgData name="Trann Duyy" userId="b9847109-b7a2-48da-a9e7-0389a278ed45" providerId="ADAL" clId="{759D629A-CC5A-453C-B797-19233B4B1E39}" dt="2022-06-21T15:00:04.993" v="2172"/>
          <ac:spMkLst>
            <pc:docMk/>
            <pc:sldMk cId="2278483429" sldId="297"/>
            <ac:spMk id="5" creationId="{809C1009-F038-4CC3-BEEF-056641EEDFA1}"/>
          </ac:spMkLst>
        </pc:spChg>
        <pc:spChg chg="mod">
          <ac:chgData name="Trann Duyy" userId="b9847109-b7a2-48da-a9e7-0389a278ed45" providerId="ADAL" clId="{759D629A-CC5A-453C-B797-19233B4B1E39}" dt="2022-06-21T15:00:04.993" v="2172"/>
          <ac:spMkLst>
            <pc:docMk/>
            <pc:sldMk cId="2278483429" sldId="297"/>
            <ac:spMk id="7" creationId="{398C8507-48B7-4FAF-9C27-85DBCA14BFF4}"/>
          </ac:spMkLst>
        </pc:spChg>
        <pc:spChg chg="mod">
          <ac:chgData name="Trann Duyy" userId="b9847109-b7a2-48da-a9e7-0389a278ed45" providerId="ADAL" clId="{759D629A-CC5A-453C-B797-19233B4B1E39}" dt="2022-06-21T15:00:04.993" v="2172"/>
          <ac:spMkLst>
            <pc:docMk/>
            <pc:sldMk cId="2278483429" sldId="297"/>
            <ac:spMk id="8" creationId="{75BACB8D-78EC-45CC-B958-1005C01ED45D}"/>
          </ac:spMkLst>
        </pc:spChg>
        <pc:spChg chg="add del mod">
          <ac:chgData name="Trann Duyy" userId="b9847109-b7a2-48da-a9e7-0389a278ed45" providerId="ADAL" clId="{759D629A-CC5A-453C-B797-19233B4B1E39}" dt="2022-06-21T15:00:09.447" v="2173"/>
          <ac:spMkLst>
            <pc:docMk/>
            <pc:sldMk cId="2278483429" sldId="297"/>
            <ac:spMk id="9" creationId="{EB7D36AA-825D-43B2-B20E-5F5E233869E5}"/>
          </ac:spMkLst>
        </pc:spChg>
        <pc:spChg chg="add del mod">
          <ac:chgData name="Trann Duyy" userId="b9847109-b7a2-48da-a9e7-0389a278ed45" providerId="ADAL" clId="{759D629A-CC5A-453C-B797-19233B4B1E39}" dt="2022-06-21T15:00:09.447" v="2173"/>
          <ac:spMkLst>
            <pc:docMk/>
            <pc:sldMk cId="2278483429" sldId="297"/>
            <ac:spMk id="10" creationId="{2707D44F-8C4A-444E-9F03-898F595B4C13}"/>
          </ac:spMkLst>
        </pc:spChg>
        <pc:spChg chg="add del mod">
          <ac:chgData name="Trann Duyy" userId="b9847109-b7a2-48da-a9e7-0389a278ed45" providerId="ADAL" clId="{759D629A-CC5A-453C-B797-19233B4B1E39}" dt="2022-06-21T15:00:09.447" v="2173"/>
          <ac:spMkLst>
            <pc:docMk/>
            <pc:sldMk cId="2278483429" sldId="297"/>
            <ac:spMk id="11" creationId="{7B6B3B3F-6172-4D87-97BF-20C67362700F}"/>
          </ac:spMkLst>
        </pc:spChg>
        <pc:spChg chg="add del mod">
          <ac:chgData name="Trann Duyy" userId="b9847109-b7a2-48da-a9e7-0389a278ed45" providerId="ADAL" clId="{759D629A-CC5A-453C-B797-19233B4B1E39}" dt="2022-06-21T15:00:09.447" v="2173"/>
          <ac:spMkLst>
            <pc:docMk/>
            <pc:sldMk cId="2278483429" sldId="297"/>
            <ac:spMk id="12" creationId="{612E3732-5CEB-4B18-9A01-0135849A75E0}"/>
          </ac:spMkLst>
        </pc:spChg>
        <pc:spChg chg="add del mod">
          <ac:chgData name="Trann Duyy" userId="b9847109-b7a2-48da-a9e7-0389a278ed45" providerId="ADAL" clId="{759D629A-CC5A-453C-B797-19233B4B1E39}" dt="2022-06-21T15:00:09.447" v="2173"/>
          <ac:spMkLst>
            <pc:docMk/>
            <pc:sldMk cId="2278483429" sldId="297"/>
            <ac:spMk id="13" creationId="{AED937D1-D6B5-46AD-8889-681D9829CDC6}"/>
          </ac:spMkLst>
        </pc:spChg>
        <pc:spChg chg="add del mod">
          <ac:chgData name="Trann Duyy" userId="b9847109-b7a2-48da-a9e7-0389a278ed45" providerId="ADAL" clId="{759D629A-CC5A-453C-B797-19233B4B1E39}" dt="2022-06-21T15:00:09.447" v="2173"/>
          <ac:spMkLst>
            <pc:docMk/>
            <pc:sldMk cId="2278483429" sldId="297"/>
            <ac:spMk id="14" creationId="{6A891886-179B-4C7C-B20C-5F613F3321FF}"/>
          </ac:spMkLst>
        </pc:spChg>
        <pc:spChg chg="add del mod">
          <ac:chgData name="Trann Duyy" userId="b9847109-b7a2-48da-a9e7-0389a278ed45" providerId="ADAL" clId="{759D629A-CC5A-453C-B797-19233B4B1E39}" dt="2022-06-21T15:00:09.447" v="2173"/>
          <ac:spMkLst>
            <pc:docMk/>
            <pc:sldMk cId="2278483429" sldId="297"/>
            <ac:spMk id="15" creationId="{06DA7E5F-14E9-4923-AFAB-E00A439F3675}"/>
          </ac:spMkLst>
        </pc:spChg>
        <pc:spChg chg="add del mod">
          <ac:chgData name="Trann Duyy" userId="b9847109-b7a2-48da-a9e7-0389a278ed45" providerId="ADAL" clId="{759D629A-CC5A-453C-B797-19233B4B1E39}" dt="2022-06-21T15:00:09.447" v="2173"/>
          <ac:spMkLst>
            <pc:docMk/>
            <pc:sldMk cId="2278483429" sldId="297"/>
            <ac:spMk id="16" creationId="{9EB01EBE-7C87-41F8-871A-FACC10B9007C}"/>
          </ac:spMkLst>
        </pc:spChg>
        <pc:spChg chg="add del mod">
          <ac:chgData name="Trann Duyy" userId="b9847109-b7a2-48da-a9e7-0389a278ed45" providerId="ADAL" clId="{759D629A-CC5A-453C-B797-19233B4B1E39}" dt="2022-06-21T15:00:09.447" v="2173"/>
          <ac:spMkLst>
            <pc:docMk/>
            <pc:sldMk cId="2278483429" sldId="297"/>
            <ac:spMk id="17" creationId="{A2403A82-2B5E-4BF3-A04D-F5D4A7D7BB74}"/>
          </ac:spMkLst>
        </pc:spChg>
        <pc:spChg chg="add del mod">
          <ac:chgData name="Trann Duyy" userId="b9847109-b7a2-48da-a9e7-0389a278ed45" providerId="ADAL" clId="{759D629A-CC5A-453C-B797-19233B4B1E39}" dt="2022-06-21T15:00:09.447" v="2173"/>
          <ac:spMkLst>
            <pc:docMk/>
            <pc:sldMk cId="2278483429" sldId="297"/>
            <ac:spMk id="18" creationId="{25DB55CE-25DA-4075-89F8-4E5897F68C98}"/>
          </ac:spMkLst>
        </pc:spChg>
        <pc:spChg chg="add del mod">
          <ac:chgData name="Trann Duyy" userId="b9847109-b7a2-48da-a9e7-0389a278ed45" providerId="ADAL" clId="{759D629A-CC5A-453C-B797-19233B4B1E39}" dt="2022-06-21T15:00:09.447" v="2173"/>
          <ac:spMkLst>
            <pc:docMk/>
            <pc:sldMk cId="2278483429" sldId="297"/>
            <ac:spMk id="19" creationId="{C4CB19FB-3195-427D-A1AB-A4653112F44F}"/>
          </ac:spMkLst>
        </pc:spChg>
        <pc:spChg chg="add del mod">
          <ac:chgData name="Trann Duyy" userId="b9847109-b7a2-48da-a9e7-0389a278ed45" providerId="ADAL" clId="{759D629A-CC5A-453C-B797-19233B4B1E39}" dt="2022-06-21T15:00:09.447" v="2173"/>
          <ac:spMkLst>
            <pc:docMk/>
            <pc:sldMk cId="2278483429" sldId="297"/>
            <ac:spMk id="20" creationId="{C316FC23-F958-4D91-879E-FE000FF35F5A}"/>
          </ac:spMkLst>
        </pc:spChg>
        <pc:spChg chg="add del mod">
          <ac:chgData name="Trann Duyy" userId="b9847109-b7a2-48da-a9e7-0389a278ed45" providerId="ADAL" clId="{759D629A-CC5A-453C-B797-19233B4B1E39}" dt="2022-06-21T15:00:09.447" v="2173"/>
          <ac:spMkLst>
            <pc:docMk/>
            <pc:sldMk cId="2278483429" sldId="297"/>
            <ac:spMk id="21" creationId="{AA655950-4EA4-468A-BCF1-D583CC8DAC06}"/>
          </ac:spMkLst>
        </pc:spChg>
        <pc:spChg chg="add del mod">
          <ac:chgData name="Trann Duyy" userId="b9847109-b7a2-48da-a9e7-0389a278ed45" providerId="ADAL" clId="{759D629A-CC5A-453C-B797-19233B4B1E39}" dt="2022-06-21T15:00:09.447" v="2173"/>
          <ac:spMkLst>
            <pc:docMk/>
            <pc:sldMk cId="2278483429" sldId="297"/>
            <ac:spMk id="22" creationId="{15A313F2-59A0-4237-93D6-0ABDB7D36361}"/>
          </ac:spMkLst>
        </pc:spChg>
        <pc:spChg chg="add del mod">
          <ac:chgData name="Trann Duyy" userId="b9847109-b7a2-48da-a9e7-0389a278ed45" providerId="ADAL" clId="{759D629A-CC5A-453C-B797-19233B4B1E39}" dt="2022-06-21T15:00:09.447" v="2173"/>
          <ac:spMkLst>
            <pc:docMk/>
            <pc:sldMk cId="2278483429" sldId="297"/>
            <ac:spMk id="23" creationId="{DA9E660A-496F-4747-B45F-56EBC9A60FAB}"/>
          </ac:spMkLst>
        </pc:spChg>
        <pc:spChg chg="add del mod">
          <ac:chgData name="Trann Duyy" userId="b9847109-b7a2-48da-a9e7-0389a278ed45" providerId="ADAL" clId="{759D629A-CC5A-453C-B797-19233B4B1E39}" dt="2022-06-21T15:00:09.447" v="2173"/>
          <ac:spMkLst>
            <pc:docMk/>
            <pc:sldMk cId="2278483429" sldId="297"/>
            <ac:spMk id="24" creationId="{2564D860-3490-449B-9D0C-D2CD4C80D681}"/>
          </ac:spMkLst>
        </pc:spChg>
        <pc:spChg chg="add del mod">
          <ac:chgData name="Trann Duyy" userId="b9847109-b7a2-48da-a9e7-0389a278ed45" providerId="ADAL" clId="{759D629A-CC5A-453C-B797-19233B4B1E39}" dt="2022-06-21T15:00:09.447" v="2173"/>
          <ac:spMkLst>
            <pc:docMk/>
            <pc:sldMk cId="2278483429" sldId="297"/>
            <ac:spMk id="25" creationId="{B465DEFE-F1A4-415C-B207-6B1F4C156937}"/>
          </ac:spMkLst>
        </pc:spChg>
        <pc:spChg chg="add del mod">
          <ac:chgData name="Trann Duyy" userId="b9847109-b7a2-48da-a9e7-0389a278ed45" providerId="ADAL" clId="{759D629A-CC5A-453C-B797-19233B4B1E39}" dt="2022-06-21T15:00:09.447" v="2173"/>
          <ac:spMkLst>
            <pc:docMk/>
            <pc:sldMk cId="2278483429" sldId="297"/>
            <ac:spMk id="26" creationId="{C30EEAEB-B60F-48FE-B113-A423753A3520}"/>
          </ac:spMkLst>
        </pc:spChg>
        <pc:spChg chg="add del mod">
          <ac:chgData name="Trann Duyy" userId="b9847109-b7a2-48da-a9e7-0389a278ed45" providerId="ADAL" clId="{759D629A-CC5A-453C-B797-19233B4B1E39}" dt="2022-06-21T15:00:09.447" v="2173"/>
          <ac:spMkLst>
            <pc:docMk/>
            <pc:sldMk cId="2278483429" sldId="297"/>
            <ac:spMk id="27" creationId="{7FD2F4EE-9459-4C0D-895B-93008CA2BF9A}"/>
          </ac:spMkLst>
        </pc:spChg>
        <pc:spChg chg="add del mod">
          <ac:chgData name="Trann Duyy" userId="b9847109-b7a2-48da-a9e7-0389a278ed45" providerId="ADAL" clId="{759D629A-CC5A-453C-B797-19233B4B1E39}" dt="2022-06-21T15:00:09.447" v="2173"/>
          <ac:spMkLst>
            <pc:docMk/>
            <pc:sldMk cId="2278483429" sldId="297"/>
            <ac:spMk id="28" creationId="{0E68AB33-761C-4D77-AE45-123E89EEC955}"/>
          </ac:spMkLst>
        </pc:spChg>
        <pc:spChg chg="add del mod">
          <ac:chgData name="Trann Duyy" userId="b9847109-b7a2-48da-a9e7-0389a278ed45" providerId="ADAL" clId="{759D629A-CC5A-453C-B797-19233B4B1E39}" dt="2022-06-21T15:00:09.447" v="2173"/>
          <ac:spMkLst>
            <pc:docMk/>
            <pc:sldMk cId="2278483429" sldId="297"/>
            <ac:spMk id="29" creationId="{84181EC5-079F-4854-B319-D633FA30BBBF}"/>
          </ac:spMkLst>
        </pc:spChg>
        <pc:spChg chg="add del mod">
          <ac:chgData name="Trann Duyy" userId="b9847109-b7a2-48da-a9e7-0389a278ed45" providerId="ADAL" clId="{759D629A-CC5A-453C-B797-19233B4B1E39}" dt="2022-06-21T15:00:09.447" v="2173"/>
          <ac:spMkLst>
            <pc:docMk/>
            <pc:sldMk cId="2278483429" sldId="297"/>
            <ac:spMk id="30" creationId="{0C676466-7DF4-4C17-BFB6-644DFFB8F5E6}"/>
          </ac:spMkLst>
        </pc:spChg>
        <pc:spChg chg="add del mod">
          <ac:chgData name="Trann Duyy" userId="b9847109-b7a2-48da-a9e7-0389a278ed45" providerId="ADAL" clId="{759D629A-CC5A-453C-B797-19233B4B1E39}" dt="2022-06-21T15:00:09.447" v="2173"/>
          <ac:spMkLst>
            <pc:docMk/>
            <pc:sldMk cId="2278483429" sldId="297"/>
            <ac:spMk id="31" creationId="{005F9C6F-B079-4D46-B176-98EA3E1EAD2B}"/>
          </ac:spMkLst>
        </pc:spChg>
        <pc:spChg chg="add del mod">
          <ac:chgData name="Trann Duyy" userId="b9847109-b7a2-48da-a9e7-0389a278ed45" providerId="ADAL" clId="{759D629A-CC5A-453C-B797-19233B4B1E39}" dt="2022-06-21T15:00:09.447" v="2173"/>
          <ac:spMkLst>
            <pc:docMk/>
            <pc:sldMk cId="2278483429" sldId="297"/>
            <ac:spMk id="32" creationId="{930173C4-4B8A-46DA-BF43-88276C34480B}"/>
          </ac:spMkLst>
        </pc:spChg>
        <pc:spChg chg="mod">
          <ac:chgData name="Trann Duyy" userId="b9847109-b7a2-48da-a9e7-0389a278ed45" providerId="ADAL" clId="{759D629A-CC5A-453C-B797-19233B4B1E39}" dt="2022-06-21T15:00:04.993" v="2172"/>
          <ac:spMkLst>
            <pc:docMk/>
            <pc:sldMk cId="2278483429" sldId="297"/>
            <ac:spMk id="34" creationId="{5DC952F8-3158-4DD7-9D2A-8B3B35864F01}"/>
          </ac:spMkLst>
        </pc:spChg>
        <pc:spChg chg="mod">
          <ac:chgData name="Trann Duyy" userId="b9847109-b7a2-48da-a9e7-0389a278ed45" providerId="ADAL" clId="{759D629A-CC5A-453C-B797-19233B4B1E39}" dt="2022-06-21T15:00:04.993" v="2172"/>
          <ac:spMkLst>
            <pc:docMk/>
            <pc:sldMk cId="2278483429" sldId="297"/>
            <ac:spMk id="35" creationId="{A718BC8C-2A75-426B-A357-61075CE8BB75}"/>
          </ac:spMkLst>
        </pc:spChg>
        <pc:spChg chg="add del mod">
          <ac:chgData name="Trann Duyy" userId="b9847109-b7a2-48da-a9e7-0389a278ed45" providerId="ADAL" clId="{759D629A-CC5A-453C-B797-19233B4B1E39}" dt="2022-06-21T15:00:09.447" v="2173"/>
          <ac:spMkLst>
            <pc:docMk/>
            <pc:sldMk cId="2278483429" sldId="297"/>
            <ac:spMk id="36" creationId="{F282F08B-294D-44FB-A744-6E157346FDC1}"/>
          </ac:spMkLst>
        </pc:spChg>
        <pc:spChg chg="add del mod">
          <ac:chgData name="Trann Duyy" userId="b9847109-b7a2-48da-a9e7-0389a278ed45" providerId="ADAL" clId="{759D629A-CC5A-453C-B797-19233B4B1E39}" dt="2022-06-21T15:00:09.447" v="2173"/>
          <ac:spMkLst>
            <pc:docMk/>
            <pc:sldMk cId="2278483429" sldId="297"/>
            <ac:spMk id="37" creationId="{EEC00C7C-38D1-4C23-88FC-9259CFD60933}"/>
          </ac:spMkLst>
        </pc:spChg>
        <pc:spChg chg="add del mod">
          <ac:chgData name="Trann Duyy" userId="b9847109-b7a2-48da-a9e7-0389a278ed45" providerId="ADAL" clId="{759D629A-CC5A-453C-B797-19233B4B1E39}" dt="2022-06-21T15:00:09.447" v="2173"/>
          <ac:spMkLst>
            <pc:docMk/>
            <pc:sldMk cId="2278483429" sldId="297"/>
            <ac:spMk id="38" creationId="{59DDE668-3D7F-4E1C-897C-6D72C025132B}"/>
          </ac:spMkLst>
        </pc:spChg>
        <pc:spChg chg="mod">
          <ac:chgData name="Trann Duyy" userId="b9847109-b7a2-48da-a9e7-0389a278ed45" providerId="ADAL" clId="{759D629A-CC5A-453C-B797-19233B4B1E39}" dt="2022-06-21T15:00:04.993" v="2172"/>
          <ac:spMkLst>
            <pc:docMk/>
            <pc:sldMk cId="2278483429" sldId="297"/>
            <ac:spMk id="40" creationId="{F2A2BE65-19F5-4073-BAB8-DE402874E1A3}"/>
          </ac:spMkLst>
        </pc:spChg>
        <pc:spChg chg="mod">
          <ac:chgData name="Trann Duyy" userId="b9847109-b7a2-48da-a9e7-0389a278ed45" providerId="ADAL" clId="{759D629A-CC5A-453C-B797-19233B4B1E39}" dt="2022-06-21T15:00:04.993" v="2172"/>
          <ac:spMkLst>
            <pc:docMk/>
            <pc:sldMk cId="2278483429" sldId="297"/>
            <ac:spMk id="41" creationId="{4DA367EE-9594-4405-80ED-BF24DDA05404}"/>
          </ac:spMkLst>
        </pc:spChg>
        <pc:spChg chg="mod">
          <ac:chgData name="Trann Duyy" userId="b9847109-b7a2-48da-a9e7-0389a278ed45" providerId="ADAL" clId="{759D629A-CC5A-453C-B797-19233B4B1E39}" dt="2022-06-21T15:00:04.993" v="2172"/>
          <ac:spMkLst>
            <pc:docMk/>
            <pc:sldMk cId="2278483429" sldId="297"/>
            <ac:spMk id="42" creationId="{1412AB0B-F4D2-41D1-BAC0-2F352A70FFFF}"/>
          </ac:spMkLst>
        </pc:spChg>
        <pc:spChg chg="mod">
          <ac:chgData name="Trann Duyy" userId="b9847109-b7a2-48da-a9e7-0389a278ed45" providerId="ADAL" clId="{759D629A-CC5A-453C-B797-19233B4B1E39}" dt="2022-06-21T15:00:04.993" v="2172"/>
          <ac:spMkLst>
            <pc:docMk/>
            <pc:sldMk cId="2278483429" sldId="297"/>
            <ac:spMk id="43" creationId="{6C103F2A-AE8E-4AE0-807F-DE185915E0CD}"/>
          </ac:spMkLst>
        </pc:spChg>
        <pc:spChg chg="mod">
          <ac:chgData name="Trann Duyy" userId="b9847109-b7a2-48da-a9e7-0389a278ed45" providerId="ADAL" clId="{759D629A-CC5A-453C-B797-19233B4B1E39}" dt="2022-06-21T15:00:04.993" v="2172"/>
          <ac:spMkLst>
            <pc:docMk/>
            <pc:sldMk cId="2278483429" sldId="297"/>
            <ac:spMk id="44" creationId="{D1A9F34F-50D1-459A-B53A-70F4EC4AA224}"/>
          </ac:spMkLst>
        </pc:spChg>
        <pc:spChg chg="mod">
          <ac:chgData name="Trann Duyy" userId="b9847109-b7a2-48da-a9e7-0389a278ed45" providerId="ADAL" clId="{759D629A-CC5A-453C-B797-19233B4B1E39}" dt="2022-06-21T15:00:04.993" v="2172"/>
          <ac:spMkLst>
            <pc:docMk/>
            <pc:sldMk cId="2278483429" sldId="297"/>
            <ac:spMk id="45" creationId="{33E50544-BCA6-4A10-8906-A4F9CDBE6D36}"/>
          </ac:spMkLst>
        </pc:spChg>
        <pc:spChg chg="add del mod">
          <ac:chgData name="Trann Duyy" userId="b9847109-b7a2-48da-a9e7-0389a278ed45" providerId="ADAL" clId="{759D629A-CC5A-453C-B797-19233B4B1E39}" dt="2022-06-21T15:00:09.447" v="2173"/>
          <ac:spMkLst>
            <pc:docMk/>
            <pc:sldMk cId="2278483429" sldId="297"/>
            <ac:spMk id="46" creationId="{D27CC746-4D1B-45B5-8815-1DBF619EC57A}"/>
          </ac:spMkLst>
        </pc:spChg>
        <pc:spChg chg="mod">
          <ac:chgData name="Trann Duyy" userId="b9847109-b7a2-48da-a9e7-0389a278ed45" providerId="ADAL" clId="{759D629A-CC5A-453C-B797-19233B4B1E39}" dt="2022-06-21T15:00:04.993" v="2172"/>
          <ac:spMkLst>
            <pc:docMk/>
            <pc:sldMk cId="2278483429" sldId="297"/>
            <ac:spMk id="48" creationId="{599D9742-FE3D-41B6-A32C-D74CD0DA79B4}"/>
          </ac:spMkLst>
        </pc:spChg>
        <pc:spChg chg="mod">
          <ac:chgData name="Trann Duyy" userId="b9847109-b7a2-48da-a9e7-0389a278ed45" providerId="ADAL" clId="{759D629A-CC5A-453C-B797-19233B4B1E39}" dt="2022-06-21T15:00:04.993" v="2172"/>
          <ac:spMkLst>
            <pc:docMk/>
            <pc:sldMk cId="2278483429" sldId="297"/>
            <ac:spMk id="49" creationId="{B9A1EB3F-252A-4D87-85A4-F989EE7946CD}"/>
          </ac:spMkLst>
        </pc:spChg>
        <pc:spChg chg="mod">
          <ac:chgData name="Trann Duyy" userId="b9847109-b7a2-48da-a9e7-0389a278ed45" providerId="ADAL" clId="{759D629A-CC5A-453C-B797-19233B4B1E39}" dt="2022-06-21T15:00:04.993" v="2172"/>
          <ac:spMkLst>
            <pc:docMk/>
            <pc:sldMk cId="2278483429" sldId="297"/>
            <ac:spMk id="50" creationId="{2E566D8D-7C46-4B74-81AB-24B1BAF38DC1}"/>
          </ac:spMkLst>
        </pc:spChg>
        <pc:spChg chg="mod">
          <ac:chgData name="Trann Duyy" userId="b9847109-b7a2-48da-a9e7-0389a278ed45" providerId="ADAL" clId="{759D629A-CC5A-453C-B797-19233B4B1E39}" dt="2022-06-21T15:00:04.993" v="2172"/>
          <ac:spMkLst>
            <pc:docMk/>
            <pc:sldMk cId="2278483429" sldId="297"/>
            <ac:spMk id="51" creationId="{40A9A19B-4BB8-4964-BDE9-6FFFBCFEFD54}"/>
          </ac:spMkLst>
        </pc:spChg>
        <pc:spChg chg="mod">
          <ac:chgData name="Trann Duyy" userId="b9847109-b7a2-48da-a9e7-0389a278ed45" providerId="ADAL" clId="{759D629A-CC5A-453C-B797-19233B4B1E39}" dt="2022-06-21T15:00:04.993" v="2172"/>
          <ac:spMkLst>
            <pc:docMk/>
            <pc:sldMk cId="2278483429" sldId="297"/>
            <ac:spMk id="52" creationId="{75431A49-3D71-42CF-A3F4-9C426B1E9B9A}"/>
          </ac:spMkLst>
        </pc:spChg>
        <pc:spChg chg="mod">
          <ac:chgData name="Trann Duyy" userId="b9847109-b7a2-48da-a9e7-0389a278ed45" providerId="ADAL" clId="{759D629A-CC5A-453C-B797-19233B4B1E39}" dt="2022-06-21T15:00:04.993" v="2172"/>
          <ac:spMkLst>
            <pc:docMk/>
            <pc:sldMk cId="2278483429" sldId="297"/>
            <ac:spMk id="53" creationId="{62E58704-42C4-408F-8672-BB2E3C2D844C}"/>
          </ac:spMkLst>
        </pc:spChg>
        <pc:spChg chg="add del mod">
          <ac:chgData name="Trann Duyy" userId="b9847109-b7a2-48da-a9e7-0389a278ed45" providerId="ADAL" clId="{759D629A-CC5A-453C-B797-19233B4B1E39}" dt="2022-06-21T15:00:09.447" v="2173"/>
          <ac:spMkLst>
            <pc:docMk/>
            <pc:sldMk cId="2278483429" sldId="297"/>
            <ac:spMk id="54" creationId="{9A6772AF-B736-4877-9307-15863F2FBCC9}"/>
          </ac:spMkLst>
        </pc:spChg>
        <pc:spChg chg="mod">
          <ac:chgData name="Trann Duyy" userId="b9847109-b7a2-48da-a9e7-0389a278ed45" providerId="ADAL" clId="{759D629A-CC5A-453C-B797-19233B4B1E39}" dt="2022-06-21T15:00:04.993" v="2172"/>
          <ac:spMkLst>
            <pc:docMk/>
            <pc:sldMk cId="2278483429" sldId="297"/>
            <ac:spMk id="56" creationId="{554B5C06-C7A9-4F9F-885D-12146DCC2186}"/>
          </ac:spMkLst>
        </pc:spChg>
        <pc:spChg chg="mod">
          <ac:chgData name="Trann Duyy" userId="b9847109-b7a2-48da-a9e7-0389a278ed45" providerId="ADAL" clId="{759D629A-CC5A-453C-B797-19233B4B1E39}" dt="2022-06-21T15:00:04.993" v="2172"/>
          <ac:spMkLst>
            <pc:docMk/>
            <pc:sldMk cId="2278483429" sldId="297"/>
            <ac:spMk id="57" creationId="{553BA8F2-217B-43F6-9FDB-4B2D3E9E0CD5}"/>
          </ac:spMkLst>
        </pc:spChg>
        <pc:spChg chg="mod">
          <ac:chgData name="Trann Duyy" userId="b9847109-b7a2-48da-a9e7-0389a278ed45" providerId="ADAL" clId="{759D629A-CC5A-453C-B797-19233B4B1E39}" dt="2022-06-21T15:00:04.993" v="2172"/>
          <ac:spMkLst>
            <pc:docMk/>
            <pc:sldMk cId="2278483429" sldId="297"/>
            <ac:spMk id="58" creationId="{53BC45BD-FFA0-437D-85F6-4FA2C8C011E3}"/>
          </ac:spMkLst>
        </pc:spChg>
        <pc:spChg chg="mod">
          <ac:chgData name="Trann Duyy" userId="b9847109-b7a2-48da-a9e7-0389a278ed45" providerId="ADAL" clId="{759D629A-CC5A-453C-B797-19233B4B1E39}" dt="2022-06-21T15:00:04.993" v="2172"/>
          <ac:spMkLst>
            <pc:docMk/>
            <pc:sldMk cId="2278483429" sldId="297"/>
            <ac:spMk id="59" creationId="{4EAA2600-8828-4C0A-A76C-3B52B74C97BC}"/>
          </ac:spMkLst>
        </pc:spChg>
        <pc:spChg chg="mod">
          <ac:chgData name="Trann Duyy" userId="b9847109-b7a2-48da-a9e7-0389a278ed45" providerId="ADAL" clId="{759D629A-CC5A-453C-B797-19233B4B1E39}" dt="2022-06-21T15:00:04.993" v="2172"/>
          <ac:spMkLst>
            <pc:docMk/>
            <pc:sldMk cId="2278483429" sldId="297"/>
            <ac:spMk id="60" creationId="{540C27A1-6DE2-444A-8741-0DD18CC064A4}"/>
          </ac:spMkLst>
        </pc:spChg>
        <pc:spChg chg="mod">
          <ac:chgData name="Trann Duyy" userId="b9847109-b7a2-48da-a9e7-0389a278ed45" providerId="ADAL" clId="{759D629A-CC5A-453C-B797-19233B4B1E39}" dt="2022-06-21T15:00:04.993" v="2172"/>
          <ac:spMkLst>
            <pc:docMk/>
            <pc:sldMk cId="2278483429" sldId="297"/>
            <ac:spMk id="61" creationId="{7EC37736-CEAA-4BB6-A697-C4EE3955A423}"/>
          </ac:spMkLst>
        </pc:spChg>
        <pc:spChg chg="add del mod">
          <ac:chgData name="Trann Duyy" userId="b9847109-b7a2-48da-a9e7-0389a278ed45" providerId="ADAL" clId="{759D629A-CC5A-453C-B797-19233B4B1E39}" dt="2022-06-21T15:00:09.447" v="2173"/>
          <ac:spMkLst>
            <pc:docMk/>
            <pc:sldMk cId="2278483429" sldId="297"/>
            <ac:spMk id="62" creationId="{478CC075-CD79-4450-A317-6CEF40A91EAB}"/>
          </ac:spMkLst>
        </pc:spChg>
        <pc:spChg chg="add del mod">
          <ac:chgData name="Trann Duyy" userId="b9847109-b7a2-48da-a9e7-0389a278ed45" providerId="ADAL" clId="{759D629A-CC5A-453C-B797-19233B4B1E39}" dt="2022-06-21T15:00:09.447" v="2173"/>
          <ac:spMkLst>
            <pc:docMk/>
            <pc:sldMk cId="2278483429" sldId="297"/>
            <ac:spMk id="63" creationId="{C88AFDB0-16B1-4CB5-B309-9506C7F87BDF}"/>
          </ac:spMkLst>
        </pc:spChg>
        <pc:spChg chg="add del mod">
          <ac:chgData name="Trann Duyy" userId="b9847109-b7a2-48da-a9e7-0389a278ed45" providerId="ADAL" clId="{759D629A-CC5A-453C-B797-19233B4B1E39}" dt="2022-06-21T15:00:09.447" v="2173"/>
          <ac:spMkLst>
            <pc:docMk/>
            <pc:sldMk cId="2278483429" sldId="297"/>
            <ac:spMk id="64" creationId="{3F5D3ED4-4153-4D60-B231-5ABBDE82947D}"/>
          </ac:spMkLst>
        </pc:spChg>
        <pc:spChg chg="add del mod">
          <ac:chgData name="Trann Duyy" userId="b9847109-b7a2-48da-a9e7-0389a278ed45" providerId="ADAL" clId="{759D629A-CC5A-453C-B797-19233B4B1E39}" dt="2022-06-21T15:00:09.447" v="2173"/>
          <ac:spMkLst>
            <pc:docMk/>
            <pc:sldMk cId="2278483429" sldId="297"/>
            <ac:spMk id="65" creationId="{E5B7F8F7-FFF3-4C68-A4FE-058F4DCA9184}"/>
          </ac:spMkLst>
        </pc:spChg>
        <pc:spChg chg="mod">
          <ac:chgData name="Trann Duyy" userId="b9847109-b7a2-48da-a9e7-0389a278ed45" providerId="ADAL" clId="{759D629A-CC5A-453C-B797-19233B4B1E39}" dt="2022-06-21T15:00:04.993" v="2172"/>
          <ac:spMkLst>
            <pc:docMk/>
            <pc:sldMk cId="2278483429" sldId="297"/>
            <ac:spMk id="67" creationId="{DC9E91D1-D3DB-46CF-B950-0BC4E95122CF}"/>
          </ac:spMkLst>
        </pc:spChg>
        <pc:spChg chg="mod">
          <ac:chgData name="Trann Duyy" userId="b9847109-b7a2-48da-a9e7-0389a278ed45" providerId="ADAL" clId="{759D629A-CC5A-453C-B797-19233B4B1E39}" dt="2022-06-21T15:00:04.993" v="2172"/>
          <ac:spMkLst>
            <pc:docMk/>
            <pc:sldMk cId="2278483429" sldId="297"/>
            <ac:spMk id="68" creationId="{C10AF474-3435-49DD-B5BD-02864074A1BC}"/>
          </ac:spMkLst>
        </pc:spChg>
        <pc:spChg chg="mod">
          <ac:chgData name="Trann Duyy" userId="b9847109-b7a2-48da-a9e7-0389a278ed45" providerId="ADAL" clId="{759D629A-CC5A-453C-B797-19233B4B1E39}" dt="2022-06-21T15:00:04.993" v="2172"/>
          <ac:spMkLst>
            <pc:docMk/>
            <pc:sldMk cId="2278483429" sldId="297"/>
            <ac:spMk id="69" creationId="{7774962B-5D20-47F0-8A5F-14201D454159}"/>
          </ac:spMkLst>
        </pc:spChg>
        <pc:spChg chg="mod">
          <ac:chgData name="Trann Duyy" userId="b9847109-b7a2-48da-a9e7-0389a278ed45" providerId="ADAL" clId="{759D629A-CC5A-453C-B797-19233B4B1E39}" dt="2022-06-21T15:00:04.993" v="2172"/>
          <ac:spMkLst>
            <pc:docMk/>
            <pc:sldMk cId="2278483429" sldId="297"/>
            <ac:spMk id="70" creationId="{10A9DBC4-85C0-44E7-B975-78688B698BCE}"/>
          </ac:spMkLst>
        </pc:spChg>
        <pc:spChg chg="mod">
          <ac:chgData name="Trann Duyy" userId="b9847109-b7a2-48da-a9e7-0389a278ed45" providerId="ADAL" clId="{759D629A-CC5A-453C-B797-19233B4B1E39}" dt="2022-06-21T15:00:04.993" v="2172"/>
          <ac:spMkLst>
            <pc:docMk/>
            <pc:sldMk cId="2278483429" sldId="297"/>
            <ac:spMk id="71" creationId="{7841C212-55BE-4B82-B140-EF042B66E8F9}"/>
          </ac:spMkLst>
        </pc:spChg>
        <pc:spChg chg="mod">
          <ac:chgData name="Trann Duyy" userId="b9847109-b7a2-48da-a9e7-0389a278ed45" providerId="ADAL" clId="{759D629A-CC5A-453C-B797-19233B4B1E39}" dt="2022-06-21T15:00:04.993" v="2172"/>
          <ac:spMkLst>
            <pc:docMk/>
            <pc:sldMk cId="2278483429" sldId="297"/>
            <ac:spMk id="72" creationId="{23B81365-7207-42EC-BA20-15E3B85631DC}"/>
          </ac:spMkLst>
        </pc:spChg>
        <pc:spChg chg="mod">
          <ac:chgData name="Trann Duyy" userId="b9847109-b7a2-48da-a9e7-0389a278ed45" providerId="ADAL" clId="{759D629A-CC5A-453C-B797-19233B4B1E39}" dt="2022-06-21T15:00:04.993" v="2172"/>
          <ac:spMkLst>
            <pc:docMk/>
            <pc:sldMk cId="2278483429" sldId="297"/>
            <ac:spMk id="74" creationId="{7C56CFBF-7E35-413B-BD36-34326B7B3E1C}"/>
          </ac:spMkLst>
        </pc:spChg>
        <pc:spChg chg="mod">
          <ac:chgData name="Trann Duyy" userId="b9847109-b7a2-48da-a9e7-0389a278ed45" providerId="ADAL" clId="{759D629A-CC5A-453C-B797-19233B4B1E39}" dt="2022-06-21T15:00:04.993" v="2172"/>
          <ac:spMkLst>
            <pc:docMk/>
            <pc:sldMk cId="2278483429" sldId="297"/>
            <ac:spMk id="75" creationId="{25501D71-810A-4332-8B59-3847155951AC}"/>
          </ac:spMkLst>
        </pc:spChg>
        <pc:spChg chg="mod">
          <ac:chgData name="Trann Duyy" userId="b9847109-b7a2-48da-a9e7-0389a278ed45" providerId="ADAL" clId="{759D629A-CC5A-453C-B797-19233B4B1E39}" dt="2022-06-21T15:00:04.993" v="2172"/>
          <ac:spMkLst>
            <pc:docMk/>
            <pc:sldMk cId="2278483429" sldId="297"/>
            <ac:spMk id="76" creationId="{856C3E8A-02FA-4818-86FA-533DF01CCFDC}"/>
          </ac:spMkLst>
        </pc:spChg>
        <pc:spChg chg="mod">
          <ac:chgData name="Trann Duyy" userId="b9847109-b7a2-48da-a9e7-0389a278ed45" providerId="ADAL" clId="{759D629A-CC5A-453C-B797-19233B4B1E39}" dt="2022-06-21T15:00:04.993" v="2172"/>
          <ac:spMkLst>
            <pc:docMk/>
            <pc:sldMk cId="2278483429" sldId="297"/>
            <ac:spMk id="77" creationId="{08059D16-9B50-4C36-B4DE-FF22303CC870}"/>
          </ac:spMkLst>
        </pc:spChg>
        <pc:spChg chg="mod">
          <ac:chgData name="Trann Duyy" userId="b9847109-b7a2-48da-a9e7-0389a278ed45" providerId="ADAL" clId="{759D629A-CC5A-453C-B797-19233B4B1E39}" dt="2022-06-21T15:00:04.993" v="2172"/>
          <ac:spMkLst>
            <pc:docMk/>
            <pc:sldMk cId="2278483429" sldId="297"/>
            <ac:spMk id="78" creationId="{B46E2F3F-1BFB-4383-BBA8-F08635C56FEE}"/>
          </ac:spMkLst>
        </pc:spChg>
        <pc:spChg chg="mod">
          <ac:chgData name="Trann Duyy" userId="b9847109-b7a2-48da-a9e7-0389a278ed45" providerId="ADAL" clId="{759D629A-CC5A-453C-B797-19233B4B1E39}" dt="2022-06-21T15:00:04.993" v="2172"/>
          <ac:spMkLst>
            <pc:docMk/>
            <pc:sldMk cId="2278483429" sldId="297"/>
            <ac:spMk id="79" creationId="{37DC3479-91EF-4EED-ABE7-9B1A3A33C2FF}"/>
          </ac:spMkLst>
        </pc:spChg>
        <pc:spChg chg="mod">
          <ac:chgData name="Trann Duyy" userId="b9847109-b7a2-48da-a9e7-0389a278ed45" providerId="ADAL" clId="{759D629A-CC5A-453C-B797-19233B4B1E39}" dt="2022-06-21T15:00:04.993" v="2172"/>
          <ac:spMkLst>
            <pc:docMk/>
            <pc:sldMk cId="2278483429" sldId="297"/>
            <ac:spMk id="81" creationId="{6B5031CF-87A5-43F4-A677-E1A32FDD554E}"/>
          </ac:spMkLst>
        </pc:spChg>
        <pc:spChg chg="mod">
          <ac:chgData name="Trann Duyy" userId="b9847109-b7a2-48da-a9e7-0389a278ed45" providerId="ADAL" clId="{759D629A-CC5A-453C-B797-19233B4B1E39}" dt="2022-06-21T15:00:04.993" v="2172"/>
          <ac:spMkLst>
            <pc:docMk/>
            <pc:sldMk cId="2278483429" sldId="297"/>
            <ac:spMk id="82" creationId="{32A9D08B-DC00-42D3-A5B7-D0F3F38AA32E}"/>
          </ac:spMkLst>
        </pc:spChg>
        <pc:spChg chg="mod">
          <ac:chgData name="Trann Duyy" userId="b9847109-b7a2-48da-a9e7-0389a278ed45" providerId="ADAL" clId="{759D629A-CC5A-453C-B797-19233B4B1E39}" dt="2022-06-21T15:00:04.993" v="2172"/>
          <ac:spMkLst>
            <pc:docMk/>
            <pc:sldMk cId="2278483429" sldId="297"/>
            <ac:spMk id="83" creationId="{BCB00C62-CD65-41BC-B11F-25A1331FEAB8}"/>
          </ac:spMkLst>
        </pc:spChg>
        <pc:spChg chg="mod">
          <ac:chgData name="Trann Duyy" userId="b9847109-b7a2-48da-a9e7-0389a278ed45" providerId="ADAL" clId="{759D629A-CC5A-453C-B797-19233B4B1E39}" dt="2022-06-21T15:00:04.993" v="2172"/>
          <ac:spMkLst>
            <pc:docMk/>
            <pc:sldMk cId="2278483429" sldId="297"/>
            <ac:spMk id="84" creationId="{687194B7-7B45-4CB7-B6B2-11D9791FDBAE}"/>
          </ac:spMkLst>
        </pc:spChg>
        <pc:spChg chg="mod">
          <ac:chgData name="Trann Duyy" userId="b9847109-b7a2-48da-a9e7-0389a278ed45" providerId="ADAL" clId="{759D629A-CC5A-453C-B797-19233B4B1E39}" dt="2022-06-21T15:00:04.993" v="2172"/>
          <ac:spMkLst>
            <pc:docMk/>
            <pc:sldMk cId="2278483429" sldId="297"/>
            <ac:spMk id="85" creationId="{93C467F7-1057-4E57-BFC2-85B9E9BE8B72}"/>
          </ac:spMkLst>
        </pc:spChg>
        <pc:spChg chg="mod">
          <ac:chgData name="Trann Duyy" userId="b9847109-b7a2-48da-a9e7-0389a278ed45" providerId="ADAL" clId="{759D629A-CC5A-453C-B797-19233B4B1E39}" dt="2022-06-21T15:00:04.993" v="2172"/>
          <ac:spMkLst>
            <pc:docMk/>
            <pc:sldMk cId="2278483429" sldId="297"/>
            <ac:spMk id="86" creationId="{B1DF2511-33B2-4522-9348-936F85FC554F}"/>
          </ac:spMkLst>
        </pc:spChg>
        <pc:spChg chg="add del mod">
          <ac:chgData name="Trann Duyy" userId="b9847109-b7a2-48da-a9e7-0389a278ed45" providerId="ADAL" clId="{759D629A-CC5A-453C-B797-19233B4B1E39}" dt="2022-06-21T15:00:09.447" v="2173"/>
          <ac:spMkLst>
            <pc:docMk/>
            <pc:sldMk cId="2278483429" sldId="297"/>
            <ac:spMk id="87" creationId="{164DAA5D-02DC-4FF3-9B01-931E057F17C9}"/>
          </ac:spMkLst>
        </pc:spChg>
        <pc:spChg chg="add del mod">
          <ac:chgData name="Trann Duyy" userId="b9847109-b7a2-48da-a9e7-0389a278ed45" providerId="ADAL" clId="{759D629A-CC5A-453C-B797-19233B4B1E39}" dt="2022-06-21T15:00:09.447" v="2173"/>
          <ac:spMkLst>
            <pc:docMk/>
            <pc:sldMk cId="2278483429" sldId="297"/>
            <ac:spMk id="88" creationId="{9E0304C0-B2A4-4A8B-A1F2-AB27DCB03C62}"/>
          </ac:spMkLst>
        </pc:spChg>
        <pc:spChg chg="add del mod">
          <ac:chgData name="Trann Duyy" userId="b9847109-b7a2-48da-a9e7-0389a278ed45" providerId="ADAL" clId="{759D629A-CC5A-453C-B797-19233B4B1E39}" dt="2022-06-21T15:00:09.447" v="2173"/>
          <ac:spMkLst>
            <pc:docMk/>
            <pc:sldMk cId="2278483429" sldId="297"/>
            <ac:spMk id="89" creationId="{A7436067-CF3D-4E39-9FA4-7DD0D0EC5792}"/>
          </ac:spMkLst>
        </pc:spChg>
        <pc:spChg chg="add del mod">
          <ac:chgData name="Trann Duyy" userId="b9847109-b7a2-48da-a9e7-0389a278ed45" providerId="ADAL" clId="{759D629A-CC5A-453C-B797-19233B4B1E39}" dt="2022-06-21T15:00:09.447" v="2173"/>
          <ac:spMkLst>
            <pc:docMk/>
            <pc:sldMk cId="2278483429" sldId="297"/>
            <ac:spMk id="90" creationId="{EDCF5C91-8641-44A7-928B-D2ACDB3AAA96}"/>
          </ac:spMkLst>
        </pc:spChg>
        <pc:spChg chg="add del mod">
          <ac:chgData name="Trann Duyy" userId="b9847109-b7a2-48da-a9e7-0389a278ed45" providerId="ADAL" clId="{759D629A-CC5A-453C-B797-19233B4B1E39}" dt="2022-06-21T15:00:09.447" v="2173"/>
          <ac:spMkLst>
            <pc:docMk/>
            <pc:sldMk cId="2278483429" sldId="297"/>
            <ac:spMk id="91" creationId="{5AA55880-AFFF-4C58-8D31-5F6B266F1E2A}"/>
          </ac:spMkLst>
        </pc:spChg>
        <pc:spChg chg="add del mod">
          <ac:chgData name="Trann Duyy" userId="b9847109-b7a2-48da-a9e7-0389a278ed45" providerId="ADAL" clId="{759D629A-CC5A-453C-B797-19233B4B1E39}" dt="2022-06-21T15:00:09.447" v="2173"/>
          <ac:spMkLst>
            <pc:docMk/>
            <pc:sldMk cId="2278483429" sldId="297"/>
            <ac:spMk id="92" creationId="{BA7193E6-6819-4246-B3A5-3349AE8C61E0}"/>
          </ac:spMkLst>
        </pc:spChg>
        <pc:spChg chg="add del mod">
          <ac:chgData name="Trann Duyy" userId="b9847109-b7a2-48da-a9e7-0389a278ed45" providerId="ADAL" clId="{759D629A-CC5A-453C-B797-19233B4B1E39}" dt="2022-06-21T15:00:09.447" v="2173"/>
          <ac:spMkLst>
            <pc:docMk/>
            <pc:sldMk cId="2278483429" sldId="297"/>
            <ac:spMk id="93" creationId="{06456135-8458-444A-8BC1-5C97CA4E066F}"/>
          </ac:spMkLst>
        </pc:spChg>
        <pc:spChg chg="add del mod">
          <ac:chgData name="Trann Duyy" userId="b9847109-b7a2-48da-a9e7-0389a278ed45" providerId="ADAL" clId="{759D629A-CC5A-453C-B797-19233B4B1E39}" dt="2022-06-21T15:00:09.447" v="2173"/>
          <ac:spMkLst>
            <pc:docMk/>
            <pc:sldMk cId="2278483429" sldId="297"/>
            <ac:spMk id="94" creationId="{9AE80241-7BCE-4C70-93F1-79296940381E}"/>
          </ac:spMkLst>
        </pc:spChg>
        <pc:spChg chg="add del mod">
          <ac:chgData name="Trann Duyy" userId="b9847109-b7a2-48da-a9e7-0389a278ed45" providerId="ADAL" clId="{759D629A-CC5A-453C-B797-19233B4B1E39}" dt="2022-06-21T15:00:09.447" v="2173"/>
          <ac:spMkLst>
            <pc:docMk/>
            <pc:sldMk cId="2278483429" sldId="297"/>
            <ac:spMk id="95" creationId="{DF033CF3-174A-4BB5-856E-E25F02793F61}"/>
          </ac:spMkLst>
        </pc:spChg>
        <pc:spChg chg="add del mod">
          <ac:chgData name="Trann Duyy" userId="b9847109-b7a2-48da-a9e7-0389a278ed45" providerId="ADAL" clId="{759D629A-CC5A-453C-B797-19233B4B1E39}" dt="2022-06-21T15:00:09.447" v="2173"/>
          <ac:spMkLst>
            <pc:docMk/>
            <pc:sldMk cId="2278483429" sldId="297"/>
            <ac:spMk id="96" creationId="{0787334F-29BA-48C0-B5F9-CDA2AFEDB2ED}"/>
          </ac:spMkLst>
        </pc:spChg>
        <pc:spChg chg="add del mod">
          <ac:chgData name="Trann Duyy" userId="b9847109-b7a2-48da-a9e7-0389a278ed45" providerId="ADAL" clId="{759D629A-CC5A-453C-B797-19233B4B1E39}" dt="2022-06-21T15:00:09.447" v="2173"/>
          <ac:spMkLst>
            <pc:docMk/>
            <pc:sldMk cId="2278483429" sldId="297"/>
            <ac:spMk id="97" creationId="{7159C194-7F3B-4F21-84BF-9FE3C03BDDDE}"/>
          </ac:spMkLst>
        </pc:spChg>
        <pc:spChg chg="add del mod">
          <ac:chgData name="Trann Duyy" userId="b9847109-b7a2-48da-a9e7-0389a278ed45" providerId="ADAL" clId="{759D629A-CC5A-453C-B797-19233B4B1E39}" dt="2022-06-21T15:00:09.447" v="2173"/>
          <ac:spMkLst>
            <pc:docMk/>
            <pc:sldMk cId="2278483429" sldId="297"/>
            <ac:spMk id="98" creationId="{4E9D49D4-052D-4ADD-A6C9-A31F0301E142}"/>
          </ac:spMkLst>
        </pc:spChg>
        <pc:spChg chg="mod">
          <ac:chgData name="Trann Duyy" userId="b9847109-b7a2-48da-a9e7-0389a278ed45" providerId="ADAL" clId="{759D629A-CC5A-453C-B797-19233B4B1E39}" dt="2022-06-21T15:00:36.617" v="2175" actId="1076"/>
          <ac:spMkLst>
            <pc:docMk/>
            <pc:sldMk cId="2278483429" sldId="297"/>
            <ac:spMk id="100" creationId="{91551D94-B184-48A0-98FE-DAAAB8FE30F1}"/>
          </ac:spMkLst>
        </pc:spChg>
        <pc:spChg chg="mod">
          <ac:chgData name="Trann Duyy" userId="b9847109-b7a2-48da-a9e7-0389a278ed45" providerId="ADAL" clId="{759D629A-CC5A-453C-B797-19233B4B1E39}" dt="2022-06-21T15:02:24.968" v="2291" actId="1076"/>
          <ac:spMkLst>
            <pc:docMk/>
            <pc:sldMk cId="2278483429" sldId="297"/>
            <ac:spMk id="101" creationId="{C14BCC92-C923-4115-998A-9415AEC5CD09}"/>
          </ac:spMkLst>
        </pc:spChg>
        <pc:spChg chg="mod">
          <ac:chgData name="Trann Duyy" userId="b9847109-b7a2-48da-a9e7-0389a278ed45" providerId="ADAL" clId="{759D629A-CC5A-453C-B797-19233B4B1E39}" dt="2022-06-21T15:00:36.617" v="2175" actId="1076"/>
          <ac:spMkLst>
            <pc:docMk/>
            <pc:sldMk cId="2278483429" sldId="297"/>
            <ac:spMk id="103" creationId="{6265E37C-7756-4199-A841-942A31E23BEC}"/>
          </ac:spMkLst>
        </pc:spChg>
        <pc:spChg chg="mod">
          <ac:chgData name="Trann Duyy" userId="b9847109-b7a2-48da-a9e7-0389a278ed45" providerId="ADAL" clId="{759D629A-CC5A-453C-B797-19233B4B1E39}" dt="2022-06-21T15:00:36.617" v="2175" actId="1076"/>
          <ac:spMkLst>
            <pc:docMk/>
            <pc:sldMk cId="2278483429" sldId="297"/>
            <ac:spMk id="104" creationId="{D33DFC80-EE4F-4A92-81DC-AFE7CD5D6691}"/>
          </ac:spMkLst>
        </pc:spChg>
        <pc:spChg chg="add mod">
          <ac:chgData name="Trann Duyy" userId="b9847109-b7a2-48da-a9e7-0389a278ed45" providerId="ADAL" clId="{759D629A-CC5A-453C-B797-19233B4B1E39}" dt="2022-06-21T15:00:36.617" v="2175" actId="1076"/>
          <ac:spMkLst>
            <pc:docMk/>
            <pc:sldMk cId="2278483429" sldId="297"/>
            <ac:spMk id="105" creationId="{0C54B07E-AE93-4962-B1D9-8F660C4C81FE}"/>
          </ac:spMkLst>
        </pc:spChg>
        <pc:spChg chg="add mod">
          <ac:chgData name="Trann Duyy" userId="b9847109-b7a2-48da-a9e7-0389a278ed45" providerId="ADAL" clId="{759D629A-CC5A-453C-B797-19233B4B1E39}" dt="2022-06-21T15:00:36.617" v="2175" actId="1076"/>
          <ac:spMkLst>
            <pc:docMk/>
            <pc:sldMk cId="2278483429" sldId="297"/>
            <ac:spMk id="106" creationId="{12154788-0946-45CF-981F-075D4DDBFDC0}"/>
          </ac:spMkLst>
        </pc:spChg>
        <pc:spChg chg="add mod">
          <ac:chgData name="Trann Duyy" userId="b9847109-b7a2-48da-a9e7-0389a278ed45" providerId="ADAL" clId="{759D629A-CC5A-453C-B797-19233B4B1E39}" dt="2022-06-21T15:00:36.617" v="2175" actId="1076"/>
          <ac:spMkLst>
            <pc:docMk/>
            <pc:sldMk cId="2278483429" sldId="297"/>
            <ac:spMk id="107" creationId="{181B2688-A2DC-4577-A300-48B8580793AC}"/>
          </ac:spMkLst>
        </pc:spChg>
        <pc:spChg chg="add mod">
          <ac:chgData name="Trann Duyy" userId="b9847109-b7a2-48da-a9e7-0389a278ed45" providerId="ADAL" clId="{759D629A-CC5A-453C-B797-19233B4B1E39}" dt="2022-06-21T15:00:36.617" v="2175" actId="1076"/>
          <ac:spMkLst>
            <pc:docMk/>
            <pc:sldMk cId="2278483429" sldId="297"/>
            <ac:spMk id="108" creationId="{D9F864BB-207F-4CC4-A030-5ACF57C2B3D4}"/>
          </ac:spMkLst>
        </pc:spChg>
        <pc:spChg chg="add mod">
          <ac:chgData name="Trann Duyy" userId="b9847109-b7a2-48da-a9e7-0389a278ed45" providerId="ADAL" clId="{759D629A-CC5A-453C-B797-19233B4B1E39}" dt="2022-06-21T15:00:36.617" v="2175" actId="1076"/>
          <ac:spMkLst>
            <pc:docMk/>
            <pc:sldMk cId="2278483429" sldId="297"/>
            <ac:spMk id="109" creationId="{60CCDF9A-7750-4C19-A62F-AD1B28A559D9}"/>
          </ac:spMkLst>
        </pc:spChg>
        <pc:spChg chg="add mod">
          <ac:chgData name="Trann Duyy" userId="b9847109-b7a2-48da-a9e7-0389a278ed45" providerId="ADAL" clId="{759D629A-CC5A-453C-B797-19233B4B1E39}" dt="2022-06-21T15:00:36.617" v="2175" actId="1076"/>
          <ac:spMkLst>
            <pc:docMk/>
            <pc:sldMk cId="2278483429" sldId="297"/>
            <ac:spMk id="110" creationId="{02DED752-F2C9-463B-B47D-F172F3C7E746}"/>
          </ac:spMkLst>
        </pc:spChg>
        <pc:spChg chg="add mod">
          <ac:chgData name="Trann Duyy" userId="b9847109-b7a2-48da-a9e7-0389a278ed45" providerId="ADAL" clId="{759D629A-CC5A-453C-B797-19233B4B1E39}" dt="2022-06-21T15:00:36.617" v="2175" actId="1076"/>
          <ac:spMkLst>
            <pc:docMk/>
            <pc:sldMk cId="2278483429" sldId="297"/>
            <ac:spMk id="111" creationId="{813B616C-9514-49C9-ABB8-9B9240F2DF33}"/>
          </ac:spMkLst>
        </pc:spChg>
        <pc:spChg chg="add mod">
          <ac:chgData name="Trann Duyy" userId="b9847109-b7a2-48da-a9e7-0389a278ed45" providerId="ADAL" clId="{759D629A-CC5A-453C-B797-19233B4B1E39}" dt="2022-06-21T15:00:36.617" v="2175" actId="1076"/>
          <ac:spMkLst>
            <pc:docMk/>
            <pc:sldMk cId="2278483429" sldId="297"/>
            <ac:spMk id="112" creationId="{5354F50C-508F-46BF-9292-4F6014172038}"/>
          </ac:spMkLst>
        </pc:spChg>
        <pc:spChg chg="add mod">
          <ac:chgData name="Trann Duyy" userId="b9847109-b7a2-48da-a9e7-0389a278ed45" providerId="ADAL" clId="{759D629A-CC5A-453C-B797-19233B4B1E39}" dt="2022-06-21T15:00:36.617" v="2175" actId="1076"/>
          <ac:spMkLst>
            <pc:docMk/>
            <pc:sldMk cId="2278483429" sldId="297"/>
            <ac:spMk id="113" creationId="{9BD6D5B5-B7C1-4F7D-B008-F31220FC68AF}"/>
          </ac:spMkLst>
        </pc:spChg>
        <pc:spChg chg="add mod">
          <ac:chgData name="Trann Duyy" userId="b9847109-b7a2-48da-a9e7-0389a278ed45" providerId="ADAL" clId="{759D629A-CC5A-453C-B797-19233B4B1E39}" dt="2022-06-21T15:00:36.617" v="2175" actId="1076"/>
          <ac:spMkLst>
            <pc:docMk/>
            <pc:sldMk cId="2278483429" sldId="297"/>
            <ac:spMk id="114" creationId="{D5537F11-3F97-473F-B299-A14CBA9DCD56}"/>
          </ac:spMkLst>
        </pc:spChg>
        <pc:spChg chg="add mod">
          <ac:chgData name="Trann Duyy" userId="b9847109-b7a2-48da-a9e7-0389a278ed45" providerId="ADAL" clId="{759D629A-CC5A-453C-B797-19233B4B1E39}" dt="2022-06-21T15:00:36.617" v="2175" actId="1076"/>
          <ac:spMkLst>
            <pc:docMk/>
            <pc:sldMk cId="2278483429" sldId="297"/>
            <ac:spMk id="115" creationId="{6B10968B-B756-4ADF-AF9E-B4CD5F0075CB}"/>
          </ac:spMkLst>
        </pc:spChg>
        <pc:spChg chg="add mod">
          <ac:chgData name="Trann Duyy" userId="b9847109-b7a2-48da-a9e7-0389a278ed45" providerId="ADAL" clId="{759D629A-CC5A-453C-B797-19233B4B1E39}" dt="2022-06-21T15:00:36.617" v="2175" actId="1076"/>
          <ac:spMkLst>
            <pc:docMk/>
            <pc:sldMk cId="2278483429" sldId="297"/>
            <ac:spMk id="116" creationId="{12FED1D9-09C6-4C4C-A586-1EF30A319DEC}"/>
          </ac:spMkLst>
        </pc:spChg>
        <pc:spChg chg="add mod">
          <ac:chgData name="Trann Duyy" userId="b9847109-b7a2-48da-a9e7-0389a278ed45" providerId="ADAL" clId="{759D629A-CC5A-453C-B797-19233B4B1E39}" dt="2022-06-21T15:00:36.617" v="2175" actId="1076"/>
          <ac:spMkLst>
            <pc:docMk/>
            <pc:sldMk cId="2278483429" sldId="297"/>
            <ac:spMk id="117" creationId="{1F7BF409-A1F1-4EB4-A91E-EC186BF9D942}"/>
          </ac:spMkLst>
        </pc:spChg>
        <pc:spChg chg="add mod">
          <ac:chgData name="Trann Duyy" userId="b9847109-b7a2-48da-a9e7-0389a278ed45" providerId="ADAL" clId="{759D629A-CC5A-453C-B797-19233B4B1E39}" dt="2022-06-21T15:00:36.617" v="2175" actId="1076"/>
          <ac:spMkLst>
            <pc:docMk/>
            <pc:sldMk cId="2278483429" sldId="297"/>
            <ac:spMk id="118" creationId="{2994E181-ADD3-478B-A490-C864E1A2F02F}"/>
          </ac:spMkLst>
        </pc:spChg>
        <pc:spChg chg="add mod">
          <ac:chgData name="Trann Duyy" userId="b9847109-b7a2-48da-a9e7-0389a278ed45" providerId="ADAL" clId="{759D629A-CC5A-453C-B797-19233B4B1E39}" dt="2022-06-21T15:00:36.617" v="2175" actId="1076"/>
          <ac:spMkLst>
            <pc:docMk/>
            <pc:sldMk cId="2278483429" sldId="297"/>
            <ac:spMk id="119" creationId="{BDF7FBF0-32D0-4D4D-8AFA-122101A5E643}"/>
          </ac:spMkLst>
        </pc:spChg>
        <pc:spChg chg="add mod">
          <ac:chgData name="Trann Duyy" userId="b9847109-b7a2-48da-a9e7-0389a278ed45" providerId="ADAL" clId="{759D629A-CC5A-453C-B797-19233B4B1E39}" dt="2022-06-21T15:00:36.617" v="2175" actId="1076"/>
          <ac:spMkLst>
            <pc:docMk/>
            <pc:sldMk cId="2278483429" sldId="297"/>
            <ac:spMk id="120" creationId="{67227FD5-ACE4-4F96-8612-3C505F1000B3}"/>
          </ac:spMkLst>
        </pc:spChg>
        <pc:spChg chg="add mod">
          <ac:chgData name="Trann Duyy" userId="b9847109-b7a2-48da-a9e7-0389a278ed45" providerId="ADAL" clId="{759D629A-CC5A-453C-B797-19233B4B1E39}" dt="2022-06-21T15:00:36.617" v="2175" actId="1076"/>
          <ac:spMkLst>
            <pc:docMk/>
            <pc:sldMk cId="2278483429" sldId="297"/>
            <ac:spMk id="121" creationId="{00FCC4E4-E8CF-4476-B8C5-CE48EA0B4CE9}"/>
          </ac:spMkLst>
        </pc:spChg>
        <pc:spChg chg="add mod">
          <ac:chgData name="Trann Duyy" userId="b9847109-b7a2-48da-a9e7-0389a278ed45" providerId="ADAL" clId="{759D629A-CC5A-453C-B797-19233B4B1E39}" dt="2022-06-21T15:00:36.617" v="2175" actId="1076"/>
          <ac:spMkLst>
            <pc:docMk/>
            <pc:sldMk cId="2278483429" sldId="297"/>
            <ac:spMk id="122" creationId="{241B227D-F6FD-4682-AE63-F90817E7F425}"/>
          </ac:spMkLst>
        </pc:spChg>
        <pc:spChg chg="add mod">
          <ac:chgData name="Trann Duyy" userId="b9847109-b7a2-48da-a9e7-0389a278ed45" providerId="ADAL" clId="{759D629A-CC5A-453C-B797-19233B4B1E39}" dt="2022-06-21T15:00:36.617" v="2175" actId="1076"/>
          <ac:spMkLst>
            <pc:docMk/>
            <pc:sldMk cId="2278483429" sldId="297"/>
            <ac:spMk id="123" creationId="{D04A1E12-34FC-45AB-B71F-A9EBC3B61C49}"/>
          </ac:spMkLst>
        </pc:spChg>
        <pc:spChg chg="add mod">
          <ac:chgData name="Trann Duyy" userId="b9847109-b7a2-48da-a9e7-0389a278ed45" providerId="ADAL" clId="{759D629A-CC5A-453C-B797-19233B4B1E39}" dt="2022-06-21T15:00:36.617" v="2175" actId="1076"/>
          <ac:spMkLst>
            <pc:docMk/>
            <pc:sldMk cId="2278483429" sldId="297"/>
            <ac:spMk id="124" creationId="{C8813398-5EF9-438B-970B-305135A7D634}"/>
          </ac:spMkLst>
        </pc:spChg>
        <pc:spChg chg="add mod">
          <ac:chgData name="Trann Duyy" userId="b9847109-b7a2-48da-a9e7-0389a278ed45" providerId="ADAL" clId="{759D629A-CC5A-453C-B797-19233B4B1E39}" dt="2022-06-21T15:00:36.617" v="2175" actId="1076"/>
          <ac:spMkLst>
            <pc:docMk/>
            <pc:sldMk cId="2278483429" sldId="297"/>
            <ac:spMk id="125" creationId="{9D66716B-9E0D-4C55-A83B-D3AFD0807217}"/>
          </ac:spMkLst>
        </pc:spChg>
        <pc:spChg chg="add mod">
          <ac:chgData name="Trann Duyy" userId="b9847109-b7a2-48da-a9e7-0389a278ed45" providerId="ADAL" clId="{759D629A-CC5A-453C-B797-19233B4B1E39}" dt="2022-06-21T15:00:36.617" v="2175" actId="1076"/>
          <ac:spMkLst>
            <pc:docMk/>
            <pc:sldMk cId="2278483429" sldId="297"/>
            <ac:spMk id="126" creationId="{4DD662A8-AA45-4B0A-9F0E-6E2D90C40F7B}"/>
          </ac:spMkLst>
        </pc:spChg>
        <pc:spChg chg="add mod">
          <ac:chgData name="Trann Duyy" userId="b9847109-b7a2-48da-a9e7-0389a278ed45" providerId="ADAL" clId="{759D629A-CC5A-453C-B797-19233B4B1E39}" dt="2022-06-21T15:00:36.617" v="2175" actId="1076"/>
          <ac:spMkLst>
            <pc:docMk/>
            <pc:sldMk cId="2278483429" sldId="297"/>
            <ac:spMk id="127" creationId="{DA9E00CB-4683-4649-ADA7-EA914D3E108D}"/>
          </ac:spMkLst>
        </pc:spChg>
        <pc:spChg chg="add mod">
          <ac:chgData name="Trann Duyy" userId="b9847109-b7a2-48da-a9e7-0389a278ed45" providerId="ADAL" clId="{759D629A-CC5A-453C-B797-19233B4B1E39}" dt="2022-06-21T15:00:36.617" v="2175" actId="1076"/>
          <ac:spMkLst>
            <pc:docMk/>
            <pc:sldMk cId="2278483429" sldId="297"/>
            <ac:spMk id="128" creationId="{A24A5EBD-59CE-4CA9-A889-82CE01522A73}"/>
          </ac:spMkLst>
        </pc:spChg>
        <pc:spChg chg="mod">
          <ac:chgData name="Trann Duyy" userId="b9847109-b7a2-48da-a9e7-0389a278ed45" providerId="ADAL" clId="{759D629A-CC5A-453C-B797-19233B4B1E39}" dt="2022-06-21T15:00:36.617" v="2175" actId="1076"/>
          <ac:spMkLst>
            <pc:docMk/>
            <pc:sldMk cId="2278483429" sldId="297"/>
            <ac:spMk id="130" creationId="{B222B4E1-8329-4FC3-99C3-A2CE69808563}"/>
          </ac:spMkLst>
        </pc:spChg>
        <pc:spChg chg="mod">
          <ac:chgData name="Trann Duyy" userId="b9847109-b7a2-48da-a9e7-0389a278ed45" providerId="ADAL" clId="{759D629A-CC5A-453C-B797-19233B4B1E39}" dt="2022-06-21T15:00:36.617" v="2175" actId="1076"/>
          <ac:spMkLst>
            <pc:docMk/>
            <pc:sldMk cId="2278483429" sldId="297"/>
            <ac:spMk id="131" creationId="{C3947C51-D611-43B4-A14D-A756084C920C}"/>
          </ac:spMkLst>
        </pc:spChg>
        <pc:spChg chg="add mod">
          <ac:chgData name="Trann Duyy" userId="b9847109-b7a2-48da-a9e7-0389a278ed45" providerId="ADAL" clId="{759D629A-CC5A-453C-B797-19233B4B1E39}" dt="2022-06-21T15:00:36.617" v="2175" actId="1076"/>
          <ac:spMkLst>
            <pc:docMk/>
            <pc:sldMk cId="2278483429" sldId="297"/>
            <ac:spMk id="132" creationId="{53D8A747-1074-46C2-A969-05605D779163}"/>
          </ac:spMkLst>
        </pc:spChg>
        <pc:spChg chg="add mod">
          <ac:chgData name="Trann Duyy" userId="b9847109-b7a2-48da-a9e7-0389a278ed45" providerId="ADAL" clId="{759D629A-CC5A-453C-B797-19233B4B1E39}" dt="2022-06-21T15:00:36.617" v="2175" actId="1076"/>
          <ac:spMkLst>
            <pc:docMk/>
            <pc:sldMk cId="2278483429" sldId="297"/>
            <ac:spMk id="133" creationId="{4B23DE6A-6CF7-4590-AA4B-AA2A3A0FFB85}"/>
          </ac:spMkLst>
        </pc:spChg>
        <pc:spChg chg="add mod">
          <ac:chgData name="Trann Duyy" userId="b9847109-b7a2-48da-a9e7-0389a278ed45" providerId="ADAL" clId="{759D629A-CC5A-453C-B797-19233B4B1E39}" dt="2022-06-21T15:00:36.617" v="2175" actId="1076"/>
          <ac:spMkLst>
            <pc:docMk/>
            <pc:sldMk cId="2278483429" sldId="297"/>
            <ac:spMk id="134" creationId="{05CCD3A2-625E-43A3-BBCF-4DC2C6FE330E}"/>
          </ac:spMkLst>
        </pc:spChg>
        <pc:spChg chg="mod">
          <ac:chgData name="Trann Duyy" userId="b9847109-b7a2-48da-a9e7-0389a278ed45" providerId="ADAL" clId="{759D629A-CC5A-453C-B797-19233B4B1E39}" dt="2022-06-21T15:00:36.617" v="2175" actId="1076"/>
          <ac:spMkLst>
            <pc:docMk/>
            <pc:sldMk cId="2278483429" sldId="297"/>
            <ac:spMk id="136" creationId="{E37A40B6-73A9-4477-B9E6-D4EDD51E6B55}"/>
          </ac:spMkLst>
        </pc:spChg>
        <pc:spChg chg="mod">
          <ac:chgData name="Trann Duyy" userId="b9847109-b7a2-48da-a9e7-0389a278ed45" providerId="ADAL" clId="{759D629A-CC5A-453C-B797-19233B4B1E39}" dt="2022-06-21T15:00:36.617" v="2175" actId="1076"/>
          <ac:spMkLst>
            <pc:docMk/>
            <pc:sldMk cId="2278483429" sldId="297"/>
            <ac:spMk id="137" creationId="{E00E91CF-7C1D-49E5-95E7-32A58FF32AD6}"/>
          </ac:spMkLst>
        </pc:spChg>
        <pc:spChg chg="mod">
          <ac:chgData name="Trann Duyy" userId="b9847109-b7a2-48da-a9e7-0389a278ed45" providerId="ADAL" clId="{759D629A-CC5A-453C-B797-19233B4B1E39}" dt="2022-06-21T15:00:36.617" v="2175" actId="1076"/>
          <ac:spMkLst>
            <pc:docMk/>
            <pc:sldMk cId="2278483429" sldId="297"/>
            <ac:spMk id="138" creationId="{7F5C929E-1CC9-45A7-A5B7-096B0FCE4900}"/>
          </ac:spMkLst>
        </pc:spChg>
        <pc:spChg chg="mod">
          <ac:chgData name="Trann Duyy" userId="b9847109-b7a2-48da-a9e7-0389a278ed45" providerId="ADAL" clId="{759D629A-CC5A-453C-B797-19233B4B1E39}" dt="2022-06-21T15:00:36.617" v="2175" actId="1076"/>
          <ac:spMkLst>
            <pc:docMk/>
            <pc:sldMk cId="2278483429" sldId="297"/>
            <ac:spMk id="139" creationId="{91B2F7AC-AB70-4219-9FD1-C94D813D179B}"/>
          </ac:spMkLst>
        </pc:spChg>
        <pc:spChg chg="mod">
          <ac:chgData name="Trann Duyy" userId="b9847109-b7a2-48da-a9e7-0389a278ed45" providerId="ADAL" clId="{759D629A-CC5A-453C-B797-19233B4B1E39}" dt="2022-06-21T15:00:36.617" v="2175" actId="1076"/>
          <ac:spMkLst>
            <pc:docMk/>
            <pc:sldMk cId="2278483429" sldId="297"/>
            <ac:spMk id="140" creationId="{C9B51866-08A9-4F9B-B64B-AA66FD3E503E}"/>
          </ac:spMkLst>
        </pc:spChg>
        <pc:spChg chg="mod">
          <ac:chgData name="Trann Duyy" userId="b9847109-b7a2-48da-a9e7-0389a278ed45" providerId="ADAL" clId="{759D629A-CC5A-453C-B797-19233B4B1E39}" dt="2022-06-21T15:00:36.617" v="2175" actId="1076"/>
          <ac:spMkLst>
            <pc:docMk/>
            <pc:sldMk cId="2278483429" sldId="297"/>
            <ac:spMk id="141" creationId="{5389EFAE-D51B-4B76-AA45-A56F13DA3BC4}"/>
          </ac:spMkLst>
        </pc:spChg>
        <pc:spChg chg="add mod">
          <ac:chgData name="Trann Duyy" userId="b9847109-b7a2-48da-a9e7-0389a278ed45" providerId="ADAL" clId="{759D629A-CC5A-453C-B797-19233B4B1E39}" dt="2022-06-21T15:00:36.617" v="2175" actId="1076"/>
          <ac:spMkLst>
            <pc:docMk/>
            <pc:sldMk cId="2278483429" sldId="297"/>
            <ac:spMk id="142" creationId="{CDDC146B-A347-4020-B5A0-390E409A3DF5}"/>
          </ac:spMkLst>
        </pc:spChg>
        <pc:spChg chg="mod">
          <ac:chgData name="Trann Duyy" userId="b9847109-b7a2-48da-a9e7-0389a278ed45" providerId="ADAL" clId="{759D629A-CC5A-453C-B797-19233B4B1E39}" dt="2022-06-21T15:00:36.617" v="2175" actId="1076"/>
          <ac:spMkLst>
            <pc:docMk/>
            <pc:sldMk cId="2278483429" sldId="297"/>
            <ac:spMk id="144" creationId="{DA63DD60-140F-4374-ABB4-9673C68FB2AE}"/>
          </ac:spMkLst>
        </pc:spChg>
        <pc:spChg chg="mod">
          <ac:chgData name="Trann Duyy" userId="b9847109-b7a2-48da-a9e7-0389a278ed45" providerId="ADAL" clId="{759D629A-CC5A-453C-B797-19233B4B1E39}" dt="2022-06-21T15:00:36.617" v="2175" actId="1076"/>
          <ac:spMkLst>
            <pc:docMk/>
            <pc:sldMk cId="2278483429" sldId="297"/>
            <ac:spMk id="145" creationId="{B52E82CB-F324-464E-90B5-35C838B3583A}"/>
          </ac:spMkLst>
        </pc:spChg>
        <pc:spChg chg="mod">
          <ac:chgData name="Trann Duyy" userId="b9847109-b7a2-48da-a9e7-0389a278ed45" providerId="ADAL" clId="{759D629A-CC5A-453C-B797-19233B4B1E39}" dt="2022-06-21T15:00:36.617" v="2175" actId="1076"/>
          <ac:spMkLst>
            <pc:docMk/>
            <pc:sldMk cId="2278483429" sldId="297"/>
            <ac:spMk id="146" creationId="{488E52D4-C686-4891-A754-22078F5038E2}"/>
          </ac:spMkLst>
        </pc:spChg>
        <pc:spChg chg="mod">
          <ac:chgData name="Trann Duyy" userId="b9847109-b7a2-48da-a9e7-0389a278ed45" providerId="ADAL" clId="{759D629A-CC5A-453C-B797-19233B4B1E39}" dt="2022-06-21T15:00:36.617" v="2175" actId="1076"/>
          <ac:spMkLst>
            <pc:docMk/>
            <pc:sldMk cId="2278483429" sldId="297"/>
            <ac:spMk id="147" creationId="{07B412D9-6847-4B0C-A071-51D44034B539}"/>
          </ac:spMkLst>
        </pc:spChg>
        <pc:spChg chg="mod">
          <ac:chgData name="Trann Duyy" userId="b9847109-b7a2-48da-a9e7-0389a278ed45" providerId="ADAL" clId="{759D629A-CC5A-453C-B797-19233B4B1E39}" dt="2022-06-21T15:00:36.617" v="2175" actId="1076"/>
          <ac:spMkLst>
            <pc:docMk/>
            <pc:sldMk cId="2278483429" sldId="297"/>
            <ac:spMk id="148" creationId="{B432DC66-DA84-4582-84CE-8E719173C46B}"/>
          </ac:spMkLst>
        </pc:spChg>
        <pc:spChg chg="mod">
          <ac:chgData name="Trann Duyy" userId="b9847109-b7a2-48da-a9e7-0389a278ed45" providerId="ADAL" clId="{759D629A-CC5A-453C-B797-19233B4B1E39}" dt="2022-06-21T15:00:36.617" v="2175" actId="1076"/>
          <ac:spMkLst>
            <pc:docMk/>
            <pc:sldMk cId="2278483429" sldId="297"/>
            <ac:spMk id="149" creationId="{73B700DE-7737-491D-BB5B-5C203521CF57}"/>
          </ac:spMkLst>
        </pc:spChg>
        <pc:spChg chg="add mod">
          <ac:chgData name="Trann Duyy" userId="b9847109-b7a2-48da-a9e7-0389a278ed45" providerId="ADAL" clId="{759D629A-CC5A-453C-B797-19233B4B1E39}" dt="2022-06-21T15:00:36.617" v="2175" actId="1076"/>
          <ac:spMkLst>
            <pc:docMk/>
            <pc:sldMk cId="2278483429" sldId="297"/>
            <ac:spMk id="150" creationId="{D07C56F1-5974-41DB-857C-31AF5E4E6499}"/>
          </ac:spMkLst>
        </pc:spChg>
        <pc:spChg chg="mod">
          <ac:chgData name="Trann Duyy" userId="b9847109-b7a2-48da-a9e7-0389a278ed45" providerId="ADAL" clId="{759D629A-CC5A-453C-B797-19233B4B1E39}" dt="2022-06-21T15:00:36.617" v="2175" actId="1076"/>
          <ac:spMkLst>
            <pc:docMk/>
            <pc:sldMk cId="2278483429" sldId="297"/>
            <ac:spMk id="152" creationId="{3D7A5E5E-9FB5-48BE-A568-F88B6E6D2342}"/>
          </ac:spMkLst>
        </pc:spChg>
        <pc:spChg chg="mod">
          <ac:chgData name="Trann Duyy" userId="b9847109-b7a2-48da-a9e7-0389a278ed45" providerId="ADAL" clId="{759D629A-CC5A-453C-B797-19233B4B1E39}" dt="2022-06-21T15:00:36.617" v="2175" actId="1076"/>
          <ac:spMkLst>
            <pc:docMk/>
            <pc:sldMk cId="2278483429" sldId="297"/>
            <ac:spMk id="153" creationId="{42489367-E2A0-4720-A847-341A35470DA8}"/>
          </ac:spMkLst>
        </pc:spChg>
        <pc:spChg chg="mod">
          <ac:chgData name="Trann Duyy" userId="b9847109-b7a2-48da-a9e7-0389a278ed45" providerId="ADAL" clId="{759D629A-CC5A-453C-B797-19233B4B1E39}" dt="2022-06-21T15:00:36.617" v="2175" actId="1076"/>
          <ac:spMkLst>
            <pc:docMk/>
            <pc:sldMk cId="2278483429" sldId="297"/>
            <ac:spMk id="154" creationId="{149C9FFB-5204-4D44-9749-FB08B1601B51}"/>
          </ac:spMkLst>
        </pc:spChg>
        <pc:spChg chg="mod">
          <ac:chgData name="Trann Duyy" userId="b9847109-b7a2-48da-a9e7-0389a278ed45" providerId="ADAL" clId="{759D629A-CC5A-453C-B797-19233B4B1E39}" dt="2022-06-21T15:00:36.617" v="2175" actId="1076"/>
          <ac:spMkLst>
            <pc:docMk/>
            <pc:sldMk cId="2278483429" sldId="297"/>
            <ac:spMk id="155" creationId="{F5A3CADA-5F38-416A-B04C-127DA20F1746}"/>
          </ac:spMkLst>
        </pc:spChg>
        <pc:spChg chg="mod">
          <ac:chgData name="Trann Duyy" userId="b9847109-b7a2-48da-a9e7-0389a278ed45" providerId="ADAL" clId="{759D629A-CC5A-453C-B797-19233B4B1E39}" dt="2022-06-21T15:00:36.617" v="2175" actId="1076"/>
          <ac:spMkLst>
            <pc:docMk/>
            <pc:sldMk cId="2278483429" sldId="297"/>
            <ac:spMk id="156" creationId="{798C43BA-C621-46F2-B619-85EB71A59727}"/>
          </ac:spMkLst>
        </pc:spChg>
        <pc:spChg chg="mod">
          <ac:chgData name="Trann Duyy" userId="b9847109-b7a2-48da-a9e7-0389a278ed45" providerId="ADAL" clId="{759D629A-CC5A-453C-B797-19233B4B1E39}" dt="2022-06-21T15:00:36.617" v="2175" actId="1076"/>
          <ac:spMkLst>
            <pc:docMk/>
            <pc:sldMk cId="2278483429" sldId="297"/>
            <ac:spMk id="157" creationId="{246AD654-FE20-489A-8A77-06E036BEA74A}"/>
          </ac:spMkLst>
        </pc:spChg>
        <pc:spChg chg="add mod">
          <ac:chgData name="Trann Duyy" userId="b9847109-b7a2-48da-a9e7-0389a278ed45" providerId="ADAL" clId="{759D629A-CC5A-453C-B797-19233B4B1E39}" dt="2022-06-21T15:00:36.617" v="2175" actId="1076"/>
          <ac:spMkLst>
            <pc:docMk/>
            <pc:sldMk cId="2278483429" sldId="297"/>
            <ac:spMk id="158" creationId="{775EC056-5DEE-4D69-AC0B-8892B84A48FB}"/>
          </ac:spMkLst>
        </pc:spChg>
        <pc:spChg chg="add mod">
          <ac:chgData name="Trann Duyy" userId="b9847109-b7a2-48da-a9e7-0389a278ed45" providerId="ADAL" clId="{759D629A-CC5A-453C-B797-19233B4B1E39}" dt="2022-06-21T15:00:36.617" v="2175" actId="1076"/>
          <ac:spMkLst>
            <pc:docMk/>
            <pc:sldMk cId="2278483429" sldId="297"/>
            <ac:spMk id="159" creationId="{0513B9F9-B6DA-4FC1-BA91-AA27B01EC822}"/>
          </ac:spMkLst>
        </pc:spChg>
        <pc:spChg chg="add mod">
          <ac:chgData name="Trann Duyy" userId="b9847109-b7a2-48da-a9e7-0389a278ed45" providerId="ADAL" clId="{759D629A-CC5A-453C-B797-19233B4B1E39}" dt="2022-06-21T15:00:36.617" v="2175" actId="1076"/>
          <ac:spMkLst>
            <pc:docMk/>
            <pc:sldMk cId="2278483429" sldId="297"/>
            <ac:spMk id="160" creationId="{BC752666-778B-4661-B3F5-88A59F197965}"/>
          </ac:spMkLst>
        </pc:spChg>
        <pc:spChg chg="add mod">
          <ac:chgData name="Trann Duyy" userId="b9847109-b7a2-48da-a9e7-0389a278ed45" providerId="ADAL" clId="{759D629A-CC5A-453C-B797-19233B4B1E39}" dt="2022-06-21T15:00:36.617" v="2175" actId="1076"/>
          <ac:spMkLst>
            <pc:docMk/>
            <pc:sldMk cId="2278483429" sldId="297"/>
            <ac:spMk id="161" creationId="{0290163C-E20A-4E0F-A175-A075B3760D2C}"/>
          </ac:spMkLst>
        </pc:spChg>
        <pc:spChg chg="mod">
          <ac:chgData name="Trann Duyy" userId="b9847109-b7a2-48da-a9e7-0389a278ed45" providerId="ADAL" clId="{759D629A-CC5A-453C-B797-19233B4B1E39}" dt="2022-06-21T15:00:36.617" v="2175" actId="1076"/>
          <ac:spMkLst>
            <pc:docMk/>
            <pc:sldMk cId="2278483429" sldId="297"/>
            <ac:spMk id="163" creationId="{006B6E84-EFCA-4264-8475-C0B226833DBA}"/>
          </ac:spMkLst>
        </pc:spChg>
        <pc:spChg chg="mod">
          <ac:chgData name="Trann Duyy" userId="b9847109-b7a2-48da-a9e7-0389a278ed45" providerId="ADAL" clId="{759D629A-CC5A-453C-B797-19233B4B1E39}" dt="2022-06-21T15:00:36.617" v="2175" actId="1076"/>
          <ac:spMkLst>
            <pc:docMk/>
            <pc:sldMk cId="2278483429" sldId="297"/>
            <ac:spMk id="164" creationId="{AED7B002-D948-4AC6-A354-27C767308322}"/>
          </ac:spMkLst>
        </pc:spChg>
        <pc:spChg chg="mod">
          <ac:chgData name="Trann Duyy" userId="b9847109-b7a2-48da-a9e7-0389a278ed45" providerId="ADAL" clId="{759D629A-CC5A-453C-B797-19233B4B1E39}" dt="2022-06-21T15:00:36.617" v="2175" actId="1076"/>
          <ac:spMkLst>
            <pc:docMk/>
            <pc:sldMk cId="2278483429" sldId="297"/>
            <ac:spMk id="165" creationId="{53D601F8-461A-4C93-8FAD-414273742055}"/>
          </ac:spMkLst>
        </pc:spChg>
        <pc:spChg chg="mod">
          <ac:chgData name="Trann Duyy" userId="b9847109-b7a2-48da-a9e7-0389a278ed45" providerId="ADAL" clId="{759D629A-CC5A-453C-B797-19233B4B1E39}" dt="2022-06-21T15:00:36.617" v="2175" actId="1076"/>
          <ac:spMkLst>
            <pc:docMk/>
            <pc:sldMk cId="2278483429" sldId="297"/>
            <ac:spMk id="166" creationId="{2F5814D7-DC5C-4E97-9F4C-15FA606E6748}"/>
          </ac:spMkLst>
        </pc:spChg>
        <pc:spChg chg="mod">
          <ac:chgData name="Trann Duyy" userId="b9847109-b7a2-48da-a9e7-0389a278ed45" providerId="ADAL" clId="{759D629A-CC5A-453C-B797-19233B4B1E39}" dt="2022-06-21T15:00:36.617" v="2175" actId="1076"/>
          <ac:spMkLst>
            <pc:docMk/>
            <pc:sldMk cId="2278483429" sldId="297"/>
            <ac:spMk id="167" creationId="{BDB203AA-39FF-4B90-B749-54F664B35930}"/>
          </ac:spMkLst>
        </pc:spChg>
        <pc:spChg chg="mod">
          <ac:chgData name="Trann Duyy" userId="b9847109-b7a2-48da-a9e7-0389a278ed45" providerId="ADAL" clId="{759D629A-CC5A-453C-B797-19233B4B1E39}" dt="2022-06-21T15:00:36.617" v="2175" actId="1076"/>
          <ac:spMkLst>
            <pc:docMk/>
            <pc:sldMk cId="2278483429" sldId="297"/>
            <ac:spMk id="168" creationId="{8A6EC65D-8507-4B5D-ACD5-5E4A62E01475}"/>
          </ac:spMkLst>
        </pc:spChg>
        <pc:spChg chg="mod">
          <ac:chgData name="Trann Duyy" userId="b9847109-b7a2-48da-a9e7-0389a278ed45" providerId="ADAL" clId="{759D629A-CC5A-453C-B797-19233B4B1E39}" dt="2022-06-21T15:00:36.617" v="2175" actId="1076"/>
          <ac:spMkLst>
            <pc:docMk/>
            <pc:sldMk cId="2278483429" sldId="297"/>
            <ac:spMk id="170" creationId="{D97641C0-EC10-4DFF-91A0-3E720655C85C}"/>
          </ac:spMkLst>
        </pc:spChg>
        <pc:spChg chg="mod">
          <ac:chgData name="Trann Duyy" userId="b9847109-b7a2-48da-a9e7-0389a278ed45" providerId="ADAL" clId="{759D629A-CC5A-453C-B797-19233B4B1E39}" dt="2022-06-21T15:00:36.617" v="2175" actId="1076"/>
          <ac:spMkLst>
            <pc:docMk/>
            <pc:sldMk cId="2278483429" sldId="297"/>
            <ac:spMk id="171" creationId="{ADC4F19B-A4B8-45F2-886F-709840CA2E2E}"/>
          </ac:spMkLst>
        </pc:spChg>
        <pc:spChg chg="mod">
          <ac:chgData name="Trann Duyy" userId="b9847109-b7a2-48da-a9e7-0389a278ed45" providerId="ADAL" clId="{759D629A-CC5A-453C-B797-19233B4B1E39}" dt="2022-06-21T15:00:36.617" v="2175" actId="1076"/>
          <ac:spMkLst>
            <pc:docMk/>
            <pc:sldMk cId="2278483429" sldId="297"/>
            <ac:spMk id="172" creationId="{306D4B0F-13DE-4B95-9DD3-F6D9043DD557}"/>
          </ac:spMkLst>
        </pc:spChg>
        <pc:spChg chg="mod">
          <ac:chgData name="Trann Duyy" userId="b9847109-b7a2-48da-a9e7-0389a278ed45" providerId="ADAL" clId="{759D629A-CC5A-453C-B797-19233B4B1E39}" dt="2022-06-21T15:00:36.617" v="2175" actId="1076"/>
          <ac:spMkLst>
            <pc:docMk/>
            <pc:sldMk cId="2278483429" sldId="297"/>
            <ac:spMk id="173" creationId="{90C1B396-2011-4E0A-9483-62C217BFD1C0}"/>
          </ac:spMkLst>
        </pc:spChg>
        <pc:spChg chg="mod">
          <ac:chgData name="Trann Duyy" userId="b9847109-b7a2-48da-a9e7-0389a278ed45" providerId="ADAL" clId="{759D629A-CC5A-453C-B797-19233B4B1E39}" dt="2022-06-21T15:00:36.617" v="2175" actId="1076"/>
          <ac:spMkLst>
            <pc:docMk/>
            <pc:sldMk cId="2278483429" sldId="297"/>
            <ac:spMk id="174" creationId="{4CA3C7D2-605D-457F-A851-022B43FC5E27}"/>
          </ac:spMkLst>
        </pc:spChg>
        <pc:spChg chg="mod">
          <ac:chgData name="Trann Duyy" userId="b9847109-b7a2-48da-a9e7-0389a278ed45" providerId="ADAL" clId="{759D629A-CC5A-453C-B797-19233B4B1E39}" dt="2022-06-21T15:00:36.617" v="2175" actId="1076"/>
          <ac:spMkLst>
            <pc:docMk/>
            <pc:sldMk cId="2278483429" sldId="297"/>
            <ac:spMk id="175" creationId="{A6581BB8-8C08-40CD-ACED-6768865BAA64}"/>
          </ac:spMkLst>
        </pc:spChg>
        <pc:spChg chg="mod">
          <ac:chgData name="Trann Duyy" userId="b9847109-b7a2-48da-a9e7-0389a278ed45" providerId="ADAL" clId="{759D629A-CC5A-453C-B797-19233B4B1E39}" dt="2022-06-21T15:00:36.617" v="2175" actId="1076"/>
          <ac:spMkLst>
            <pc:docMk/>
            <pc:sldMk cId="2278483429" sldId="297"/>
            <ac:spMk id="177" creationId="{E50F1B49-9ECA-416B-BC54-89CB8CC03316}"/>
          </ac:spMkLst>
        </pc:spChg>
        <pc:spChg chg="mod">
          <ac:chgData name="Trann Duyy" userId="b9847109-b7a2-48da-a9e7-0389a278ed45" providerId="ADAL" clId="{759D629A-CC5A-453C-B797-19233B4B1E39}" dt="2022-06-21T15:00:36.617" v="2175" actId="1076"/>
          <ac:spMkLst>
            <pc:docMk/>
            <pc:sldMk cId="2278483429" sldId="297"/>
            <ac:spMk id="178" creationId="{C1675989-A159-4FB1-9D6F-ED069388EF82}"/>
          </ac:spMkLst>
        </pc:spChg>
        <pc:spChg chg="mod">
          <ac:chgData name="Trann Duyy" userId="b9847109-b7a2-48da-a9e7-0389a278ed45" providerId="ADAL" clId="{759D629A-CC5A-453C-B797-19233B4B1E39}" dt="2022-06-21T15:00:36.617" v="2175" actId="1076"/>
          <ac:spMkLst>
            <pc:docMk/>
            <pc:sldMk cId="2278483429" sldId="297"/>
            <ac:spMk id="179" creationId="{876F23B1-B0D2-4DD0-90A6-5FE63DC717EF}"/>
          </ac:spMkLst>
        </pc:spChg>
        <pc:spChg chg="mod">
          <ac:chgData name="Trann Duyy" userId="b9847109-b7a2-48da-a9e7-0389a278ed45" providerId="ADAL" clId="{759D629A-CC5A-453C-B797-19233B4B1E39}" dt="2022-06-21T15:00:36.617" v="2175" actId="1076"/>
          <ac:spMkLst>
            <pc:docMk/>
            <pc:sldMk cId="2278483429" sldId="297"/>
            <ac:spMk id="180" creationId="{6BA83F75-D3C8-489C-A310-7BCC6C00A5AA}"/>
          </ac:spMkLst>
        </pc:spChg>
        <pc:spChg chg="mod">
          <ac:chgData name="Trann Duyy" userId="b9847109-b7a2-48da-a9e7-0389a278ed45" providerId="ADAL" clId="{759D629A-CC5A-453C-B797-19233B4B1E39}" dt="2022-06-21T15:00:36.617" v="2175" actId="1076"/>
          <ac:spMkLst>
            <pc:docMk/>
            <pc:sldMk cId="2278483429" sldId="297"/>
            <ac:spMk id="181" creationId="{34F89FFF-0A18-4B92-BD54-67495B453287}"/>
          </ac:spMkLst>
        </pc:spChg>
        <pc:spChg chg="mod">
          <ac:chgData name="Trann Duyy" userId="b9847109-b7a2-48da-a9e7-0389a278ed45" providerId="ADAL" clId="{759D629A-CC5A-453C-B797-19233B4B1E39}" dt="2022-06-21T15:00:36.617" v="2175" actId="1076"/>
          <ac:spMkLst>
            <pc:docMk/>
            <pc:sldMk cId="2278483429" sldId="297"/>
            <ac:spMk id="182" creationId="{C9C5D497-9650-4F7D-883F-C883EAAD9FD7}"/>
          </ac:spMkLst>
        </pc:spChg>
        <pc:spChg chg="add mod">
          <ac:chgData name="Trann Duyy" userId="b9847109-b7a2-48da-a9e7-0389a278ed45" providerId="ADAL" clId="{759D629A-CC5A-453C-B797-19233B4B1E39}" dt="2022-06-21T15:00:36.617" v="2175" actId="1076"/>
          <ac:spMkLst>
            <pc:docMk/>
            <pc:sldMk cId="2278483429" sldId="297"/>
            <ac:spMk id="183" creationId="{51992F29-FCF3-4480-A092-B789EACAB6E6}"/>
          </ac:spMkLst>
        </pc:spChg>
        <pc:spChg chg="add mod">
          <ac:chgData name="Trann Duyy" userId="b9847109-b7a2-48da-a9e7-0389a278ed45" providerId="ADAL" clId="{759D629A-CC5A-453C-B797-19233B4B1E39}" dt="2022-06-21T15:00:36.617" v="2175" actId="1076"/>
          <ac:spMkLst>
            <pc:docMk/>
            <pc:sldMk cId="2278483429" sldId="297"/>
            <ac:spMk id="184" creationId="{374E6CED-EA59-4EAC-8F02-F053A8D94639}"/>
          </ac:spMkLst>
        </pc:spChg>
        <pc:spChg chg="add mod">
          <ac:chgData name="Trann Duyy" userId="b9847109-b7a2-48da-a9e7-0389a278ed45" providerId="ADAL" clId="{759D629A-CC5A-453C-B797-19233B4B1E39}" dt="2022-06-21T15:00:36.617" v="2175" actId="1076"/>
          <ac:spMkLst>
            <pc:docMk/>
            <pc:sldMk cId="2278483429" sldId="297"/>
            <ac:spMk id="185" creationId="{E5506B31-0773-4DDA-BBA9-2E87206E8A69}"/>
          </ac:spMkLst>
        </pc:spChg>
        <pc:spChg chg="add mod">
          <ac:chgData name="Trann Duyy" userId="b9847109-b7a2-48da-a9e7-0389a278ed45" providerId="ADAL" clId="{759D629A-CC5A-453C-B797-19233B4B1E39}" dt="2022-06-21T15:00:36.617" v="2175" actId="1076"/>
          <ac:spMkLst>
            <pc:docMk/>
            <pc:sldMk cId="2278483429" sldId="297"/>
            <ac:spMk id="186" creationId="{88BD0C78-0383-495C-9A25-BA8329EC955F}"/>
          </ac:spMkLst>
        </pc:spChg>
        <pc:spChg chg="add mod">
          <ac:chgData name="Trann Duyy" userId="b9847109-b7a2-48da-a9e7-0389a278ed45" providerId="ADAL" clId="{759D629A-CC5A-453C-B797-19233B4B1E39}" dt="2022-06-21T15:00:36.617" v="2175" actId="1076"/>
          <ac:spMkLst>
            <pc:docMk/>
            <pc:sldMk cId="2278483429" sldId="297"/>
            <ac:spMk id="187" creationId="{01216BD9-F566-491C-8CDF-B3D74F95314F}"/>
          </ac:spMkLst>
        </pc:spChg>
        <pc:spChg chg="add mod">
          <ac:chgData name="Trann Duyy" userId="b9847109-b7a2-48da-a9e7-0389a278ed45" providerId="ADAL" clId="{759D629A-CC5A-453C-B797-19233B4B1E39}" dt="2022-06-21T15:00:36.617" v="2175" actId="1076"/>
          <ac:spMkLst>
            <pc:docMk/>
            <pc:sldMk cId="2278483429" sldId="297"/>
            <ac:spMk id="188" creationId="{8973E331-293A-40E2-B06A-991608B497DD}"/>
          </ac:spMkLst>
        </pc:spChg>
        <pc:spChg chg="add mod">
          <ac:chgData name="Trann Duyy" userId="b9847109-b7a2-48da-a9e7-0389a278ed45" providerId="ADAL" clId="{759D629A-CC5A-453C-B797-19233B4B1E39}" dt="2022-06-21T15:00:36.617" v="2175" actId="1076"/>
          <ac:spMkLst>
            <pc:docMk/>
            <pc:sldMk cId="2278483429" sldId="297"/>
            <ac:spMk id="189" creationId="{E76C1D0D-4A24-4A31-BF8C-2AF2D021BB46}"/>
          </ac:spMkLst>
        </pc:spChg>
        <pc:spChg chg="add mod">
          <ac:chgData name="Trann Duyy" userId="b9847109-b7a2-48da-a9e7-0389a278ed45" providerId="ADAL" clId="{759D629A-CC5A-453C-B797-19233B4B1E39}" dt="2022-06-21T15:00:36.617" v="2175" actId="1076"/>
          <ac:spMkLst>
            <pc:docMk/>
            <pc:sldMk cId="2278483429" sldId="297"/>
            <ac:spMk id="190" creationId="{3FC50827-D11B-4699-B879-B69C23ABB37B}"/>
          </ac:spMkLst>
        </pc:spChg>
        <pc:spChg chg="add mod">
          <ac:chgData name="Trann Duyy" userId="b9847109-b7a2-48da-a9e7-0389a278ed45" providerId="ADAL" clId="{759D629A-CC5A-453C-B797-19233B4B1E39}" dt="2022-06-21T15:00:36.617" v="2175" actId="1076"/>
          <ac:spMkLst>
            <pc:docMk/>
            <pc:sldMk cId="2278483429" sldId="297"/>
            <ac:spMk id="191" creationId="{FE2F8F4F-C77B-4A66-A901-0079064554FE}"/>
          </ac:spMkLst>
        </pc:spChg>
        <pc:spChg chg="add mod">
          <ac:chgData name="Trann Duyy" userId="b9847109-b7a2-48da-a9e7-0389a278ed45" providerId="ADAL" clId="{759D629A-CC5A-453C-B797-19233B4B1E39}" dt="2022-06-21T15:00:36.617" v="2175" actId="1076"/>
          <ac:spMkLst>
            <pc:docMk/>
            <pc:sldMk cId="2278483429" sldId="297"/>
            <ac:spMk id="192" creationId="{52835FE6-6B96-45AD-BA28-2D241CA3F65B}"/>
          </ac:spMkLst>
        </pc:spChg>
        <pc:spChg chg="add mod">
          <ac:chgData name="Trann Duyy" userId="b9847109-b7a2-48da-a9e7-0389a278ed45" providerId="ADAL" clId="{759D629A-CC5A-453C-B797-19233B4B1E39}" dt="2022-06-21T15:00:36.617" v="2175" actId="1076"/>
          <ac:spMkLst>
            <pc:docMk/>
            <pc:sldMk cId="2278483429" sldId="297"/>
            <ac:spMk id="193" creationId="{409CDF39-51AF-4E42-84E9-EB92B7B98FF7}"/>
          </ac:spMkLst>
        </pc:spChg>
        <pc:spChg chg="add mod">
          <ac:chgData name="Trann Duyy" userId="b9847109-b7a2-48da-a9e7-0389a278ed45" providerId="ADAL" clId="{759D629A-CC5A-453C-B797-19233B4B1E39}" dt="2022-06-21T15:01:31.980" v="2189" actId="1076"/>
          <ac:spMkLst>
            <pc:docMk/>
            <pc:sldMk cId="2278483429" sldId="297"/>
            <ac:spMk id="194" creationId="{70DED3F1-4496-4C18-9C15-FD513AEB27B3}"/>
          </ac:spMkLst>
        </pc:spChg>
        <pc:spChg chg="add mod">
          <ac:chgData name="Trann Duyy" userId="b9847109-b7a2-48da-a9e7-0389a278ed45" providerId="ADAL" clId="{759D629A-CC5A-453C-B797-19233B4B1E39}" dt="2022-06-21T15:02:38.274" v="2296" actId="1076"/>
          <ac:spMkLst>
            <pc:docMk/>
            <pc:sldMk cId="2278483429" sldId="297"/>
            <ac:spMk id="195" creationId="{6A490377-EA68-4101-9894-8226796AA113}"/>
          </ac:spMkLst>
        </pc:spChg>
        <pc:grpChg chg="add del mod">
          <ac:chgData name="Trann Duyy" userId="b9847109-b7a2-48da-a9e7-0389a278ed45" providerId="ADAL" clId="{759D629A-CC5A-453C-B797-19233B4B1E39}" dt="2022-06-21T15:00:09.447" v="2173"/>
          <ac:grpSpMkLst>
            <pc:docMk/>
            <pc:sldMk cId="2278483429" sldId="297"/>
            <ac:grpSpMk id="3" creationId="{512860E9-2A7C-4517-80B8-B3A52DE6264A}"/>
          </ac:grpSpMkLst>
        </pc:grpChg>
        <pc:grpChg chg="add del mod">
          <ac:chgData name="Trann Duyy" userId="b9847109-b7a2-48da-a9e7-0389a278ed45" providerId="ADAL" clId="{759D629A-CC5A-453C-B797-19233B4B1E39}" dt="2022-06-21T15:00:09.447" v="2173"/>
          <ac:grpSpMkLst>
            <pc:docMk/>
            <pc:sldMk cId="2278483429" sldId="297"/>
            <ac:grpSpMk id="6" creationId="{16F544AA-57ED-4839-98F5-288A54A162A8}"/>
          </ac:grpSpMkLst>
        </pc:grpChg>
        <pc:grpChg chg="add del mod">
          <ac:chgData name="Trann Duyy" userId="b9847109-b7a2-48da-a9e7-0389a278ed45" providerId="ADAL" clId="{759D629A-CC5A-453C-B797-19233B4B1E39}" dt="2022-06-21T15:00:09.447" v="2173"/>
          <ac:grpSpMkLst>
            <pc:docMk/>
            <pc:sldMk cId="2278483429" sldId="297"/>
            <ac:grpSpMk id="33" creationId="{42373D39-546E-425D-8CA1-A2B3CDC668AC}"/>
          </ac:grpSpMkLst>
        </pc:grpChg>
        <pc:grpChg chg="add del mod">
          <ac:chgData name="Trann Duyy" userId="b9847109-b7a2-48da-a9e7-0389a278ed45" providerId="ADAL" clId="{759D629A-CC5A-453C-B797-19233B4B1E39}" dt="2022-06-21T15:00:09.447" v="2173"/>
          <ac:grpSpMkLst>
            <pc:docMk/>
            <pc:sldMk cId="2278483429" sldId="297"/>
            <ac:grpSpMk id="39" creationId="{47EF8CED-4193-40AA-B94A-753DF1A23D8F}"/>
          </ac:grpSpMkLst>
        </pc:grpChg>
        <pc:grpChg chg="add del mod">
          <ac:chgData name="Trann Duyy" userId="b9847109-b7a2-48da-a9e7-0389a278ed45" providerId="ADAL" clId="{759D629A-CC5A-453C-B797-19233B4B1E39}" dt="2022-06-21T15:00:09.447" v="2173"/>
          <ac:grpSpMkLst>
            <pc:docMk/>
            <pc:sldMk cId="2278483429" sldId="297"/>
            <ac:grpSpMk id="47" creationId="{26C78A72-C58E-4C4B-A517-53770D9CFE2C}"/>
          </ac:grpSpMkLst>
        </pc:grpChg>
        <pc:grpChg chg="add del mod">
          <ac:chgData name="Trann Duyy" userId="b9847109-b7a2-48da-a9e7-0389a278ed45" providerId="ADAL" clId="{759D629A-CC5A-453C-B797-19233B4B1E39}" dt="2022-06-21T15:00:09.447" v="2173"/>
          <ac:grpSpMkLst>
            <pc:docMk/>
            <pc:sldMk cId="2278483429" sldId="297"/>
            <ac:grpSpMk id="55" creationId="{89F7E923-2D5B-43DB-98B1-F364769EABFC}"/>
          </ac:grpSpMkLst>
        </pc:grpChg>
        <pc:grpChg chg="add del mod">
          <ac:chgData name="Trann Duyy" userId="b9847109-b7a2-48da-a9e7-0389a278ed45" providerId="ADAL" clId="{759D629A-CC5A-453C-B797-19233B4B1E39}" dt="2022-06-21T15:00:09.447" v="2173"/>
          <ac:grpSpMkLst>
            <pc:docMk/>
            <pc:sldMk cId="2278483429" sldId="297"/>
            <ac:grpSpMk id="66" creationId="{C3D26E5D-B5F6-46D7-9253-985CCAF453EB}"/>
          </ac:grpSpMkLst>
        </pc:grpChg>
        <pc:grpChg chg="add del mod">
          <ac:chgData name="Trann Duyy" userId="b9847109-b7a2-48da-a9e7-0389a278ed45" providerId="ADAL" clId="{759D629A-CC5A-453C-B797-19233B4B1E39}" dt="2022-06-21T15:00:09.447" v="2173"/>
          <ac:grpSpMkLst>
            <pc:docMk/>
            <pc:sldMk cId="2278483429" sldId="297"/>
            <ac:grpSpMk id="73" creationId="{E1354DFE-BB9E-40EF-8E6E-E66E6AD5F6CE}"/>
          </ac:grpSpMkLst>
        </pc:grpChg>
        <pc:grpChg chg="add del mod">
          <ac:chgData name="Trann Duyy" userId="b9847109-b7a2-48da-a9e7-0389a278ed45" providerId="ADAL" clId="{759D629A-CC5A-453C-B797-19233B4B1E39}" dt="2022-06-21T15:00:09.447" v="2173"/>
          <ac:grpSpMkLst>
            <pc:docMk/>
            <pc:sldMk cId="2278483429" sldId="297"/>
            <ac:grpSpMk id="80" creationId="{8FE2D8A5-756F-4127-8618-FD9872372D39}"/>
          </ac:grpSpMkLst>
        </pc:grpChg>
        <pc:grpChg chg="add mod">
          <ac:chgData name="Trann Duyy" userId="b9847109-b7a2-48da-a9e7-0389a278ed45" providerId="ADAL" clId="{759D629A-CC5A-453C-B797-19233B4B1E39}" dt="2022-06-21T15:02:30.211" v="2294" actId="1076"/>
          <ac:grpSpMkLst>
            <pc:docMk/>
            <pc:sldMk cId="2278483429" sldId="297"/>
            <ac:grpSpMk id="99" creationId="{C3BA61DF-218A-4639-BD5C-316AF745329A}"/>
          </ac:grpSpMkLst>
        </pc:grpChg>
        <pc:grpChg chg="add mod">
          <ac:chgData name="Trann Duyy" userId="b9847109-b7a2-48da-a9e7-0389a278ed45" providerId="ADAL" clId="{759D629A-CC5A-453C-B797-19233B4B1E39}" dt="2022-06-21T15:02:35.320" v="2295" actId="1076"/>
          <ac:grpSpMkLst>
            <pc:docMk/>
            <pc:sldMk cId="2278483429" sldId="297"/>
            <ac:grpSpMk id="102" creationId="{7D9B5EA7-9076-4BF5-B51F-242B5188AEA0}"/>
          </ac:grpSpMkLst>
        </pc:grpChg>
        <pc:grpChg chg="add mod">
          <ac:chgData name="Trann Duyy" userId="b9847109-b7a2-48da-a9e7-0389a278ed45" providerId="ADAL" clId="{759D629A-CC5A-453C-B797-19233B4B1E39}" dt="2022-06-21T15:00:36.617" v="2175" actId="1076"/>
          <ac:grpSpMkLst>
            <pc:docMk/>
            <pc:sldMk cId="2278483429" sldId="297"/>
            <ac:grpSpMk id="129" creationId="{5DC1AC89-3DF1-441B-8932-6138D942D6CB}"/>
          </ac:grpSpMkLst>
        </pc:grpChg>
        <pc:grpChg chg="add mod">
          <ac:chgData name="Trann Duyy" userId="b9847109-b7a2-48da-a9e7-0389a278ed45" providerId="ADAL" clId="{759D629A-CC5A-453C-B797-19233B4B1E39}" dt="2022-06-21T15:00:36.617" v="2175" actId="1076"/>
          <ac:grpSpMkLst>
            <pc:docMk/>
            <pc:sldMk cId="2278483429" sldId="297"/>
            <ac:grpSpMk id="135" creationId="{43F08A63-B15E-4840-BE45-54671891B3CC}"/>
          </ac:grpSpMkLst>
        </pc:grpChg>
        <pc:grpChg chg="add mod">
          <ac:chgData name="Trann Duyy" userId="b9847109-b7a2-48da-a9e7-0389a278ed45" providerId="ADAL" clId="{759D629A-CC5A-453C-B797-19233B4B1E39}" dt="2022-06-21T15:00:36.617" v="2175" actId="1076"/>
          <ac:grpSpMkLst>
            <pc:docMk/>
            <pc:sldMk cId="2278483429" sldId="297"/>
            <ac:grpSpMk id="143" creationId="{D7480493-9B89-4653-A20F-370C2A4B8933}"/>
          </ac:grpSpMkLst>
        </pc:grpChg>
        <pc:grpChg chg="add mod">
          <ac:chgData name="Trann Duyy" userId="b9847109-b7a2-48da-a9e7-0389a278ed45" providerId="ADAL" clId="{759D629A-CC5A-453C-B797-19233B4B1E39}" dt="2022-06-21T15:00:36.617" v="2175" actId="1076"/>
          <ac:grpSpMkLst>
            <pc:docMk/>
            <pc:sldMk cId="2278483429" sldId="297"/>
            <ac:grpSpMk id="151" creationId="{08440965-0526-4987-855D-296D0F74E03C}"/>
          </ac:grpSpMkLst>
        </pc:grpChg>
        <pc:grpChg chg="add mod">
          <ac:chgData name="Trann Duyy" userId="b9847109-b7a2-48da-a9e7-0389a278ed45" providerId="ADAL" clId="{759D629A-CC5A-453C-B797-19233B4B1E39}" dt="2022-06-21T15:00:36.617" v="2175" actId="1076"/>
          <ac:grpSpMkLst>
            <pc:docMk/>
            <pc:sldMk cId="2278483429" sldId="297"/>
            <ac:grpSpMk id="162" creationId="{DFFC6C6D-F0F0-458E-BD8B-320A4F4EFDD4}"/>
          </ac:grpSpMkLst>
        </pc:grpChg>
        <pc:grpChg chg="add mod">
          <ac:chgData name="Trann Duyy" userId="b9847109-b7a2-48da-a9e7-0389a278ed45" providerId="ADAL" clId="{759D629A-CC5A-453C-B797-19233B4B1E39}" dt="2022-06-21T15:00:36.617" v="2175" actId="1076"/>
          <ac:grpSpMkLst>
            <pc:docMk/>
            <pc:sldMk cId="2278483429" sldId="297"/>
            <ac:grpSpMk id="169" creationId="{BBB0E9BC-6B64-476B-B2EA-919B9EE3022B}"/>
          </ac:grpSpMkLst>
        </pc:grpChg>
        <pc:grpChg chg="add mod">
          <ac:chgData name="Trann Duyy" userId="b9847109-b7a2-48da-a9e7-0389a278ed45" providerId="ADAL" clId="{759D629A-CC5A-453C-B797-19233B4B1E39}" dt="2022-06-21T15:00:36.617" v="2175" actId="1076"/>
          <ac:grpSpMkLst>
            <pc:docMk/>
            <pc:sldMk cId="2278483429" sldId="297"/>
            <ac:grpSpMk id="176" creationId="{2E7AA6D7-1550-4EBB-B43F-69F8C6E6EE7C}"/>
          </ac:grpSpMkLst>
        </pc:grpChg>
      </pc:sldChg>
      <pc:sldChg chg="addSp delSp modSp add del mod setBg delAnim modAnim">
        <pc:chgData name="Trann Duyy" userId="b9847109-b7a2-48da-a9e7-0389a278ed45" providerId="ADAL" clId="{759D629A-CC5A-453C-B797-19233B4B1E39}" dt="2022-06-21T14:59:22.588" v="2169" actId="2696"/>
        <pc:sldMkLst>
          <pc:docMk/>
          <pc:sldMk cId="4108055473" sldId="297"/>
        </pc:sldMkLst>
        <pc:spChg chg="add del mod topLvl">
          <ac:chgData name="Trann Duyy" userId="b9847109-b7a2-48da-a9e7-0389a278ed45" providerId="ADAL" clId="{759D629A-CC5A-453C-B797-19233B4B1E39}" dt="2022-06-21T14:49:31.810" v="2113" actId="478"/>
          <ac:spMkLst>
            <pc:docMk/>
            <pc:sldMk cId="4108055473" sldId="297"/>
            <ac:spMk id="98" creationId="{82DD1E84-4C9F-4ABA-8B97-E562EA468B60}"/>
          </ac:spMkLst>
        </pc:spChg>
        <pc:spChg chg="mod">
          <ac:chgData name="Trann Duyy" userId="b9847109-b7a2-48da-a9e7-0389a278ed45" providerId="ADAL" clId="{759D629A-CC5A-453C-B797-19233B4B1E39}" dt="2022-06-21T14:39:16.289" v="1795" actId="571"/>
          <ac:spMkLst>
            <pc:docMk/>
            <pc:sldMk cId="4108055473" sldId="297"/>
            <ac:spMk id="99" creationId="{4D34F774-3F49-4CC1-B301-55EED6F62AC8}"/>
          </ac:spMkLst>
        </pc:spChg>
        <pc:spChg chg="add del mod topLvl">
          <ac:chgData name="Trann Duyy" userId="b9847109-b7a2-48da-a9e7-0389a278ed45" providerId="ADAL" clId="{759D629A-CC5A-453C-B797-19233B4B1E39}" dt="2022-06-21T14:59:10.758" v="2149" actId="478"/>
          <ac:spMkLst>
            <pc:docMk/>
            <pc:sldMk cId="4108055473" sldId="297"/>
            <ac:spMk id="99" creationId="{A54977E6-48C8-4962-8CB9-AD6207FC0A4C}"/>
          </ac:spMkLst>
        </pc:spChg>
        <pc:spChg chg="mod">
          <ac:chgData name="Trann Duyy" userId="b9847109-b7a2-48da-a9e7-0389a278ed45" providerId="ADAL" clId="{759D629A-CC5A-453C-B797-19233B4B1E39}" dt="2022-06-21T14:39:16.289" v="1795" actId="571"/>
          <ac:spMkLst>
            <pc:docMk/>
            <pc:sldMk cId="4108055473" sldId="297"/>
            <ac:spMk id="100" creationId="{9ADC2E1D-2D95-43CF-A2F4-2B470602A7AB}"/>
          </ac:spMkLst>
        </pc:spChg>
        <pc:spChg chg="mod">
          <ac:chgData name="Trann Duyy" userId="b9847109-b7a2-48da-a9e7-0389a278ed45" providerId="ADAL" clId="{759D629A-CC5A-453C-B797-19233B4B1E39}" dt="2022-06-21T14:39:16.289" v="1795" actId="571"/>
          <ac:spMkLst>
            <pc:docMk/>
            <pc:sldMk cId="4108055473" sldId="297"/>
            <ac:spMk id="101" creationId="{B1A8F6D7-FCF2-4EFA-AD72-499E69360EE4}"/>
          </ac:spMkLst>
        </pc:spChg>
        <pc:spChg chg="add del mod">
          <ac:chgData name="Trann Duyy" userId="b9847109-b7a2-48da-a9e7-0389a278ed45" providerId="ADAL" clId="{759D629A-CC5A-453C-B797-19233B4B1E39}" dt="2022-06-21T14:59:11.368" v="2152" actId="478"/>
          <ac:spMkLst>
            <pc:docMk/>
            <pc:sldMk cId="4108055473" sldId="297"/>
            <ac:spMk id="102" creationId="{8DD0B83E-7499-482D-A919-7AE335A1776F}"/>
          </ac:spMkLst>
        </pc:spChg>
        <pc:spChg chg="mod">
          <ac:chgData name="Trann Duyy" userId="b9847109-b7a2-48da-a9e7-0389a278ed45" providerId="ADAL" clId="{759D629A-CC5A-453C-B797-19233B4B1E39}" dt="2022-06-21T14:39:16.289" v="1795" actId="571"/>
          <ac:spMkLst>
            <pc:docMk/>
            <pc:sldMk cId="4108055473" sldId="297"/>
            <ac:spMk id="103" creationId="{60F7747D-B505-493C-9409-3770F293E248}"/>
          </ac:spMkLst>
        </pc:spChg>
        <pc:spChg chg="mod">
          <ac:chgData name="Trann Duyy" userId="b9847109-b7a2-48da-a9e7-0389a278ed45" providerId="ADAL" clId="{759D629A-CC5A-453C-B797-19233B4B1E39}" dt="2022-06-21T14:45:42.840" v="2093"/>
          <ac:spMkLst>
            <pc:docMk/>
            <pc:sldMk cId="4108055473" sldId="297"/>
            <ac:spMk id="103" creationId="{8CDFC50A-5F3D-4D81-AFB5-F40281ACBDC7}"/>
          </ac:spMkLst>
        </pc:spChg>
        <pc:spChg chg="mod">
          <ac:chgData name="Trann Duyy" userId="b9847109-b7a2-48da-a9e7-0389a278ed45" providerId="ADAL" clId="{759D629A-CC5A-453C-B797-19233B4B1E39}" dt="2022-06-21T14:39:16.289" v="1795" actId="571"/>
          <ac:spMkLst>
            <pc:docMk/>
            <pc:sldMk cId="4108055473" sldId="297"/>
            <ac:spMk id="104" creationId="{207E2962-BAD6-41AD-BC26-6770323383F9}"/>
          </ac:spMkLst>
        </pc:spChg>
        <pc:spChg chg="mod">
          <ac:chgData name="Trann Duyy" userId="b9847109-b7a2-48da-a9e7-0389a278ed45" providerId="ADAL" clId="{759D629A-CC5A-453C-B797-19233B4B1E39}" dt="2022-06-21T14:45:42.840" v="2093"/>
          <ac:spMkLst>
            <pc:docMk/>
            <pc:sldMk cId="4108055473" sldId="297"/>
            <ac:spMk id="104" creationId="{E6389303-82D9-48C8-B23C-DCD065FFE237}"/>
          </ac:spMkLst>
        </pc:spChg>
        <pc:spChg chg="mod">
          <ac:chgData name="Trann Duyy" userId="b9847109-b7a2-48da-a9e7-0389a278ed45" providerId="ADAL" clId="{759D629A-CC5A-453C-B797-19233B4B1E39}" dt="2022-06-21T14:39:16.289" v="1795" actId="571"/>
          <ac:spMkLst>
            <pc:docMk/>
            <pc:sldMk cId="4108055473" sldId="297"/>
            <ac:spMk id="105" creationId="{B7472098-8184-4E3C-A8AF-72E9F3E59D3A}"/>
          </ac:spMkLst>
        </pc:spChg>
        <pc:spChg chg="mod">
          <ac:chgData name="Trann Duyy" userId="b9847109-b7a2-48da-a9e7-0389a278ed45" providerId="ADAL" clId="{759D629A-CC5A-453C-B797-19233B4B1E39}" dt="2022-06-21T14:37:02.743" v="1756" actId="1076"/>
          <ac:spMkLst>
            <pc:docMk/>
            <pc:sldMk cId="4108055473" sldId="297"/>
            <ac:spMk id="121" creationId="{00000000-0000-0000-0000-000000000000}"/>
          </ac:spMkLst>
        </pc:spChg>
        <pc:spChg chg="mod">
          <ac:chgData name="Trann Duyy" userId="b9847109-b7a2-48da-a9e7-0389a278ed45" providerId="ADAL" clId="{759D629A-CC5A-453C-B797-19233B4B1E39}" dt="2022-06-21T14:37:02.743" v="1756" actId="1076"/>
          <ac:spMkLst>
            <pc:docMk/>
            <pc:sldMk cId="4108055473" sldId="297"/>
            <ac:spMk id="122" creationId="{00000000-0000-0000-0000-000000000000}"/>
          </ac:spMkLst>
        </pc:spChg>
        <pc:spChg chg="mod">
          <ac:chgData name="Trann Duyy" userId="b9847109-b7a2-48da-a9e7-0389a278ed45" providerId="ADAL" clId="{759D629A-CC5A-453C-B797-19233B4B1E39}" dt="2022-06-21T14:37:02.743" v="1756" actId="1076"/>
          <ac:spMkLst>
            <pc:docMk/>
            <pc:sldMk cId="4108055473" sldId="297"/>
            <ac:spMk id="124" creationId="{00000000-0000-0000-0000-000000000000}"/>
          </ac:spMkLst>
        </pc:spChg>
        <pc:spChg chg="mod">
          <ac:chgData name="Trann Duyy" userId="b9847109-b7a2-48da-a9e7-0389a278ed45" providerId="ADAL" clId="{759D629A-CC5A-453C-B797-19233B4B1E39}" dt="2022-06-21T14:37:02.743" v="1756" actId="1076"/>
          <ac:spMkLst>
            <pc:docMk/>
            <pc:sldMk cId="4108055473" sldId="297"/>
            <ac:spMk id="125" creationId="{00000000-0000-0000-0000-000000000000}"/>
          </ac:spMkLst>
        </pc:spChg>
        <pc:spChg chg="mod">
          <ac:chgData name="Trann Duyy" userId="b9847109-b7a2-48da-a9e7-0389a278ed45" providerId="ADAL" clId="{759D629A-CC5A-453C-B797-19233B4B1E39}" dt="2022-06-21T14:37:02.743" v="1756" actId="1076"/>
          <ac:spMkLst>
            <pc:docMk/>
            <pc:sldMk cId="4108055473" sldId="297"/>
            <ac:spMk id="138"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39"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40"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41"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42"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43"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44"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45"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46"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47"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48"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49"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50"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51"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52"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53"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54"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55"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56"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57"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58"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59"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60"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61" creationId="{00000000-0000-0000-0000-000000000000}"/>
          </ac:spMkLst>
        </pc:spChg>
        <pc:spChg chg="mod">
          <ac:chgData name="Trann Duyy" userId="b9847109-b7a2-48da-a9e7-0389a278ed45" providerId="ADAL" clId="{759D629A-CC5A-453C-B797-19233B4B1E39}" dt="2022-06-21T14:38:29.398" v="1775" actId="1076"/>
          <ac:spMkLst>
            <pc:docMk/>
            <pc:sldMk cId="4108055473" sldId="297"/>
            <ac:spMk id="162" creationId="{00000000-0000-0000-0000-000000000000}"/>
          </ac:spMkLst>
        </pc:spChg>
        <pc:spChg chg="add del mod">
          <ac:chgData name="Trann Duyy" userId="b9847109-b7a2-48da-a9e7-0389a278ed45" providerId="ADAL" clId="{759D629A-CC5A-453C-B797-19233B4B1E39}" dt="2022-06-21T14:59:10.884" v="2150" actId="478"/>
          <ac:spMkLst>
            <pc:docMk/>
            <pc:sldMk cId="4108055473" sldId="297"/>
            <ac:spMk id="163"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64"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65" creationId="{00000000-0000-0000-0000-000000000000}"/>
          </ac:spMkLst>
        </pc:spChg>
        <pc:spChg chg="mod">
          <ac:chgData name="Trann Duyy" userId="b9847109-b7a2-48da-a9e7-0389a278ed45" providerId="ADAL" clId="{759D629A-CC5A-453C-B797-19233B4B1E39}" dt="2022-06-21T14:39:15.961" v="1793" actId="1076"/>
          <ac:spMkLst>
            <pc:docMk/>
            <pc:sldMk cId="4108055473" sldId="297"/>
            <ac:spMk id="166" creationId="{00000000-0000-0000-0000-000000000000}"/>
          </ac:spMkLst>
        </pc:spChg>
        <pc:spChg chg="mod">
          <ac:chgData name="Trann Duyy" userId="b9847109-b7a2-48da-a9e7-0389a278ed45" providerId="ADAL" clId="{759D629A-CC5A-453C-B797-19233B4B1E39}" dt="2022-06-21T14:39:15.961" v="1793" actId="1076"/>
          <ac:spMkLst>
            <pc:docMk/>
            <pc:sldMk cId="4108055473" sldId="297"/>
            <ac:spMk id="167" creationId="{00000000-0000-0000-0000-000000000000}"/>
          </ac:spMkLst>
        </pc:spChg>
        <pc:spChg chg="mod">
          <ac:chgData name="Trann Duyy" userId="b9847109-b7a2-48da-a9e7-0389a278ed45" providerId="ADAL" clId="{759D629A-CC5A-453C-B797-19233B4B1E39}" dt="2022-06-21T14:39:15.961" v="1793" actId="1076"/>
          <ac:spMkLst>
            <pc:docMk/>
            <pc:sldMk cId="4108055473" sldId="297"/>
            <ac:spMk id="168" creationId="{00000000-0000-0000-0000-000000000000}"/>
          </ac:spMkLst>
        </pc:spChg>
        <pc:spChg chg="mod">
          <ac:chgData name="Trann Duyy" userId="b9847109-b7a2-48da-a9e7-0389a278ed45" providerId="ADAL" clId="{759D629A-CC5A-453C-B797-19233B4B1E39}" dt="2022-06-21T14:39:15.961" v="1793" actId="1076"/>
          <ac:spMkLst>
            <pc:docMk/>
            <pc:sldMk cId="4108055473" sldId="297"/>
            <ac:spMk id="169" creationId="{00000000-0000-0000-0000-000000000000}"/>
          </ac:spMkLst>
        </pc:spChg>
        <pc:spChg chg="mod">
          <ac:chgData name="Trann Duyy" userId="b9847109-b7a2-48da-a9e7-0389a278ed45" providerId="ADAL" clId="{759D629A-CC5A-453C-B797-19233B4B1E39}" dt="2022-06-21T14:39:15.961" v="1793" actId="1076"/>
          <ac:spMkLst>
            <pc:docMk/>
            <pc:sldMk cId="4108055473" sldId="297"/>
            <ac:spMk id="170" creationId="{00000000-0000-0000-0000-000000000000}"/>
          </ac:spMkLst>
        </pc:spChg>
        <pc:spChg chg="mod">
          <ac:chgData name="Trann Duyy" userId="b9847109-b7a2-48da-a9e7-0389a278ed45" providerId="ADAL" clId="{759D629A-CC5A-453C-B797-19233B4B1E39}" dt="2022-06-21T14:40:27.292" v="1826" actId="20577"/>
          <ac:spMkLst>
            <pc:docMk/>
            <pc:sldMk cId="4108055473" sldId="297"/>
            <ac:spMk id="171"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74" creationId="{00000000-0000-0000-0000-000000000000}"/>
          </ac:spMkLst>
        </pc:spChg>
        <pc:spChg chg="mod">
          <ac:chgData name="Trann Duyy" userId="b9847109-b7a2-48da-a9e7-0389a278ed45" providerId="ADAL" clId="{759D629A-CC5A-453C-B797-19233B4B1E39}" dt="2022-06-21T14:39:45.608" v="1805" actId="1076"/>
          <ac:spMkLst>
            <pc:docMk/>
            <pc:sldMk cId="4108055473" sldId="297"/>
            <ac:spMk id="178" creationId="{00000000-0000-0000-0000-000000000000}"/>
          </ac:spMkLst>
        </pc:spChg>
        <pc:spChg chg="mod">
          <ac:chgData name="Trann Duyy" userId="b9847109-b7a2-48da-a9e7-0389a278ed45" providerId="ADAL" clId="{759D629A-CC5A-453C-B797-19233B4B1E39}" dt="2022-06-21T14:39:45.608" v="1805" actId="1076"/>
          <ac:spMkLst>
            <pc:docMk/>
            <pc:sldMk cId="4108055473" sldId="297"/>
            <ac:spMk id="179" creationId="{00000000-0000-0000-0000-000000000000}"/>
          </ac:spMkLst>
        </pc:spChg>
        <pc:spChg chg="mod">
          <ac:chgData name="Trann Duyy" userId="b9847109-b7a2-48da-a9e7-0389a278ed45" providerId="ADAL" clId="{759D629A-CC5A-453C-B797-19233B4B1E39}" dt="2022-06-21T14:39:45.608" v="1805" actId="1076"/>
          <ac:spMkLst>
            <pc:docMk/>
            <pc:sldMk cId="4108055473" sldId="297"/>
            <ac:spMk id="180" creationId="{00000000-0000-0000-0000-000000000000}"/>
          </ac:spMkLst>
        </pc:spChg>
        <pc:spChg chg="mod">
          <ac:chgData name="Trann Duyy" userId="b9847109-b7a2-48da-a9e7-0389a278ed45" providerId="ADAL" clId="{759D629A-CC5A-453C-B797-19233B4B1E39}" dt="2022-06-21T14:39:45.608" v="1805" actId="1076"/>
          <ac:spMkLst>
            <pc:docMk/>
            <pc:sldMk cId="4108055473" sldId="297"/>
            <ac:spMk id="181" creationId="{00000000-0000-0000-0000-000000000000}"/>
          </ac:spMkLst>
        </pc:spChg>
        <pc:spChg chg="mod">
          <ac:chgData name="Trann Duyy" userId="b9847109-b7a2-48da-a9e7-0389a278ed45" providerId="ADAL" clId="{759D629A-CC5A-453C-B797-19233B4B1E39}" dt="2022-06-21T14:39:45.608" v="1805" actId="1076"/>
          <ac:spMkLst>
            <pc:docMk/>
            <pc:sldMk cId="4108055473" sldId="297"/>
            <ac:spMk id="182" creationId="{00000000-0000-0000-0000-000000000000}"/>
          </ac:spMkLst>
        </pc:spChg>
        <pc:spChg chg="mod">
          <ac:chgData name="Trann Duyy" userId="b9847109-b7a2-48da-a9e7-0389a278ed45" providerId="ADAL" clId="{759D629A-CC5A-453C-B797-19233B4B1E39}" dt="2022-06-21T14:39:45.608" v="1805" actId="1076"/>
          <ac:spMkLst>
            <pc:docMk/>
            <pc:sldMk cId="4108055473" sldId="297"/>
            <ac:spMk id="183"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86" creationId="{00000000-0000-0000-0000-000000000000}"/>
          </ac:spMkLst>
        </pc:spChg>
        <pc:spChg chg="mod">
          <ac:chgData name="Trann Duyy" userId="b9847109-b7a2-48da-a9e7-0389a278ed45" providerId="ADAL" clId="{759D629A-CC5A-453C-B797-19233B4B1E39}" dt="2022-06-21T14:39:18.218" v="1801" actId="1076"/>
          <ac:spMkLst>
            <pc:docMk/>
            <pc:sldMk cId="4108055473" sldId="297"/>
            <ac:spMk id="190" creationId="{00000000-0000-0000-0000-000000000000}"/>
          </ac:spMkLst>
        </pc:spChg>
        <pc:spChg chg="mod">
          <ac:chgData name="Trann Duyy" userId="b9847109-b7a2-48da-a9e7-0389a278ed45" providerId="ADAL" clId="{759D629A-CC5A-453C-B797-19233B4B1E39}" dt="2022-06-21T14:39:18.218" v="1801" actId="1076"/>
          <ac:spMkLst>
            <pc:docMk/>
            <pc:sldMk cId="4108055473" sldId="297"/>
            <ac:spMk id="191" creationId="{00000000-0000-0000-0000-000000000000}"/>
          </ac:spMkLst>
        </pc:spChg>
        <pc:spChg chg="mod">
          <ac:chgData name="Trann Duyy" userId="b9847109-b7a2-48da-a9e7-0389a278ed45" providerId="ADAL" clId="{759D629A-CC5A-453C-B797-19233B4B1E39}" dt="2022-06-21T14:39:18.218" v="1801" actId="1076"/>
          <ac:spMkLst>
            <pc:docMk/>
            <pc:sldMk cId="4108055473" sldId="297"/>
            <ac:spMk id="192" creationId="{00000000-0000-0000-0000-000000000000}"/>
          </ac:spMkLst>
        </pc:spChg>
        <pc:spChg chg="mod">
          <ac:chgData name="Trann Duyy" userId="b9847109-b7a2-48da-a9e7-0389a278ed45" providerId="ADAL" clId="{759D629A-CC5A-453C-B797-19233B4B1E39}" dt="2022-06-21T14:39:18.218" v="1801" actId="1076"/>
          <ac:spMkLst>
            <pc:docMk/>
            <pc:sldMk cId="4108055473" sldId="297"/>
            <ac:spMk id="193" creationId="{00000000-0000-0000-0000-000000000000}"/>
          </ac:spMkLst>
        </pc:spChg>
        <pc:spChg chg="mod">
          <ac:chgData name="Trann Duyy" userId="b9847109-b7a2-48da-a9e7-0389a278ed45" providerId="ADAL" clId="{759D629A-CC5A-453C-B797-19233B4B1E39}" dt="2022-06-21T14:39:18.218" v="1801" actId="1076"/>
          <ac:spMkLst>
            <pc:docMk/>
            <pc:sldMk cId="4108055473" sldId="297"/>
            <ac:spMk id="194" creationId="{00000000-0000-0000-0000-000000000000}"/>
          </ac:spMkLst>
        </pc:spChg>
        <pc:spChg chg="mod">
          <ac:chgData name="Trann Duyy" userId="b9847109-b7a2-48da-a9e7-0389a278ed45" providerId="ADAL" clId="{759D629A-CC5A-453C-B797-19233B4B1E39}" dt="2022-06-21T14:39:47.938" v="1806" actId="20577"/>
          <ac:spMkLst>
            <pc:docMk/>
            <pc:sldMk cId="4108055473" sldId="297"/>
            <ac:spMk id="195"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198"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204" creationId="{00000000-0000-0000-0000-000000000000}"/>
          </ac:spMkLst>
        </pc:spChg>
        <pc:spChg chg="mod">
          <ac:chgData name="Trann Duyy" userId="b9847109-b7a2-48da-a9e7-0389a278ed45" providerId="ADAL" clId="{759D629A-CC5A-453C-B797-19233B4B1E39}" dt="2022-06-21T14:40:24.304" v="1824" actId="1076"/>
          <ac:spMkLst>
            <pc:docMk/>
            <pc:sldMk cId="4108055473" sldId="297"/>
            <ac:spMk id="206" creationId="{00000000-0000-0000-0000-000000000000}"/>
          </ac:spMkLst>
        </pc:spChg>
        <pc:spChg chg="mod">
          <ac:chgData name="Trann Duyy" userId="b9847109-b7a2-48da-a9e7-0389a278ed45" providerId="ADAL" clId="{759D629A-CC5A-453C-B797-19233B4B1E39}" dt="2022-06-21T14:40:24.304" v="1824" actId="1076"/>
          <ac:spMkLst>
            <pc:docMk/>
            <pc:sldMk cId="4108055473" sldId="297"/>
            <ac:spMk id="207" creationId="{00000000-0000-0000-0000-000000000000}"/>
          </ac:spMkLst>
        </pc:spChg>
        <pc:spChg chg="mod">
          <ac:chgData name="Trann Duyy" userId="b9847109-b7a2-48da-a9e7-0389a278ed45" providerId="ADAL" clId="{759D629A-CC5A-453C-B797-19233B4B1E39}" dt="2022-06-21T14:40:24.304" v="1824" actId="1076"/>
          <ac:spMkLst>
            <pc:docMk/>
            <pc:sldMk cId="4108055473" sldId="297"/>
            <ac:spMk id="208" creationId="{00000000-0000-0000-0000-000000000000}"/>
          </ac:spMkLst>
        </pc:spChg>
        <pc:spChg chg="mod">
          <ac:chgData name="Trann Duyy" userId="b9847109-b7a2-48da-a9e7-0389a278ed45" providerId="ADAL" clId="{759D629A-CC5A-453C-B797-19233B4B1E39}" dt="2022-06-21T14:40:24.304" v="1824" actId="1076"/>
          <ac:spMkLst>
            <pc:docMk/>
            <pc:sldMk cId="4108055473" sldId="297"/>
            <ac:spMk id="209"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212" creationId="{00000000-0000-0000-0000-000000000000}"/>
          </ac:spMkLst>
        </pc:spChg>
        <pc:spChg chg="mod">
          <ac:chgData name="Trann Duyy" userId="b9847109-b7a2-48da-a9e7-0389a278ed45" providerId="ADAL" clId="{759D629A-CC5A-453C-B797-19233B4B1E39}" dt="2022-06-21T14:39:16.447" v="1796" actId="1076"/>
          <ac:spMkLst>
            <pc:docMk/>
            <pc:sldMk cId="4108055473" sldId="297"/>
            <ac:spMk id="214" creationId="{00000000-0000-0000-0000-000000000000}"/>
          </ac:spMkLst>
        </pc:spChg>
        <pc:spChg chg="mod">
          <ac:chgData name="Trann Duyy" userId="b9847109-b7a2-48da-a9e7-0389a278ed45" providerId="ADAL" clId="{759D629A-CC5A-453C-B797-19233B4B1E39}" dt="2022-06-21T14:39:16.447" v="1796" actId="1076"/>
          <ac:spMkLst>
            <pc:docMk/>
            <pc:sldMk cId="4108055473" sldId="297"/>
            <ac:spMk id="215" creationId="{00000000-0000-0000-0000-000000000000}"/>
          </ac:spMkLst>
        </pc:spChg>
        <pc:spChg chg="mod">
          <ac:chgData name="Trann Duyy" userId="b9847109-b7a2-48da-a9e7-0389a278ed45" providerId="ADAL" clId="{759D629A-CC5A-453C-B797-19233B4B1E39}" dt="2022-06-21T14:39:16.447" v="1796" actId="1076"/>
          <ac:spMkLst>
            <pc:docMk/>
            <pc:sldMk cId="4108055473" sldId="297"/>
            <ac:spMk id="216" creationId="{00000000-0000-0000-0000-000000000000}"/>
          </ac:spMkLst>
        </pc:spChg>
        <pc:spChg chg="mod">
          <ac:chgData name="Trann Duyy" userId="b9847109-b7a2-48da-a9e7-0389a278ed45" providerId="ADAL" clId="{759D629A-CC5A-453C-B797-19233B4B1E39}" dt="2022-06-21T14:39:16.447" v="1796" actId="1076"/>
          <ac:spMkLst>
            <pc:docMk/>
            <pc:sldMk cId="4108055473" sldId="297"/>
            <ac:spMk id="217"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220" creationId="{00000000-0000-0000-0000-000000000000}"/>
          </ac:spMkLst>
        </pc:spChg>
        <pc:spChg chg="mod">
          <ac:chgData name="Trann Duyy" userId="b9847109-b7a2-48da-a9e7-0389a278ed45" providerId="ADAL" clId="{759D629A-CC5A-453C-B797-19233B4B1E39}" dt="2022-06-21T14:40:05.906" v="1814" actId="1076"/>
          <ac:spMkLst>
            <pc:docMk/>
            <pc:sldMk cId="4108055473" sldId="297"/>
            <ac:spMk id="222" creationId="{00000000-0000-0000-0000-000000000000}"/>
          </ac:spMkLst>
        </pc:spChg>
        <pc:spChg chg="mod">
          <ac:chgData name="Trann Duyy" userId="b9847109-b7a2-48da-a9e7-0389a278ed45" providerId="ADAL" clId="{759D629A-CC5A-453C-B797-19233B4B1E39}" dt="2022-06-21T14:40:05.906" v="1814" actId="1076"/>
          <ac:spMkLst>
            <pc:docMk/>
            <pc:sldMk cId="4108055473" sldId="297"/>
            <ac:spMk id="223" creationId="{00000000-0000-0000-0000-000000000000}"/>
          </ac:spMkLst>
        </pc:spChg>
        <pc:spChg chg="mod">
          <ac:chgData name="Trann Duyy" userId="b9847109-b7a2-48da-a9e7-0389a278ed45" providerId="ADAL" clId="{759D629A-CC5A-453C-B797-19233B4B1E39}" dt="2022-06-21T14:40:05.906" v="1814" actId="1076"/>
          <ac:spMkLst>
            <pc:docMk/>
            <pc:sldMk cId="4108055473" sldId="297"/>
            <ac:spMk id="224" creationId="{00000000-0000-0000-0000-000000000000}"/>
          </ac:spMkLst>
        </pc:spChg>
        <pc:spChg chg="mod">
          <ac:chgData name="Trann Duyy" userId="b9847109-b7a2-48da-a9e7-0389a278ed45" providerId="ADAL" clId="{759D629A-CC5A-453C-B797-19233B4B1E39}" dt="2022-06-21T14:40:05.906" v="1814" actId="1076"/>
          <ac:spMkLst>
            <pc:docMk/>
            <pc:sldMk cId="4108055473" sldId="297"/>
            <ac:spMk id="225" creationId="{00000000-0000-0000-0000-000000000000}"/>
          </ac:spMkLst>
        </pc:spChg>
        <pc:spChg chg="mod">
          <ac:chgData name="Trann Duyy" userId="b9847109-b7a2-48da-a9e7-0389a278ed45" providerId="ADAL" clId="{759D629A-CC5A-453C-B797-19233B4B1E39}" dt="2022-06-21T14:40:05.906" v="1814" actId="1076"/>
          <ac:spMkLst>
            <pc:docMk/>
            <pc:sldMk cId="4108055473" sldId="297"/>
            <ac:spMk id="226" creationId="{00000000-0000-0000-0000-000000000000}"/>
          </ac:spMkLst>
        </pc:spChg>
        <pc:spChg chg="mod">
          <ac:chgData name="Trann Duyy" userId="b9847109-b7a2-48da-a9e7-0389a278ed45" providerId="ADAL" clId="{759D629A-CC5A-453C-B797-19233B4B1E39}" dt="2022-06-21T14:40:05.906" v="1814" actId="1076"/>
          <ac:spMkLst>
            <pc:docMk/>
            <pc:sldMk cId="4108055473" sldId="297"/>
            <ac:spMk id="227" creationId="{00000000-0000-0000-0000-000000000000}"/>
          </ac:spMkLst>
        </pc:spChg>
        <pc:spChg chg="mod">
          <ac:chgData name="Trann Duyy" userId="b9847109-b7a2-48da-a9e7-0389a278ed45" providerId="ADAL" clId="{759D629A-CC5A-453C-B797-19233B4B1E39}" dt="2022-06-21T14:40:24.304" v="1824" actId="1076"/>
          <ac:spMkLst>
            <pc:docMk/>
            <pc:sldMk cId="4108055473" sldId="297"/>
            <ac:spMk id="230" creationId="{00000000-0000-0000-0000-000000000000}"/>
          </ac:spMkLst>
        </pc:spChg>
        <pc:spChg chg="mod">
          <ac:chgData name="Trann Duyy" userId="b9847109-b7a2-48da-a9e7-0389a278ed45" providerId="ADAL" clId="{759D629A-CC5A-453C-B797-19233B4B1E39}" dt="2022-06-21T14:40:24.304" v="1824" actId="1076"/>
          <ac:spMkLst>
            <pc:docMk/>
            <pc:sldMk cId="4108055473" sldId="297"/>
            <ac:spMk id="231" creationId="{00000000-0000-0000-0000-000000000000}"/>
          </ac:spMkLst>
        </pc:spChg>
        <pc:spChg chg="mod">
          <ac:chgData name="Trann Duyy" userId="b9847109-b7a2-48da-a9e7-0389a278ed45" providerId="ADAL" clId="{759D629A-CC5A-453C-B797-19233B4B1E39}" dt="2022-06-21T14:39:16.447" v="1796" actId="1076"/>
          <ac:spMkLst>
            <pc:docMk/>
            <pc:sldMk cId="4108055473" sldId="297"/>
            <ac:spMk id="234" creationId="{00000000-0000-0000-0000-000000000000}"/>
          </ac:spMkLst>
        </pc:spChg>
        <pc:spChg chg="mod">
          <ac:chgData name="Trann Duyy" userId="b9847109-b7a2-48da-a9e7-0389a278ed45" providerId="ADAL" clId="{759D629A-CC5A-453C-B797-19233B4B1E39}" dt="2022-06-21T14:40:09.627" v="1816" actId="20577"/>
          <ac:spMkLst>
            <pc:docMk/>
            <pc:sldMk cId="4108055473" sldId="297"/>
            <ac:spMk id="235" creationId="{00000000-0000-0000-0000-000000000000}"/>
          </ac:spMkLst>
        </pc:spChg>
        <pc:spChg chg="mod">
          <ac:chgData name="Trann Duyy" userId="b9847109-b7a2-48da-a9e7-0389a278ed45" providerId="ADAL" clId="{759D629A-CC5A-453C-B797-19233B4B1E39}" dt="2022-06-21T14:38:29.398" v="1775" actId="1076"/>
          <ac:spMkLst>
            <pc:docMk/>
            <pc:sldMk cId="4108055473" sldId="297"/>
            <ac:spMk id="239"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241"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242" creationId="{00000000-0000-0000-0000-000000000000}"/>
          </ac:spMkLst>
        </pc:spChg>
        <pc:spChg chg="add del mod">
          <ac:chgData name="Trann Duyy" userId="b9847109-b7a2-48da-a9e7-0389a278ed45" providerId="ADAL" clId="{759D629A-CC5A-453C-B797-19233B4B1E39}" dt="2022-06-21T14:59:10.243" v="2148" actId="478"/>
          <ac:spMkLst>
            <pc:docMk/>
            <pc:sldMk cId="4108055473" sldId="297"/>
            <ac:spMk id="243" creationId="{00000000-0000-0000-0000-000000000000}"/>
          </ac:spMkLst>
        </pc:spChg>
        <pc:spChg chg="add del mod">
          <ac:chgData name="Trann Duyy" userId="b9847109-b7a2-48da-a9e7-0389a278ed45" providerId="ADAL" clId="{759D629A-CC5A-453C-B797-19233B4B1E39}" dt="2022-06-21T14:59:10.243" v="2148" actId="478"/>
          <ac:spMkLst>
            <pc:docMk/>
            <pc:sldMk cId="4108055473" sldId="297"/>
            <ac:spMk id="244"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245"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246" creationId="{00000000-0000-0000-0000-000000000000}"/>
          </ac:spMkLst>
        </pc:spChg>
        <pc:spChg chg="add del mod">
          <ac:chgData name="Trann Duyy" userId="b9847109-b7a2-48da-a9e7-0389a278ed45" providerId="ADAL" clId="{759D629A-CC5A-453C-B797-19233B4B1E39}" dt="2022-06-21T14:59:10.243" v="2148" actId="478"/>
          <ac:spMkLst>
            <pc:docMk/>
            <pc:sldMk cId="4108055473" sldId="297"/>
            <ac:spMk id="247" creationId="{00000000-0000-0000-0000-000000000000}"/>
          </ac:spMkLst>
        </pc:spChg>
        <pc:spChg chg="add del mod">
          <ac:chgData name="Trann Duyy" userId="b9847109-b7a2-48da-a9e7-0389a278ed45" providerId="ADAL" clId="{759D629A-CC5A-453C-B797-19233B4B1E39}" dt="2022-06-21T14:59:10.243" v="2148" actId="478"/>
          <ac:spMkLst>
            <pc:docMk/>
            <pc:sldMk cId="4108055473" sldId="297"/>
            <ac:spMk id="248"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249"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250" creationId="{00000000-0000-0000-0000-000000000000}"/>
          </ac:spMkLst>
        </pc:spChg>
        <pc:spChg chg="add del mod">
          <ac:chgData name="Trann Duyy" userId="b9847109-b7a2-48da-a9e7-0389a278ed45" providerId="ADAL" clId="{759D629A-CC5A-453C-B797-19233B4B1E39}" dt="2022-06-21T14:59:10.758" v="2149" actId="478"/>
          <ac:spMkLst>
            <pc:docMk/>
            <pc:sldMk cId="4108055473" sldId="297"/>
            <ac:spMk id="251" creationId="{00000000-0000-0000-0000-000000000000}"/>
          </ac:spMkLst>
        </pc:spChg>
        <pc:grpChg chg="add del mod">
          <ac:chgData name="Trann Duyy" userId="b9847109-b7a2-48da-a9e7-0389a278ed45" providerId="ADAL" clId="{759D629A-CC5A-453C-B797-19233B4B1E39}" dt="2022-06-21T14:49:31.810" v="2113" actId="478"/>
          <ac:grpSpMkLst>
            <pc:docMk/>
            <pc:sldMk cId="4108055473" sldId="297"/>
            <ac:grpSpMk id="2" creationId="{3F393A8D-9FFC-431E-B995-44AB2FE0EAE4}"/>
          </ac:grpSpMkLst>
        </pc:grpChg>
        <pc:grpChg chg="add del mod">
          <ac:chgData name="Trann Duyy" userId="b9847109-b7a2-48da-a9e7-0389a278ed45" providerId="ADAL" clId="{759D629A-CC5A-453C-B797-19233B4B1E39}" dt="2022-06-21T14:59:10.758" v="2149" actId="478"/>
          <ac:grpSpMkLst>
            <pc:docMk/>
            <pc:sldMk cId="4108055473" sldId="297"/>
            <ac:grpSpMk id="3" creationId="{09203410-C957-444B-97B0-713D33D06B3C}"/>
          </ac:grpSpMkLst>
        </pc:grpChg>
        <pc:grpChg chg="add del mod">
          <ac:chgData name="Trann Duyy" userId="b9847109-b7a2-48da-a9e7-0389a278ed45" providerId="ADAL" clId="{759D629A-CC5A-453C-B797-19233B4B1E39}" dt="2022-06-21T14:59:11.211" v="2151" actId="478"/>
          <ac:grpSpMkLst>
            <pc:docMk/>
            <pc:sldMk cId="4108055473" sldId="297"/>
            <ac:grpSpMk id="4" creationId="{BB0445D5-A6E5-40E7-BBDD-5E3EFA13BDED}"/>
          </ac:grpSpMkLst>
        </pc:grpChg>
        <pc:grpChg chg="add del mod">
          <ac:chgData name="Trann Duyy" userId="b9847109-b7a2-48da-a9e7-0389a278ed45" providerId="ADAL" clId="{759D629A-CC5A-453C-B797-19233B4B1E39}" dt="2022-06-21T14:59:10.758" v="2149" actId="478"/>
          <ac:grpSpMkLst>
            <pc:docMk/>
            <pc:sldMk cId="4108055473" sldId="297"/>
            <ac:grpSpMk id="5" creationId="{821643D5-AC0A-4517-B652-F025324B8405}"/>
          </ac:grpSpMkLst>
        </pc:grpChg>
        <pc:grpChg chg="add del mod">
          <ac:chgData name="Trann Duyy" userId="b9847109-b7a2-48da-a9e7-0389a278ed45" providerId="ADAL" clId="{759D629A-CC5A-453C-B797-19233B4B1E39}" dt="2022-06-21T14:59:10.758" v="2149" actId="478"/>
          <ac:grpSpMkLst>
            <pc:docMk/>
            <pc:sldMk cId="4108055473" sldId="297"/>
            <ac:grpSpMk id="6" creationId="{B760BA18-9CA4-4978-BA3C-84B66EB41117}"/>
          </ac:grpSpMkLst>
        </pc:grpChg>
        <pc:grpChg chg="add del mod">
          <ac:chgData name="Trann Duyy" userId="b9847109-b7a2-48da-a9e7-0389a278ed45" providerId="ADAL" clId="{759D629A-CC5A-453C-B797-19233B4B1E39}" dt="2022-06-21T14:59:10.758" v="2149" actId="478"/>
          <ac:grpSpMkLst>
            <pc:docMk/>
            <pc:sldMk cId="4108055473" sldId="297"/>
            <ac:grpSpMk id="7" creationId="{4871A0B8-03BA-4B34-A92B-3B586C1E8623}"/>
          </ac:grpSpMkLst>
        </pc:grpChg>
        <pc:grpChg chg="add del mod">
          <ac:chgData name="Trann Duyy" userId="b9847109-b7a2-48da-a9e7-0389a278ed45" providerId="ADAL" clId="{759D629A-CC5A-453C-B797-19233B4B1E39}" dt="2022-06-21T14:59:10.758" v="2149" actId="478"/>
          <ac:grpSpMkLst>
            <pc:docMk/>
            <pc:sldMk cId="4108055473" sldId="297"/>
            <ac:grpSpMk id="8" creationId="{C8615158-8D19-43FB-AD3B-3249CA70B9AF}"/>
          </ac:grpSpMkLst>
        </pc:grpChg>
        <pc:grpChg chg="add del mod">
          <ac:chgData name="Trann Duyy" userId="b9847109-b7a2-48da-a9e7-0389a278ed45" providerId="ADAL" clId="{759D629A-CC5A-453C-B797-19233B4B1E39}" dt="2022-06-21T14:59:10.758" v="2149" actId="478"/>
          <ac:grpSpMkLst>
            <pc:docMk/>
            <pc:sldMk cId="4108055473" sldId="297"/>
            <ac:grpSpMk id="9" creationId="{FD14545F-9D85-4A48-BC84-197BEFFAD56D}"/>
          </ac:grpSpMkLst>
        </pc:grpChg>
        <pc:grpChg chg="add mod">
          <ac:chgData name="Trann Duyy" userId="b9847109-b7a2-48da-a9e7-0389a278ed45" providerId="ADAL" clId="{759D629A-CC5A-453C-B797-19233B4B1E39}" dt="2022-06-21T14:39:16.289" v="1795" actId="571"/>
          <ac:grpSpMkLst>
            <pc:docMk/>
            <pc:sldMk cId="4108055473" sldId="297"/>
            <ac:grpSpMk id="98" creationId="{E00EBA95-132C-4E3C-8768-31B932AF7590}"/>
          </ac:grpSpMkLst>
        </pc:grpChg>
        <pc:grpChg chg="add del mod">
          <ac:chgData name="Trann Duyy" userId="b9847109-b7a2-48da-a9e7-0389a278ed45" providerId="ADAL" clId="{759D629A-CC5A-453C-B797-19233B4B1E39}" dt="2022-06-21T14:46:04.481" v="2098"/>
          <ac:grpSpMkLst>
            <pc:docMk/>
            <pc:sldMk cId="4108055473" sldId="297"/>
            <ac:grpSpMk id="101" creationId="{BDCBC304-5FCD-4842-A9CD-8898AFF8A463}"/>
          </ac:grpSpMkLst>
        </pc:grpChg>
        <pc:grpChg chg="add del mod">
          <ac:chgData name="Trann Duyy" userId="b9847109-b7a2-48da-a9e7-0389a278ed45" providerId="ADAL" clId="{759D629A-CC5A-453C-B797-19233B4B1E39}" dt="2022-06-21T14:59:10.243" v="2148" actId="478"/>
          <ac:grpSpMkLst>
            <pc:docMk/>
            <pc:sldMk cId="4108055473" sldId="297"/>
            <ac:grpSpMk id="120" creationId="{00000000-0000-0000-0000-000000000000}"/>
          </ac:grpSpMkLst>
        </pc:grpChg>
        <pc:grpChg chg="add del mod">
          <ac:chgData name="Trann Duyy" userId="b9847109-b7a2-48da-a9e7-0389a278ed45" providerId="ADAL" clId="{759D629A-CC5A-453C-B797-19233B4B1E39}" dt="2022-06-21T14:59:10.243" v="2148" actId="478"/>
          <ac:grpSpMkLst>
            <pc:docMk/>
            <pc:sldMk cId="4108055473" sldId="297"/>
            <ac:grpSpMk id="123" creationId="{00000000-0000-0000-0000-000000000000}"/>
          </ac:grpSpMkLst>
        </pc:grpChg>
      </pc:sldChg>
      <pc:sldChg chg="addSp delSp modSp mod modTransition delAnim modAnim">
        <pc:chgData name="Trann Duyy" userId="b9847109-b7a2-48da-a9e7-0389a278ed45" providerId="ADAL" clId="{759D629A-CC5A-453C-B797-19233B4B1E39}" dt="2022-06-22T13:58:26.782" v="4617"/>
        <pc:sldMkLst>
          <pc:docMk/>
          <pc:sldMk cId="1084282282" sldId="298"/>
        </pc:sldMkLst>
        <pc:spChg chg="add mod">
          <ac:chgData name="Trann Duyy" userId="b9847109-b7a2-48da-a9e7-0389a278ed45" providerId="ADAL" clId="{759D629A-CC5A-453C-B797-19233B4B1E39}" dt="2022-06-22T02:23:56.972" v="2759" actId="1076"/>
          <ac:spMkLst>
            <pc:docMk/>
            <pc:sldMk cId="1084282282" sldId="298"/>
            <ac:spMk id="2" creationId="{078870D2-8F54-4A75-AC24-FE3AA568C842}"/>
          </ac:spMkLst>
        </pc:spChg>
        <pc:spChg chg="add mod ord">
          <ac:chgData name="Trann Duyy" userId="b9847109-b7a2-48da-a9e7-0389a278ed45" providerId="ADAL" clId="{759D629A-CC5A-453C-B797-19233B4B1E39}" dt="2022-06-22T02:28:06.925" v="2770" actId="20577"/>
          <ac:spMkLst>
            <pc:docMk/>
            <pc:sldMk cId="1084282282" sldId="298"/>
            <ac:spMk id="7" creationId="{40EA37F3-786E-4766-8985-C437574D8369}"/>
          </ac:spMkLst>
        </pc:spChg>
        <pc:spChg chg="add del mod">
          <ac:chgData name="Trann Duyy" userId="b9847109-b7a2-48da-a9e7-0389a278ed45" providerId="ADAL" clId="{759D629A-CC5A-453C-B797-19233B4B1E39}" dt="2022-06-22T02:12:51.151" v="2678" actId="478"/>
          <ac:spMkLst>
            <pc:docMk/>
            <pc:sldMk cId="1084282282" sldId="298"/>
            <ac:spMk id="8" creationId="{B3865432-B000-4F2B-91F2-7DFA11AA4C17}"/>
          </ac:spMkLst>
        </pc:spChg>
        <pc:spChg chg="add mod ord modCrop">
          <ac:chgData name="Trann Duyy" userId="b9847109-b7a2-48da-a9e7-0389a278ed45" providerId="ADAL" clId="{759D629A-CC5A-453C-B797-19233B4B1E39}" dt="2022-06-22T02:24:52.331" v="2768" actId="1076"/>
          <ac:spMkLst>
            <pc:docMk/>
            <pc:sldMk cId="1084282282" sldId="298"/>
            <ac:spMk id="9" creationId="{F49F1246-B93F-455C-8F29-38FF57A2CB13}"/>
          </ac:spMkLst>
        </pc:spChg>
        <pc:spChg chg="add mod ord">
          <ac:chgData name="Trann Duyy" userId="b9847109-b7a2-48da-a9e7-0389a278ed45" providerId="ADAL" clId="{759D629A-CC5A-453C-B797-19233B4B1E39}" dt="2022-06-22T02:24:47.486" v="2767" actId="207"/>
          <ac:spMkLst>
            <pc:docMk/>
            <pc:sldMk cId="1084282282" sldId="298"/>
            <ac:spMk id="10" creationId="{7B18E08B-3394-4E80-BADB-C056D3773AF5}"/>
          </ac:spMkLst>
        </pc:spChg>
        <pc:grpChg chg="del">
          <ac:chgData name="Trann Duyy" userId="b9847109-b7a2-48da-a9e7-0389a278ed45" providerId="ADAL" clId="{759D629A-CC5A-453C-B797-19233B4B1E39}" dt="2022-06-22T02:02:48.946" v="2634" actId="478"/>
          <ac:grpSpMkLst>
            <pc:docMk/>
            <pc:sldMk cId="1084282282" sldId="298"/>
            <ac:grpSpMk id="4" creationId="{C178B757-68BB-4ADF-AF7F-8623BA6F4040}"/>
          </ac:grpSpMkLst>
        </pc:grpChg>
      </pc:sldChg>
      <pc:sldChg chg="add del setBg">
        <pc:chgData name="Trann Duyy" userId="b9847109-b7a2-48da-a9e7-0389a278ed45" providerId="ADAL" clId="{759D629A-CC5A-453C-B797-19233B4B1E39}" dt="2022-06-22T02:02:24.021" v="2633"/>
        <pc:sldMkLst>
          <pc:docMk/>
          <pc:sldMk cId="1635874940" sldId="298"/>
        </pc:sldMkLst>
      </pc:sldChg>
      <pc:sldChg chg="addSp delSp modSp new del mod ord">
        <pc:chgData name="Trann Duyy" userId="b9847109-b7a2-48da-a9e7-0389a278ed45" providerId="ADAL" clId="{759D629A-CC5A-453C-B797-19233B4B1E39}" dt="2022-06-21T15:01:25.757" v="2188" actId="2696"/>
        <pc:sldMkLst>
          <pc:docMk/>
          <pc:sldMk cId="2514653378" sldId="298"/>
        </pc:sldMkLst>
        <pc:spChg chg="del mod">
          <ac:chgData name="Trann Duyy" userId="b9847109-b7a2-48da-a9e7-0389a278ed45" providerId="ADAL" clId="{759D629A-CC5A-453C-B797-19233B4B1E39}" dt="2022-06-21T15:01:23.211" v="2187" actId="478"/>
          <ac:spMkLst>
            <pc:docMk/>
            <pc:sldMk cId="2514653378" sldId="298"/>
            <ac:spMk id="2" creationId="{C4A4C29C-87F3-441A-B202-A4D9EF5271D2}"/>
          </ac:spMkLst>
        </pc:spChg>
        <pc:spChg chg="add mod">
          <ac:chgData name="Trann Duyy" userId="b9847109-b7a2-48da-a9e7-0389a278ed45" providerId="ADAL" clId="{759D629A-CC5A-453C-B797-19233B4B1E39}" dt="2022-06-21T15:01:23.211" v="2187" actId="478"/>
          <ac:spMkLst>
            <pc:docMk/>
            <pc:sldMk cId="2514653378" sldId="298"/>
            <ac:spMk id="8" creationId="{84BC16FC-C0EB-4C92-9543-AA74CD2DF2F7}"/>
          </ac:spMkLst>
        </pc:spChg>
      </pc:sldChg>
      <pc:sldChg chg="del">
        <pc:chgData name="Trann Duyy" userId="b9847109-b7a2-48da-a9e7-0389a278ed45" providerId="ADAL" clId="{759D629A-CC5A-453C-B797-19233B4B1E39}" dt="2022-06-21T15:00:52.820" v="2178" actId="47"/>
        <pc:sldMkLst>
          <pc:docMk/>
          <pc:sldMk cId="4108055473" sldId="298"/>
        </pc:sldMkLst>
      </pc:sldChg>
      <pc:sldChg chg="addSp modSp new mod modTransition modAnim">
        <pc:chgData name="Trann Duyy" userId="b9847109-b7a2-48da-a9e7-0389a278ed45" providerId="ADAL" clId="{759D629A-CC5A-453C-B797-19233B4B1E39}" dt="2022-06-22T13:58:26.782" v="4617"/>
        <pc:sldMkLst>
          <pc:docMk/>
          <pc:sldMk cId="510008794" sldId="299"/>
        </pc:sldMkLst>
        <pc:spChg chg="add mod">
          <ac:chgData name="Trann Duyy" userId="b9847109-b7a2-48da-a9e7-0389a278ed45" providerId="ADAL" clId="{759D629A-CC5A-453C-B797-19233B4B1E39}" dt="2022-06-22T02:34:05.679" v="2839" actId="1076"/>
          <ac:spMkLst>
            <pc:docMk/>
            <pc:sldMk cId="510008794" sldId="299"/>
            <ac:spMk id="3" creationId="{E311E4D4-3221-4BC6-B944-03D68FA1D844}"/>
          </ac:spMkLst>
        </pc:spChg>
        <pc:spChg chg="add mod">
          <ac:chgData name="Trann Duyy" userId="b9847109-b7a2-48da-a9e7-0389a278ed45" providerId="ADAL" clId="{759D629A-CC5A-453C-B797-19233B4B1E39}" dt="2022-06-22T02:33:42.844" v="2834" actId="1076"/>
          <ac:spMkLst>
            <pc:docMk/>
            <pc:sldMk cId="510008794" sldId="299"/>
            <ac:spMk id="4" creationId="{5279FC0B-E5B1-4C40-8AC7-2C07089E28C2}"/>
          </ac:spMkLst>
        </pc:spChg>
        <pc:spChg chg="add mod">
          <ac:chgData name="Trann Duyy" userId="b9847109-b7a2-48da-a9e7-0389a278ed45" providerId="ADAL" clId="{759D629A-CC5A-453C-B797-19233B4B1E39}" dt="2022-06-22T02:34:26.172" v="2842" actId="14826"/>
          <ac:spMkLst>
            <pc:docMk/>
            <pc:sldMk cId="510008794" sldId="299"/>
            <ac:spMk id="5" creationId="{602E7291-C572-4CE5-A7F8-3F95BD4FD48B}"/>
          </ac:spMkLst>
        </pc:spChg>
        <pc:spChg chg="add mod">
          <ac:chgData name="Trann Duyy" userId="b9847109-b7a2-48da-a9e7-0389a278ed45" providerId="ADAL" clId="{759D629A-CC5A-453C-B797-19233B4B1E39}" dt="2022-06-22T02:35:06.585" v="2894" actId="207"/>
          <ac:spMkLst>
            <pc:docMk/>
            <pc:sldMk cId="510008794" sldId="299"/>
            <ac:spMk id="6" creationId="{E9961118-2C82-4E45-8442-7AFBB7C85B0B}"/>
          </ac:spMkLst>
        </pc:spChg>
      </pc:sldChg>
      <pc:sldChg chg="addSp modSp new mod modTransition modAnim">
        <pc:chgData name="Trann Duyy" userId="b9847109-b7a2-48da-a9e7-0389a278ed45" providerId="ADAL" clId="{759D629A-CC5A-453C-B797-19233B4B1E39}" dt="2022-06-22T13:58:26.782" v="4617"/>
        <pc:sldMkLst>
          <pc:docMk/>
          <pc:sldMk cId="675453867" sldId="300"/>
        </pc:sldMkLst>
        <pc:spChg chg="add mod">
          <ac:chgData name="Trann Duyy" userId="b9847109-b7a2-48da-a9e7-0389a278ed45" providerId="ADAL" clId="{759D629A-CC5A-453C-B797-19233B4B1E39}" dt="2022-06-22T13:50:18.237" v="4565" actId="207"/>
          <ac:spMkLst>
            <pc:docMk/>
            <pc:sldMk cId="675453867" sldId="300"/>
            <ac:spMk id="3" creationId="{A00F64D4-2252-43EC-9220-A9954B177331}"/>
          </ac:spMkLst>
        </pc:spChg>
        <pc:spChg chg="add mod">
          <ac:chgData name="Trann Duyy" userId="b9847109-b7a2-48da-a9e7-0389a278ed45" providerId="ADAL" clId="{759D629A-CC5A-453C-B797-19233B4B1E39}" dt="2022-06-22T06:56:07.280" v="3367" actId="20577"/>
          <ac:spMkLst>
            <pc:docMk/>
            <pc:sldMk cId="675453867" sldId="300"/>
            <ac:spMk id="4" creationId="{530CFDB9-B355-4A1F-BAB9-DFB307896BD6}"/>
          </ac:spMkLst>
        </pc:spChg>
      </pc:sldChg>
      <pc:sldChg chg="addSp modSp new mod modTransition setBg modAnim">
        <pc:chgData name="Trann Duyy" userId="b9847109-b7a2-48da-a9e7-0389a278ed45" providerId="ADAL" clId="{759D629A-CC5A-453C-B797-19233B4B1E39}" dt="2022-06-22T13:58:26.782" v="4617"/>
        <pc:sldMkLst>
          <pc:docMk/>
          <pc:sldMk cId="3140924953" sldId="301"/>
        </pc:sldMkLst>
        <pc:spChg chg="add mod">
          <ac:chgData name="Trann Duyy" userId="b9847109-b7a2-48da-a9e7-0389a278ed45" providerId="ADAL" clId="{759D629A-CC5A-453C-B797-19233B4B1E39}" dt="2022-06-22T06:52:41.253" v="3276" actId="20577"/>
          <ac:spMkLst>
            <pc:docMk/>
            <pc:sldMk cId="3140924953" sldId="301"/>
            <ac:spMk id="5" creationId="{2D7A6F0B-D86A-4151-8D59-BF4E46FD4090}"/>
          </ac:spMkLst>
        </pc:spChg>
        <pc:spChg chg="add mod">
          <ac:chgData name="Trann Duyy" userId="b9847109-b7a2-48da-a9e7-0389a278ed45" providerId="ADAL" clId="{759D629A-CC5A-453C-B797-19233B4B1E39}" dt="2022-06-22T06:53:18.312" v="3349" actId="20577"/>
          <ac:spMkLst>
            <pc:docMk/>
            <pc:sldMk cId="3140924953" sldId="301"/>
            <ac:spMk id="6" creationId="{E62A21DD-B0C6-4291-B659-5BD7E7760798}"/>
          </ac:spMkLst>
        </pc:spChg>
        <pc:picChg chg="add mod">
          <ac:chgData name="Trann Duyy" userId="b9847109-b7a2-48da-a9e7-0389a278ed45" providerId="ADAL" clId="{759D629A-CC5A-453C-B797-19233B4B1E39}" dt="2022-06-22T06:50:56.477" v="3168" actId="208"/>
          <ac:picMkLst>
            <pc:docMk/>
            <pc:sldMk cId="3140924953" sldId="301"/>
            <ac:picMk id="3" creationId="{A32CC01C-0025-4F0C-8240-8B98538A7236}"/>
          </ac:picMkLst>
        </pc:picChg>
        <pc:picChg chg="add mod">
          <ac:chgData name="Trann Duyy" userId="b9847109-b7a2-48da-a9e7-0389a278ed45" providerId="ADAL" clId="{759D629A-CC5A-453C-B797-19233B4B1E39}" dt="2022-06-22T06:53:53.928" v="3354" actId="14100"/>
          <ac:picMkLst>
            <pc:docMk/>
            <pc:sldMk cId="3140924953" sldId="301"/>
            <ac:picMk id="4" creationId="{F98C7AC2-CB32-4595-A47B-AE603DE4C9B7}"/>
          </ac:picMkLst>
        </pc:picChg>
      </pc:sldChg>
      <pc:sldChg chg="modSp add modTransition modAnim">
        <pc:chgData name="Trann Duyy" userId="b9847109-b7a2-48da-a9e7-0389a278ed45" providerId="ADAL" clId="{759D629A-CC5A-453C-B797-19233B4B1E39}" dt="2022-06-22T13:58:26.782" v="4617"/>
        <pc:sldMkLst>
          <pc:docMk/>
          <pc:sldMk cId="700393561" sldId="302"/>
        </pc:sldMkLst>
        <pc:spChg chg="mod">
          <ac:chgData name="Trann Duyy" userId="b9847109-b7a2-48da-a9e7-0389a278ed45" providerId="ADAL" clId="{759D629A-CC5A-453C-B797-19233B4B1E39}" dt="2022-06-22T07:44:08.320" v="3651" actId="20577"/>
          <ac:spMkLst>
            <pc:docMk/>
            <pc:sldMk cId="700393561" sldId="302"/>
            <ac:spMk id="18" creationId="{D652D94A-0DE0-4826-8ECE-8D9E89A4DEAD}"/>
          </ac:spMkLst>
        </pc:spChg>
        <pc:spChg chg="mod">
          <ac:chgData name="Trann Duyy" userId="b9847109-b7a2-48da-a9e7-0389a278ed45" providerId="ADAL" clId="{759D629A-CC5A-453C-B797-19233B4B1E39}" dt="2022-06-22T07:44:01.815" v="3650"/>
          <ac:spMkLst>
            <pc:docMk/>
            <pc:sldMk cId="700393561" sldId="302"/>
            <ac:spMk id="19" creationId="{19020C3F-8281-46BC-BCF8-67C683A0CFDD}"/>
          </ac:spMkLst>
        </pc:spChg>
      </pc:sldChg>
      <pc:sldChg chg="addSp delSp modSp add mod modTransition delAnim modAnim">
        <pc:chgData name="Trann Duyy" userId="b9847109-b7a2-48da-a9e7-0389a278ed45" providerId="ADAL" clId="{759D629A-CC5A-453C-B797-19233B4B1E39}" dt="2022-06-22T13:58:26.782" v="4617"/>
        <pc:sldMkLst>
          <pc:docMk/>
          <pc:sldMk cId="1580978105" sldId="303"/>
        </pc:sldMkLst>
        <pc:spChg chg="add del mod topLvl">
          <ac:chgData name="Trann Duyy" userId="b9847109-b7a2-48da-a9e7-0389a278ed45" providerId="ADAL" clId="{759D629A-CC5A-453C-B797-19233B4B1E39}" dt="2022-06-22T07:53:44.373" v="3705" actId="478"/>
          <ac:spMkLst>
            <pc:docMk/>
            <pc:sldMk cId="1580978105" sldId="303"/>
            <ac:spMk id="2" creationId="{2F4B0053-474A-4FBA-A37A-84585A7A0274}"/>
          </ac:spMkLst>
        </pc:spChg>
        <pc:spChg chg="add del mod">
          <ac:chgData name="Trann Duyy" userId="b9847109-b7a2-48da-a9e7-0389a278ed45" providerId="ADAL" clId="{759D629A-CC5A-453C-B797-19233B4B1E39}" dt="2022-06-22T13:55:55.360" v="4592" actId="478"/>
          <ac:spMkLst>
            <pc:docMk/>
            <pc:sldMk cId="1580978105" sldId="303"/>
            <ac:spMk id="9" creationId="{3889C1B1-8EE0-45BB-8E9D-DD4D0C29D6B8}"/>
          </ac:spMkLst>
        </pc:spChg>
        <pc:spChg chg="add del mod">
          <ac:chgData name="Trann Duyy" userId="b9847109-b7a2-48da-a9e7-0389a278ed45" providerId="ADAL" clId="{759D629A-CC5A-453C-B797-19233B4B1E39}" dt="2022-06-22T13:55:58.399" v="4593" actId="478"/>
          <ac:spMkLst>
            <pc:docMk/>
            <pc:sldMk cId="1580978105" sldId="303"/>
            <ac:spMk id="10" creationId="{91A157BC-91DE-469A-AF6A-DCB3CFD42928}"/>
          </ac:spMkLst>
        </pc:spChg>
        <pc:spChg chg="mod">
          <ac:chgData name="Trann Duyy" userId="b9847109-b7a2-48da-a9e7-0389a278ed45" providerId="ADAL" clId="{759D629A-CC5A-453C-B797-19233B4B1E39}" dt="2022-06-22T13:53:31.780" v="4571" actId="207"/>
          <ac:spMkLst>
            <pc:docMk/>
            <pc:sldMk cId="1580978105" sldId="303"/>
            <ac:spMk id="22" creationId="{BFC06EBB-25AD-4CD0-80D0-DAE2A14BAF98}"/>
          </ac:spMkLst>
        </pc:spChg>
        <pc:grpChg chg="add del mod">
          <ac:chgData name="Trann Duyy" userId="b9847109-b7a2-48da-a9e7-0389a278ed45" providerId="ADAL" clId="{759D629A-CC5A-453C-B797-19233B4B1E39}" dt="2022-06-22T07:53:44.373" v="3705" actId="478"/>
          <ac:grpSpMkLst>
            <pc:docMk/>
            <pc:sldMk cId="1580978105" sldId="303"/>
            <ac:grpSpMk id="3" creationId="{5728F53E-A9F7-437D-931C-60BF1BED3DC3}"/>
          </ac:grpSpMkLst>
        </pc:grpChg>
        <pc:graphicFrameChg chg="del mod">
          <ac:chgData name="Trann Duyy" userId="b9847109-b7a2-48da-a9e7-0389a278ed45" providerId="ADAL" clId="{759D629A-CC5A-453C-B797-19233B4B1E39}" dt="2022-06-22T07:44:59.687" v="3683" actId="478"/>
          <ac:graphicFrameMkLst>
            <pc:docMk/>
            <pc:sldMk cId="1580978105" sldId="303"/>
            <ac:graphicFrameMk id="6" creationId="{D7FB2A74-2EBA-4377-BF7C-DC98D86C7182}"/>
          </ac:graphicFrameMkLst>
        </pc:graphicFrameChg>
        <pc:picChg chg="add del mod topLvl">
          <ac:chgData name="Trann Duyy" userId="b9847109-b7a2-48da-a9e7-0389a278ed45" providerId="ADAL" clId="{759D629A-CC5A-453C-B797-19233B4B1E39}" dt="2022-06-22T07:53:45.735" v="3706" actId="478"/>
          <ac:picMkLst>
            <pc:docMk/>
            <pc:sldMk cId="1580978105" sldId="303"/>
            <ac:picMk id="5" creationId="{4DB86C7F-A877-4163-9490-02A5E867CB10}"/>
          </ac:picMkLst>
        </pc:picChg>
        <pc:picChg chg="add mod">
          <ac:chgData name="Trann Duyy" userId="b9847109-b7a2-48da-a9e7-0389a278ed45" providerId="ADAL" clId="{759D629A-CC5A-453C-B797-19233B4B1E39}" dt="2022-06-22T07:59:33.226" v="3733" actId="14100"/>
          <ac:picMkLst>
            <pc:docMk/>
            <pc:sldMk cId="1580978105" sldId="303"/>
            <ac:picMk id="1026" creationId="{78B5F444-2684-42C6-B2CB-496FFF07C4CB}"/>
          </ac:picMkLst>
        </pc:picChg>
      </pc:sldChg>
      <pc:sldChg chg="modSp add mod modTransition setBg modAnim">
        <pc:chgData name="Trann Duyy" userId="b9847109-b7a2-48da-a9e7-0389a278ed45" providerId="ADAL" clId="{759D629A-CC5A-453C-B797-19233B4B1E39}" dt="2022-06-22T14:03:50.390" v="4619" actId="207"/>
        <pc:sldMkLst>
          <pc:docMk/>
          <pc:sldMk cId="3929861222" sldId="304"/>
        </pc:sldMkLst>
        <pc:spChg chg="mod">
          <ac:chgData name="Trann Duyy" userId="b9847109-b7a2-48da-a9e7-0389a278ed45" providerId="ADAL" clId="{759D629A-CC5A-453C-B797-19233B4B1E39}" dt="2022-06-22T14:03:50.390" v="4619" actId="207"/>
          <ac:spMkLst>
            <pc:docMk/>
            <pc:sldMk cId="3929861222" sldId="304"/>
            <ac:spMk id="9" creationId="{E720F194-C74A-4504-95F8-3A7B15002933}"/>
          </ac:spMkLst>
        </pc:spChg>
        <pc:spChg chg="mod">
          <ac:chgData name="Trann Duyy" userId="b9847109-b7a2-48da-a9e7-0389a278ed45" providerId="ADAL" clId="{759D629A-CC5A-453C-B797-19233B4B1E39}" dt="2022-06-22T08:49:05.032" v="4050" actId="14100"/>
          <ac:spMkLst>
            <pc:docMk/>
            <pc:sldMk cId="3929861222" sldId="304"/>
            <ac:spMk id="10" creationId="{B85EFAC6-2625-4ADD-A92F-D9E57649B7D7}"/>
          </ac:spMkLst>
        </pc:spChg>
      </pc:sldChg>
      <pc:sldChg chg="addSp delSp modSp add mod modTransition modAnim">
        <pc:chgData name="Trann Duyy" userId="b9847109-b7a2-48da-a9e7-0389a278ed45" providerId="ADAL" clId="{759D629A-CC5A-453C-B797-19233B4B1E39}" dt="2022-06-22T14:03:55.726" v="4620" actId="207"/>
        <pc:sldMkLst>
          <pc:docMk/>
          <pc:sldMk cId="3753682304" sldId="305"/>
        </pc:sldMkLst>
        <pc:spChg chg="mod">
          <ac:chgData name="Trann Duyy" userId="b9847109-b7a2-48da-a9e7-0389a278ed45" providerId="ADAL" clId="{759D629A-CC5A-453C-B797-19233B4B1E39}" dt="2022-06-22T14:03:55.726" v="4620" actId="207"/>
          <ac:spMkLst>
            <pc:docMk/>
            <pc:sldMk cId="3753682304" sldId="305"/>
            <ac:spMk id="8" creationId="{F9AB5F8D-44C5-4AF9-ACC1-B6D6D4C83751}"/>
          </ac:spMkLst>
        </pc:spChg>
        <pc:spChg chg="mod">
          <ac:chgData name="Trann Duyy" userId="b9847109-b7a2-48da-a9e7-0389a278ed45" providerId="ADAL" clId="{759D629A-CC5A-453C-B797-19233B4B1E39}" dt="2022-06-22T08:50:00.351" v="4057" actId="14100"/>
          <ac:spMkLst>
            <pc:docMk/>
            <pc:sldMk cId="3753682304" sldId="305"/>
            <ac:spMk id="9" creationId="{D7D373D4-4814-4FCB-B782-F9BBBC8EDCB9}"/>
          </ac:spMkLst>
        </pc:spChg>
        <pc:picChg chg="add del mod">
          <ac:chgData name="Trann Duyy" userId="b9847109-b7a2-48da-a9e7-0389a278ed45" providerId="ADAL" clId="{759D629A-CC5A-453C-B797-19233B4B1E39}" dt="2022-06-22T08:51:02.508" v="4061" actId="21"/>
          <ac:picMkLst>
            <pc:docMk/>
            <pc:sldMk cId="3753682304" sldId="305"/>
            <ac:picMk id="9218" creationId="{81C2FA65-7A4D-4BA7-B7A9-BF06FCFBEE94}"/>
          </ac:picMkLst>
        </pc:picChg>
      </pc:sldChg>
      <pc:sldChg chg="modSp add mod ord modTransition modAnim">
        <pc:chgData name="Trann Duyy" userId="b9847109-b7a2-48da-a9e7-0389a278ed45" providerId="ADAL" clId="{759D629A-CC5A-453C-B797-19233B4B1E39}" dt="2022-06-22T14:04:07.937" v="4621" actId="207"/>
        <pc:sldMkLst>
          <pc:docMk/>
          <pc:sldMk cId="1024735564" sldId="306"/>
        </pc:sldMkLst>
        <pc:spChg chg="mod">
          <ac:chgData name="Trann Duyy" userId="b9847109-b7a2-48da-a9e7-0389a278ed45" providerId="ADAL" clId="{759D629A-CC5A-453C-B797-19233B4B1E39}" dt="2022-06-22T14:04:07.937" v="4621" actId="207"/>
          <ac:spMkLst>
            <pc:docMk/>
            <pc:sldMk cId="1024735564" sldId="306"/>
            <ac:spMk id="8" creationId="{F9AB5F8D-44C5-4AF9-ACC1-B6D6D4C83751}"/>
          </ac:spMkLst>
        </pc:spChg>
        <pc:spChg chg="mod">
          <ac:chgData name="Trann Duyy" userId="b9847109-b7a2-48da-a9e7-0389a278ed45" providerId="ADAL" clId="{759D629A-CC5A-453C-B797-19233B4B1E39}" dt="2022-06-22T08:51:56.666" v="4068" actId="1076"/>
          <ac:spMkLst>
            <pc:docMk/>
            <pc:sldMk cId="1024735564" sldId="306"/>
            <ac:spMk id="9" creationId="{D7D373D4-4814-4FCB-B782-F9BBBC8EDCB9}"/>
          </ac:spMkLst>
        </pc:spChg>
      </pc:sldChg>
      <pc:sldChg chg="modSp add mod modTransition modAnim">
        <pc:chgData name="Trann Duyy" userId="b9847109-b7a2-48da-a9e7-0389a278ed45" providerId="ADAL" clId="{759D629A-CC5A-453C-B797-19233B4B1E39}" dt="2022-06-22T14:04:32.544" v="4624" actId="1076"/>
        <pc:sldMkLst>
          <pc:docMk/>
          <pc:sldMk cId="932119418" sldId="307"/>
        </pc:sldMkLst>
        <pc:spChg chg="mod">
          <ac:chgData name="Trann Duyy" userId="b9847109-b7a2-48da-a9e7-0389a278ed45" providerId="ADAL" clId="{759D629A-CC5A-453C-B797-19233B4B1E39}" dt="2022-06-22T14:04:18.461" v="4623" actId="1076"/>
          <ac:spMkLst>
            <pc:docMk/>
            <pc:sldMk cId="932119418" sldId="307"/>
            <ac:spMk id="18" creationId="{D652D94A-0DE0-4826-8ECE-8D9E89A4DEAD}"/>
          </ac:spMkLst>
        </pc:spChg>
        <pc:spChg chg="mod">
          <ac:chgData name="Trann Duyy" userId="b9847109-b7a2-48da-a9e7-0389a278ed45" providerId="ADAL" clId="{759D629A-CC5A-453C-B797-19233B4B1E39}" dt="2022-06-22T14:04:32.544" v="4624" actId="1076"/>
          <ac:spMkLst>
            <pc:docMk/>
            <pc:sldMk cId="932119418" sldId="307"/>
            <ac:spMk id="19" creationId="{19020C3F-8281-46BC-BCF8-67C683A0CFDD}"/>
          </ac:spMkLst>
        </pc:spChg>
      </pc:sldChg>
      <pc:sldChg chg="addSp delSp modSp add mod ord modTransition modAnim">
        <pc:chgData name="Trann Duyy" userId="b9847109-b7a2-48da-a9e7-0389a278ed45" providerId="ADAL" clId="{759D629A-CC5A-453C-B797-19233B4B1E39}" dt="2022-06-22T14:08:19.610" v="4627" actId="207"/>
        <pc:sldMkLst>
          <pc:docMk/>
          <pc:sldMk cId="228957133" sldId="308"/>
        </pc:sldMkLst>
        <pc:spChg chg="mod">
          <ac:chgData name="Trann Duyy" userId="b9847109-b7a2-48da-a9e7-0389a278ed45" providerId="ADAL" clId="{759D629A-CC5A-453C-B797-19233B4B1E39}" dt="2022-06-22T14:08:19.610" v="4627" actId="207"/>
          <ac:spMkLst>
            <pc:docMk/>
            <pc:sldMk cId="228957133" sldId="308"/>
            <ac:spMk id="9" creationId="{E720F194-C74A-4504-95F8-3A7B15002933}"/>
          </ac:spMkLst>
        </pc:spChg>
        <pc:spChg chg="mod">
          <ac:chgData name="Trann Duyy" userId="b9847109-b7a2-48da-a9e7-0389a278ed45" providerId="ADAL" clId="{759D629A-CC5A-453C-B797-19233B4B1E39}" dt="2022-06-22T09:18:45.956" v="4303" actId="14100"/>
          <ac:spMkLst>
            <pc:docMk/>
            <pc:sldMk cId="228957133" sldId="308"/>
            <ac:spMk id="10" creationId="{B85EFAC6-2625-4ADD-A92F-D9E57649B7D7}"/>
          </ac:spMkLst>
        </pc:spChg>
        <pc:picChg chg="add del mod">
          <ac:chgData name="Trann Duyy" userId="b9847109-b7a2-48da-a9e7-0389a278ed45" providerId="ADAL" clId="{759D629A-CC5A-453C-B797-19233B4B1E39}" dt="2022-06-22T09:15:54.672" v="4276" actId="478"/>
          <ac:picMkLst>
            <pc:docMk/>
            <pc:sldMk cId="228957133" sldId="308"/>
            <ac:picMk id="14338" creationId="{635049DF-488A-437B-8779-1D7422096045}"/>
          </ac:picMkLst>
        </pc:picChg>
      </pc:sldChg>
      <pc:sldChg chg="addSp modSp new mod modTransition modAnim">
        <pc:chgData name="Trann Duyy" userId="b9847109-b7a2-48da-a9e7-0389a278ed45" providerId="ADAL" clId="{759D629A-CC5A-453C-B797-19233B4B1E39}" dt="2022-06-22T14:04:58.625" v="4626" actId="1076"/>
        <pc:sldMkLst>
          <pc:docMk/>
          <pc:sldMk cId="4223096123" sldId="309"/>
        </pc:sldMkLst>
        <pc:spChg chg="add mod">
          <ac:chgData name="Trann Duyy" userId="b9847109-b7a2-48da-a9e7-0389a278ed45" providerId="ADAL" clId="{759D629A-CC5A-453C-B797-19233B4B1E39}" dt="2022-06-22T14:04:54.380" v="4625" actId="207"/>
          <ac:spMkLst>
            <pc:docMk/>
            <pc:sldMk cId="4223096123" sldId="309"/>
            <ac:spMk id="3" creationId="{A2404B43-9AFE-4354-8671-14FF19492285}"/>
          </ac:spMkLst>
        </pc:spChg>
        <pc:spChg chg="add mod">
          <ac:chgData name="Trann Duyy" userId="b9847109-b7a2-48da-a9e7-0389a278ed45" providerId="ADAL" clId="{759D629A-CC5A-453C-B797-19233B4B1E39}" dt="2022-06-22T14:04:58.625" v="4626" actId="1076"/>
          <ac:spMkLst>
            <pc:docMk/>
            <pc:sldMk cId="4223096123" sldId="309"/>
            <ac:spMk id="4" creationId="{5361AD18-5624-40B7-80AC-40135C29476B}"/>
          </ac:spMkLst>
        </pc:spChg>
        <pc:picChg chg="add mod">
          <ac:chgData name="Trann Duyy" userId="b9847109-b7a2-48da-a9e7-0389a278ed45" providerId="ADAL" clId="{759D629A-CC5A-453C-B797-19233B4B1E39}" dt="2022-06-22T09:15:11.630" v="4271"/>
          <ac:picMkLst>
            <pc:docMk/>
            <pc:sldMk cId="4223096123" sldId="309"/>
            <ac:picMk id="5" creationId="{725406AC-835E-45DC-AF08-3DCF29FEDFA4}"/>
          </ac:picMkLst>
        </pc:picChg>
      </pc:sldChg>
      <pc:sldChg chg="addSp delSp modSp mod modTransition delAnim modAnim">
        <pc:chgData name="Trann Duyy" userId="b9847109-b7a2-48da-a9e7-0389a278ed45" providerId="ADAL" clId="{759D629A-CC5A-453C-B797-19233B4B1E39}" dt="2022-06-22T14:14:16.567" v="4734" actId="20577"/>
        <pc:sldMkLst>
          <pc:docMk/>
          <pc:sldMk cId="135874389" sldId="310"/>
        </pc:sldMkLst>
        <pc:spChg chg="del topLvl">
          <ac:chgData name="Trann Duyy" userId="b9847109-b7a2-48da-a9e7-0389a278ed45" providerId="ADAL" clId="{759D629A-CC5A-453C-B797-19233B4B1E39}" dt="2022-06-22T09:16:27.740" v="4279" actId="478"/>
          <ac:spMkLst>
            <pc:docMk/>
            <pc:sldMk cId="135874389" sldId="310"/>
            <ac:spMk id="5" creationId="{3AE1F611-41C5-492D-B6D7-BB29979EA570}"/>
          </ac:spMkLst>
        </pc:spChg>
        <pc:spChg chg="del topLvl">
          <ac:chgData name="Trann Duyy" userId="b9847109-b7a2-48da-a9e7-0389a278ed45" providerId="ADAL" clId="{759D629A-CC5A-453C-B797-19233B4B1E39}" dt="2022-06-22T09:16:30.240" v="4280" actId="478"/>
          <ac:spMkLst>
            <pc:docMk/>
            <pc:sldMk cId="135874389" sldId="310"/>
            <ac:spMk id="6" creationId="{545F1FDF-111F-497B-B228-7D7AA78AE9E5}"/>
          </ac:spMkLst>
        </pc:spChg>
        <pc:spChg chg="add mod">
          <ac:chgData name="Trann Duyy" userId="b9847109-b7a2-48da-a9e7-0389a278ed45" providerId="ADAL" clId="{759D629A-CC5A-453C-B797-19233B4B1E39}" dt="2022-06-22T09:19:04.509" v="4305" actId="20577"/>
          <ac:spMkLst>
            <pc:docMk/>
            <pc:sldMk cId="135874389" sldId="310"/>
            <ac:spMk id="7" creationId="{44BA20D4-406D-4BC0-B7B3-BC2382DAA3FF}"/>
          </ac:spMkLst>
        </pc:spChg>
        <pc:spChg chg="add mod">
          <ac:chgData name="Trann Duyy" userId="b9847109-b7a2-48da-a9e7-0389a278ed45" providerId="ADAL" clId="{759D629A-CC5A-453C-B797-19233B4B1E39}" dt="2022-06-22T14:14:16.567" v="4734" actId="20577"/>
          <ac:spMkLst>
            <pc:docMk/>
            <pc:sldMk cId="135874389" sldId="310"/>
            <ac:spMk id="8" creationId="{342C2AE5-AD18-4924-9B3C-5BD39EC497BC}"/>
          </ac:spMkLst>
        </pc:spChg>
        <pc:grpChg chg="del">
          <ac:chgData name="Trann Duyy" userId="b9847109-b7a2-48da-a9e7-0389a278ed45" providerId="ADAL" clId="{759D629A-CC5A-453C-B797-19233B4B1E39}" dt="2022-06-22T09:16:27.740" v="4279" actId="478"/>
          <ac:grpSpMkLst>
            <pc:docMk/>
            <pc:sldMk cId="135874389" sldId="310"/>
            <ac:grpSpMk id="4" creationId="{C178B757-68BB-4ADF-AF7F-8623BA6F4040}"/>
          </ac:grpSpMkLst>
        </pc:grpChg>
      </pc:sldChg>
      <pc:sldChg chg="add del setBg">
        <pc:chgData name="Trann Duyy" userId="b9847109-b7a2-48da-a9e7-0389a278ed45" providerId="ADAL" clId="{759D629A-CC5A-453C-B797-19233B4B1E39}" dt="2022-06-22T09:16:22.254" v="4278"/>
        <pc:sldMkLst>
          <pc:docMk/>
          <pc:sldMk cId="3658594951" sldId="310"/>
        </pc:sldMkLst>
      </pc:sldChg>
      <pc:sldChg chg="delSp modSp add mod modTransition delAnim modAnim">
        <pc:chgData name="Trann Duyy" userId="b9847109-b7a2-48da-a9e7-0389a278ed45" providerId="ADAL" clId="{759D629A-CC5A-453C-B797-19233B4B1E39}" dt="2022-06-22T14:25:00.751" v="5138" actId="1076"/>
        <pc:sldMkLst>
          <pc:docMk/>
          <pc:sldMk cId="3428712372" sldId="311"/>
        </pc:sldMkLst>
        <pc:spChg chg="mod">
          <ac:chgData name="Trann Duyy" userId="b9847109-b7a2-48da-a9e7-0389a278ed45" providerId="ADAL" clId="{759D629A-CC5A-453C-B797-19233B4B1E39}" dt="2022-06-22T14:25:00.751" v="5138" actId="1076"/>
          <ac:spMkLst>
            <pc:docMk/>
            <pc:sldMk cId="3428712372" sldId="311"/>
            <ac:spMk id="18" creationId="{D652D94A-0DE0-4826-8ECE-8D9E89A4DEAD}"/>
          </ac:spMkLst>
        </pc:spChg>
        <pc:spChg chg="del mod">
          <ac:chgData name="Trann Duyy" userId="b9847109-b7a2-48da-a9e7-0389a278ed45" providerId="ADAL" clId="{759D629A-CC5A-453C-B797-19233B4B1E39}" dt="2022-06-22T14:24:58.571" v="5137" actId="478"/>
          <ac:spMkLst>
            <pc:docMk/>
            <pc:sldMk cId="3428712372" sldId="311"/>
            <ac:spMk id="19" creationId="{19020C3F-8281-46BC-BCF8-67C683A0CFDD}"/>
          </ac:spMkLst>
        </pc:spChg>
      </pc:sldChg>
      <pc:sldChg chg="modSp add mod modTransition">
        <pc:chgData name="Trann Duyy" userId="b9847109-b7a2-48da-a9e7-0389a278ed45" providerId="ADAL" clId="{759D629A-CC5A-453C-B797-19233B4B1E39}" dt="2022-06-22T13:58:26.782" v="4617"/>
        <pc:sldMkLst>
          <pc:docMk/>
          <pc:sldMk cId="1435722764" sldId="312"/>
        </pc:sldMkLst>
        <pc:spChg chg="mod">
          <ac:chgData name="Trann Duyy" userId="b9847109-b7a2-48da-a9e7-0389a278ed45" providerId="ADAL" clId="{759D629A-CC5A-453C-B797-19233B4B1E39}" dt="2022-06-22T09:22:22.690" v="4425" actId="20577"/>
          <ac:spMkLst>
            <pc:docMk/>
            <pc:sldMk cId="1435722764" sldId="312"/>
            <ac:spMk id="101" creationId="{00000000-0000-0000-0000-000000000000}"/>
          </ac:spMkLst>
        </pc:spChg>
      </pc:sldChg>
      <pc:sldChg chg="addSp delSp modSp add mod modTransition delAnim modAnim">
        <pc:chgData name="Trann Duyy" userId="b9847109-b7a2-48da-a9e7-0389a278ed45" providerId="ADAL" clId="{759D629A-CC5A-453C-B797-19233B4B1E39}" dt="2022-06-22T13:58:26.782" v="4617"/>
        <pc:sldMkLst>
          <pc:docMk/>
          <pc:sldMk cId="3532469138" sldId="313"/>
        </pc:sldMkLst>
        <pc:spChg chg="del">
          <ac:chgData name="Trann Duyy" userId="b9847109-b7a2-48da-a9e7-0389a278ed45" providerId="ADAL" clId="{759D629A-CC5A-453C-B797-19233B4B1E39}" dt="2022-06-22T09:24:48.885" v="4439" actId="478"/>
          <ac:spMkLst>
            <pc:docMk/>
            <pc:sldMk cId="3532469138" sldId="313"/>
            <ac:spMk id="2" creationId="{D7A6FAE8-74E7-414B-B550-312B8B2D6116}"/>
          </ac:spMkLst>
        </pc:spChg>
        <pc:spChg chg="add del mod">
          <ac:chgData name="Trann Duyy" userId="b9847109-b7a2-48da-a9e7-0389a278ed45" providerId="ADAL" clId="{759D629A-CC5A-453C-B797-19233B4B1E39}" dt="2022-06-22T09:24:51.212" v="4440" actId="478"/>
          <ac:spMkLst>
            <pc:docMk/>
            <pc:sldMk cId="3532469138" sldId="313"/>
            <ac:spMk id="4" creationId="{1E7BC44C-7F61-47C6-BC2F-38C588C56CB4}"/>
          </ac:spMkLst>
        </pc:spChg>
        <pc:spChg chg="del">
          <ac:chgData name="Trann Duyy" userId="b9847109-b7a2-48da-a9e7-0389a278ed45" providerId="ADAL" clId="{759D629A-CC5A-453C-B797-19233B4B1E39}" dt="2022-06-22T09:24:48.885" v="4439" actId="478"/>
          <ac:spMkLst>
            <pc:docMk/>
            <pc:sldMk cId="3532469138" sldId="313"/>
            <ac:spMk id="17" creationId="{5DE6D22E-B84D-48FF-9925-748FA32E6351}"/>
          </ac:spMkLst>
        </pc:spChg>
        <pc:spChg chg="del">
          <ac:chgData name="Trann Duyy" userId="b9847109-b7a2-48da-a9e7-0389a278ed45" providerId="ADAL" clId="{759D629A-CC5A-453C-B797-19233B4B1E39}" dt="2022-06-22T09:24:48.885" v="4439" actId="478"/>
          <ac:spMkLst>
            <pc:docMk/>
            <pc:sldMk cId="3532469138" sldId="313"/>
            <ac:spMk id="19" creationId="{3384A7E1-53B8-4F02-ADF9-02E8FF9D7C45}"/>
          </ac:spMkLst>
        </pc:spChg>
        <pc:spChg chg="del">
          <ac:chgData name="Trann Duyy" userId="b9847109-b7a2-48da-a9e7-0389a278ed45" providerId="ADAL" clId="{759D629A-CC5A-453C-B797-19233B4B1E39}" dt="2022-06-22T09:24:48.885" v="4439" actId="478"/>
          <ac:spMkLst>
            <pc:docMk/>
            <pc:sldMk cId="3532469138" sldId="313"/>
            <ac:spMk id="20" creationId="{2FEE60FC-2149-45BB-A015-0488F52D374E}"/>
          </ac:spMkLst>
        </pc:spChg>
        <pc:spChg chg="del">
          <ac:chgData name="Trann Duyy" userId="b9847109-b7a2-48da-a9e7-0389a278ed45" providerId="ADAL" clId="{759D629A-CC5A-453C-B797-19233B4B1E39}" dt="2022-06-22T09:24:48.885" v="4439" actId="478"/>
          <ac:spMkLst>
            <pc:docMk/>
            <pc:sldMk cId="3532469138" sldId="313"/>
            <ac:spMk id="21" creationId="{E21AB9D3-AA76-4023-8DCF-A056C0FD7E59}"/>
          </ac:spMkLst>
        </pc:spChg>
        <pc:spChg chg="del">
          <ac:chgData name="Trann Duyy" userId="b9847109-b7a2-48da-a9e7-0389a278ed45" providerId="ADAL" clId="{759D629A-CC5A-453C-B797-19233B4B1E39}" dt="2022-06-22T09:24:48.885" v="4439" actId="478"/>
          <ac:spMkLst>
            <pc:docMk/>
            <pc:sldMk cId="3532469138" sldId="313"/>
            <ac:spMk id="22" creationId="{B5E12517-70C3-497D-B7E2-33BE811CE871}"/>
          </ac:spMkLst>
        </pc:spChg>
        <pc:spChg chg="del">
          <ac:chgData name="Trann Duyy" userId="b9847109-b7a2-48da-a9e7-0389a278ed45" providerId="ADAL" clId="{759D629A-CC5A-453C-B797-19233B4B1E39}" dt="2022-06-22T09:24:48.885" v="4439" actId="478"/>
          <ac:spMkLst>
            <pc:docMk/>
            <pc:sldMk cId="3532469138" sldId="313"/>
            <ac:spMk id="23" creationId="{6ACC6995-05F5-43FF-92FE-661AB8665C44}"/>
          </ac:spMkLst>
        </pc:spChg>
        <pc:spChg chg="del">
          <ac:chgData name="Trann Duyy" userId="b9847109-b7a2-48da-a9e7-0389a278ed45" providerId="ADAL" clId="{759D629A-CC5A-453C-B797-19233B4B1E39}" dt="2022-06-22T09:24:48.885" v="4439" actId="478"/>
          <ac:spMkLst>
            <pc:docMk/>
            <pc:sldMk cId="3532469138" sldId="313"/>
            <ac:spMk id="24" creationId="{CF07CFC6-1342-4A0D-9DE6-655D5EF45F5A}"/>
          </ac:spMkLst>
        </pc:spChg>
        <pc:spChg chg="add mod">
          <ac:chgData name="Trann Duyy" userId="b9847109-b7a2-48da-a9e7-0389a278ed45" providerId="ADAL" clId="{759D629A-CC5A-453C-B797-19233B4B1E39}" dt="2022-06-22T09:29:23.248" v="4513" actId="20577"/>
          <ac:spMkLst>
            <pc:docMk/>
            <pc:sldMk cId="3532469138" sldId="313"/>
            <ac:spMk id="25" creationId="{A742AD6F-B44C-4F63-8A95-5B764EAC5F33}"/>
          </ac:spMkLst>
        </pc:spChg>
        <pc:spChg chg="del">
          <ac:chgData name="Trann Duyy" userId="b9847109-b7a2-48da-a9e7-0389a278ed45" providerId="ADAL" clId="{759D629A-CC5A-453C-B797-19233B4B1E39}" dt="2022-06-22T09:24:48.885" v="4439" actId="478"/>
          <ac:spMkLst>
            <pc:docMk/>
            <pc:sldMk cId="3532469138" sldId="313"/>
            <ac:spMk id="26" creationId="{480A916C-4122-49DF-AC0D-1FD1B200CF5F}"/>
          </ac:spMkLst>
        </pc:spChg>
        <pc:spChg chg="del">
          <ac:chgData name="Trann Duyy" userId="b9847109-b7a2-48da-a9e7-0389a278ed45" providerId="ADAL" clId="{759D629A-CC5A-453C-B797-19233B4B1E39}" dt="2022-06-22T09:24:48.885" v="4439" actId="478"/>
          <ac:spMkLst>
            <pc:docMk/>
            <pc:sldMk cId="3532469138" sldId="313"/>
            <ac:spMk id="27" creationId="{B7DBC5C9-35C2-4772-AE9B-F939549344B0}"/>
          </ac:spMkLst>
        </pc:spChg>
        <pc:spChg chg="del">
          <ac:chgData name="Trann Duyy" userId="b9847109-b7a2-48da-a9e7-0389a278ed45" providerId="ADAL" clId="{759D629A-CC5A-453C-B797-19233B4B1E39}" dt="2022-06-22T09:24:48.885" v="4439" actId="478"/>
          <ac:spMkLst>
            <pc:docMk/>
            <pc:sldMk cId="3532469138" sldId="313"/>
            <ac:spMk id="28" creationId="{26E57FE9-0A96-4353-B861-AD2FB781AD8C}"/>
          </ac:spMkLst>
        </pc:spChg>
        <pc:spChg chg="del">
          <ac:chgData name="Trann Duyy" userId="b9847109-b7a2-48da-a9e7-0389a278ed45" providerId="ADAL" clId="{759D629A-CC5A-453C-B797-19233B4B1E39}" dt="2022-06-22T09:24:48.885" v="4439" actId="478"/>
          <ac:spMkLst>
            <pc:docMk/>
            <pc:sldMk cId="3532469138" sldId="313"/>
            <ac:spMk id="29" creationId="{71BFBFBD-B5D7-410F-9959-E2776C7C53A5}"/>
          </ac:spMkLst>
        </pc:spChg>
        <pc:spChg chg="add mod">
          <ac:chgData name="Trann Duyy" userId="b9847109-b7a2-48da-a9e7-0389a278ed45" providerId="ADAL" clId="{759D629A-CC5A-453C-B797-19233B4B1E39}" dt="2022-06-22T09:29:28.985" v="4516" actId="113"/>
          <ac:spMkLst>
            <pc:docMk/>
            <pc:sldMk cId="3532469138" sldId="313"/>
            <ac:spMk id="30" creationId="{A2998E01-6914-491D-9944-92EC5712B1E5}"/>
          </ac:spMkLst>
        </pc:spChg>
        <pc:spChg chg="del">
          <ac:chgData name="Trann Duyy" userId="b9847109-b7a2-48da-a9e7-0389a278ed45" providerId="ADAL" clId="{759D629A-CC5A-453C-B797-19233B4B1E39}" dt="2022-06-22T09:24:48.885" v="4439" actId="478"/>
          <ac:spMkLst>
            <pc:docMk/>
            <pc:sldMk cId="3532469138" sldId="313"/>
            <ac:spMk id="31" creationId="{D26FF487-267F-4263-B07E-C667A6A33208}"/>
          </ac:spMkLst>
        </pc:spChg>
        <pc:spChg chg="add del mod">
          <ac:chgData name="Trann Duyy" userId="b9847109-b7a2-48da-a9e7-0389a278ed45" providerId="ADAL" clId="{759D629A-CC5A-453C-B797-19233B4B1E39}" dt="2022-06-22T09:29:31.187" v="4517" actId="478"/>
          <ac:spMkLst>
            <pc:docMk/>
            <pc:sldMk cId="3532469138" sldId="313"/>
            <ac:spMk id="32" creationId="{BD3311DE-0A1F-4F08-BB6B-B48516062DF9}"/>
          </ac:spMkLst>
        </pc:spChg>
        <pc:spChg chg="del">
          <ac:chgData name="Trann Duyy" userId="b9847109-b7a2-48da-a9e7-0389a278ed45" providerId="ADAL" clId="{759D629A-CC5A-453C-B797-19233B4B1E39}" dt="2022-06-22T09:24:48.885" v="4439" actId="478"/>
          <ac:spMkLst>
            <pc:docMk/>
            <pc:sldMk cId="3532469138" sldId="313"/>
            <ac:spMk id="131" creationId="{00000000-0000-0000-0000-000000000000}"/>
          </ac:spMkLst>
        </pc:spChg>
        <pc:spChg chg="del">
          <ac:chgData name="Trann Duyy" userId="b9847109-b7a2-48da-a9e7-0389a278ed45" providerId="ADAL" clId="{759D629A-CC5A-453C-B797-19233B4B1E39}" dt="2022-06-22T09:24:48.885" v="4439" actId="478"/>
          <ac:spMkLst>
            <pc:docMk/>
            <pc:sldMk cId="3532469138" sldId="313"/>
            <ac:spMk id="132" creationId="{00000000-0000-0000-0000-000000000000}"/>
          </ac:spMkLst>
        </pc:spChg>
        <pc:spChg chg="del">
          <ac:chgData name="Trann Duyy" userId="b9847109-b7a2-48da-a9e7-0389a278ed45" providerId="ADAL" clId="{759D629A-CC5A-453C-B797-19233B4B1E39}" dt="2022-06-22T09:24:48.885" v="4439" actId="478"/>
          <ac:spMkLst>
            <pc:docMk/>
            <pc:sldMk cId="3532469138" sldId="313"/>
            <ac:spMk id="133" creationId="{00000000-0000-0000-0000-000000000000}"/>
          </ac:spMkLst>
        </pc:spChg>
      </pc:sldChg>
      <pc:sldChg chg="addSp delSp modSp new mod modTransition modAnim">
        <pc:chgData name="Trann Duyy" userId="b9847109-b7a2-48da-a9e7-0389a278ed45" providerId="ADAL" clId="{759D629A-CC5A-453C-B797-19233B4B1E39}" dt="2022-06-22T14:38:42.300" v="5455" actId="1076"/>
        <pc:sldMkLst>
          <pc:docMk/>
          <pc:sldMk cId="2822079169" sldId="314"/>
        </pc:sldMkLst>
        <pc:spChg chg="del">
          <ac:chgData name="Trann Duyy" userId="b9847109-b7a2-48da-a9e7-0389a278ed45" providerId="ADAL" clId="{759D629A-CC5A-453C-B797-19233B4B1E39}" dt="2022-06-22T09:27:28.960" v="4495" actId="478"/>
          <ac:spMkLst>
            <pc:docMk/>
            <pc:sldMk cId="2822079169" sldId="314"/>
            <ac:spMk id="2" creationId="{081CACC3-5E29-4414-8474-FEBCDD1562AB}"/>
          </ac:spMkLst>
        </pc:spChg>
        <pc:spChg chg="del">
          <ac:chgData name="Trann Duyy" userId="b9847109-b7a2-48da-a9e7-0389a278ed45" providerId="ADAL" clId="{759D629A-CC5A-453C-B797-19233B4B1E39}" dt="2022-06-22T09:27:28.960" v="4495" actId="478"/>
          <ac:spMkLst>
            <pc:docMk/>
            <pc:sldMk cId="2822079169" sldId="314"/>
            <ac:spMk id="3" creationId="{FB7184CC-5CDD-4D31-B028-744061F9BC84}"/>
          </ac:spMkLst>
        </pc:spChg>
        <pc:spChg chg="del">
          <ac:chgData name="Trann Duyy" userId="b9847109-b7a2-48da-a9e7-0389a278ed45" providerId="ADAL" clId="{759D629A-CC5A-453C-B797-19233B4B1E39}" dt="2022-06-22T09:27:28.960" v="4495" actId="478"/>
          <ac:spMkLst>
            <pc:docMk/>
            <pc:sldMk cId="2822079169" sldId="314"/>
            <ac:spMk id="4" creationId="{CE02BC96-60C6-48DA-A511-69FD781ADC7A}"/>
          </ac:spMkLst>
        </pc:spChg>
        <pc:spChg chg="add mod">
          <ac:chgData name="Trann Duyy" userId="b9847109-b7a2-48da-a9e7-0389a278ed45" providerId="ADAL" clId="{759D629A-CC5A-453C-B797-19233B4B1E39}" dt="2022-06-22T09:27:43.182" v="4498" actId="1076"/>
          <ac:spMkLst>
            <pc:docMk/>
            <pc:sldMk cId="2822079169" sldId="314"/>
            <ac:spMk id="5" creationId="{B5E9CD33-1D95-496A-BDC0-6D31A8408B76}"/>
          </ac:spMkLst>
        </pc:spChg>
        <pc:spChg chg="add mod">
          <ac:chgData name="Trann Duyy" userId="b9847109-b7a2-48da-a9e7-0389a278ed45" providerId="ADAL" clId="{759D629A-CC5A-453C-B797-19233B4B1E39}" dt="2022-06-22T09:28:00.495" v="4502" actId="113"/>
          <ac:spMkLst>
            <pc:docMk/>
            <pc:sldMk cId="2822079169" sldId="314"/>
            <ac:spMk id="6" creationId="{FCDA075C-9285-4848-A5A5-D19B7A68AF0B}"/>
          </ac:spMkLst>
        </pc:spChg>
        <pc:spChg chg="add mod">
          <ac:chgData name="Trann Duyy" userId="b9847109-b7a2-48da-a9e7-0389a278ed45" providerId="ADAL" clId="{759D629A-CC5A-453C-B797-19233B4B1E39}" dt="2022-06-22T14:38:42.300" v="5455" actId="1076"/>
          <ac:spMkLst>
            <pc:docMk/>
            <pc:sldMk cId="2822079169" sldId="314"/>
            <ac:spMk id="7" creationId="{BB24EDD1-BEB0-4207-BB13-D35E0515E8CA}"/>
          </ac:spMkLst>
        </pc:spChg>
      </pc:sldChg>
      <pc:sldChg chg="addSp delSp modSp new mod modTransition">
        <pc:chgData name="Trann Duyy" userId="b9847109-b7a2-48da-a9e7-0389a278ed45" providerId="ADAL" clId="{759D629A-CC5A-453C-B797-19233B4B1E39}" dt="2022-06-22T13:58:26.782" v="4617"/>
        <pc:sldMkLst>
          <pc:docMk/>
          <pc:sldMk cId="1650745911" sldId="315"/>
        </pc:sldMkLst>
        <pc:spChg chg="del">
          <ac:chgData name="Trann Duyy" userId="b9847109-b7a2-48da-a9e7-0389a278ed45" providerId="ADAL" clId="{759D629A-CC5A-453C-B797-19233B4B1E39}" dt="2022-06-22T09:36:27.546" v="4519" actId="478"/>
          <ac:spMkLst>
            <pc:docMk/>
            <pc:sldMk cId="1650745911" sldId="315"/>
            <ac:spMk id="2" creationId="{8A3AE21E-0A4D-488A-8F78-4BDC0695E1FC}"/>
          </ac:spMkLst>
        </pc:spChg>
        <pc:spChg chg="del">
          <ac:chgData name="Trann Duyy" userId="b9847109-b7a2-48da-a9e7-0389a278ed45" providerId="ADAL" clId="{759D629A-CC5A-453C-B797-19233B4B1E39}" dt="2022-06-22T09:36:27.546" v="4519" actId="478"/>
          <ac:spMkLst>
            <pc:docMk/>
            <pc:sldMk cId="1650745911" sldId="315"/>
            <ac:spMk id="3" creationId="{6A8C6BD9-59C2-4FC4-A2EE-484D8BADD67A}"/>
          </ac:spMkLst>
        </pc:spChg>
        <pc:picChg chg="add del mod modCrop">
          <ac:chgData name="Trann Duyy" userId="b9847109-b7a2-48da-a9e7-0389a278ed45" providerId="ADAL" clId="{759D629A-CC5A-453C-B797-19233B4B1E39}" dt="2022-06-22T09:39:31.244" v="4533" actId="478"/>
          <ac:picMkLst>
            <pc:docMk/>
            <pc:sldMk cId="1650745911" sldId="315"/>
            <ac:picMk id="4" creationId="{971CE972-3098-429C-AE41-F333C75F3993}"/>
          </ac:picMkLst>
        </pc:picChg>
        <pc:picChg chg="add del mod">
          <ac:chgData name="Trann Duyy" userId="b9847109-b7a2-48da-a9e7-0389a278ed45" providerId="ADAL" clId="{759D629A-CC5A-453C-B797-19233B4B1E39}" dt="2022-06-22T09:40:24.253" v="4542" actId="478"/>
          <ac:picMkLst>
            <pc:docMk/>
            <pc:sldMk cId="1650745911" sldId="315"/>
            <ac:picMk id="5" creationId="{65889859-7991-4627-85A6-945FF833EE13}"/>
          </ac:picMkLst>
        </pc:picChg>
        <pc:picChg chg="add mod">
          <ac:chgData name="Trann Duyy" userId="b9847109-b7a2-48da-a9e7-0389a278ed45" providerId="ADAL" clId="{759D629A-CC5A-453C-B797-19233B4B1E39}" dt="2022-06-22T09:39:57.605" v="4537" actId="167"/>
          <ac:picMkLst>
            <pc:docMk/>
            <pc:sldMk cId="1650745911" sldId="315"/>
            <ac:picMk id="15362" creationId="{4C2629D5-32BE-4C42-875D-759B9A92F893}"/>
          </ac:picMkLst>
        </pc:picChg>
      </pc:sldChg>
      <pc:sldChg chg="addSp delSp modSp add modTransition">
        <pc:chgData name="Trann Duyy" userId="b9847109-b7a2-48da-a9e7-0389a278ed45" providerId="ADAL" clId="{759D629A-CC5A-453C-B797-19233B4B1E39}" dt="2022-06-22T13:58:26.782" v="4617"/>
        <pc:sldMkLst>
          <pc:docMk/>
          <pc:sldMk cId="1040560352" sldId="316"/>
        </pc:sldMkLst>
        <pc:picChg chg="add mod">
          <ac:chgData name="Trann Duyy" userId="b9847109-b7a2-48da-a9e7-0389a278ed45" providerId="ADAL" clId="{759D629A-CC5A-453C-B797-19233B4B1E39}" dt="2022-06-22T09:40:28.568" v="4544" actId="1076"/>
          <ac:picMkLst>
            <pc:docMk/>
            <pc:sldMk cId="1040560352" sldId="316"/>
            <ac:picMk id="4" creationId="{C7AED13B-36C1-4CE3-8AC1-F6FDA216A3BE}"/>
          </ac:picMkLst>
        </pc:picChg>
        <pc:picChg chg="del">
          <ac:chgData name="Trann Duyy" userId="b9847109-b7a2-48da-a9e7-0389a278ed45" providerId="ADAL" clId="{759D629A-CC5A-453C-B797-19233B4B1E39}" dt="2022-06-22T09:40:16.624" v="4540" actId="478"/>
          <ac:picMkLst>
            <pc:docMk/>
            <pc:sldMk cId="1040560352" sldId="316"/>
            <ac:picMk id="5" creationId="{65889859-7991-4627-85A6-945FF833EE13}"/>
          </ac:picMkLst>
        </pc:picChg>
        <pc:picChg chg="del">
          <ac:chgData name="Trann Duyy" userId="b9847109-b7a2-48da-a9e7-0389a278ed45" providerId="ADAL" clId="{759D629A-CC5A-453C-B797-19233B4B1E39}" dt="2022-06-22T09:40:19.656" v="4541" actId="478"/>
          <ac:picMkLst>
            <pc:docMk/>
            <pc:sldMk cId="1040560352" sldId="316"/>
            <ac:picMk id="15362" creationId="{4C2629D5-32BE-4C42-875D-759B9A92F893}"/>
          </ac:picMkLst>
        </pc:picChg>
      </pc:sldChg>
      <pc:sldChg chg="modSp add mod modTransition">
        <pc:chgData name="Trann Duyy" userId="b9847109-b7a2-48da-a9e7-0389a278ed45" providerId="ADAL" clId="{759D629A-CC5A-453C-B797-19233B4B1E39}" dt="2022-06-22T13:58:26.782" v="4617"/>
        <pc:sldMkLst>
          <pc:docMk/>
          <pc:sldMk cId="268235055" sldId="317"/>
        </pc:sldMkLst>
        <pc:spChg chg="mod">
          <ac:chgData name="Trann Duyy" userId="b9847109-b7a2-48da-a9e7-0389a278ed45" providerId="ADAL" clId="{759D629A-CC5A-453C-B797-19233B4B1E39}" dt="2022-06-22T09:44:36.242" v="4561" actId="1076"/>
          <ac:spMkLst>
            <pc:docMk/>
            <pc:sldMk cId="268235055" sldId="317"/>
            <ac:spMk id="4" creationId="{847FEA7B-DF81-403D-94DB-F6749D2783A0}"/>
          </ac:spMkLst>
        </pc:spChg>
      </pc:sldChg>
      <pc:sldChg chg="delSp modSp add mod modTransition delAnim modAnim">
        <pc:chgData name="Trann Duyy" userId="b9847109-b7a2-48da-a9e7-0389a278ed45" providerId="ADAL" clId="{759D629A-CC5A-453C-B797-19233B4B1E39}" dt="2022-06-22T13:59:01.145" v="4618"/>
        <pc:sldMkLst>
          <pc:docMk/>
          <pc:sldMk cId="2058742472" sldId="318"/>
        </pc:sldMkLst>
        <pc:spChg chg="mod">
          <ac:chgData name="Trann Duyy" userId="b9847109-b7a2-48da-a9e7-0389a278ed45" providerId="ADAL" clId="{759D629A-CC5A-453C-B797-19233B4B1E39}" dt="2022-06-22T13:57:26.802" v="4606" actId="2085"/>
          <ac:spMkLst>
            <pc:docMk/>
            <pc:sldMk cId="2058742472" sldId="318"/>
            <ac:spMk id="9" creationId="{3889C1B1-8EE0-45BB-8E9D-DD4D0C29D6B8}"/>
          </ac:spMkLst>
        </pc:spChg>
        <pc:spChg chg="mod">
          <ac:chgData name="Trann Duyy" userId="b9847109-b7a2-48da-a9e7-0389a278ed45" providerId="ADAL" clId="{759D629A-CC5A-453C-B797-19233B4B1E39}" dt="2022-06-22T13:57:09.379" v="4602" actId="1076"/>
          <ac:spMkLst>
            <pc:docMk/>
            <pc:sldMk cId="2058742472" sldId="318"/>
            <ac:spMk id="10" creationId="{91A157BC-91DE-469A-AF6A-DCB3CFD42928}"/>
          </ac:spMkLst>
        </pc:spChg>
        <pc:spChg chg="del">
          <ac:chgData name="Trann Duyy" userId="b9847109-b7a2-48da-a9e7-0389a278ed45" providerId="ADAL" clId="{759D629A-CC5A-453C-B797-19233B4B1E39}" dt="2022-06-22T13:56:09.004" v="4594" actId="478"/>
          <ac:spMkLst>
            <pc:docMk/>
            <pc:sldMk cId="2058742472" sldId="318"/>
            <ac:spMk id="22" creationId="{BFC06EBB-25AD-4CD0-80D0-DAE2A14BAF98}"/>
          </ac:spMkLst>
        </pc:spChg>
        <pc:picChg chg="mod">
          <ac:chgData name="Trann Duyy" userId="b9847109-b7a2-48da-a9e7-0389a278ed45" providerId="ADAL" clId="{759D629A-CC5A-453C-B797-19233B4B1E39}" dt="2022-06-22T13:57:15.358" v="4603" actId="1076"/>
          <ac:picMkLst>
            <pc:docMk/>
            <pc:sldMk cId="2058742472" sldId="318"/>
            <ac:picMk id="1026" creationId="{78B5F444-2684-42C6-B2CB-496FFF07C4CB}"/>
          </ac:picMkLst>
        </pc:picChg>
      </pc:sldChg>
      <pc:sldChg chg="delSp modSp add mod setBg delAnim">
        <pc:chgData name="Trann Duyy" userId="b9847109-b7a2-48da-a9e7-0389a278ed45" providerId="ADAL" clId="{759D629A-CC5A-453C-B797-19233B4B1E39}" dt="2022-06-22T14:09:43.865" v="4733" actId="20577"/>
        <pc:sldMkLst>
          <pc:docMk/>
          <pc:sldMk cId="1802198818" sldId="319"/>
        </pc:sldMkLst>
        <pc:spChg chg="mod">
          <ac:chgData name="Trann Duyy" userId="b9847109-b7a2-48da-a9e7-0389a278ed45" providerId="ADAL" clId="{759D629A-CC5A-453C-B797-19233B4B1E39}" dt="2022-06-22T14:09:43.865" v="4733" actId="20577"/>
          <ac:spMkLst>
            <pc:docMk/>
            <pc:sldMk cId="1802198818" sldId="319"/>
            <ac:spMk id="9" creationId="{E720F194-C74A-4504-95F8-3A7B15002933}"/>
          </ac:spMkLst>
        </pc:spChg>
        <pc:spChg chg="del">
          <ac:chgData name="Trann Duyy" userId="b9847109-b7a2-48da-a9e7-0389a278ed45" providerId="ADAL" clId="{759D629A-CC5A-453C-B797-19233B4B1E39}" dt="2022-06-22T14:08:40.717" v="4629" actId="478"/>
          <ac:spMkLst>
            <pc:docMk/>
            <pc:sldMk cId="1802198818" sldId="319"/>
            <ac:spMk id="10" creationId="{B85EFAC6-2625-4ADD-A92F-D9E57649B7D7}"/>
          </ac:spMkLst>
        </pc:spChg>
      </pc:sldChg>
      <pc:sldChg chg="delSp modSp add mod setBg delAnim modAnim">
        <pc:chgData name="Trann Duyy" userId="b9847109-b7a2-48da-a9e7-0389a278ed45" providerId="ADAL" clId="{759D629A-CC5A-453C-B797-19233B4B1E39}" dt="2022-06-22T14:17:28.467" v="4925" actId="20577"/>
        <pc:sldMkLst>
          <pc:docMk/>
          <pc:sldMk cId="1929968199" sldId="320"/>
        </pc:sldMkLst>
        <pc:spChg chg="del">
          <ac:chgData name="Trann Duyy" userId="b9847109-b7a2-48da-a9e7-0389a278ed45" providerId="ADAL" clId="{759D629A-CC5A-453C-B797-19233B4B1E39}" dt="2022-06-22T14:15:03.138" v="4738" actId="478"/>
          <ac:spMkLst>
            <pc:docMk/>
            <pc:sldMk cId="1929968199" sldId="320"/>
            <ac:spMk id="7" creationId="{44BA20D4-406D-4BC0-B7B3-BC2382DAA3FF}"/>
          </ac:spMkLst>
        </pc:spChg>
        <pc:spChg chg="mod">
          <ac:chgData name="Trann Duyy" userId="b9847109-b7a2-48da-a9e7-0389a278ed45" providerId="ADAL" clId="{759D629A-CC5A-453C-B797-19233B4B1E39}" dt="2022-06-22T14:17:28.467" v="4925" actId="20577"/>
          <ac:spMkLst>
            <pc:docMk/>
            <pc:sldMk cId="1929968199" sldId="320"/>
            <ac:spMk id="8" creationId="{342C2AE5-AD18-4924-9B3C-5BD39EC497BC}"/>
          </ac:spMkLst>
        </pc:spChg>
      </pc:sldChg>
      <pc:sldChg chg="add">
        <pc:chgData name="Trann Duyy" userId="b9847109-b7a2-48da-a9e7-0389a278ed45" providerId="ADAL" clId="{759D629A-CC5A-453C-B797-19233B4B1E39}" dt="2022-06-22T14:15:56.115" v="4854" actId="2890"/>
        <pc:sldMkLst>
          <pc:docMk/>
          <pc:sldMk cId="3433562767" sldId="321"/>
        </pc:sldMkLst>
      </pc:sldChg>
      <pc:sldChg chg="addSp delSp modSp add mod setBg delAnim modAnim">
        <pc:chgData name="Trann Duyy" userId="b9847109-b7a2-48da-a9e7-0389a278ed45" providerId="ADAL" clId="{759D629A-CC5A-453C-B797-19233B4B1E39}" dt="2022-06-22T14:26:01.266" v="5144"/>
        <pc:sldMkLst>
          <pc:docMk/>
          <pc:sldMk cId="2623860178" sldId="322"/>
        </pc:sldMkLst>
        <pc:spChg chg="add mod">
          <ac:chgData name="Trann Duyy" userId="b9847109-b7a2-48da-a9e7-0389a278ed45" providerId="ADAL" clId="{759D629A-CC5A-453C-B797-19233B4B1E39}" dt="2022-06-22T14:23:02.609" v="5010" actId="20577"/>
          <ac:spMkLst>
            <pc:docMk/>
            <pc:sldMk cId="2623860178" sldId="322"/>
            <ac:spMk id="6" creationId="{6730409A-B1F0-4782-8C1F-8AA839DA5C74}"/>
          </ac:spMkLst>
        </pc:spChg>
        <pc:spChg chg="del">
          <ac:chgData name="Trann Duyy" userId="b9847109-b7a2-48da-a9e7-0389a278ed45" providerId="ADAL" clId="{759D629A-CC5A-453C-B797-19233B4B1E39}" dt="2022-06-22T14:19:05.251" v="4927" actId="478"/>
          <ac:spMkLst>
            <pc:docMk/>
            <pc:sldMk cId="2623860178" sldId="322"/>
            <ac:spMk id="18" creationId="{D652D94A-0DE0-4826-8ECE-8D9E89A4DEAD}"/>
          </ac:spMkLst>
        </pc:spChg>
        <pc:spChg chg="mod">
          <ac:chgData name="Trann Duyy" userId="b9847109-b7a2-48da-a9e7-0389a278ed45" providerId="ADAL" clId="{759D629A-CC5A-453C-B797-19233B4B1E39}" dt="2022-06-22T14:25:19.522" v="5141" actId="20577"/>
          <ac:spMkLst>
            <pc:docMk/>
            <pc:sldMk cId="2623860178" sldId="322"/>
            <ac:spMk id="19" creationId="{19020C3F-8281-46BC-BCF8-67C683A0CFDD}"/>
          </ac:spMkLst>
        </pc:spChg>
        <pc:picChg chg="add mod">
          <ac:chgData name="Trann Duyy" userId="b9847109-b7a2-48da-a9e7-0389a278ed45" providerId="ADAL" clId="{759D629A-CC5A-453C-B797-19233B4B1E39}" dt="2022-06-22T14:22:42.055" v="4989" actId="571"/>
          <ac:picMkLst>
            <pc:docMk/>
            <pc:sldMk cId="2623860178" sldId="322"/>
            <ac:picMk id="5" creationId="{5184C5F3-BEDA-411F-AEBA-A46801DBA8E3}"/>
          </ac:picMkLst>
        </pc:picChg>
        <pc:picChg chg="add mod">
          <ac:chgData name="Trann Duyy" userId="b9847109-b7a2-48da-a9e7-0389a278ed45" providerId="ADAL" clId="{759D629A-CC5A-453C-B797-19233B4B1E39}" dt="2022-06-22T14:21:41.200" v="4946" actId="167"/>
          <ac:picMkLst>
            <pc:docMk/>
            <pc:sldMk cId="2623860178" sldId="322"/>
            <ac:picMk id="1026" creationId="{253CF9D3-0704-4186-92D0-6988294A6A6E}"/>
          </ac:picMkLst>
        </pc:picChg>
      </pc:sldChg>
      <pc:sldChg chg="addSp modSp add mod modAnim">
        <pc:chgData name="Trann Duyy" userId="b9847109-b7a2-48da-a9e7-0389a278ed45" providerId="ADAL" clId="{759D629A-CC5A-453C-B797-19233B4B1E39}" dt="2022-06-22T14:26:05.862" v="5145"/>
        <pc:sldMkLst>
          <pc:docMk/>
          <pc:sldMk cId="1742721406" sldId="323"/>
        </pc:sldMkLst>
        <pc:spChg chg="add mod">
          <ac:chgData name="Trann Duyy" userId="b9847109-b7a2-48da-a9e7-0389a278ed45" providerId="ADAL" clId="{759D629A-CC5A-453C-B797-19233B4B1E39}" dt="2022-06-22T14:24:46.003" v="5136" actId="1076"/>
          <ac:spMkLst>
            <pc:docMk/>
            <pc:sldMk cId="1742721406" sldId="323"/>
            <ac:spMk id="2" creationId="{10A3735D-321E-413D-B804-482ACE6F77B1}"/>
          </ac:spMkLst>
        </pc:spChg>
        <pc:spChg chg="mod">
          <ac:chgData name="Trann Duyy" userId="b9847109-b7a2-48da-a9e7-0389a278ed45" providerId="ADAL" clId="{759D629A-CC5A-453C-B797-19233B4B1E39}" dt="2022-06-22T14:25:39.818" v="5143"/>
          <ac:spMkLst>
            <pc:docMk/>
            <pc:sldMk cId="1742721406" sldId="323"/>
            <ac:spMk id="19" creationId="{19020C3F-8281-46BC-BCF8-67C683A0CFDD}"/>
          </ac:spMkLst>
        </pc:spChg>
        <pc:picChg chg="mod">
          <ac:chgData name="Trann Duyy" userId="b9847109-b7a2-48da-a9e7-0389a278ed45" providerId="ADAL" clId="{759D629A-CC5A-453C-B797-19233B4B1E39}" dt="2022-06-22T14:23:51.120" v="5030" actId="1076"/>
          <ac:picMkLst>
            <pc:docMk/>
            <pc:sldMk cId="1742721406" sldId="323"/>
            <ac:picMk id="1026" creationId="{253CF9D3-0704-4186-92D0-6988294A6A6E}"/>
          </ac:picMkLst>
        </pc:picChg>
      </pc:sldChg>
      <pc:sldChg chg="addSp delSp modSp add mod delAnim modAnim">
        <pc:chgData name="Trann Duyy" userId="b9847109-b7a2-48da-a9e7-0389a278ed45" providerId="ADAL" clId="{759D629A-CC5A-453C-B797-19233B4B1E39}" dt="2022-06-22T14:40:20.696" v="5458" actId="207"/>
        <pc:sldMkLst>
          <pc:docMk/>
          <pc:sldMk cId="1650235552" sldId="324"/>
        </pc:sldMkLst>
        <pc:spChg chg="add del mod">
          <ac:chgData name="Trann Duyy" userId="b9847109-b7a2-48da-a9e7-0389a278ed45" providerId="ADAL" clId="{759D629A-CC5A-453C-B797-19233B4B1E39}" dt="2022-06-22T14:28:06.655" v="5153" actId="478"/>
          <ac:spMkLst>
            <pc:docMk/>
            <pc:sldMk cId="1650235552" sldId="324"/>
            <ac:spMk id="3" creationId="{6F7F8E96-854D-42EB-B076-E4820771BECE}"/>
          </ac:spMkLst>
        </pc:spChg>
        <pc:spChg chg="del">
          <ac:chgData name="Trann Duyy" userId="b9847109-b7a2-48da-a9e7-0389a278ed45" providerId="ADAL" clId="{759D629A-CC5A-453C-B797-19233B4B1E39}" dt="2022-06-22T14:28:05.074" v="5152" actId="478"/>
          <ac:spMkLst>
            <pc:docMk/>
            <pc:sldMk cId="1650235552" sldId="324"/>
            <ac:spMk id="5" creationId="{B5E9CD33-1D95-496A-BDC0-6D31A8408B76}"/>
          </ac:spMkLst>
        </pc:spChg>
        <pc:spChg chg="del mod">
          <ac:chgData name="Trann Duyy" userId="b9847109-b7a2-48da-a9e7-0389a278ed45" providerId="ADAL" clId="{759D629A-CC5A-453C-B797-19233B4B1E39}" dt="2022-06-22T14:28:04.373" v="5151"/>
          <ac:spMkLst>
            <pc:docMk/>
            <pc:sldMk cId="1650235552" sldId="324"/>
            <ac:spMk id="6" creationId="{FCDA075C-9285-4848-A5A5-D19B7A68AF0B}"/>
          </ac:spMkLst>
        </pc:spChg>
        <pc:spChg chg="del">
          <ac:chgData name="Trann Duyy" userId="b9847109-b7a2-48da-a9e7-0389a278ed45" providerId="ADAL" clId="{759D629A-CC5A-453C-B797-19233B4B1E39}" dt="2022-06-22T14:28:05.074" v="5152" actId="478"/>
          <ac:spMkLst>
            <pc:docMk/>
            <pc:sldMk cId="1650235552" sldId="324"/>
            <ac:spMk id="7" creationId="{BB24EDD1-BEB0-4207-BB13-D35E0515E8CA}"/>
          </ac:spMkLst>
        </pc:spChg>
        <pc:spChg chg="mod topLvl">
          <ac:chgData name="Trann Duyy" userId="b9847109-b7a2-48da-a9e7-0389a278ed45" providerId="ADAL" clId="{759D629A-CC5A-453C-B797-19233B4B1E39}" dt="2022-06-22T14:40:00.131" v="5456" actId="207"/>
          <ac:spMkLst>
            <pc:docMk/>
            <pc:sldMk cId="1650235552" sldId="324"/>
            <ac:spMk id="9" creationId="{9A52B44E-B911-4AFC-AD77-5DC9132EDB86}"/>
          </ac:spMkLst>
        </pc:spChg>
        <pc:spChg chg="mod topLvl">
          <ac:chgData name="Trann Duyy" userId="b9847109-b7a2-48da-a9e7-0389a278ed45" providerId="ADAL" clId="{759D629A-CC5A-453C-B797-19233B4B1E39}" dt="2022-06-22T14:40:09.348" v="5457" actId="207"/>
          <ac:spMkLst>
            <pc:docMk/>
            <pc:sldMk cId="1650235552" sldId="324"/>
            <ac:spMk id="10" creationId="{6C8C0815-D4A3-48BA-B1EC-A0926865D08C}"/>
          </ac:spMkLst>
        </pc:spChg>
        <pc:spChg chg="mod topLvl">
          <ac:chgData name="Trann Duyy" userId="b9847109-b7a2-48da-a9e7-0389a278ed45" providerId="ADAL" clId="{759D629A-CC5A-453C-B797-19233B4B1E39}" dt="2022-06-22T14:40:20.696" v="5458" actId="207"/>
          <ac:spMkLst>
            <pc:docMk/>
            <pc:sldMk cId="1650235552" sldId="324"/>
            <ac:spMk id="11" creationId="{8225B921-0809-4B6E-A7C6-ECF1B94AA5A5}"/>
          </ac:spMkLst>
        </pc:spChg>
        <pc:spChg chg="mod topLvl">
          <ac:chgData name="Trann Duyy" userId="b9847109-b7a2-48da-a9e7-0389a278ed45" providerId="ADAL" clId="{759D629A-CC5A-453C-B797-19233B4B1E39}" dt="2022-06-22T14:30:17.788" v="5297" actId="1076"/>
          <ac:spMkLst>
            <pc:docMk/>
            <pc:sldMk cId="1650235552" sldId="324"/>
            <ac:spMk id="12" creationId="{1A1D48DE-FB3F-4915-873F-BEED56528983}"/>
          </ac:spMkLst>
        </pc:spChg>
        <pc:spChg chg="mod topLvl">
          <ac:chgData name="Trann Duyy" userId="b9847109-b7a2-48da-a9e7-0389a278ed45" providerId="ADAL" clId="{759D629A-CC5A-453C-B797-19233B4B1E39}" dt="2022-06-22T14:30:09.485" v="5295" actId="165"/>
          <ac:spMkLst>
            <pc:docMk/>
            <pc:sldMk cId="1650235552" sldId="324"/>
            <ac:spMk id="13" creationId="{6B741DF6-353D-435F-A437-14F753CD3CB9}"/>
          </ac:spMkLst>
        </pc:spChg>
        <pc:spChg chg="mod topLvl">
          <ac:chgData name="Trann Duyy" userId="b9847109-b7a2-48da-a9e7-0389a278ed45" providerId="ADAL" clId="{759D629A-CC5A-453C-B797-19233B4B1E39}" dt="2022-06-22T14:30:09.485" v="5295" actId="165"/>
          <ac:spMkLst>
            <pc:docMk/>
            <pc:sldMk cId="1650235552" sldId="324"/>
            <ac:spMk id="14" creationId="{277B97CB-7D7E-4001-AF0F-75D7717150BD}"/>
          </ac:spMkLst>
        </pc:spChg>
        <pc:spChg chg="add mod">
          <ac:chgData name="Trann Duyy" userId="b9847109-b7a2-48da-a9e7-0389a278ed45" providerId="ADAL" clId="{759D629A-CC5A-453C-B797-19233B4B1E39}" dt="2022-06-22T14:34:59.845" v="5448" actId="2711"/>
          <ac:spMkLst>
            <pc:docMk/>
            <pc:sldMk cId="1650235552" sldId="324"/>
            <ac:spMk id="15" creationId="{400E80DD-CA48-430B-B904-72623C8677F4}"/>
          </ac:spMkLst>
        </pc:spChg>
        <pc:grpChg chg="del mod">
          <ac:chgData name="Trann Duyy" userId="b9847109-b7a2-48da-a9e7-0389a278ed45" providerId="ADAL" clId="{759D629A-CC5A-453C-B797-19233B4B1E39}" dt="2022-06-22T14:30:09.485" v="5295" actId="165"/>
          <ac:grpSpMkLst>
            <pc:docMk/>
            <pc:sldMk cId="1650235552" sldId="324"/>
            <ac:grpSpMk id="8" creationId="{5559AAB9-9511-4953-AF8E-809B12E4871F}"/>
          </ac:grpSpMkLst>
        </pc:grpChg>
        <pc:graphicFrameChg chg="add del mod modGraphic">
          <ac:chgData name="Trann Duyy" userId="b9847109-b7a2-48da-a9e7-0389a278ed45" providerId="ADAL" clId="{759D629A-CC5A-453C-B797-19233B4B1E39}" dt="2022-06-22T14:29:57.156" v="5293" actId="18245"/>
          <ac:graphicFrameMkLst>
            <pc:docMk/>
            <pc:sldMk cId="1650235552" sldId="324"/>
            <ac:graphicFrameMk id="4" creationId="{34A2D21C-FE62-4A49-8C81-964AF534DC0B}"/>
          </ac:graphicFrameMkLst>
        </pc:graphicFrameChg>
      </pc:sldChg>
      <pc:sldChg chg="addSp delSp modSp add mod setBg delAnim">
        <pc:chgData name="Trann Duyy" userId="b9847109-b7a2-48da-a9e7-0389a278ed45" providerId="ADAL" clId="{759D629A-CC5A-453C-B797-19233B4B1E39}" dt="2022-06-22T14:34:05.720" v="5317" actId="1076"/>
        <pc:sldMkLst>
          <pc:docMk/>
          <pc:sldMk cId="4108766692" sldId="325"/>
        </pc:sldMkLst>
        <pc:spChg chg="add del mod">
          <ac:chgData name="Trann Duyy" userId="b9847109-b7a2-48da-a9e7-0389a278ed45" providerId="ADAL" clId="{759D629A-CC5A-453C-B797-19233B4B1E39}" dt="2022-06-22T14:33:31.422" v="5311" actId="478"/>
          <ac:spMkLst>
            <pc:docMk/>
            <pc:sldMk cId="4108766692" sldId="325"/>
            <ac:spMk id="3" creationId="{71121C45-AFA9-46B2-8492-26985FF04947}"/>
          </ac:spMkLst>
        </pc:spChg>
        <pc:spChg chg="del">
          <ac:chgData name="Trann Duyy" userId="b9847109-b7a2-48da-a9e7-0389a278ed45" providerId="ADAL" clId="{759D629A-CC5A-453C-B797-19233B4B1E39}" dt="2022-06-22T14:33:29.455" v="5310" actId="478"/>
          <ac:spMkLst>
            <pc:docMk/>
            <pc:sldMk cId="4108766692" sldId="325"/>
            <ac:spMk id="5" creationId="{B5E9CD33-1D95-496A-BDC0-6D31A8408B76}"/>
          </ac:spMkLst>
        </pc:spChg>
        <pc:spChg chg="del">
          <ac:chgData name="Trann Duyy" userId="b9847109-b7a2-48da-a9e7-0389a278ed45" providerId="ADAL" clId="{759D629A-CC5A-453C-B797-19233B4B1E39}" dt="2022-06-22T14:33:29.455" v="5310" actId="478"/>
          <ac:spMkLst>
            <pc:docMk/>
            <pc:sldMk cId="4108766692" sldId="325"/>
            <ac:spMk id="6" creationId="{FCDA075C-9285-4848-A5A5-D19B7A68AF0B}"/>
          </ac:spMkLst>
        </pc:spChg>
        <pc:spChg chg="del">
          <ac:chgData name="Trann Duyy" userId="b9847109-b7a2-48da-a9e7-0389a278ed45" providerId="ADAL" clId="{759D629A-CC5A-453C-B797-19233B4B1E39}" dt="2022-06-22T14:33:29.455" v="5310" actId="478"/>
          <ac:spMkLst>
            <pc:docMk/>
            <pc:sldMk cId="4108766692" sldId="325"/>
            <ac:spMk id="7" creationId="{BB24EDD1-BEB0-4207-BB13-D35E0515E8CA}"/>
          </ac:spMkLst>
        </pc:spChg>
        <pc:picChg chg="add mod">
          <ac:chgData name="Trann Duyy" userId="b9847109-b7a2-48da-a9e7-0389a278ed45" providerId="ADAL" clId="{759D629A-CC5A-453C-B797-19233B4B1E39}" dt="2022-06-22T14:34:05.720" v="5317" actId="1076"/>
          <ac:picMkLst>
            <pc:docMk/>
            <pc:sldMk cId="4108766692" sldId="325"/>
            <ac:picMk id="8" creationId="{DEB6413D-1AD0-4260-B272-B88CF1044A3B}"/>
          </ac:picMkLst>
        </pc:picChg>
      </pc:sldChg>
      <pc:sldChg chg="addSp delSp modSp add mod setBg delAnim">
        <pc:chgData name="Trann Duyy" userId="b9847109-b7a2-48da-a9e7-0389a278ed45" providerId="ADAL" clId="{759D629A-CC5A-453C-B797-19233B4B1E39}" dt="2022-06-22T14:35:29.858" v="5454"/>
        <pc:sldMkLst>
          <pc:docMk/>
          <pc:sldMk cId="1139213190" sldId="326"/>
        </pc:sldMkLst>
        <pc:spChg chg="add del mod">
          <ac:chgData name="Trann Duyy" userId="b9847109-b7a2-48da-a9e7-0389a278ed45" providerId="ADAL" clId="{759D629A-CC5A-453C-B797-19233B4B1E39}" dt="2022-06-22T14:35:12.470" v="5451" actId="478"/>
          <ac:spMkLst>
            <pc:docMk/>
            <pc:sldMk cId="1139213190" sldId="326"/>
            <ac:spMk id="3" creationId="{760AD228-2F39-4BC3-9841-8099516A306D}"/>
          </ac:spMkLst>
        </pc:spChg>
        <pc:spChg chg="del">
          <ac:chgData name="Trann Duyy" userId="b9847109-b7a2-48da-a9e7-0389a278ed45" providerId="ADAL" clId="{759D629A-CC5A-453C-B797-19233B4B1E39}" dt="2022-06-22T14:35:10.678" v="5450" actId="478"/>
          <ac:spMkLst>
            <pc:docMk/>
            <pc:sldMk cId="1139213190" sldId="326"/>
            <ac:spMk id="9" creationId="{9A52B44E-B911-4AFC-AD77-5DC9132EDB86}"/>
          </ac:spMkLst>
        </pc:spChg>
        <pc:spChg chg="del">
          <ac:chgData name="Trann Duyy" userId="b9847109-b7a2-48da-a9e7-0389a278ed45" providerId="ADAL" clId="{759D629A-CC5A-453C-B797-19233B4B1E39}" dt="2022-06-22T14:35:10.678" v="5450" actId="478"/>
          <ac:spMkLst>
            <pc:docMk/>
            <pc:sldMk cId="1139213190" sldId="326"/>
            <ac:spMk id="10" creationId="{6C8C0815-D4A3-48BA-B1EC-A0926865D08C}"/>
          </ac:spMkLst>
        </pc:spChg>
        <pc:spChg chg="del">
          <ac:chgData name="Trann Duyy" userId="b9847109-b7a2-48da-a9e7-0389a278ed45" providerId="ADAL" clId="{759D629A-CC5A-453C-B797-19233B4B1E39}" dt="2022-06-22T14:35:10.678" v="5450" actId="478"/>
          <ac:spMkLst>
            <pc:docMk/>
            <pc:sldMk cId="1139213190" sldId="326"/>
            <ac:spMk id="11" creationId="{8225B921-0809-4B6E-A7C6-ECF1B94AA5A5}"/>
          </ac:spMkLst>
        </pc:spChg>
        <pc:spChg chg="del">
          <ac:chgData name="Trann Duyy" userId="b9847109-b7a2-48da-a9e7-0389a278ed45" providerId="ADAL" clId="{759D629A-CC5A-453C-B797-19233B4B1E39}" dt="2022-06-22T14:35:10.678" v="5450" actId="478"/>
          <ac:spMkLst>
            <pc:docMk/>
            <pc:sldMk cId="1139213190" sldId="326"/>
            <ac:spMk id="12" creationId="{1A1D48DE-FB3F-4915-873F-BEED56528983}"/>
          </ac:spMkLst>
        </pc:spChg>
        <pc:spChg chg="del">
          <ac:chgData name="Trann Duyy" userId="b9847109-b7a2-48da-a9e7-0389a278ed45" providerId="ADAL" clId="{759D629A-CC5A-453C-B797-19233B4B1E39}" dt="2022-06-22T14:35:10.678" v="5450" actId="478"/>
          <ac:spMkLst>
            <pc:docMk/>
            <pc:sldMk cId="1139213190" sldId="326"/>
            <ac:spMk id="13" creationId="{6B741DF6-353D-435F-A437-14F753CD3CB9}"/>
          </ac:spMkLst>
        </pc:spChg>
        <pc:spChg chg="del">
          <ac:chgData name="Trann Duyy" userId="b9847109-b7a2-48da-a9e7-0389a278ed45" providerId="ADAL" clId="{759D629A-CC5A-453C-B797-19233B4B1E39}" dt="2022-06-22T14:35:10.678" v="5450" actId="478"/>
          <ac:spMkLst>
            <pc:docMk/>
            <pc:sldMk cId="1139213190" sldId="326"/>
            <ac:spMk id="14" creationId="{277B97CB-7D7E-4001-AF0F-75D7717150BD}"/>
          </ac:spMkLst>
        </pc:spChg>
        <pc:spChg chg="del">
          <ac:chgData name="Trann Duyy" userId="b9847109-b7a2-48da-a9e7-0389a278ed45" providerId="ADAL" clId="{759D629A-CC5A-453C-B797-19233B4B1E39}" dt="2022-06-22T14:35:10.678" v="5450" actId="478"/>
          <ac:spMkLst>
            <pc:docMk/>
            <pc:sldMk cId="1139213190" sldId="326"/>
            <ac:spMk id="15" creationId="{400E80DD-CA48-430B-B904-72623C8677F4}"/>
          </ac:spMkLst>
        </pc:spChg>
      </pc:sldChg>
      <pc:sldMasterChg chg="delSldLayout">
        <pc:chgData name="Trann Duyy" userId="b9847109-b7a2-48da-a9e7-0389a278ed45" providerId="ADAL" clId="{759D629A-CC5A-453C-B797-19233B4B1E39}" dt="2022-06-21T14:59:22.588" v="2169" actId="2696"/>
        <pc:sldMasterMkLst>
          <pc:docMk/>
          <pc:sldMasterMk cId="827407065" sldId="2147483660"/>
        </pc:sldMasterMkLst>
        <pc:sldLayoutChg chg="del">
          <pc:chgData name="Trann Duyy" userId="b9847109-b7a2-48da-a9e7-0389a278ed45" providerId="ADAL" clId="{759D629A-CC5A-453C-B797-19233B4B1E39}" dt="2022-06-21T14:59:22.588" v="2169" actId="2696"/>
          <pc:sldLayoutMkLst>
            <pc:docMk/>
            <pc:sldMasterMk cId="827407065" sldId="2147483660"/>
            <pc:sldLayoutMk cId="3675125661" sldId="2147483671"/>
          </pc:sldLayoutMkLst>
        </pc:sldLayoutChg>
      </pc:sldMasterChg>
      <pc:sldMasterChg chg="del delSldLayout">
        <pc:chgData name="Trann Duyy" userId="b9847109-b7a2-48da-a9e7-0389a278ed45" providerId="ADAL" clId="{759D629A-CC5A-453C-B797-19233B4B1E39}" dt="2022-06-21T15:00:52.820" v="2178" actId="47"/>
        <pc:sldMasterMkLst>
          <pc:docMk/>
          <pc:sldMasterMk cId="3852147042" sldId="2147483671"/>
        </pc:sldMasterMkLst>
        <pc:sldLayoutChg chg="del">
          <pc:chgData name="Trann Duyy" userId="b9847109-b7a2-48da-a9e7-0389a278ed45" providerId="ADAL" clId="{759D629A-CC5A-453C-B797-19233B4B1E39}" dt="2022-06-21T15:00:52.820" v="2178" actId="47"/>
          <pc:sldLayoutMkLst>
            <pc:docMk/>
            <pc:sldMasterMk cId="3852147042" sldId="2147483671"/>
            <pc:sldLayoutMk cId="3806099375" sldId="2147483672"/>
          </pc:sldLayoutMkLst>
        </pc:sldLayoutChg>
        <pc:sldLayoutChg chg="del">
          <pc:chgData name="Trann Duyy" userId="b9847109-b7a2-48da-a9e7-0389a278ed45" providerId="ADAL" clId="{759D629A-CC5A-453C-B797-19233B4B1E39}" dt="2022-06-21T15:00:52.820" v="2178" actId="47"/>
          <pc:sldLayoutMkLst>
            <pc:docMk/>
            <pc:sldMasterMk cId="3852147042" sldId="2147483671"/>
            <pc:sldLayoutMk cId="2967891543" sldId="2147483673"/>
          </pc:sldLayoutMkLst>
        </pc:sldLayoutChg>
        <pc:sldLayoutChg chg="del">
          <pc:chgData name="Trann Duyy" userId="b9847109-b7a2-48da-a9e7-0389a278ed45" providerId="ADAL" clId="{759D629A-CC5A-453C-B797-19233B4B1E39}" dt="2022-06-21T15:00:52.820" v="2178" actId="47"/>
          <pc:sldLayoutMkLst>
            <pc:docMk/>
            <pc:sldMasterMk cId="3852147042" sldId="2147483671"/>
            <pc:sldLayoutMk cId="3737115217" sldId="2147483674"/>
          </pc:sldLayoutMkLst>
        </pc:sldLayoutChg>
        <pc:sldLayoutChg chg="del">
          <pc:chgData name="Trann Duyy" userId="b9847109-b7a2-48da-a9e7-0389a278ed45" providerId="ADAL" clId="{759D629A-CC5A-453C-B797-19233B4B1E39}" dt="2022-06-21T15:00:52.820" v="2178" actId="47"/>
          <pc:sldLayoutMkLst>
            <pc:docMk/>
            <pc:sldMasterMk cId="3852147042" sldId="2147483671"/>
            <pc:sldLayoutMk cId="3119286219" sldId="2147483675"/>
          </pc:sldLayoutMkLst>
        </pc:sldLayoutChg>
        <pc:sldLayoutChg chg="del">
          <pc:chgData name="Trann Duyy" userId="b9847109-b7a2-48da-a9e7-0389a278ed45" providerId="ADAL" clId="{759D629A-CC5A-453C-B797-19233B4B1E39}" dt="2022-06-21T15:00:52.820" v="2178" actId="47"/>
          <pc:sldLayoutMkLst>
            <pc:docMk/>
            <pc:sldMasterMk cId="3852147042" sldId="2147483671"/>
            <pc:sldLayoutMk cId="3844073100" sldId="2147483676"/>
          </pc:sldLayoutMkLst>
        </pc:sldLayoutChg>
        <pc:sldLayoutChg chg="del">
          <pc:chgData name="Trann Duyy" userId="b9847109-b7a2-48da-a9e7-0389a278ed45" providerId="ADAL" clId="{759D629A-CC5A-453C-B797-19233B4B1E39}" dt="2022-06-21T15:00:52.820" v="2178" actId="47"/>
          <pc:sldLayoutMkLst>
            <pc:docMk/>
            <pc:sldMasterMk cId="3852147042" sldId="2147483671"/>
            <pc:sldLayoutMk cId="1553660224" sldId="2147483677"/>
          </pc:sldLayoutMkLst>
        </pc:sldLayoutChg>
        <pc:sldLayoutChg chg="del">
          <pc:chgData name="Trann Duyy" userId="b9847109-b7a2-48da-a9e7-0389a278ed45" providerId="ADAL" clId="{759D629A-CC5A-453C-B797-19233B4B1E39}" dt="2022-06-21T15:00:52.820" v="2178" actId="47"/>
          <pc:sldLayoutMkLst>
            <pc:docMk/>
            <pc:sldMasterMk cId="3852147042" sldId="2147483671"/>
            <pc:sldLayoutMk cId="3643404616" sldId="2147483678"/>
          </pc:sldLayoutMkLst>
        </pc:sldLayoutChg>
        <pc:sldLayoutChg chg="del">
          <pc:chgData name="Trann Duyy" userId="b9847109-b7a2-48da-a9e7-0389a278ed45" providerId="ADAL" clId="{759D629A-CC5A-453C-B797-19233B4B1E39}" dt="2022-06-21T15:00:52.820" v="2178" actId="47"/>
          <pc:sldLayoutMkLst>
            <pc:docMk/>
            <pc:sldMasterMk cId="3852147042" sldId="2147483671"/>
            <pc:sldLayoutMk cId="1001239851" sldId="2147483679"/>
          </pc:sldLayoutMkLst>
        </pc:sldLayoutChg>
        <pc:sldLayoutChg chg="del">
          <pc:chgData name="Trann Duyy" userId="b9847109-b7a2-48da-a9e7-0389a278ed45" providerId="ADAL" clId="{759D629A-CC5A-453C-B797-19233B4B1E39}" dt="2022-06-21T15:00:52.820" v="2178" actId="47"/>
          <pc:sldLayoutMkLst>
            <pc:docMk/>
            <pc:sldMasterMk cId="3852147042" sldId="2147483671"/>
            <pc:sldLayoutMk cId="393421575" sldId="2147483680"/>
          </pc:sldLayoutMkLst>
        </pc:sldLayoutChg>
        <pc:sldLayoutChg chg="del">
          <pc:chgData name="Trann Duyy" userId="b9847109-b7a2-48da-a9e7-0389a278ed45" providerId="ADAL" clId="{759D629A-CC5A-453C-B797-19233B4B1E39}" dt="2022-06-21T15:00:52.820" v="2178" actId="47"/>
          <pc:sldLayoutMkLst>
            <pc:docMk/>
            <pc:sldMasterMk cId="3852147042" sldId="2147483671"/>
            <pc:sldLayoutMk cId="4026656474" sldId="2147483681"/>
          </pc:sldLayoutMkLst>
        </pc:sldLayoutChg>
        <pc:sldLayoutChg chg="del">
          <pc:chgData name="Trann Duyy" userId="b9847109-b7a2-48da-a9e7-0389a278ed45" providerId="ADAL" clId="{759D629A-CC5A-453C-B797-19233B4B1E39}" dt="2022-06-21T15:00:52.820" v="2178" actId="47"/>
          <pc:sldLayoutMkLst>
            <pc:docMk/>
            <pc:sldMasterMk cId="3852147042" sldId="2147483671"/>
            <pc:sldLayoutMk cId="2173267737" sldId="2147483682"/>
          </pc:sldLayoutMkLst>
        </pc:sldLayoutChg>
        <pc:sldLayoutChg chg="del">
          <pc:chgData name="Trann Duyy" userId="b9847109-b7a2-48da-a9e7-0389a278ed45" providerId="ADAL" clId="{759D629A-CC5A-453C-B797-19233B4B1E39}" dt="2022-06-21T15:00:52.820" v="2178" actId="47"/>
          <pc:sldLayoutMkLst>
            <pc:docMk/>
            <pc:sldMasterMk cId="3852147042" sldId="2147483671"/>
            <pc:sldLayoutMk cId="3958220547" sldId="2147483683"/>
          </pc:sldLayoutMkLst>
        </pc:sldLayoutChg>
        <pc:sldLayoutChg chg="del">
          <pc:chgData name="Trann Duyy" userId="b9847109-b7a2-48da-a9e7-0389a278ed45" providerId="ADAL" clId="{759D629A-CC5A-453C-B797-19233B4B1E39}" dt="2022-06-21T15:00:52.820" v="2178" actId="47"/>
          <pc:sldLayoutMkLst>
            <pc:docMk/>
            <pc:sldMasterMk cId="3852147042" sldId="2147483671"/>
            <pc:sldLayoutMk cId="3138527861" sldId="2147483684"/>
          </pc:sldLayoutMkLst>
        </pc:sldLayoutChg>
      </pc:sldMaster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2-06-22T08:44:20.488" idx="1">
    <p:pos x="5651" y="378"/>
    <p:text/>
    <p:extLst>
      <p:ext uri="{C676402C-5697-4E1C-873F-D02D1690AC5C}">
        <p15:threadingInfo xmlns:p15="http://schemas.microsoft.com/office/powerpoint/2012/main" timeZoneBias="-4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2-06-22T08:44:20.488" idx="2">
    <p:pos x="5651" y="378"/>
    <p:text/>
    <p:extLst>
      <p:ext uri="{C676402C-5697-4E1C-873F-D02D1690AC5C}">
        <p15:threadingInfo xmlns:p15="http://schemas.microsoft.com/office/powerpoint/2012/main" timeZoneBias="-4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2-06-22T08:44:20.488" idx="3">
    <p:pos x="5651" y="378"/>
    <p:text/>
    <p:extLst>
      <p:ext uri="{C676402C-5697-4E1C-873F-D02D1690AC5C}">
        <p15:threadingInfo xmlns:p15="http://schemas.microsoft.com/office/powerpoint/2012/main" timeZoneBias="-42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2-06-22T08:44:20.488" idx="4">
    <p:pos x="5651" y="378"/>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026504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5ed75ccf_087: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35ed75ccf_087: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93850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5ed75ccf_087: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35ed75ccf_087: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92592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5ed75ccf_044: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5ed75ccf_044: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4938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5ed75ccf_044: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5ed75ccf_044: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02887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5f391192_06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5f391192_06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008168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5f391192_06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5f391192_06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94998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5f391192_06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5f391192_06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55888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5f391192_06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5f391192_06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31283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5f391192_06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5f391192_06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02975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5f391192_06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5f391192_06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6780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488948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5f391192_08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5f391192_08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5f391192_08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5f391192_08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060199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5f391192_08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5f391192_08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73357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5f391192_08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5f391192_08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14771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5f391192_08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5f391192_08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04152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5f391192_08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5f391192_08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07829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5f391192_08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5f391192_08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32398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5f391192_08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5f391192_08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275518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5f391192_08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5f391192_08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017699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5f391192_08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5f391192_08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82572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208653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5f391192_08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5f391192_08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751004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5f391192_08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5f391192_08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359493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5f391192_08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5f391192_08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654875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5f391192_08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5f391192_08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537780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5f391192_08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5f391192_08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47624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5f391192_08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5f391192_08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2523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5ed75ccf_00: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5ed75ccf_00: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5ed75ccf_00: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5ed75ccf_00: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615494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5ed75ccf_00: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5ed75ccf_00: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80201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5ed75ccf_028: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35ed75ccf_028: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5f391192_06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5f391192_06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5ed75ccf_028: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35ed75ccf_028: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92499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5ed75ccf_028: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35ed75ccf_028: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04500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5ed75ccf_028: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35ed75ccf_028: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31063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5ed75ccf_028: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35ed75ccf_028: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715369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5ed75ccf_028: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35ed75ccf_028: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76959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35ed75ccf_073: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35ed75ccf_073: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35ed75ccf_073: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35ed75ccf_073: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426468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35ed75ccf_073: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35ed75ccf_073: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42724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5ed75ccf_057: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5ed75ccf_057: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5ed75ccf_057: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5ed75ccf_057: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0005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5f391192_073: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5f391192_073: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5f391192_017: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5f391192_017: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98709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g35f391192_00: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 name="Google Shape;47;g35f391192_00: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606f1c2d_30: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606f1c2d_30: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5f391192_04: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5f391192_04: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35f391192_029: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35f391192_029: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35f391192_09: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35f391192_09: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p: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5ed75ccf_01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5ed75ccf_01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8748956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5f391192_073: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5f391192_073: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0777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5f391192_017: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5f391192_017: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5f391192_057: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35f391192_057: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5ed75ccf_087: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35ed75ccf_087: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5ed75ccf_087: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35ed75ccf_087: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55336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308200" y="1991825"/>
            <a:ext cx="4226100" cy="1159800"/>
          </a:xfrm>
          <a:prstGeom prst="rect">
            <a:avLst/>
          </a:prstGeom>
        </p:spPr>
        <p:txBody>
          <a:bodyPr spcFirstLastPara="1" wrap="square" lIns="0" tIns="0" rIns="0" bIns="0" anchor="ctr" anchorCtr="0">
            <a:noAutofit/>
          </a:bodyPr>
          <a:lstStyle>
            <a:lvl1pPr lvl="0">
              <a:spcBef>
                <a:spcPts val="0"/>
              </a:spcBef>
              <a:spcAft>
                <a:spcPts val="0"/>
              </a:spcAft>
              <a:buClr>
                <a:schemeClr val="accent3"/>
              </a:buClr>
              <a:buSzPts val="5600"/>
              <a:buNone/>
              <a:defRPr sz="5600">
                <a:solidFill>
                  <a:schemeClr val="accent3"/>
                </a:solidFill>
              </a:defRPr>
            </a:lvl1pPr>
            <a:lvl2pPr lvl="1">
              <a:spcBef>
                <a:spcPts val="0"/>
              </a:spcBef>
              <a:spcAft>
                <a:spcPts val="0"/>
              </a:spcAft>
              <a:buClr>
                <a:schemeClr val="accent3"/>
              </a:buClr>
              <a:buSzPts val="5600"/>
              <a:buNone/>
              <a:defRPr sz="5600">
                <a:solidFill>
                  <a:schemeClr val="accent3"/>
                </a:solidFill>
              </a:defRPr>
            </a:lvl2pPr>
            <a:lvl3pPr lvl="2">
              <a:spcBef>
                <a:spcPts val="0"/>
              </a:spcBef>
              <a:spcAft>
                <a:spcPts val="0"/>
              </a:spcAft>
              <a:buClr>
                <a:schemeClr val="accent3"/>
              </a:buClr>
              <a:buSzPts val="5600"/>
              <a:buNone/>
              <a:defRPr sz="5600">
                <a:solidFill>
                  <a:schemeClr val="accent3"/>
                </a:solidFill>
              </a:defRPr>
            </a:lvl3pPr>
            <a:lvl4pPr lvl="3">
              <a:spcBef>
                <a:spcPts val="0"/>
              </a:spcBef>
              <a:spcAft>
                <a:spcPts val="0"/>
              </a:spcAft>
              <a:buClr>
                <a:schemeClr val="accent3"/>
              </a:buClr>
              <a:buSzPts val="5600"/>
              <a:buNone/>
              <a:defRPr sz="5600">
                <a:solidFill>
                  <a:schemeClr val="accent3"/>
                </a:solidFill>
              </a:defRPr>
            </a:lvl4pPr>
            <a:lvl5pPr lvl="4">
              <a:spcBef>
                <a:spcPts val="0"/>
              </a:spcBef>
              <a:spcAft>
                <a:spcPts val="0"/>
              </a:spcAft>
              <a:buClr>
                <a:schemeClr val="accent3"/>
              </a:buClr>
              <a:buSzPts val="5600"/>
              <a:buNone/>
              <a:defRPr sz="5600">
                <a:solidFill>
                  <a:schemeClr val="accent3"/>
                </a:solidFill>
              </a:defRPr>
            </a:lvl5pPr>
            <a:lvl6pPr lvl="5">
              <a:spcBef>
                <a:spcPts val="0"/>
              </a:spcBef>
              <a:spcAft>
                <a:spcPts val="0"/>
              </a:spcAft>
              <a:buClr>
                <a:schemeClr val="accent3"/>
              </a:buClr>
              <a:buSzPts val="5600"/>
              <a:buNone/>
              <a:defRPr sz="5600">
                <a:solidFill>
                  <a:schemeClr val="accent3"/>
                </a:solidFill>
              </a:defRPr>
            </a:lvl6pPr>
            <a:lvl7pPr lvl="6">
              <a:spcBef>
                <a:spcPts val="0"/>
              </a:spcBef>
              <a:spcAft>
                <a:spcPts val="0"/>
              </a:spcAft>
              <a:buClr>
                <a:schemeClr val="accent3"/>
              </a:buClr>
              <a:buSzPts val="5600"/>
              <a:buNone/>
              <a:defRPr sz="5600">
                <a:solidFill>
                  <a:schemeClr val="accent3"/>
                </a:solidFill>
              </a:defRPr>
            </a:lvl7pPr>
            <a:lvl8pPr lvl="7">
              <a:spcBef>
                <a:spcPts val="0"/>
              </a:spcBef>
              <a:spcAft>
                <a:spcPts val="0"/>
              </a:spcAft>
              <a:buClr>
                <a:schemeClr val="accent3"/>
              </a:buClr>
              <a:buSzPts val="5600"/>
              <a:buNone/>
              <a:defRPr sz="5600">
                <a:solidFill>
                  <a:schemeClr val="accent3"/>
                </a:solidFill>
              </a:defRPr>
            </a:lvl8pPr>
            <a:lvl9pPr lvl="8">
              <a:spcBef>
                <a:spcPts val="0"/>
              </a:spcBef>
              <a:spcAft>
                <a:spcPts val="0"/>
              </a:spcAft>
              <a:buClr>
                <a:schemeClr val="accent3"/>
              </a:buClr>
              <a:buSzPts val="5600"/>
              <a:buNone/>
              <a:defRPr sz="5600">
                <a:solidFill>
                  <a:schemeClr val="accent3"/>
                </a:solidFill>
              </a:defRPr>
            </a:lvl9pPr>
          </a:lstStyle>
          <a:p>
            <a:r>
              <a:rPr lang="en-US"/>
              <a:t>Click to edit Master title style</a:t>
            </a:r>
            <a:endParaRPr/>
          </a:p>
        </p:txBody>
      </p:sp>
    </p:spTree>
    <p:extLst>
      <p:ext uri="{BB962C8B-B14F-4D97-AF65-F5344CB8AC3E}">
        <p14:creationId xmlns:p14="http://schemas.microsoft.com/office/powerpoint/2010/main" val="1004739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Watercolor texture">
  <p:cSld name="Watercolor texture">
    <p:bg>
      <p:bgPr>
        <a:solidFill>
          <a:schemeClr val="lt1"/>
        </a:solidFill>
        <a:effectLst/>
      </p:bgPr>
    </p:bg>
    <p:spTree>
      <p:nvGrpSpPr>
        <p:cNvPr id="1" name="Shape 42"/>
        <p:cNvGrpSpPr/>
        <p:nvPr/>
      </p:nvGrpSpPr>
      <p:grpSpPr>
        <a:xfrm>
          <a:off x="0" y="0"/>
          <a:ext cx="0" cy="0"/>
          <a:chOff x="0" y="0"/>
          <a:chExt cx="0" cy="0"/>
        </a:xfrm>
      </p:grpSpPr>
      <p:pic>
        <p:nvPicPr>
          <p:cNvPr id="43" name="Google Shape;43;p11"/>
          <p:cNvPicPr preferRelativeResize="0"/>
          <p:nvPr/>
        </p:nvPicPr>
        <p:blipFill>
          <a:blip r:embed="rId2">
            <a:alphaModFix/>
          </a:blip>
          <a:stretch>
            <a:fillRect/>
          </a:stretch>
        </p:blipFill>
        <p:spPr>
          <a:xfrm>
            <a:off x="0" y="0"/>
            <a:ext cx="9144000" cy="5143500"/>
          </a:xfrm>
          <a:prstGeom prst="rect">
            <a:avLst/>
          </a:prstGeom>
          <a:noFill/>
          <a:ln>
            <a:noFill/>
          </a:ln>
        </p:spPr>
      </p:pic>
      <p:sp>
        <p:nvSpPr>
          <p:cNvPr id="44" name="Google Shape;44;p11"/>
          <p:cNvSpPr txBox="1">
            <a:spLocks noGrp="1"/>
          </p:cNvSpPr>
          <p:nvPr>
            <p:ph type="sldNum" idx="12"/>
          </p:nvPr>
        </p:nvSpPr>
        <p:spPr>
          <a:xfrm>
            <a:off x="152409" y="4749901"/>
            <a:ext cx="548700" cy="393600"/>
          </a:xfrm>
          <a:prstGeom prst="rect">
            <a:avLst/>
          </a:prstGeom>
        </p:spPr>
        <p:txBody>
          <a:bodyPr spcFirstLastPara="1" wrap="square" lIns="0" tIns="0" rIns="0" bIns="0"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l"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297312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Subtitle">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4308200" y="1735750"/>
            <a:ext cx="4150200" cy="1159800"/>
          </a:xfrm>
          <a:prstGeom prst="rect">
            <a:avLst/>
          </a:prstGeom>
        </p:spPr>
        <p:txBody>
          <a:bodyPr spcFirstLastPara="1" wrap="square" lIns="0" tIns="0" rIns="0" bIns="0" anchor="b" anchorCtr="0">
            <a:noAutofit/>
          </a:bodyPr>
          <a:lstStyle>
            <a:lvl1pPr lvl="0" rtl="0">
              <a:spcBef>
                <a:spcPts val="0"/>
              </a:spcBef>
              <a:spcAft>
                <a:spcPts val="0"/>
              </a:spcAft>
              <a:buClr>
                <a:schemeClr val="accent3"/>
              </a:buClr>
              <a:buSzPts val="4000"/>
              <a:buNone/>
              <a:defRPr sz="4000">
                <a:solidFill>
                  <a:schemeClr val="accent3"/>
                </a:solidFill>
              </a:defRPr>
            </a:lvl1pPr>
            <a:lvl2pPr lvl="1" rtl="0">
              <a:spcBef>
                <a:spcPts val="0"/>
              </a:spcBef>
              <a:spcAft>
                <a:spcPts val="0"/>
              </a:spcAft>
              <a:buClr>
                <a:schemeClr val="accent3"/>
              </a:buClr>
              <a:buSzPts val="4000"/>
              <a:buNone/>
              <a:defRPr sz="4000">
                <a:solidFill>
                  <a:schemeClr val="accent3"/>
                </a:solidFill>
              </a:defRPr>
            </a:lvl2pPr>
            <a:lvl3pPr lvl="2" rtl="0">
              <a:spcBef>
                <a:spcPts val="0"/>
              </a:spcBef>
              <a:spcAft>
                <a:spcPts val="0"/>
              </a:spcAft>
              <a:buClr>
                <a:schemeClr val="accent3"/>
              </a:buClr>
              <a:buSzPts val="4000"/>
              <a:buNone/>
              <a:defRPr sz="4000">
                <a:solidFill>
                  <a:schemeClr val="accent3"/>
                </a:solidFill>
              </a:defRPr>
            </a:lvl3pPr>
            <a:lvl4pPr lvl="3" rtl="0">
              <a:spcBef>
                <a:spcPts val="0"/>
              </a:spcBef>
              <a:spcAft>
                <a:spcPts val="0"/>
              </a:spcAft>
              <a:buClr>
                <a:schemeClr val="accent3"/>
              </a:buClr>
              <a:buSzPts val="4000"/>
              <a:buNone/>
              <a:defRPr sz="4000">
                <a:solidFill>
                  <a:schemeClr val="accent3"/>
                </a:solidFill>
              </a:defRPr>
            </a:lvl4pPr>
            <a:lvl5pPr lvl="4" rtl="0">
              <a:spcBef>
                <a:spcPts val="0"/>
              </a:spcBef>
              <a:spcAft>
                <a:spcPts val="0"/>
              </a:spcAft>
              <a:buClr>
                <a:schemeClr val="accent3"/>
              </a:buClr>
              <a:buSzPts val="4000"/>
              <a:buNone/>
              <a:defRPr sz="4000">
                <a:solidFill>
                  <a:schemeClr val="accent3"/>
                </a:solidFill>
              </a:defRPr>
            </a:lvl5pPr>
            <a:lvl6pPr lvl="5" rtl="0">
              <a:spcBef>
                <a:spcPts val="0"/>
              </a:spcBef>
              <a:spcAft>
                <a:spcPts val="0"/>
              </a:spcAft>
              <a:buClr>
                <a:schemeClr val="accent3"/>
              </a:buClr>
              <a:buSzPts val="4000"/>
              <a:buNone/>
              <a:defRPr sz="4000">
                <a:solidFill>
                  <a:schemeClr val="accent3"/>
                </a:solidFill>
              </a:defRPr>
            </a:lvl6pPr>
            <a:lvl7pPr lvl="6" rtl="0">
              <a:spcBef>
                <a:spcPts val="0"/>
              </a:spcBef>
              <a:spcAft>
                <a:spcPts val="0"/>
              </a:spcAft>
              <a:buClr>
                <a:schemeClr val="accent3"/>
              </a:buClr>
              <a:buSzPts val="4000"/>
              <a:buNone/>
              <a:defRPr sz="4000">
                <a:solidFill>
                  <a:schemeClr val="accent3"/>
                </a:solidFill>
              </a:defRPr>
            </a:lvl7pPr>
            <a:lvl8pPr lvl="7" rtl="0">
              <a:spcBef>
                <a:spcPts val="0"/>
              </a:spcBef>
              <a:spcAft>
                <a:spcPts val="0"/>
              </a:spcAft>
              <a:buClr>
                <a:schemeClr val="accent3"/>
              </a:buClr>
              <a:buSzPts val="4000"/>
              <a:buNone/>
              <a:defRPr sz="4000">
                <a:solidFill>
                  <a:schemeClr val="accent3"/>
                </a:solidFill>
              </a:defRPr>
            </a:lvl8pPr>
            <a:lvl9pPr lvl="8" rtl="0">
              <a:spcBef>
                <a:spcPts val="0"/>
              </a:spcBef>
              <a:spcAft>
                <a:spcPts val="0"/>
              </a:spcAft>
              <a:buClr>
                <a:schemeClr val="accent3"/>
              </a:buClr>
              <a:buSzPts val="4000"/>
              <a:buNone/>
              <a:defRPr sz="4000">
                <a:solidFill>
                  <a:schemeClr val="accent3"/>
                </a:solidFill>
              </a:defRPr>
            </a:lvl9pPr>
          </a:lstStyle>
          <a:p>
            <a:r>
              <a:rPr lang="en-US"/>
              <a:t>Click to edit Master title style</a:t>
            </a:r>
            <a:endParaRPr/>
          </a:p>
        </p:txBody>
      </p:sp>
      <p:sp>
        <p:nvSpPr>
          <p:cNvPr id="13" name="Google Shape;13;p3"/>
          <p:cNvSpPr txBox="1">
            <a:spLocks noGrp="1"/>
          </p:cNvSpPr>
          <p:nvPr>
            <p:ph type="subTitle" idx="1"/>
          </p:nvPr>
        </p:nvSpPr>
        <p:spPr>
          <a:xfrm>
            <a:off x="4308200" y="2992452"/>
            <a:ext cx="4150200" cy="784800"/>
          </a:xfrm>
          <a:prstGeom prst="rect">
            <a:avLst/>
          </a:prstGeom>
        </p:spPr>
        <p:txBody>
          <a:bodyPr spcFirstLastPara="1" wrap="square" lIns="0" tIns="0" rIns="0" bIns="0" anchor="t" anchorCtr="0">
            <a:noAutofit/>
          </a:bodyPr>
          <a:lstStyle>
            <a:lvl1pPr lvl="0" rtl="0">
              <a:spcBef>
                <a:spcPts val="0"/>
              </a:spcBef>
              <a:spcAft>
                <a:spcPts val="0"/>
              </a:spcAft>
              <a:buClr>
                <a:schemeClr val="accent5"/>
              </a:buClr>
              <a:buSzPts val="2000"/>
              <a:buNone/>
              <a:defRPr>
                <a:solidFill>
                  <a:schemeClr val="accent5"/>
                </a:solidFill>
              </a:defRPr>
            </a:lvl1pPr>
            <a:lvl2pPr lvl="1" rtl="0">
              <a:spcBef>
                <a:spcPts val="1000"/>
              </a:spcBef>
              <a:spcAft>
                <a:spcPts val="0"/>
              </a:spcAft>
              <a:buClr>
                <a:schemeClr val="accent5"/>
              </a:buClr>
              <a:buSzPts val="3000"/>
              <a:buNone/>
              <a:defRPr sz="3000">
                <a:solidFill>
                  <a:schemeClr val="accent5"/>
                </a:solidFill>
              </a:defRPr>
            </a:lvl2pPr>
            <a:lvl3pPr lvl="2" rtl="0">
              <a:spcBef>
                <a:spcPts val="1000"/>
              </a:spcBef>
              <a:spcAft>
                <a:spcPts val="0"/>
              </a:spcAft>
              <a:buClr>
                <a:schemeClr val="accent5"/>
              </a:buClr>
              <a:buSzPts val="3000"/>
              <a:buNone/>
              <a:defRPr sz="3000">
                <a:solidFill>
                  <a:schemeClr val="accent5"/>
                </a:solidFill>
              </a:defRPr>
            </a:lvl3pPr>
            <a:lvl4pPr lvl="3" rtl="0">
              <a:spcBef>
                <a:spcPts val="1000"/>
              </a:spcBef>
              <a:spcAft>
                <a:spcPts val="0"/>
              </a:spcAft>
              <a:buClr>
                <a:schemeClr val="accent5"/>
              </a:buClr>
              <a:buSzPts val="3000"/>
              <a:buNone/>
              <a:defRPr sz="3000">
                <a:solidFill>
                  <a:schemeClr val="accent5"/>
                </a:solidFill>
              </a:defRPr>
            </a:lvl4pPr>
            <a:lvl5pPr lvl="4" rtl="0">
              <a:spcBef>
                <a:spcPts val="1000"/>
              </a:spcBef>
              <a:spcAft>
                <a:spcPts val="0"/>
              </a:spcAft>
              <a:buClr>
                <a:schemeClr val="accent5"/>
              </a:buClr>
              <a:buSzPts val="3000"/>
              <a:buNone/>
              <a:defRPr sz="3000">
                <a:solidFill>
                  <a:schemeClr val="accent5"/>
                </a:solidFill>
              </a:defRPr>
            </a:lvl5pPr>
            <a:lvl6pPr lvl="5" rtl="0">
              <a:spcBef>
                <a:spcPts val="1000"/>
              </a:spcBef>
              <a:spcAft>
                <a:spcPts val="0"/>
              </a:spcAft>
              <a:buClr>
                <a:schemeClr val="accent5"/>
              </a:buClr>
              <a:buSzPts val="3000"/>
              <a:buNone/>
              <a:defRPr sz="3000">
                <a:solidFill>
                  <a:schemeClr val="accent5"/>
                </a:solidFill>
              </a:defRPr>
            </a:lvl6pPr>
            <a:lvl7pPr lvl="6" rtl="0">
              <a:spcBef>
                <a:spcPts val="1000"/>
              </a:spcBef>
              <a:spcAft>
                <a:spcPts val="0"/>
              </a:spcAft>
              <a:buClr>
                <a:schemeClr val="accent5"/>
              </a:buClr>
              <a:buSzPts val="3000"/>
              <a:buNone/>
              <a:defRPr sz="3000">
                <a:solidFill>
                  <a:schemeClr val="accent5"/>
                </a:solidFill>
              </a:defRPr>
            </a:lvl7pPr>
            <a:lvl8pPr lvl="7" rtl="0">
              <a:spcBef>
                <a:spcPts val="1000"/>
              </a:spcBef>
              <a:spcAft>
                <a:spcPts val="0"/>
              </a:spcAft>
              <a:buClr>
                <a:schemeClr val="accent5"/>
              </a:buClr>
              <a:buSzPts val="3000"/>
              <a:buNone/>
              <a:defRPr sz="3000">
                <a:solidFill>
                  <a:schemeClr val="accent5"/>
                </a:solidFill>
              </a:defRPr>
            </a:lvl8pPr>
            <a:lvl9pPr lvl="8" rtl="0">
              <a:spcBef>
                <a:spcPts val="1000"/>
              </a:spcBef>
              <a:spcAft>
                <a:spcPts val="1000"/>
              </a:spcAft>
              <a:buClr>
                <a:schemeClr val="accent5"/>
              </a:buClr>
              <a:buSzPts val="3000"/>
              <a:buNone/>
              <a:defRPr sz="3000">
                <a:solidFill>
                  <a:schemeClr val="accent5"/>
                </a:solidFill>
              </a:defRPr>
            </a:lvl9pPr>
          </a:lstStyle>
          <a:p>
            <a:r>
              <a:rPr lang="en-US"/>
              <a:t>Click to edit Master subtitle style</a:t>
            </a:r>
            <a:endParaRPr/>
          </a:p>
        </p:txBody>
      </p:sp>
    </p:spTree>
    <p:extLst>
      <p:ext uri="{BB962C8B-B14F-4D97-AF65-F5344CB8AC3E}">
        <p14:creationId xmlns:p14="http://schemas.microsoft.com/office/powerpoint/2010/main" val="3681695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Quote">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4"/>
          <p:cNvSpPr/>
          <p:nvPr/>
        </p:nvSpPr>
        <p:spPr>
          <a:xfrm>
            <a:off x="3417825" y="200"/>
            <a:ext cx="5726100" cy="5143500"/>
          </a:xfrm>
          <a:prstGeom prst="rect">
            <a:avLst/>
          </a:prstGeom>
          <a:gradFill>
            <a:gsLst>
              <a:gs pos="0">
                <a:srgbClr val="FFFFFF">
                  <a:alpha val="0"/>
                </a:srgbClr>
              </a:gs>
              <a:gs pos="50000">
                <a:schemeClr val="lt1"/>
              </a:gs>
              <a:gs pos="100000">
                <a:srgbClr val="FFFFFF"/>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4"/>
          <p:cNvSpPr txBox="1">
            <a:spLocks noGrp="1"/>
          </p:cNvSpPr>
          <p:nvPr>
            <p:ph type="body" idx="1"/>
          </p:nvPr>
        </p:nvSpPr>
        <p:spPr>
          <a:xfrm>
            <a:off x="4384400" y="637800"/>
            <a:ext cx="4097400" cy="1894800"/>
          </a:xfrm>
          <a:prstGeom prst="rect">
            <a:avLst/>
          </a:prstGeom>
        </p:spPr>
        <p:txBody>
          <a:bodyPr spcFirstLastPara="1" wrap="square" lIns="0" tIns="0" rIns="0" bIns="0" anchor="t" anchorCtr="0">
            <a:noAutofit/>
          </a:bodyPr>
          <a:lstStyle>
            <a:lvl1pPr marL="457200" lvl="0" indent="-381000" rtl="0">
              <a:spcBef>
                <a:spcPts val="0"/>
              </a:spcBef>
              <a:spcAft>
                <a:spcPts val="0"/>
              </a:spcAft>
              <a:buSzPts val="2400"/>
              <a:buChar char="⪢"/>
              <a:defRPr sz="2400" i="1"/>
            </a:lvl1pPr>
            <a:lvl2pPr marL="914400" lvl="1" indent="-381000" rtl="0">
              <a:spcBef>
                <a:spcPts val="1000"/>
              </a:spcBef>
              <a:spcAft>
                <a:spcPts val="0"/>
              </a:spcAft>
              <a:buSzPts val="2400"/>
              <a:buChar char="○"/>
              <a:defRPr sz="2400" i="1"/>
            </a:lvl2pPr>
            <a:lvl3pPr marL="1371600" lvl="2" indent="-381000" rtl="0">
              <a:spcBef>
                <a:spcPts val="1000"/>
              </a:spcBef>
              <a:spcAft>
                <a:spcPts val="0"/>
              </a:spcAft>
              <a:buSzPts val="2400"/>
              <a:buChar char="■"/>
              <a:defRPr sz="2400" i="1"/>
            </a:lvl3pPr>
            <a:lvl4pPr marL="1828800" lvl="3" indent="-381000" rtl="0">
              <a:spcBef>
                <a:spcPts val="1000"/>
              </a:spcBef>
              <a:spcAft>
                <a:spcPts val="0"/>
              </a:spcAft>
              <a:buSzPts val="2400"/>
              <a:buChar char="●"/>
              <a:defRPr sz="2400" i="1"/>
            </a:lvl4pPr>
            <a:lvl5pPr marL="2286000" lvl="4" indent="-381000" rtl="0">
              <a:spcBef>
                <a:spcPts val="1000"/>
              </a:spcBef>
              <a:spcAft>
                <a:spcPts val="0"/>
              </a:spcAft>
              <a:buSzPts val="2400"/>
              <a:buChar char="○"/>
              <a:defRPr sz="2400" i="1"/>
            </a:lvl5pPr>
            <a:lvl6pPr marL="2743200" lvl="5" indent="-381000" rtl="0">
              <a:spcBef>
                <a:spcPts val="1000"/>
              </a:spcBef>
              <a:spcAft>
                <a:spcPts val="0"/>
              </a:spcAft>
              <a:buSzPts val="2400"/>
              <a:buChar char="■"/>
              <a:defRPr sz="2400" i="1"/>
            </a:lvl6pPr>
            <a:lvl7pPr marL="3200400" lvl="6" indent="-381000" rtl="0">
              <a:spcBef>
                <a:spcPts val="1000"/>
              </a:spcBef>
              <a:spcAft>
                <a:spcPts val="0"/>
              </a:spcAft>
              <a:buSzPts val="2400"/>
              <a:buChar char="●"/>
              <a:defRPr sz="2400" i="1"/>
            </a:lvl7pPr>
            <a:lvl8pPr marL="3657600" lvl="7" indent="-381000" rtl="0">
              <a:spcBef>
                <a:spcPts val="1000"/>
              </a:spcBef>
              <a:spcAft>
                <a:spcPts val="0"/>
              </a:spcAft>
              <a:buSzPts val="2400"/>
              <a:buChar char="○"/>
              <a:defRPr sz="2400" i="1"/>
            </a:lvl8pPr>
            <a:lvl9pPr marL="4114800" lvl="8" indent="-381000">
              <a:spcBef>
                <a:spcPts val="1000"/>
              </a:spcBef>
              <a:spcAft>
                <a:spcPts val="1000"/>
              </a:spcAft>
              <a:buSzPts val="2400"/>
              <a:buChar char="■"/>
              <a:defRPr sz="2400" i="1"/>
            </a:lvl9pPr>
          </a:lstStyle>
          <a:p>
            <a:pPr lvl="0"/>
            <a:r>
              <a:rPr lang="en-US"/>
              <a:t>Click to edit Master text styles</a:t>
            </a:r>
          </a:p>
        </p:txBody>
      </p:sp>
      <p:sp>
        <p:nvSpPr>
          <p:cNvPr id="17" name="Google Shape;17;p4"/>
          <p:cNvSpPr txBox="1"/>
          <p:nvPr/>
        </p:nvSpPr>
        <p:spPr>
          <a:xfrm>
            <a:off x="3851000" y="476575"/>
            <a:ext cx="1242300" cy="653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7200">
                <a:solidFill>
                  <a:schemeClr val="accent2"/>
                </a:solidFill>
                <a:latin typeface="Kalam"/>
                <a:ea typeface="Kalam"/>
                <a:cs typeface="Kalam"/>
                <a:sym typeface="Kalam"/>
              </a:rPr>
              <a:t>“</a:t>
            </a:r>
            <a:endParaRPr sz="7200">
              <a:solidFill>
                <a:schemeClr val="accent2"/>
              </a:solidFill>
              <a:latin typeface="Kalam"/>
              <a:ea typeface="Kalam"/>
              <a:cs typeface="Kalam"/>
              <a:sym typeface="Kalam"/>
            </a:endParaRPr>
          </a:p>
        </p:txBody>
      </p:sp>
      <p:sp>
        <p:nvSpPr>
          <p:cNvPr id="18" name="Google Shape;18;p4"/>
          <p:cNvSpPr txBox="1">
            <a:spLocks noGrp="1"/>
          </p:cNvSpPr>
          <p:nvPr>
            <p:ph type="sldNum" idx="12"/>
          </p:nvPr>
        </p:nvSpPr>
        <p:spPr>
          <a:xfrm>
            <a:off x="152409" y="4749901"/>
            <a:ext cx="548700" cy="3936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63253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 + 1 column">
    <p:bg>
      <p:bgPr>
        <a:blipFill>
          <a:blip r:embed="rId2">
            <a:alphaModFix/>
          </a:blip>
          <a:stretch>
            <a:fillRect/>
          </a:stretch>
        </a:blipFill>
        <a:effectLst/>
      </p:bgPr>
    </p:bg>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4115700" y="205975"/>
            <a:ext cx="4571100" cy="857400"/>
          </a:xfrm>
          <a:prstGeom prst="rect">
            <a:avLst/>
          </a:prstGeom>
        </p:spPr>
        <p:txBody>
          <a:bodyPr spcFirstLastPara="1" wrap="square" lIns="0" tIns="0" rIns="0" bIns="0"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r>
              <a:rPr lang="en-US"/>
              <a:t>Click to edit Master title style</a:t>
            </a:r>
            <a:endParaRPr/>
          </a:p>
        </p:txBody>
      </p:sp>
      <p:sp>
        <p:nvSpPr>
          <p:cNvPr id="21" name="Google Shape;21;p5"/>
          <p:cNvSpPr txBox="1">
            <a:spLocks noGrp="1"/>
          </p:cNvSpPr>
          <p:nvPr>
            <p:ph type="body" idx="1"/>
          </p:nvPr>
        </p:nvSpPr>
        <p:spPr>
          <a:xfrm>
            <a:off x="4115700" y="1338300"/>
            <a:ext cx="4571100" cy="3411600"/>
          </a:xfrm>
          <a:prstGeom prst="rect">
            <a:avLst/>
          </a:prstGeom>
        </p:spPr>
        <p:txBody>
          <a:bodyPr spcFirstLastPara="1" wrap="square" lIns="0" tIns="0" rIns="0" bIns="0" anchor="t" anchorCtr="0">
            <a:noAutofit/>
          </a:bodyPr>
          <a:lstStyle>
            <a:lvl1pPr marL="457200" lvl="0" indent="-355600">
              <a:spcBef>
                <a:spcPts val="0"/>
              </a:spcBef>
              <a:spcAft>
                <a:spcPts val="0"/>
              </a:spcAft>
              <a:buSzPts val="2000"/>
              <a:buChar char="⪢"/>
              <a:defRPr/>
            </a:lvl1pPr>
            <a:lvl2pPr marL="914400" lvl="1" indent="-355600">
              <a:spcBef>
                <a:spcPts val="1000"/>
              </a:spcBef>
              <a:spcAft>
                <a:spcPts val="0"/>
              </a:spcAft>
              <a:buSzPts val="2000"/>
              <a:buChar char="○"/>
              <a:defRPr/>
            </a:lvl2pPr>
            <a:lvl3pPr marL="1371600" lvl="2" indent="-355600">
              <a:spcBef>
                <a:spcPts val="1000"/>
              </a:spcBef>
              <a:spcAft>
                <a:spcPts val="0"/>
              </a:spcAft>
              <a:buSzPts val="2000"/>
              <a:buChar char="■"/>
              <a:defRPr/>
            </a:lvl3pPr>
            <a:lvl4pPr marL="1828800" lvl="3" indent="-355600">
              <a:spcBef>
                <a:spcPts val="1000"/>
              </a:spcBef>
              <a:spcAft>
                <a:spcPts val="0"/>
              </a:spcAft>
              <a:buSzPts val="2000"/>
              <a:buChar char="●"/>
              <a:defRPr/>
            </a:lvl4pPr>
            <a:lvl5pPr marL="2286000" lvl="4" indent="-355600">
              <a:spcBef>
                <a:spcPts val="1000"/>
              </a:spcBef>
              <a:spcAft>
                <a:spcPts val="0"/>
              </a:spcAft>
              <a:buSzPts val="2000"/>
              <a:buChar char="○"/>
              <a:defRPr/>
            </a:lvl5pPr>
            <a:lvl6pPr marL="2743200" lvl="5" indent="-355600">
              <a:spcBef>
                <a:spcPts val="1000"/>
              </a:spcBef>
              <a:spcAft>
                <a:spcPts val="0"/>
              </a:spcAft>
              <a:buSzPts val="2000"/>
              <a:buChar char="■"/>
              <a:defRPr/>
            </a:lvl6pPr>
            <a:lvl7pPr marL="3200400" lvl="6" indent="-355600">
              <a:spcBef>
                <a:spcPts val="1000"/>
              </a:spcBef>
              <a:spcAft>
                <a:spcPts val="0"/>
              </a:spcAft>
              <a:buSzPts val="2000"/>
              <a:buChar char="●"/>
              <a:defRPr/>
            </a:lvl7pPr>
            <a:lvl8pPr marL="3657600" lvl="7" indent="-355600">
              <a:spcBef>
                <a:spcPts val="1000"/>
              </a:spcBef>
              <a:spcAft>
                <a:spcPts val="0"/>
              </a:spcAft>
              <a:buSzPts val="2000"/>
              <a:buChar char="○"/>
              <a:defRPr/>
            </a:lvl8pPr>
            <a:lvl9pPr marL="4114800" lvl="8" indent="-355600">
              <a:spcBef>
                <a:spcPts val="1000"/>
              </a:spcBef>
              <a:spcAft>
                <a:spcPts val="1000"/>
              </a:spcAft>
              <a:buSzPts val="2000"/>
              <a:buChar char="■"/>
              <a:defRPr/>
            </a:lvl9pPr>
          </a:lstStyle>
          <a:p>
            <a:pPr lvl="0"/>
            <a:r>
              <a:rPr lang="en-US"/>
              <a:t>Click to edit Master text styles</a:t>
            </a:r>
          </a:p>
        </p:txBody>
      </p:sp>
      <p:sp>
        <p:nvSpPr>
          <p:cNvPr id="22" name="Google Shape;22;p5"/>
          <p:cNvSpPr txBox="1">
            <a:spLocks noGrp="1"/>
          </p:cNvSpPr>
          <p:nvPr>
            <p:ph type="sldNum" idx="12"/>
          </p:nvPr>
        </p:nvSpPr>
        <p:spPr>
          <a:xfrm>
            <a:off x="152409" y="4749901"/>
            <a:ext cx="548700" cy="3936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94856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bg>
      <p:bgPr>
        <a:blipFill>
          <a:blip r:embed="rId2">
            <a:alphaModFix/>
          </a:blip>
          <a:stretch>
            <a:fillRect/>
          </a:stretch>
        </a:blipFill>
        <a:effectLst/>
      </p:bgPr>
    </p:bg>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2854150" y="205975"/>
            <a:ext cx="5832600" cy="857400"/>
          </a:xfrm>
          <a:prstGeom prst="rect">
            <a:avLst/>
          </a:prstGeom>
        </p:spPr>
        <p:txBody>
          <a:bodyPr spcFirstLastPara="1" wrap="square" lIns="0" tIns="0" rIns="0" bIns="0"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r>
              <a:rPr lang="en-US"/>
              <a:t>Click to edit Master title style</a:t>
            </a:r>
            <a:endParaRPr/>
          </a:p>
        </p:txBody>
      </p:sp>
      <p:sp>
        <p:nvSpPr>
          <p:cNvPr id="25" name="Google Shape;25;p6"/>
          <p:cNvSpPr txBox="1">
            <a:spLocks noGrp="1"/>
          </p:cNvSpPr>
          <p:nvPr>
            <p:ph type="body" idx="1"/>
          </p:nvPr>
        </p:nvSpPr>
        <p:spPr>
          <a:xfrm>
            <a:off x="2854175" y="1333125"/>
            <a:ext cx="2831100" cy="3459600"/>
          </a:xfrm>
          <a:prstGeom prst="rect">
            <a:avLst/>
          </a:prstGeom>
        </p:spPr>
        <p:txBody>
          <a:bodyPr spcFirstLastPara="1" wrap="square" lIns="0" tIns="0" rIns="0" bIns="0" anchor="t" anchorCtr="0">
            <a:noAutofit/>
          </a:bodyPr>
          <a:lstStyle>
            <a:lvl1pPr marL="457200" lvl="0" indent="-342900">
              <a:spcBef>
                <a:spcPts val="0"/>
              </a:spcBef>
              <a:spcAft>
                <a:spcPts val="0"/>
              </a:spcAft>
              <a:buSzPts val="1800"/>
              <a:buChar char="⪢"/>
              <a:defRPr sz="1800"/>
            </a:lvl1pPr>
            <a:lvl2pPr marL="914400" lvl="1" indent="-342900">
              <a:spcBef>
                <a:spcPts val="1000"/>
              </a:spcBef>
              <a:spcAft>
                <a:spcPts val="0"/>
              </a:spcAft>
              <a:buSzPts val="1800"/>
              <a:buChar char="○"/>
              <a:defRPr sz="1800"/>
            </a:lvl2pPr>
            <a:lvl3pPr marL="1371600" lvl="2" indent="-342900">
              <a:spcBef>
                <a:spcPts val="1000"/>
              </a:spcBef>
              <a:spcAft>
                <a:spcPts val="0"/>
              </a:spcAft>
              <a:buSzPts val="1800"/>
              <a:buChar char="■"/>
              <a:defRPr sz="1800"/>
            </a:lvl3pPr>
            <a:lvl4pPr marL="1828800" lvl="3" indent="-342900">
              <a:spcBef>
                <a:spcPts val="1000"/>
              </a:spcBef>
              <a:spcAft>
                <a:spcPts val="0"/>
              </a:spcAft>
              <a:buSzPts val="1800"/>
              <a:buChar char="●"/>
              <a:defRPr sz="1800"/>
            </a:lvl4pPr>
            <a:lvl5pPr marL="2286000" lvl="4" indent="-342900">
              <a:spcBef>
                <a:spcPts val="1000"/>
              </a:spcBef>
              <a:spcAft>
                <a:spcPts val="0"/>
              </a:spcAft>
              <a:buSzPts val="1800"/>
              <a:buChar char="○"/>
              <a:defRPr sz="1800"/>
            </a:lvl5pPr>
            <a:lvl6pPr marL="2743200" lvl="5" indent="-342900">
              <a:spcBef>
                <a:spcPts val="1000"/>
              </a:spcBef>
              <a:spcAft>
                <a:spcPts val="0"/>
              </a:spcAft>
              <a:buSzPts val="1800"/>
              <a:buChar char="■"/>
              <a:defRPr sz="1800"/>
            </a:lvl6pPr>
            <a:lvl7pPr marL="3200400" lvl="6" indent="-342900">
              <a:spcBef>
                <a:spcPts val="1000"/>
              </a:spcBef>
              <a:spcAft>
                <a:spcPts val="0"/>
              </a:spcAft>
              <a:buSzPts val="1800"/>
              <a:buChar char="●"/>
              <a:defRPr sz="1800"/>
            </a:lvl7pPr>
            <a:lvl8pPr marL="3657600" lvl="7" indent="-342900">
              <a:spcBef>
                <a:spcPts val="1000"/>
              </a:spcBef>
              <a:spcAft>
                <a:spcPts val="0"/>
              </a:spcAft>
              <a:buSzPts val="1800"/>
              <a:buChar char="○"/>
              <a:defRPr sz="1800"/>
            </a:lvl8pPr>
            <a:lvl9pPr marL="4114800" lvl="8" indent="-342900">
              <a:spcBef>
                <a:spcPts val="1000"/>
              </a:spcBef>
              <a:spcAft>
                <a:spcPts val="1000"/>
              </a:spcAft>
              <a:buSzPts val="1800"/>
              <a:buChar char="■"/>
              <a:defRPr sz="1800"/>
            </a:lvl9pPr>
          </a:lstStyle>
          <a:p>
            <a:pPr lvl="0"/>
            <a:r>
              <a:rPr lang="en-US"/>
              <a:t>Click to edit Master text styles</a:t>
            </a:r>
          </a:p>
        </p:txBody>
      </p:sp>
      <p:sp>
        <p:nvSpPr>
          <p:cNvPr id="26" name="Google Shape;26;p6"/>
          <p:cNvSpPr txBox="1">
            <a:spLocks noGrp="1"/>
          </p:cNvSpPr>
          <p:nvPr>
            <p:ph type="body" idx="2"/>
          </p:nvPr>
        </p:nvSpPr>
        <p:spPr>
          <a:xfrm>
            <a:off x="5855725" y="1333125"/>
            <a:ext cx="2831100" cy="3459600"/>
          </a:xfrm>
          <a:prstGeom prst="rect">
            <a:avLst/>
          </a:prstGeom>
        </p:spPr>
        <p:txBody>
          <a:bodyPr spcFirstLastPara="1" wrap="square" lIns="0" tIns="0" rIns="0" bIns="0" anchor="t" anchorCtr="0">
            <a:noAutofit/>
          </a:bodyPr>
          <a:lstStyle>
            <a:lvl1pPr marL="457200" lvl="0" indent="-342900">
              <a:spcBef>
                <a:spcPts val="0"/>
              </a:spcBef>
              <a:spcAft>
                <a:spcPts val="0"/>
              </a:spcAft>
              <a:buSzPts val="1800"/>
              <a:buChar char="⪢"/>
              <a:defRPr sz="1800"/>
            </a:lvl1pPr>
            <a:lvl2pPr marL="914400" lvl="1" indent="-342900">
              <a:spcBef>
                <a:spcPts val="1000"/>
              </a:spcBef>
              <a:spcAft>
                <a:spcPts val="0"/>
              </a:spcAft>
              <a:buSzPts val="1800"/>
              <a:buChar char="○"/>
              <a:defRPr sz="1800"/>
            </a:lvl2pPr>
            <a:lvl3pPr marL="1371600" lvl="2" indent="-342900">
              <a:spcBef>
                <a:spcPts val="1000"/>
              </a:spcBef>
              <a:spcAft>
                <a:spcPts val="0"/>
              </a:spcAft>
              <a:buSzPts val="1800"/>
              <a:buChar char="■"/>
              <a:defRPr sz="1800"/>
            </a:lvl3pPr>
            <a:lvl4pPr marL="1828800" lvl="3" indent="-342900">
              <a:spcBef>
                <a:spcPts val="1000"/>
              </a:spcBef>
              <a:spcAft>
                <a:spcPts val="0"/>
              </a:spcAft>
              <a:buSzPts val="1800"/>
              <a:buChar char="●"/>
              <a:defRPr sz="1800"/>
            </a:lvl4pPr>
            <a:lvl5pPr marL="2286000" lvl="4" indent="-342900">
              <a:spcBef>
                <a:spcPts val="1000"/>
              </a:spcBef>
              <a:spcAft>
                <a:spcPts val="0"/>
              </a:spcAft>
              <a:buSzPts val="1800"/>
              <a:buChar char="○"/>
              <a:defRPr sz="1800"/>
            </a:lvl5pPr>
            <a:lvl6pPr marL="2743200" lvl="5" indent="-342900">
              <a:spcBef>
                <a:spcPts val="1000"/>
              </a:spcBef>
              <a:spcAft>
                <a:spcPts val="0"/>
              </a:spcAft>
              <a:buSzPts val="1800"/>
              <a:buChar char="■"/>
              <a:defRPr sz="1800"/>
            </a:lvl6pPr>
            <a:lvl7pPr marL="3200400" lvl="6" indent="-342900">
              <a:spcBef>
                <a:spcPts val="1000"/>
              </a:spcBef>
              <a:spcAft>
                <a:spcPts val="0"/>
              </a:spcAft>
              <a:buSzPts val="1800"/>
              <a:buChar char="●"/>
              <a:defRPr sz="1800"/>
            </a:lvl7pPr>
            <a:lvl8pPr marL="3657600" lvl="7" indent="-342900">
              <a:spcBef>
                <a:spcPts val="1000"/>
              </a:spcBef>
              <a:spcAft>
                <a:spcPts val="0"/>
              </a:spcAft>
              <a:buSzPts val="1800"/>
              <a:buChar char="○"/>
              <a:defRPr sz="1800"/>
            </a:lvl8pPr>
            <a:lvl9pPr marL="4114800" lvl="8" indent="-342900">
              <a:spcBef>
                <a:spcPts val="1000"/>
              </a:spcBef>
              <a:spcAft>
                <a:spcPts val="1000"/>
              </a:spcAft>
              <a:buSzPts val="1800"/>
              <a:buChar char="■"/>
              <a:defRPr sz="1800"/>
            </a:lvl9pPr>
          </a:lstStyle>
          <a:p>
            <a:pPr lvl="0"/>
            <a:r>
              <a:rPr lang="en-US"/>
              <a:t>Click to edit Master text styles</a:t>
            </a:r>
          </a:p>
        </p:txBody>
      </p:sp>
      <p:sp>
        <p:nvSpPr>
          <p:cNvPr id="27" name="Google Shape;27;p6"/>
          <p:cNvSpPr txBox="1">
            <a:spLocks noGrp="1"/>
          </p:cNvSpPr>
          <p:nvPr>
            <p:ph type="sldNum" idx="12"/>
          </p:nvPr>
        </p:nvSpPr>
        <p:spPr>
          <a:xfrm>
            <a:off x="152409" y="4749901"/>
            <a:ext cx="548700" cy="393600"/>
          </a:xfrm>
          <a:prstGeom prst="rect">
            <a:avLst/>
          </a:prstGeom>
        </p:spPr>
        <p:txBody>
          <a:bodyPr spcFirstLastPara="1" wrap="square" lIns="0" tIns="0" rIns="0" bIns="0"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l"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349667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 + 3 columns">
    <p:bg>
      <p:bgPr>
        <a:blipFill>
          <a:blip r:embed="rId2">
            <a:alphaModFix/>
          </a:blip>
          <a:stretch>
            <a:fillRect/>
          </a:stretch>
        </a:blipFill>
        <a:effectLst/>
      </p:bgPr>
    </p:bg>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854150" y="205975"/>
            <a:ext cx="5832600" cy="857400"/>
          </a:xfrm>
          <a:prstGeom prst="rect">
            <a:avLst/>
          </a:prstGeom>
        </p:spPr>
        <p:txBody>
          <a:bodyPr spcFirstLastPara="1" wrap="square" lIns="0" tIns="0" rIns="0" bIns="0" anchor="b"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r>
              <a:rPr lang="en-US"/>
              <a:t>Click to edit Master title style</a:t>
            </a:r>
            <a:endParaRPr/>
          </a:p>
        </p:txBody>
      </p:sp>
      <p:sp>
        <p:nvSpPr>
          <p:cNvPr id="30" name="Google Shape;30;p7"/>
          <p:cNvSpPr txBox="1">
            <a:spLocks noGrp="1"/>
          </p:cNvSpPr>
          <p:nvPr>
            <p:ph type="body" idx="1"/>
          </p:nvPr>
        </p:nvSpPr>
        <p:spPr>
          <a:xfrm>
            <a:off x="2854150" y="1333125"/>
            <a:ext cx="1859400" cy="3459600"/>
          </a:xfrm>
          <a:prstGeom prst="rect">
            <a:avLst/>
          </a:prstGeom>
        </p:spPr>
        <p:txBody>
          <a:bodyPr spcFirstLastPara="1" wrap="square" lIns="0" tIns="0" rIns="0" bIns="0" anchor="t" anchorCtr="0">
            <a:noAutofit/>
          </a:bodyPr>
          <a:lstStyle>
            <a:lvl1pPr marL="457200" lvl="0" indent="-330200" rtl="0">
              <a:spcBef>
                <a:spcPts val="0"/>
              </a:spcBef>
              <a:spcAft>
                <a:spcPts val="0"/>
              </a:spcAft>
              <a:buSzPts val="1600"/>
              <a:buChar char="⪢"/>
              <a:defRPr sz="1600"/>
            </a:lvl1pPr>
            <a:lvl2pPr marL="914400" lvl="1" indent="-330200" rtl="0">
              <a:spcBef>
                <a:spcPts val="1000"/>
              </a:spcBef>
              <a:spcAft>
                <a:spcPts val="0"/>
              </a:spcAft>
              <a:buSzPts val="1600"/>
              <a:buChar char="○"/>
              <a:defRPr sz="1600"/>
            </a:lvl2pPr>
            <a:lvl3pPr marL="1371600" lvl="2" indent="-330200" rtl="0">
              <a:spcBef>
                <a:spcPts val="1000"/>
              </a:spcBef>
              <a:spcAft>
                <a:spcPts val="0"/>
              </a:spcAft>
              <a:buSzPts val="1600"/>
              <a:buChar char="■"/>
              <a:defRPr sz="1600"/>
            </a:lvl3pPr>
            <a:lvl4pPr marL="1828800" lvl="3" indent="-330200" rtl="0">
              <a:spcBef>
                <a:spcPts val="1000"/>
              </a:spcBef>
              <a:spcAft>
                <a:spcPts val="0"/>
              </a:spcAft>
              <a:buSzPts val="1600"/>
              <a:buChar char="●"/>
              <a:defRPr sz="1600"/>
            </a:lvl4pPr>
            <a:lvl5pPr marL="2286000" lvl="4" indent="-330200" rtl="0">
              <a:spcBef>
                <a:spcPts val="1000"/>
              </a:spcBef>
              <a:spcAft>
                <a:spcPts val="0"/>
              </a:spcAft>
              <a:buSzPts val="1600"/>
              <a:buChar char="○"/>
              <a:defRPr sz="1600"/>
            </a:lvl5pPr>
            <a:lvl6pPr marL="2743200" lvl="5" indent="-330200" rtl="0">
              <a:spcBef>
                <a:spcPts val="1000"/>
              </a:spcBef>
              <a:spcAft>
                <a:spcPts val="0"/>
              </a:spcAft>
              <a:buSzPts val="1600"/>
              <a:buChar char="■"/>
              <a:defRPr sz="1600"/>
            </a:lvl6pPr>
            <a:lvl7pPr marL="3200400" lvl="6" indent="-330200" rtl="0">
              <a:spcBef>
                <a:spcPts val="1000"/>
              </a:spcBef>
              <a:spcAft>
                <a:spcPts val="0"/>
              </a:spcAft>
              <a:buSzPts val="1600"/>
              <a:buChar char="●"/>
              <a:defRPr sz="1600"/>
            </a:lvl7pPr>
            <a:lvl8pPr marL="3657600" lvl="7" indent="-330200" rtl="0">
              <a:spcBef>
                <a:spcPts val="1000"/>
              </a:spcBef>
              <a:spcAft>
                <a:spcPts val="0"/>
              </a:spcAft>
              <a:buSzPts val="1600"/>
              <a:buChar char="○"/>
              <a:defRPr sz="1600"/>
            </a:lvl8pPr>
            <a:lvl9pPr marL="4114800" lvl="8" indent="-330200" rtl="0">
              <a:spcBef>
                <a:spcPts val="1000"/>
              </a:spcBef>
              <a:spcAft>
                <a:spcPts val="1000"/>
              </a:spcAft>
              <a:buSzPts val="1600"/>
              <a:buChar char="■"/>
              <a:defRPr sz="1600"/>
            </a:lvl9pPr>
          </a:lstStyle>
          <a:p>
            <a:pPr lvl="0"/>
            <a:r>
              <a:rPr lang="en-US"/>
              <a:t>Click to edit Master text styles</a:t>
            </a:r>
          </a:p>
        </p:txBody>
      </p:sp>
      <p:sp>
        <p:nvSpPr>
          <p:cNvPr id="31" name="Google Shape;31;p7"/>
          <p:cNvSpPr txBox="1">
            <a:spLocks noGrp="1"/>
          </p:cNvSpPr>
          <p:nvPr>
            <p:ph type="body" idx="2"/>
          </p:nvPr>
        </p:nvSpPr>
        <p:spPr>
          <a:xfrm>
            <a:off x="4808736" y="1333125"/>
            <a:ext cx="1859400" cy="3459600"/>
          </a:xfrm>
          <a:prstGeom prst="rect">
            <a:avLst/>
          </a:prstGeom>
        </p:spPr>
        <p:txBody>
          <a:bodyPr spcFirstLastPara="1" wrap="square" lIns="0" tIns="0" rIns="0" bIns="0" anchor="t" anchorCtr="0">
            <a:noAutofit/>
          </a:bodyPr>
          <a:lstStyle>
            <a:lvl1pPr marL="457200" lvl="0" indent="-330200" rtl="0">
              <a:spcBef>
                <a:spcPts val="0"/>
              </a:spcBef>
              <a:spcAft>
                <a:spcPts val="0"/>
              </a:spcAft>
              <a:buSzPts val="1600"/>
              <a:buChar char="⪢"/>
              <a:defRPr sz="1600"/>
            </a:lvl1pPr>
            <a:lvl2pPr marL="914400" lvl="1" indent="-330200" rtl="0">
              <a:spcBef>
                <a:spcPts val="1000"/>
              </a:spcBef>
              <a:spcAft>
                <a:spcPts val="0"/>
              </a:spcAft>
              <a:buSzPts val="1600"/>
              <a:buChar char="○"/>
              <a:defRPr sz="1600"/>
            </a:lvl2pPr>
            <a:lvl3pPr marL="1371600" lvl="2" indent="-330200" rtl="0">
              <a:spcBef>
                <a:spcPts val="1000"/>
              </a:spcBef>
              <a:spcAft>
                <a:spcPts val="0"/>
              </a:spcAft>
              <a:buSzPts val="1600"/>
              <a:buChar char="■"/>
              <a:defRPr sz="1600"/>
            </a:lvl3pPr>
            <a:lvl4pPr marL="1828800" lvl="3" indent="-330200" rtl="0">
              <a:spcBef>
                <a:spcPts val="1000"/>
              </a:spcBef>
              <a:spcAft>
                <a:spcPts val="0"/>
              </a:spcAft>
              <a:buSzPts val="1600"/>
              <a:buChar char="●"/>
              <a:defRPr sz="1600"/>
            </a:lvl4pPr>
            <a:lvl5pPr marL="2286000" lvl="4" indent="-330200" rtl="0">
              <a:spcBef>
                <a:spcPts val="1000"/>
              </a:spcBef>
              <a:spcAft>
                <a:spcPts val="0"/>
              </a:spcAft>
              <a:buSzPts val="1600"/>
              <a:buChar char="○"/>
              <a:defRPr sz="1600"/>
            </a:lvl5pPr>
            <a:lvl6pPr marL="2743200" lvl="5" indent="-330200" rtl="0">
              <a:spcBef>
                <a:spcPts val="1000"/>
              </a:spcBef>
              <a:spcAft>
                <a:spcPts val="0"/>
              </a:spcAft>
              <a:buSzPts val="1600"/>
              <a:buChar char="■"/>
              <a:defRPr sz="1600"/>
            </a:lvl6pPr>
            <a:lvl7pPr marL="3200400" lvl="6" indent="-330200" rtl="0">
              <a:spcBef>
                <a:spcPts val="1000"/>
              </a:spcBef>
              <a:spcAft>
                <a:spcPts val="0"/>
              </a:spcAft>
              <a:buSzPts val="1600"/>
              <a:buChar char="●"/>
              <a:defRPr sz="1600"/>
            </a:lvl7pPr>
            <a:lvl8pPr marL="3657600" lvl="7" indent="-330200" rtl="0">
              <a:spcBef>
                <a:spcPts val="1000"/>
              </a:spcBef>
              <a:spcAft>
                <a:spcPts val="0"/>
              </a:spcAft>
              <a:buSzPts val="1600"/>
              <a:buChar char="○"/>
              <a:defRPr sz="1600"/>
            </a:lvl8pPr>
            <a:lvl9pPr marL="4114800" lvl="8" indent="-330200" rtl="0">
              <a:spcBef>
                <a:spcPts val="1000"/>
              </a:spcBef>
              <a:spcAft>
                <a:spcPts val="1000"/>
              </a:spcAft>
              <a:buSzPts val="1600"/>
              <a:buChar char="■"/>
              <a:defRPr sz="1600"/>
            </a:lvl9pPr>
          </a:lstStyle>
          <a:p>
            <a:pPr lvl="0"/>
            <a:r>
              <a:rPr lang="en-US"/>
              <a:t>Click to edit Master text styles</a:t>
            </a:r>
          </a:p>
        </p:txBody>
      </p:sp>
      <p:sp>
        <p:nvSpPr>
          <p:cNvPr id="32" name="Google Shape;32;p7"/>
          <p:cNvSpPr txBox="1">
            <a:spLocks noGrp="1"/>
          </p:cNvSpPr>
          <p:nvPr>
            <p:ph type="body" idx="3"/>
          </p:nvPr>
        </p:nvSpPr>
        <p:spPr>
          <a:xfrm>
            <a:off x="6763323" y="1333125"/>
            <a:ext cx="1859400" cy="3459600"/>
          </a:xfrm>
          <a:prstGeom prst="rect">
            <a:avLst/>
          </a:prstGeom>
        </p:spPr>
        <p:txBody>
          <a:bodyPr spcFirstLastPara="1" wrap="square" lIns="0" tIns="0" rIns="0" bIns="0" anchor="t" anchorCtr="0">
            <a:noAutofit/>
          </a:bodyPr>
          <a:lstStyle>
            <a:lvl1pPr marL="457200" lvl="0" indent="-330200" rtl="0">
              <a:spcBef>
                <a:spcPts val="0"/>
              </a:spcBef>
              <a:spcAft>
                <a:spcPts val="0"/>
              </a:spcAft>
              <a:buSzPts val="1600"/>
              <a:buChar char="⪢"/>
              <a:defRPr sz="1600"/>
            </a:lvl1pPr>
            <a:lvl2pPr marL="914400" lvl="1" indent="-330200" rtl="0">
              <a:spcBef>
                <a:spcPts val="1000"/>
              </a:spcBef>
              <a:spcAft>
                <a:spcPts val="0"/>
              </a:spcAft>
              <a:buSzPts val="1600"/>
              <a:buChar char="○"/>
              <a:defRPr sz="1600"/>
            </a:lvl2pPr>
            <a:lvl3pPr marL="1371600" lvl="2" indent="-330200" rtl="0">
              <a:spcBef>
                <a:spcPts val="1000"/>
              </a:spcBef>
              <a:spcAft>
                <a:spcPts val="0"/>
              </a:spcAft>
              <a:buSzPts val="1600"/>
              <a:buChar char="■"/>
              <a:defRPr sz="1600"/>
            </a:lvl3pPr>
            <a:lvl4pPr marL="1828800" lvl="3" indent="-330200" rtl="0">
              <a:spcBef>
                <a:spcPts val="1000"/>
              </a:spcBef>
              <a:spcAft>
                <a:spcPts val="0"/>
              </a:spcAft>
              <a:buSzPts val="1600"/>
              <a:buChar char="●"/>
              <a:defRPr sz="1600"/>
            </a:lvl4pPr>
            <a:lvl5pPr marL="2286000" lvl="4" indent="-330200" rtl="0">
              <a:spcBef>
                <a:spcPts val="1000"/>
              </a:spcBef>
              <a:spcAft>
                <a:spcPts val="0"/>
              </a:spcAft>
              <a:buSzPts val="1600"/>
              <a:buChar char="○"/>
              <a:defRPr sz="1600"/>
            </a:lvl5pPr>
            <a:lvl6pPr marL="2743200" lvl="5" indent="-330200" rtl="0">
              <a:spcBef>
                <a:spcPts val="1000"/>
              </a:spcBef>
              <a:spcAft>
                <a:spcPts val="0"/>
              </a:spcAft>
              <a:buSzPts val="1600"/>
              <a:buChar char="■"/>
              <a:defRPr sz="1600"/>
            </a:lvl6pPr>
            <a:lvl7pPr marL="3200400" lvl="6" indent="-330200" rtl="0">
              <a:spcBef>
                <a:spcPts val="1000"/>
              </a:spcBef>
              <a:spcAft>
                <a:spcPts val="0"/>
              </a:spcAft>
              <a:buSzPts val="1600"/>
              <a:buChar char="●"/>
              <a:defRPr sz="1600"/>
            </a:lvl7pPr>
            <a:lvl8pPr marL="3657600" lvl="7" indent="-330200" rtl="0">
              <a:spcBef>
                <a:spcPts val="1000"/>
              </a:spcBef>
              <a:spcAft>
                <a:spcPts val="0"/>
              </a:spcAft>
              <a:buSzPts val="1600"/>
              <a:buChar char="○"/>
              <a:defRPr sz="1600"/>
            </a:lvl8pPr>
            <a:lvl9pPr marL="4114800" lvl="8" indent="-330200" rtl="0">
              <a:spcBef>
                <a:spcPts val="1000"/>
              </a:spcBef>
              <a:spcAft>
                <a:spcPts val="1000"/>
              </a:spcAft>
              <a:buSzPts val="1600"/>
              <a:buChar char="■"/>
              <a:defRPr sz="1600"/>
            </a:lvl9pPr>
          </a:lstStyle>
          <a:p>
            <a:pPr lvl="0"/>
            <a:r>
              <a:rPr lang="en-US"/>
              <a:t>Click to edit Master text styles</a:t>
            </a:r>
          </a:p>
        </p:txBody>
      </p:sp>
      <p:sp>
        <p:nvSpPr>
          <p:cNvPr id="33" name="Google Shape;33;p7"/>
          <p:cNvSpPr txBox="1">
            <a:spLocks noGrp="1"/>
          </p:cNvSpPr>
          <p:nvPr>
            <p:ph type="sldNum" idx="12"/>
          </p:nvPr>
        </p:nvSpPr>
        <p:spPr>
          <a:xfrm>
            <a:off x="152409" y="4749901"/>
            <a:ext cx="548700" cy="393600"/>
          </a:xfrm>
          <a:prstGeom prst="rect">
            <a:avLst/>
          </a:prstGeom>
        </p:spPr>
        <p:txBody>
          <a:bodyPr spcFirstLastPara="1" wrap="square" lIns="0" tIns="0" rIns="0" bIns="0"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l"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498899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4115700" y="205975"/>
            <a:ext cx="4571100" cy="857400"/>
          </a:xfrm>
          <a:prstGeom prst="rect">
            <a:avLst/>
          </a:prstGeom>
        </p:spPr>
        <p:txBody>
          <a:bodyPr spcFirstLastPara="1" wrap="square" lIns="0" tIns="0" rIns="0" bIns="0"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r>
              <a:rPr lang="en-US"/>
              <a:t>Click to edit Master title style</a:t>
            </a:r>
            <a:endParaRPr/>
          </a:p>
        </p:txBody>
      </p:sp>
      <p:sp>
        <p:nvSpPr>
          <p:cNvPr id="36" name="Google Shape;36;p8"/>
          <p:cNvSpPr txBox="1">
            <a:spLocks noGrp="1"/>
          </p:cNvSpPr>
          <p:nvPr>
            <p:ph type="sldNum" idx="12"/>
          </p:nvPr>
        </p:nvSpPr>
        <p:spPr>
          <a:xfrm>
            <a:off x="152409" y="4749901"/>
            <a:ext cx="548700" cy="3936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067785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bg>
      <p:bgPr>
        <a:blipFill>
          <a:blip r:embed="rId2">
            <a:alphaModFix/>
          </a:blip>
          <a:stretch>
            <a:fillRect/>
          </a:stretch>
        </a:blipFill>
        <a:effectLst/>
      </p:bgPr>
    </p:bg>
    <p:spTree>
      <p:nvGrpSpPr>
        <p:cNvPr id="1" name="Shape 37"/>
        <p:cNvGrpSpPr/>
        <p:nvPr/>
      </p:nvGrpSpPr>
      <p:grpSpPr>
        <a:xfrm>
          <a:off x="0" y="0"/>
          <a:ext cx="0" cy="0"/>
          <a:chOff x="0" y="0"/>
          <a:chExt cx="0" cy="0"/>
        </a:xfrm>
      </p:grpSpPr>
      <p:sp>
        <p:nvSpPr>
          <p:cNvPr id="38" name="Google Shape;38;p9"/>
          <p:cNvSpPr txBox="1">
            <a:spLocks noGrp="1"/>
          </p:cNvSpPr>
          <p:nvPr>
            <p:ph type="body" idx="1"/>
          </p:nvPr>
        </p:nvSpPr>
        <p:spPr>
          <a:xfrm>
            <a:off x="4115700" y="4406300"/>
            <a:ext cx="4571100" cy="519600"/>
          </a:xfrm>
          <a:prstGeom prst="rect">
            <a:avLst/>
          </a:prstGeom>
        </p:spPr>
        <p:txBody>
          <a:bodyPr spcFirstLastPara="1" wrap="square" lIns="0" tIns="0" rIns="0" bIns="0" anchor="t" anchorCtr="0">
            <a:noAutofit/>
          </a:bodyPr>
          <a:lstStyle>
            <a:lvl1pPr marL="457200" lvl="0" indent="-228600">
              <a:spcBef>
                <a:spcPts val="360"/>
              </a:spcBef>
              <a:spcAft>
                <a:spcPts val="1000"/>
              </a:spcAft>
              <a:buSzPts val="1600"/>
              <a:buNone/>
              <a:defRPr sz="1600"/>
            </a:lvl1pPr>
          </a:lstStyle>
          <a:p>
            <a:pPr lvl="0"/>
            <a:r>
              <a:rPr lang="en-US"/>
              <a:t>Click to edit Master text styles</a:t>
            </a:r>
          </a:p>
        </p:txBody>
      </p:sp>
      <p:sp>
        <p:nvSpPr>
          <p:cNvPr id="39" name="Google Shape;39;p9"/>
          <p:cNvSpPr txBox="1">
            <a:spLocks noGrp="1"/>
          </p:cNvSpPr>
          <p:nvPr>
            <p:ph type="sldNum" idx="12"/>
          </p:nvPr>
        </p:nvSpPr>
        <p:spPr>
          <a:xfrm>
            <a:off x="152409" y="4749901"/>
            <a:ext cx="548700" cy="3936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6926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10"/>
          <p:cNvSpPr txBox="1">
            <a:spLocks noGrp="1"/>
          </p:cNvSpPr>
          <p:nvPr>
            <p:ph type="sldNum" idx="12"/>
          </p:nvPr>
        </p:nvSpPr>
        <p:spPr>
          <a:xfrm>
            <a:off x="152409" y="4749901"/>
            <a:ext cx="548700" cy="3936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167202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15700" y="205975"/>
            <a:ext cx="4571100" cy="857400"/>
          </a:xfrm>
          <a:prstGeom prst="rect">
            <a:avLst/>
          </a:prstGeom>
          <a:noFill/>
          <a:ln>
            <a:noFill/>
          </a:ln>
        </p:spPr>
        <p:txBody>
          <a:bodyPr spcFirstLastPara="1" wrap="square" lIns="0" tIns="0" rIns="0" bIns="0" anchor="b" anchorCtr="0">
            <a:noAutofit/>
          </a:bodyPr>
          <a:lstStyle>
            <a:lvl1pPr lvl="0">
              <a:spcBef>
                <a:spcPts val="0"/>
              </a:spcBef>
              <a:spcAft>
                <a:spcPts val="0"/>
              </a:spcAft>
              <a:buClr>
                <a:schemeClr val="accent3"/>
              </a:buClr>
              <a:buSzPts val="2000"/>
              <a:buFont typeface="Kalam"/>
              <a:buNone/>
              <a:defRPr sz="2000">
                <a:solidFill>
                  <a:schemeClr val="accent3"/>
                </a:solidFill>
                <a:latin typeface="Kalam"/>
                <a:ea typeface="Kalam"/>
                <a:cs typeface="Kalam"/>
                <a:sym typeface="Kalam"/>
              </a:defRPr>
            </a:lvl1pPr>
            <a:lvl2pPr lvl="1">
              <a:spcBef>
                <a:spcPts val="0"/>
              </a:spcBef>
              <a:spcAft>
                <a:spcPts val="0"/>
              </a:spcAft>
              <a:buClr>
                <a:schemeClr val="accent3"/>
              </a:buClr>
              <a:buSzPts val="2000"/>
              <a:buFont typeface="Kalam"/>
              <a:buNone/>
              <a:defRPr sz="2000">
                <a:solidFill>
                  <a:schemeClr val="accent3"/>
                </a:solidFill>
                <a:latin typeface="Kalam"/>
                <a:ea typeface="Kalam"/>
                <a:cs typeface="Kalam"/>
                <a:sym typeface="Kalam"/>
              </a:defRPr>
            </a:lvl2pPr>
            <a:lvl3pPr lvl="2">
              <a:spcBef>
                <a:spcPts val="0"/>
              </a:spcBef>
              <a:spcAft>
                <a:spcPts val="0"/>
              </a:spcAft>
              <a:buClr>
                <a:schemeClr val="accent3"/>
              </a:buClr>
              <a:buSzPts val="2000"/>
              <a:buFont typeface="Kalam"/>
              <a:buNone/>
              <a:defRPr sz="2000">
                <a:solidFill>
                  <a:schemeClr val="accent3"/>
                </a:solidFill>
                <a:latin typeface="Kalam"/>
                <a:ea typeface="Kalam"/>
                <a:cs typeface="Kalam"/>
                <a:sym typeface="Kalam"/>
              </a:defRPr>
            </a:lvl3pPr>
            <a:lvl4pPr lvl="3">
              <a:spcBef>
                <a:spcPts val="0"/>
              </a:spcBef>
              <a:spcAft>
                <a:spcPts val="0"/>
              </a:spcAft>
              <a:buClr>
                <a:schemeClr val="accent3"/>
              </a:buClr>
              <a:buSzPts val="2000"/>
              <a:buFont typeface="Kalam"/>
              <a:buNone/>
              <a:defRPr sz="2000">
                <a:solidFill>
                  <a:schemeClr val="accent3"/>
                </a:solidFill>
                <a:latin typeface="Kalam"/>
                <a:ea typeface="Kalam"/>
                <a:cs typeface="Kalam"/>
                <a:sym typeface="Kalam"/>
              </a:defRPr>
            </a:lvl4pPr>
            <a:lvl5pPr lvl="4">
              <a:spcBef>
                <a:spcPts val="0"/>
              </a:spcBef>
              <a:spcAft>
                <a:spcPts val="0"/>
              </a:spcAft>
              <a:buClr>
                <a:schemeClr val="accent3"/>
              </a:buClr>
              <a:buSzPts val="2000"/>
              <a:buFont typeface="Kalam"/>
              <a:buNone/>
              <a:defRPr sz="2000">
                <a:solidFill>
                  <a:schemeClr val="accent3"/>
                </a:solidFill>
                <a:latin typeface="Kalam"/>
                <a:ea typeface="Kalam"/>
                <a:cs typeface="Kalam"/>
                <a:sym typeface="Kalam"/>
              </a:defRPr>
            </a:lvl5pPr>
            <a:lvl6pPr lvl="5">
              <a:spcBef>
                <a:spcPts val="0"/>
              </a:spcBef>
              <a:spcAft>
                <a:spcPts val="0"/>
              </a:spcAft>
              <a:buClr>
                <a:schemeClr val="accent3"/>
              </a:buClr>
              <a:buSzPts val="2000"/>
              <a:buFont typeface="Kalam"/>
              <a:buNone/>
              <a:defRPr sz="2000">
                <a:solidFill>
                  <a:schemeClr val="accent3"/>
                </a:solidFill>
                <a:latin typeface="Kalam"/>
                <a:ea typeface="Kalam"/>
                <a:cs typeface="Kalam"/>
                <a:sym typeface="Kalam"/>
              </a:defRPr>
            </a:lvl6pPr>
            <a:lvl7pPr lvl="6">
              <a:spcBef>
                <a:spcPts val="0"/>
              </a:spcBef>
              <a:spcAft>
                <a:spcPts val="0"/>
              </a:spcAft>
              <a:buClr>
                <a:schemeClr val="accent3"/>
              </a:buClr>
              <a:buSzPts val="2000"/>
              <a:buFont typeface="Kalam"/>
              <a:buNone/>
              <a:defRPr sz="2000">
                <a:solidFill>
                  <a:schemeClr val="accent3"/>
                </a:solidFill>
                <a:latin typeface="Kalam"/>
                <a:ea typeface="Kalam"/>
                <a:cs typeface="Kalam"/>
                <a:sym typeface="Kalam"/>
              </a:defRPr>
            </a:lvl7pPr>
            <a:lvl8pPr lvl="7">
              <a:spcBef>
                <a:spcPts val="0"/>
              </a:spcBef>
              <a:spcAft>
                <a:spcPts val="0"/>
              </a:spcAft>
              <a:buClr>
                <a:schemeClr val="accent3"/>
              </a:buClr>
              <a:buSzPts val="2000"/>
              <a:buFont typeface="Kalam"/>
              <a:buNone/>
              <a:defRPr sz="2000">
                <a:solidFill>
                  <a:schemeClr val="accent3"/>
                </a:solidFill>
                <a:latin typeface="Kalam"/>
                <a:ea typeface="Kalam"/>
                <a:cs typeface="Kalam"/>
                <a:sym typeface="Kalam"/>
              </a:defRPr>
            </a:lvl8pPr>
            <a:lvl9pPr lvl="8">
              <a:spcBef>
                <a:spcPts val="0"/>
              </a:spcBef>
              <a:spcAft>
                <a:spcPts val="0"/>
              </a:spcAft>
              <a:buClr>
                <a:schemeClr val="accent3"/>
              </a:buClr>
              <a:buSzPts val="2000"/>
              <a:buFont typeface="Kalam"/>
              <a:buNone/>
              <a:defRPr sz="2000">
                <a:solidFill>
                  <a:schemeClr val="accent3"/>
                </a:solidFill>
                <a:latin typeface="Kalam"/>
                <a:ea typeface="Kalam"/>
                <a:cs typeface="Kalam"/>
                <a:sym typeface="Kalam"/>
              </a:defRPr>
            </a:lvl9pPr>
          </a:lstStyle>
          <a:p>
            <a:endParaRPr/>
          </a:p>
        </p:txBody>
      </p:sp>
      <p:sp>
        <p:nvSpPr>
          <p:cNvPr id="7" name="Google Shape;7;p1"/>
          <p:cNvSpPr txBox="1">
            <a:spLocks noGrp="1"/>
          </p:cNvSpPr>
          <p:nvPr>
            <p:ph type="body" idx="1"/>
          </p:nvPr>
        </p:nvSpPr>
        <p:spPr>
          <a:xfrm>
            <a:off x="4115700" y="1338300"/>
            <a:ext cx="4571100" cy="3411600"/>
          </a:xfrm>
          <a:prstGeom prst="rect">
            <a:avLst/>
          </a:prstGeom>
          <a:noFill/>
          <a:ln>
            <a:noFill/>
          </a:ln>
        </p:spPr>
        <p:txBody>
          <a:bodyPr spcFirstLastPara="1" wrap="square" lIns="0" tIns="0" rIns="0" bIns="0" anchor="t" anchorCtr="0">
            <a:noAutofit/>
          </a:bodyPr>
          <a:lstStyle>
            <a:lvl1pPr marL="457200" lvl="0" indent="-355600">
              <a:lnSpc>
                <a:spcPct val="115000"/>
              </a:lnSpc>
              <a:spcBef>
                <a:spcPts val="0"/>
              </a:spcBef>
              <a:spcAft>
                <a:spcPts val="0"/>
              </a:spcAft>
              <a:buClr>
                <a:schemeClr val="accent4"/>
              </a:buClr>
              <a:buSzPts val="2000"/>
              <a:buFont typeface="Merriweather"/>
              <a:buChar char="⪢"/>
              <a:defRPr sz="2000">
                <a:solidFill>
                  <a:schemeClr val="dk1"/>
                </a:solidFill>
                <a:latin typeface="Merriweather"/>
                <a:ea typeface="Merriweather"/>
                <a:cs typeface="Merriweather"/>
                <a:sym typeface="Merriweather"/>
              </a:defRPr>
            </a:lvl1pPr>
            <a:lvl2pPr marL="914400" lvl="1" indent="-355600">
              <a:lnSpc>
                <a:spcPct val="115000"/>
              </a:lnSpc>
              <a:spcBef>
                <a:spcPts val="1000"/>
              </a:spcBef>
              <a:spcAft>
                <a:spcPts val="0"/>
              </a:spcAft>
              <a:buClr>
                <a:schemeClr val="accent4"/>
              </a:buClr>
              <a:buSzPts val="2000"/>
              <a:buFont typeface="Merriweather"/>
              <a:buChar char="○"/>
              <a:defRPr sz="2000">
                <a:solidFill>
                  <a:schemeClr val="dk1"/>
                </a:solidFill>
                <a:latin typeface="Merriweather"/>
                <a:ea typeface="Merriweather"/>
                <a:cs typeface="Merriweather"/>
                <a:sym typeface="Merriweather"/>
              </a:defRPr>
            </a:lvl2pPr>
            <a:lvl3pPr marL="1371600" lvl="2" indent="-355600">
              <a:lnSpc>
                <a:spcPct val="115000"/>
              </a:lnSpc>
              <a:spcBef>
                <a:spcPts val="1000"/>
              </a:spcBef>
              <a:spcAft>
                <a:spcPts val="0"/>
              </a:spcAft>
              <a:buClr>
                <a:schemeClr val="accent4"/>
              </a:buClr>
              <a:buSzPts val="2000"/>
              <a:buFont typeface="Merriweather"/>
              <a:buChar char="■"/>
              <a:defRPr sz="2000">
                <a:solidFill>
                  <a:schemeClr val="dk1"/>
                </a:solidFill>
                <a:latin typeface="Merriweather"/>
                <a:ea typeface="Merriweather"/>
                <a:cs typeface="Merriweather"/>
                <a:sym typeface="Merriweather"/>
              </a:defRPr>
            </a:lvl3pPr>
            <a:lvl4pPr marL="1828800" lvl="3" indent="-355600">
              <a:lnSpc>
                <a:spcPct val="115000"/>
              </a:lnSpc>
              <a:spcBef>
                <a:spcPts val="1000"/>
              </a:spcBef>
              <a:spcAft>
                <a:spcPts val="0"/>
              </a:spcAft>
              <a:buClr>
                <a:schemeClr val="dk1"/>
              </a:buClr>
              <a:buSzPts val="2000"/>
              <a:buFont typeface="Merriweather"/>
              <a:buChar char="●"/>
              <a:defRPr sz="2000">
                <a:solidFill>
                  <a:schemeClr val="dk1"/>
                </a:solidFill>
                <a:latin typeface="Merriweather"/>
                <a:ea typeface="Merriweather"/>
                <a:cs typeface="Merriweather"/>
                <a:sym typeface="Merriweather"/>
              </a:defRPr>
            </a:lvl4pPr>
            <a:lvl5pPr marL="2286000" lvl="4" indent="-355600">
              <a:lnSpc>
                <a:spcPct val="115000"/>
              </a:lnSpc>
              <a:spcBef>
                <a:spcPts val="1000"/>
              </a:spcBef>
              <a:spcAft>
                <a:spcPts val="0"/>
              </a:spcAft>
              <a:buClr>
                <a:schemeClr val="dk1"/>
              </a:buClr>
              <a:buSzPts val="2000"/>
              <a:buFont typeface="Merriweather"/>
              <a:buChar char="○"/>
              <a:defRPr sz="2000">
                <a:solidFill>
                  <a:schemeClr val="dk1"/>
                </a:solidFill>
                <a:latin typeface="Merriweather"/>
                <a:ea typeface="Merriweather"/>
                <a:cs typeface="Merriweather"/>
                <a:sym typeface="Merriweather"/>
              </a:defRPr>
            </a:lvl5pPr>
            <a:lvl6pPr marL="2743200" lvl="5" indent="-355600">
              <a:lnSpc>
                <a:spcPct val="115000"/>
              </a:lnSpc>
              <a:spcBef>
                <a:spcPts val="1000"/>
              </a:spcBef>
              <a:spcAft>
                <a:spcPts val="0"/>
              </a:spcAft>
              <a:buClr>
                <a:schemeClr val="dk1"/>
              </a:buClr>
              <a:buSzPts val="2000"/>
              <a:buFont typeface="Merriweather"/>
              <a:buChar char="■"/>
              <a:defRPr sz="2000">
                <a:solidFill>
                  <a:schemeClr val="dk1"/>
                </a:solidFill>
                <a:latin typeface="Merriweather"/>
                <a:ea typeface="Merriweather"/>
                <a:cs typeface="Merriweather"/>
                <a:sym typeface="Merriweather"/>
              </a:defRPr>
            </a:lvl6pPr>
            <a:lvl7pPr marL="3200400" lvl="6" indent="-355600">
              <a:lnSpc>
                <a:spcPct val="115000"/>
              </a:lnSpc>
              <a:spcBef>
                <a:spcPts val="1000"/>
              </a:spcBef>
              <a:spcAft>
                <a:spcPts val="0"/>
              </a:spcAft>
              <a:buClr>
                <a:schemeClr val="dk1"/>
              </a:buClr>
              <a:buSzPts val="2000"/>
              <a:buFont typeface="Merriweather"/>
              <a:buChar char="●"/>
              <a:defRPr sz="2000">
                <a:solidFill>
                  <a:schemeClr val="dk1"/>
                </a:solidFill>
                <a:latin typeface="Merriweather"/>
                <a:ea typeface="Merriweather"/>
                <a:cs typeface="Merriweather"/>
                <a:sym typeface="Merriweather"/>
              </a:defRPr>
            </a:lvl7pPr>
            <a:lvl8pPr marL="3657600" lvl="7" indent="-355600">
              <a:lnSpc>
                <a:spcPct val="115000"/>
              </a:lnSpc>
              <a:spcBef>
                <a:spcPts val="1000"/>
              </a:spcBef>
              <a:spcAft>
                <a:spcPts val="0"/>
              </a:spcAft>
              <a:buClr>
                <a:schemeClr val="dk1"/>
              </a:buClr>
              <a:buSzPts val="2000"/>
              <a:buFont typeface="Merriweather"/>
              <a:buChar char="○"/>
              <a:defRPr sz="2000">
                <a:solidFill>
                  <a:schemeClr val="dk1"/>
                </a:solidFill>
                <a:latin typeface="Merriweather"/>
                <a:ea typeface="Merriweather"/>
                <a:cs typeface="Merriweather"/>
                <a:sym typeface="Merriweather"/>
              </a:defRPr>
            </a:lvl8pPr>
            <a:lvl9pPr marL="4114800" lvl="8" indent="-355600">
              <a:lnSpc>
                <a:spcPct val="115000"/>
              </a:lnSpc>
              <a:spcBef>
                <a:spcPts val="1000"/>
              </a:spcBef>
              <a:spcAft>
                <a:spcPts val="1000"/>
              </a:spcAft>
              <a:buClr>
                <a:schemeClr val="dk1"/>
              </a:buClr>
              <a:buSzPts val="2000"/>
              <a:buFont typeface="Merriweather"/>
              <a:buChar char="■"/>
              <a:defRPr sz="2000">
                <a:solidFill>
                  <a:schemeClr val="dk1"/>
                </a:solidFill>
                <a:latin typeface="Merriweather"/>
                <a:ea typeface="Merriweather"/>
                <a:cs typeface="Merriweather"/>
                <a:sym typeface="Merriweather"/>
              </a:defRPr>
            </a:lvl9pPr>
          </a:lstStyle>
          <a:p>
            <a:endParaRPr/>
          </a:p>
        </p:txBody>
      </p:sp>
      <p:sp>
        <p:nvSpPr>
          <p:cNvPr id="8" name="Google Shape;8;p1"/>
          <p:cNvSpPr txBox="1">
            <a:spLocks noGrp="1"/>
          </p:cNvSpPr>
          <p:nvPr>
            <p:ph type="sldNum" idx="12"/>
          </p:nvPr>
        </p:nvSpPr>
        <p:spPr>
          <a:xfrm>
            <a:off x="152409" y="4749901"/>
            <a:ext cx="548700" cy="393600"/>
          </a:xfrm>
          <a:prstGeom prst="rect">
            <a:avLst/>
          </a:prstGeom>
          <a:noFill/>
          <a:ln>
            <a:noFill/>
          </a:ln>
        </p:spPr>
        <p:txBody>
          <a:bodyPr spcFirstLastPara="1" wrap="square" lIns="0" tIns="0" rIns="0" bIns="0" anchor="ctr" anchorCtr="0">
            <a:noAutofit/>
          </a:bodyPr>
          <a:lstStyle>
            <a:lvl1pPr lvl="0">
              <a:buNone/>
              <a:defRPr sz="1300">
                <a:solidFill>
                  <a:schemeClr val="accent1"/>
                </a:solidFill>
                <a:latin typeface="Kalam"/>
                <a:ea typeface="Kalam"/>
                <a:cs typeface="Kalam"/>
                <a:sym typeface="Kalam"/>
              </a:defRPr>
            </a:lvl1pPr>
            <a:lvl2pPr lvl="1">
              <a:buNone/>
              <a:defRPr sz="1300">
                <a:solidFill>
                  <a:schemeClr val="accent1"/>
                </a:solidFill>
                <a:latin typeface="Kalam"/>
                <a:ea typeface="Kalam"/>
                <a:cs typeface="Kalam"/>
                <a:sym typeface="Kalam"/>
              </a:defRPr>
            </a:lvl2pPr>
            <a:lvl3pPr lvl="2">
              <a:buNone/>
              <a:defRPr sz="1300">
                <a:solidFill>
                  <a:schemeClr val="accent1"/>
                </a:solidFill>
                <a:latin typeface="Kalam"/>
                <a:ea typeface="Kalam"/>
                <a:cs typeface="Kalam"/>
                <a:sym typeface="Kalam"/>
              </a:defRPr>
            </a:lvl3pPr>
            <a:lvl4pPr lvl="3">
              <a:buNone/>
              <a:defRPr sz="1300">
                <a:solidFill>
                  <a:schemeClr val="accent1"/>
                </a:solidFill>
                <a:latin typeface="Kalam"/>
                <a:ea typeface="Kalam"/>
                <a:cs typeface="Kalam"/>
                <a:sym typeface="Kalam"/>
              </a:defRPr>
            </a:lvl4pPr>
            <a:lvl5pPr lvl="4">
              <a:buNone/>
              <a:defRPr sz="1300">
                <a:solidFill>
                  <a:schemeClr val="accent1"/>
                </a:solidFill>
                <a:latin typeface="Kalam"/>
                <a:ea typeface="Kalam"/>
                <a:cs typeface="Kalam"/>
                <a:sym typeface="Kalam"/>
              </a:defRPr>
            </a:lvl5pPr>
            <a:lvl6pPr lvl="5">
              <a:buNone/>
              <a:defRPr sz="1300">
                <a:solidFill>
                  <a:schemeClr val="accent1"/>
                </a:solidFill>
                <a:latin typeface="Kalam"/>
                <a:ea typeface="Kalam"/>
                <a:cs typeface="Kalam"/>
                <a:sym typeface="Kalam"/>
              </a:defRPr>
            </a:lvl6pPr>
            <a:lvl7pPr lvl="6">
              <a:buNone/>
              <a:defRPr sz="1300">
                <a:solidFill>
                  <a:schemeClr val="accent1"/>
                </a:solidFill>
                <a:latin typeface="Kalam"/>
                <a:ea typeface="Kalam"/>
                <a:cs typeface="Kalam"/>
                <a:sym typeface="Kalam"/>
              </a:defRPr>
            </a:lvl7pPr>
            <a:lvl8pPr lvl="7">
              <a:buNone/>
              <a:defRPr sz="1300">
                <a:solidFill>
                  <a:schemeClr val="accent1"/>
                </a:solidFill>
                <a:latin typeface="Kalam"/>
                <a:ea typeface="Kalam"/>
                <a:cs typeface="Kalam"/>
                <a:sym typeface="Kalam"/>
              </a:defRPr>
            </a:lvl8pPr>
            <a:lvl9pPr lvl="8">
              <a:buNone/>
              <a:defRPr sz="1300">
                <a:solidFill>
                  <a:schemeClr val="accent1"/>
                </a:solidFill>
                <a:latin typeface="Kalam"/>
                <a:ea typeface="Kalam"/>
                <a:cs typeface="Kalam"/>
                <a:sym typeface="Kalam"/>
              </a:defRPr>
            </a:lvl9pPr>
          </a:lstStyle>
          <a:p>
            <a:pPr marL="0" lvl="0" indent="0" algn="l"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82740706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ransition>
    <p:fade thruBlk="1"/>
  </p:transition>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comments" Target="../comments/commen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comments" Target="../comments/commen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comments" Target="../comments/comment3.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comments" Target="../comments/comment4.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41.gif"/></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43.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png"/></Relationships>
</file>

<file path=ppt/slides/_rels/slide4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0.xml"/><Relationship Id="rId1" Type="http://schemas.openxmlformats.org/officeDocument/2006/relationships/slideLayout" Target="../slideLayouts/slideLayout10.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1.xml"/><Relationship Id="rId1" Type="http://schemas.openxmlformats.org/officeDocument/2006/relationships/slideLayout" Target="../slideLayouts/slideLayout10.xml"/><Relationship Id="rId4" Type="http://schemas.microsoft.com/office/2007/relationships/hdphoto" Target="../media/hdphoto2.wdp"/></Relationships>
</file>

<file path=ppt/slides/_rels/slide51.xml.rels><?xml version="1.0" encoding="UTF-8" standalone="yes"?>
<Relationships xmlns="http://schemas.openxmlformats.org/package/2006/relationships"><Relationship Id="rId3" Type="http://schemas.openxmlformats.org/officeDocument/2006/relationships/image" Target="../media/image59.gif"/><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3" Type="http://schemas.openxmlformats.org/officeDocument/2006/relationships/image" Target="../media/image62.gif"/><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63.gif"/><Relationship Id="rId2" Type="http://schemas.openxmlformats.org/officeDocument/2006/relationships/notesSlide" Target="../notesSlides/notesSlide46.xml"/><Relationship Id="rId1" Type="http://schemas.openxmlformats.org/officeDocument/2006/relationships/slideLayout" Target="../slideLayouts/slideLayout8.xml"/><Relationship Id="rId4" Type="http://schemas.openxmlformats.org/officeDocument/2006/relationships/image" Target="../media/image64.png"/></Relationships>
</file>

<file path=ppt/slides/_rels/slide5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9.xml"/><Relationship Id="rId1" Type="http://schemas.openxmlformats.org/officeDocument/2006/relationships/slideLayout" Target="../slideLayouts/slideLayout6.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9.xml"/><Relationship Id="rId6" Type="http://schemas.openxmlformats.org/officeDocument/2006/relationships/image" Target="../media/image79.jpeg"/><Relationship Id="rId5" Type="http://schemas.openxmlformats.org/officeDocument/2006/relationships/image" Target="../media/image78.svg"/><Relationship Id="rId4" Type="http://schemas.openxmlformats.org/officeDocument/2006/relationships/image" Target="../media/image77.png"/></Relationships>
</file>

<file path=ppt/slides/_rels/slide6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80.jpeg"/><Relationship Id="rId1" Type="http://schemas.openxmlformats.org/officeDocument/2006/relationships/slideLayout" Target="../slideLayouts/slideLayout9.xml"/><Relationship Id="rId4" Type="http://schemas.openxmlformats.org/officeDocument/2006/relationships/image" Target="../media/image81.jpeg"/></Relationships>
</file>

<file path=ppt/slides/_rels/slide6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9.xml"/><Relationship Id="rId4" Type="http://schemas.openxmlformats.org/officeDocument/2006/relationships/image" Target="../media/image84.jpeg"/></Relationships>
</file>

<file path=ppt/slides/_rels/slide6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8" Type="http://schemas.openxmlformats.org/officeDocument/2006/relationships/image" Target="../media/image91.jpg"/><Relationship Id="rId13" Type="http://schemas.openxmlformats.org/officeDocument/2006/relationships/slide" Target="slide77.xml"/><Relationship Id="rId3" Type="http://schemas.openxmlformats.org/officeDocument/2006/relationships/image" Target="../media/image86.jpg"/><Relationship Id="rId7" Type="http://schemas.openxmlformats.org/officeDocument/2006/relationships/image" Target="../media/image90.jpg"/><Relationship Id="rId12" Type="http://schemas.openxmlformats.org/officeDocument/2006/relationships/slide" Target="slide76.xml"/><Relationship Id="rId17" Type="http://schemas.openxmlformats.org/officeDocument/2006/relationships/image" Target="../media/image92.png"/><Relationship Id="rId2" Type="http://schemas.openxmlformats.org/officeDocument/2006/relationships/notesSlide" Target="../notesSlides/notesSlide51.xml"/><Relationship Id="rId16" Type="http://schemas.microsoft.com/office/2017/06/relationships/model3d" Target="../media/model3d1.glb"/><Relationship Id="rId1" Type="http://schemas.openxmlformats.org/officeDocument/2006/relationships/slideLayout" Target="../slideLayouts/slideLayout1.xml"/><Relationship Id="rId6" Type="http://schemas.openxmlformats.org/officeDocument/2006/relationships/image" Target="../media/image89.jpg"/><Relationship Id="rId11" Type="http://schemas.openxmlformats.org/officeDocument/2006/relationships/slide" Target="slide74.xml"/><Relationship Id="rId5" Type="http://schemas.openxmlformats.org/officeDocument/2006/relationships/image" Target="../media/image88.jpg"/><Relationship Id="rId15" Type="http://schemas.openxmlformats.org/officeDocument/2006/relationships/slide" Target="slide81.xml"/><Relationship Id="rId10" Type="http://schemas.openxmlformats.org/officeDocument/2006/relationships/slide" Target="slide73.xml"/><Relationship Id="rId4" Type="http://schemas.openxmlformats.org/officeDocument/2006/relationships/image" Target="../media/image87.jpg"/><Relationship Id="rId9" Type="http://schemas.openxmlformats.org/officeDocument/2006/relationships/slide" Target="slide72.xml"/><Relationship Id="rId14" Type="http://schemas.openxmlformats.org/officeDocument/2006/relationships/slide" Target="slide75.xml"/></Relationships>
</file>

<file path=ppt/slides/_rels/slide72.xml.rels><?xml version="1.0" encoding="UTF-8" standalone="yes"?>
<Relationships xmlns="http://schemas.openxmlformats.org/package/2006/relationships"><Relationship Id="rId3" Type="http://schemas.openxmlformats.org/officeDocument/2006/relationships/slide" Target="slide71.xml"/><Relationship Id="rId2" Type="http://schemas.openxmlformats.org/officeDocument/2006/relationships/notesSlide" Target="../notesSlides/notesSlide52.xml"/><Relationship Id="rId1" Type="http://schemas.openxmlformats.org/officeDocument/2006/relationships/slideLayout" Target="../slideLayouts/slideLayout5.xml"/><Relationship Id="rId5" Type="http://schemas.openxmlformats.org/officeDocument/2006/relationships/image" Target="../media/image93.png"/><Relationship Id="rId4" Type="http://schemas.microsoft.com/office/2017/06/relationships/model3d" Target="../media/model3d1.glb"/></Relationships>
</file>

<file path=ppt/slides/_rels/slide73.xml.rels><?xml version="1.0" encoding="UTF-8" standalone="yes"?>
<Relationships xmlns="http://schemas.openxmlformats.org/package/2006/relationships"><Relationship Id="rId3" Type="http://schemas.openxmlformats.org/officeDocument/2006/relationships/slide" Target="slide71.xml"/><Relationship Id="rId2" Type="http://schemas.openxmlformats.org/officeDocument/2006/relationships/notesSlide" Target="../notesSlides/notesSlide53.xml"/><Relationship Id="rId1" Type="http://schemas.openxmlformats.org/officeDocument/2006/relationships/slideLayout" Target="../slideLayouts/slideLayout9.xml"/><Relationship Id="rId5" Type="http://schemas.openxmlformats.org/officeDocument/2006/relationships/image" Target="../media/image93.png"/><Relationship Id="rId4" Type="http://schemas.microsoft.com/office/2017/06/relationships/model3d" Target="../media/model3d1.glb"/></Relationships>
</file>

<file path=ppt/slides/_rels/slide74.xml.rels><?xml version="1.0" encoding="UTF-8" standalone="yes"?>
<Relationships xmlns="http://schemas.openxmlformats.org/package/2006/relationships"><Relationship Id="rId3" Type="http://schemas.openxmlformats.org/officeDocument/2006/relationships/slide" Target="slide71.xml"/><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93.png"/><Relationship Id="rId4" Type="http://schemas.microsoft.com/office/2017/06/relationships/model3d" Target="../media/model3d1.glb"/></Relationships>
</file>

<file path=ppt/slides/_rels/slide75.xml.rels><?xml version="1.0" encoding="UTF-8" standalone="yes"?>
<Relationships xmlns="http://schemas.openxmlformats.org/package/2006/relationships"><Relationship Id="rId3" Type="http://schemas.openxmlformats.org/officeDocument/2006/relationships/slide" Target="slide71.xml"/><Relationship Id="rId2" Type="http://schemas.openxmlformats.org/officeDocument/2006/relationships/notesSlide" Target="../notesSlides/notesSlide55.xml"/><Relationship Id="rId1" Type="http://schemas.openxmlformats.org/officeDocument/2006/relationships/slideLayout" Target="../slideLayouts/slideLayout3.xml"/><Relationship Id="rId5" Type="http://schemas.openxmlformats.org/officeDocument/2006/relationships/image" Target="../media/image93.png"/><Relationship Id="rId4" Type="http://schemas.microsoft.com/office/2017/06/relationships/model3d" Target="../media/model3d1.glb"/></Relationships>
</file>

<file path=ppt/slides/_rels/slide76.xml.rels><?xml version="1.0" encoding="UTF-8" standalone="yes"?>
<Relationships xmlns="http://schemas.openxmlformats.org/package/2006/relationships"><Relationship Id="rId3" Type="http://schemas.openxmlformats.org/officeDocument/2006/relationships/slide" Target="slide71.xml"/><Relationship Id="rId2" Type="http://schemas.openxmlformats.org/officeDocument/2006/relationships/notesSlide" Target="../notesSlides/notesSlide56.xml"/><Relationship Id="rId1" Type="http://schemas.openxmlformats.org/officeDocument/2006/relationships/slideLayout" Target="../slideLayouts/slideLayout4.xml"/><Relationship Id="rId5" Type="http://schemas.openxmlformats.org/officeDocument/2006/relationships/image" Target="../media/image93.png"/><Relationship Id="rId4" Type="http://schemas.microsoft.com/office/2017/06/relationships/model3d" Target="../media/model3d1.glb"/></Relationships>
</file>

<file path=ppt/slides/_rels/slide77.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57.xml"/><Relationship Id="rId1" Type="http://schemas.openxmlformats.org/officeDocument/2006/relationships/slideLayout" Target="../slideLayouts/slideLayout9.xml"/><Relationship Id="rId6" Type="http://schemas.openxmlformats.org/officeDocument/2006/relationships/image" Target="../media/image93.png"/><Relationship Id="rId5" Type="http://schemas.microsoft.com/office/2017/06/relationships/model3d" Target="../media/model3d1.glb"/><Relationship Id="rId4" Type="http://schemas.openxmlformats.org/officeDocument/2006/relationships/slide" Target="slide71.xml"/></Relationships>
</file>

<file path=ppt/slides/_rels/slide78.xml.rels><?xml version="1.0" encoding="UTF-8" standalone="yes"?>
<Relationships xmlns="http://schemas.openxmlformats.org/package/2006/relationships"><Relationship Id="rId3" Type="http://schemas.openxmlformats.org/officeDocument/2006/relationships/slide" Target="slide71.xml"/><Relationship Id="rId2" Type="http://schemas.openxmlformats.org/officeDocument/2006/relationships/image" Target="../media/image95.png"/><Relationship Id="rId1" Type="http://schemas.openxmlformats.org/officeDocument/2006/relationships/slideLayout" Target="../slideLayouts/slideLayout4.xml"/><Relationship Id="rId5" Type="http://schemas.openxmlformats.org/officeDocument/2006/relationships/image" Target="../media/image93.png"/><Relationship Id="rId4" Type="http://schemas.microsoft.com/office/2017/06/relationships/model3d" Target="../media/model3d1.glb"/></Relationships>
</file>

<file path=ppt/slides/_rels/slide79.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slide" Target="slide71.xml"/><Relationship Id="rId1" Type="http://schemas.openxmlformats.org/officeDocument/2006/relationships/slideLayout" Target="../slideLayouts/slideLayout4.xml"/><Relationship Id="rId4" Type="http://schemas.openxmlformats.org/officeDocument/2006/relationships/image" Target="../media/image9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8.xml"/><Relationship Id="rId1" Type="http://schemas.openxmlformats.org/officeDocument/2006/relationships/slideLayout" Target="../slideLayouts/slideLayout4.xml"/><Relationship Id="rId6" Type="http://schemas.openxmlformats.org/officeDocument/2006/relationships/image" Target="../media/image93.png"/><Relationship Id="rId5" Type="http://schemas.microsoft.com/office/2017/06/relationships/model3d" Target="../media/model3d1.glb"/><Relationship Id="rId4" Type="http://schemas.openxmlformats.org/officeDocument/2006/relationships/slide" Target="slide7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98.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descr="n106 zalo Ta Nham">
            <a:extLst>
              <a:ext uri="{FF2B5EF4-FFF2-40B4-BE49-F238E27FC236}">
                <a16:creationId xmlns:a16="http://schemas.microsoft.com/office/drawing/2014/main" id="{512523D4-E608-6986-B454-8B24B949FAFD}"/>
              </a:ext>
            </a:extLst>
          </p:cNvPr>
          <p:cNvSpPr>
            <a:spLocks noGrp="1"/>
          </p:cNvSpPr>
          <p:nvPr>
            <p:ph type="ctrTitle"/>
          </p:nvPr>
        </p:nvSpPr>
        <p:spPr>
          <a:xfrm>
            <a:off x="3928561" y="1041997"/>
            <a:ext cx="4864564" cy="1955459"/>
          </a:xfrm>
        </p:spPr>
        <p:txBody>
          <a:bodyPr/>
          <a:lstStyle/>
          <a:p>
            <a:pPr algn="ctr"/>
            <a:r>
              <a:rPr lang="en-US" sz="4000" dirty="0">
                <a:latin typeface="UVN Thang Vu" panose="03090702030407020404" pitchFamily="66" charset="0"/>
              </a:rPr>
              <a:t>CHÀO MỪNG QUÝ THẦY CÔ CÙNG TOÀN THỂ CÁC EM HỌC SINH</a:t>
            </a:r>
            <a:endParaRPr lang="vi-VN" sz="4000" dirty="0">
              <a:latin typeface="UVN Thang Vu" panose="03090702030407020404" pitchFamily="66" charset="0"/>
            </a:endParaRPr>
          </a:p>
        </p:txBody>
      </p:sp>
    </p:spTree>
    <p:extLst>
      <p:ext uri="{BB962C8B-B14F-4D97-AF65-F5344CB8AC3E}">
        <p14:creationId xmlns:p14="http://schemas.microsoft.com/office/powerpoint/2010/main" val="1532613203"/>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116"/>
        <p:cNvGrpSpPr/>
        <p:nvPr/>
      </p:nvGrpSpPr>
      <p:grpSpPr>
        <a:xfrm>
          <a:off x="0" y="0"/>
          <a:ext cx="0" cy="0"/>
          <a:chOff x="0" y="0"/>
          <a:chExt cx="0" cy="0"/>
        </a:xfrm>
      </p:grpSpPr>
      <p:sp>
        <p:nvSpPr>
          <p:cNvPr id="120" name="Google Shape;120;p21"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solidFill>
                  <a:schemeClr val="lt1"/>
                </a:solidFill>
              </a:rPr>
              <a:t>10</a:t>
            </a:fld>
            <a:endParaRPr>
              <a:solidFill>
                <a:schemeClr val="lt1"/>
              </a:solidFill>
            </a:endParaRPr>
          </a:p>
        </p:txBody>
      </p:sp>
      <p:sp>
        <p:nvSpPr>
          <p:cNvPr id="117" name="Google Shape;117;p21" descr="n106 zalo Ta Nham"/>
          <p:cNvSpPr txBox="1">
            <a:spLocks noGrp="1"/>
          </p:cNvSpPr>
          <p:nvPr>
            <p:ph type="title" idx="4294967295"/>
          </p:nvPr>
        </p:nvSpPr>
        <p:spPr>
          <a:xfrm>
            <a:off x="152409" y="169048"/>
            <a:ext cx="8841565" cy="749100"/>
          </a:xfrm>
          <a:prstGeom prst="rect">
            <a:avLst/>
          </a:prstGeom>
          <a:solidFill>
            <a:srgbClr val="285430"/>
          </a:solidFill>
        </p:spPr>
        <p:txBody>
          <a:bodyPr spcFirstLastPara="1" wrap="square" lIns="0" tIns="0" rIns="0" bIns="0" anchor="b" anchorCtr="0">
            <a:noAutofit/>
          </a:bodyPr>
          <a:lstStyle/>
          <a:p>
            <a:pPr lvl="0" algn="just"/>
            <a:r>
              <a:rPr lang="en-US" sz="2400" b="1" dirty="0" err="1">
                <a:solidFill>
                  <a:schemeClr val="lt1"/>
                </a:solidFill>
                <a:latin typeface="UVN Chim Bien Nang" panose="0209080305050A020404" pitchFamily="18" charset="0"/>
                <a:ea typeface="Kozuka Gothic Pr6N H" panose="020B0800000000000000" pitchFamily="34" charset="-128"/>
              </a:rPr>
              <a:t>Câu</a:t>
            </a:r>
            <a:r>
              <a:rPr lang="en-US" sz="2400" b="1" dirty="0">
                <a:solidFill>
                  <a:schemeClr val="lt1"/>
                </a:solidFill>
                <a:latin typeface="UVN Chim Bien Nang" panose="0209080305050A020404" pitchFamily="18" charset="0"/>
                <a:ea typeface="Kozuka Gothic Pr6N H" panose="020B0800000000000000" pitchFamily="34" charset="-128"/>
              </a:rPr>
              <a:t> </a:t>
            </a:r>
            <a:r>
              <a:rPr lang="en-US" sz="2400" b="1" dirty="0" err="1">
                <a:solidFill>
                  <a:schemeClr val="lt1"/>
                </a:solidFill>
                <a:latin typeface="UVN Chim Bien Nang" panose="0209080305050A020404" pitchFamily="18" charset="0"/>
                <a:ea typeface="Kozuka Gothic Pr6N H" panose="020B0800000000000000" pitchFamily="34" charset="-128"/>
              </a:rPr>
              <a:t>hỏi</a:t>
            </a:r>
            <a:r>
              <a:rPr lang="en-US" sz="2400" b="1" dirty="0">
                <a:solidFill>
                  <a:schemeClr val="lt1"/>
                </a:solidFill>
                <a:latin typeface="UVN Chim Bien Nang" panose="0209080305050A020404" pitchFamily="18" charset="0"/>
                <a:ea typeface="Kozuka Gothic Pr6N H" panose="020B0800000000000000" pitchFamily="34" charset="-128"/>
              </a:rPr>
              <a:t> 1:</a:t>
            </a:r>
            <a:r>
              <a:rPr lang="vi-VN" sz="2400" b="1" dirty="0">
                <a:solidFill>
                  <a:schemeClr val="lt1"/>
                </a:solidFill>
                <a:latin typeface="UVN Chim Bien Nang" panose="0209080305050A020404" pitchFamily="18" charset="0"/>
                <a:ea typeface="Kozuka Gothic Pr6N H" panose="020B0800000000000000" pitchFamily="34" charset="-128"/>
              </a:rPr>
              <a:t> Nhiên liệu hóa thạch được hình thành từ đâu ? Đặc điểm của nguồn nhiên liệu này?</a:t>
            </a:r>
            <a:endParaRPr lang="en-US" sz="2400" b="1" dirty="0">
              <a:solidFill>
                <a:schemeClr val="lt1"/>
              </a:solidFill>
              <a:latin typeface="UVN Chim Bien Nang" panose="0209080305050A020404" pitchFamily="18" charset="0"/>
              <a:ea typeface="Kozuka Gothic Pr6N H" panose="020B0800000000000000" pitchFamily="34" charset="-128"/>
            </a:endParaRPr>
          </a:p>
        </p:txBody>
      </p:sp>
      <p:sp>
        <p:nvSpPr>
          <p:cNvPr id="118" name="Google Shape;118;p21" descr="n106 zalo Ta Nham"/>
          <p:cNvSpPr txBox="1">
            <a:spLocks noGrp="1"/>
          </p:cNvSpPr>
          <p:nvPr>
            <p:ph type="body" idx="4294967295"/>
          </p:nvPr>
        </p:nvSpPr>
        <p:spPr>
          <a:xfrm>
            <a:off x="4003245" y="1211309"/>
            <a:ext cx="4990730" cy="2414587"/>
          </a:xfrm>
          <a:prstGeom prst="rect">
            <a:avLst/>
          </a:prstGeom>
        </p:spPr>
        <p:txBody>
          <a:bodyPr spcFirstLastPara="1" wrap="square" lIns="0" tIns="0" rIns="0" bIns="0" anchor="t" anchorCtr="0">
            <a:noAutofit/>
          </a:bodyPr>
          <a:lstStyle/>
          <a:p>
            <a:pPr marL="0" indent="0" algn="just">
              <a:spcAft>
                <a:spcPts val="1000"/>
              </a:spcAft>
              <a:buNone/>
            </a:pPr>
            <a:r>
              <a:rPr lang="vi-VN" sz="2200" b="1" dirty="0"/>
              <a:t>+ Nhiên liệu hóa thạch là loại nhiên liệu được tạo ra bởi các quá trình tự nhiên, như quá trình phân hủy kỵ khí của các sinh vật chết bị chôn vùi, chứa năng lượng xuất phát từ sự quang hợp cổ </a:t>
            </a:r>
            <a:r>
              <a:rPr lang="vi-VN" sz="2200" b="1"/>
              <a:t>đại;</a:t>
            </a:r>
            <a:r>
              <a:rPr lang="en-US" sz="2200" b="1"/>
              <a:t> </a:t>
            </a:r>
            <a:r>
              <a:rPr lang="vi-VN" sz="2200" b="1"/>
              <a:t>chứ không phải nhiên liệu hóa thạch được tạo ra từ hóa thạch.</a:t>
            </a:r>
          </a:p>
          <a:p>
            <a:pPr marL="0" lvl="0" indent="0" algn="just">
              <a:spcAft>
                <a:spcPts val="1000"/>
              </a:spcAft>
              <a:buNone/>
            </a:pPr>
            <a:r>
              <a:rPr lang="vi-VN" sz="2200" b="1"/>
              <a:t> </a:t>
            </a:r>
            <a:endParaRPr sz="2200" b="1" dirty="0"/>
          </a:p>
        </p:txBody>
      </p:sp>
      <p:pic>
        <p:nvPicPr>
          <p:cNvPr id="2" name="Picture 1" descr="n106 zalo Ta Nham">
            <a:extLst>
              <a:ext uri="{FF2B5EF4-FFF2-40B4-BE49-F238E27FC236}">
                <a16:creationId xmlns:a16="http://schemas.microsoft.com/office/drawing/2014/main" id="{3A3A3D77-6CC1-3ECE-0958-56120D1E092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860" y="1602128"/>
            <a:ext cx="4157731" cy="233006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3" name="Google Shape;118;p21" descr="n106 zalo Ta Nham">
            <a:extLst>
              <a:ext uri="{FF2B5EF4-FFF2-40B4-BE49-F238E27FC236}">
                <a16:creationId xmlns:a16="http://schemas.microsoft.com/office/drawing/2014/main" id="{C99A98C9-F1FD-6AB8-12A9-2E92433D5F29}"/>
              </a:ext>
            </a:extLst>
          </p:cNvPr>
          <p:cNvSpPr txBox="1">
            <a:spLocks/>
          </p:cNvSpPr>
          <p:nvPr/>
        </p:nvSpPr>
        <p:spPr>
          <a:xfrm>
            <a:off x="4003245" y="4293291"/>
            <a:ext cx="4990730" cy="136232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55600" algn="l" rtl="0" eaLnBrk="1" hangingPunct="1">
              <a:lnSpc>
                <a:spcPct val="115000"/>
              </a:lnSpc>
              <a:spcBef>
                <a:spcPts val="0"/>
              </a:spcBef>
              <a:spcAft>
                <a:spcPts val="0"/>
              </a:spcAft>
              <a:buClr>
                <a:schemeClr val="accent4"/>
              </a:buClr>
              <a:buSzPts val="2000"/>
              <a:buFont typeface="Merriweather"/>
              <a:buChar char="⪢"/>
              <a:defRPr sz="2000" b="0" i="0" u="none" strike="noStrike" cap="none">
                <a:solidFill>
                  <a:schemeClr val="dk1"/>
                </a:solidFill>
                <a:latin typeface="Merriweather"/>
                <a:ea typeface="Merriweather"/>
                <a:cs typeface="Merriweather"/>
                <a:sym typeface="Merriweather"/>
              </a:defRPr>
            </a:lvl1pPr>
            <a:lvl2pPr marL="914400" marR="0" lvl="1" indent="-355600" algn="l" rtl="0" eaLnBrk="1" hangingPunct="1">
              <a:lnSpc>
                <a:spcPct val="115000"/>
              </a:lnSpc>
              <a:spcBef>
                <a:spcPts val="1000"/>
              </a:spcBef>
              <a:spcAft>
                <a:spcPts val="0"/>
              </a:spcAft>
              <a:buClr>
                <a:schemeClr val="accent4"/>
              </a:buClr>
              <a:buSzPts val="2000"/>
              <a:buFont typeface="Merriweather"/>
              <a:buChar char="○"/>
              <a:defRPr sz="2000" b="0" i="0" u="none" strike="noStrike" cap="none">
                <a:solidFill>
                  <a:schemeClr val="dk1"/>
                </a:solidFill>
                <a:latin typeface="Merriweather"/>
                <a:ea typeface="Merriweather"/>
                <a:cs typeface="Merriweather"/>
                <a:sym typeface="Merriweather"/>
              </a:defRPr>
            </a:lvl2pPr>
            <a:lvl3pPr marL="1371600" marR="0" lvl="2" indent="-355600" algn="l" rtl="0" eaLnBrk="1" hangingPunct="1">
              <a:lnSpc>
                <a:spcPct val="115000"/>
              </a:lnSpc>
              <a:spcBef>
                <a:spcPts val="1000"/>
              </a:spcBef>
              <a:spcAft>
                <a:spcPts val="0"/>
              </a:spcAft>
              <a:buClr>
                <a:schemeClr val="accent4"/>
              </a:buClr>
              <a:buSzPts val="2000"/>
              <a:buFont typeface="Merriweather"/>
              <a:buChar char="■"/>
              <a:defRPr sz="2000" b="0" i="0" u="none" strike="noStrike" cap="none">
                <a:solidFill>
                  <a:schemeClr val="dk1"/>
                </a:solidFill>
                <a:latin typeface="Merriweather"/>
                <a:ea typeface="Merriweather"/>
                <a:cs typeface="Merriweather"/>
                <a:sym typeface="Merriweather"/>
              </a:defRPr>
            </a:lvl3pPr>
            <a:lvl4pPr marL="1828800" marR="0" lvl="3" indent="-355600" algn="l" rtl="0" eaLnBrk="1" hangingPunct="1">
              <a:lnSpc>
                <a:spcPct val="115000"/>
              </a:lnSpc>
              <a:spcBef>
                <a:spcPts val="1000"/>
              </a:spcBef>
              <a:spcAft>
                <a:spcPts val="0"/>
              </a:spcAft>
              <a:buClr>
                <a:schemeClr val="dk1"/>
              </a:buClr>
              <a:buSzPts val="2000"/>
              <a:buFont typeface="Merriweather"/>
              <a:buChar char="●"/>
              <a:defRPr sz="2000" b="0" i="0" u="none" strike="noStrike" cap="none">
                <a:solidFill>
                  <a:schemeClr val="dk1"/>
                </a:solidFill>
                <a:latin typeface="Merriweather"/>
                <a:ea typeface="Merriweather"/>
                <a:cs typeface="Merriweather"/>
                <a:sym typeface="Merriweather"/>
              </a:defRPr>
            </a:lvl4pPr>
            <a:lvl5pPr marL="2286000" marR="0" lvl="4" indent="-355600" algn="l" rtl="0" eaLnBrk="1" hangingPunct="1">
              <a:lnSpc>
                <a:spcPct val="115000"/>
              </a:lnSpc>
              <a:spcBef>
                <a:spcPts val="1000"/>
              </a:spcBef>
              <a:spcAft>
                <a:spcPts val="0"/>
              </a:spcAft>
              <a:buClr>
                <a:schemeClr val="dk1"/>
              </a:buClr>
              <a:buSzPts val="2000"/>
              <a:buFont typeface="Merriweather"/>
              <a:buChar char="○"/>
              <a:defRPr sz="2000" b="0" i="0" u="none" strike="noStrike" cap="none">
                <a:solidFill>
                  <a:schemeClr val="dk1"/>
                </a:solidFill>
                <a:latin typeface="Merriweather"/>
                <a:ea typeface="Merriweather"/>
                <a:cs typeface="Merriweather"/>
                <a:sym typeface="Merriweather"/>
              </a:defRPr>
            </a:lvl5pPr>
            <a:lvl6pPr marL="2743200" marR="0" lvl="5" indent="-355600" algn="l" rtl="0" eaLnBrk="1" hangingPunct="1">
              <a:lnSpc>
                <a:spcPct val="115000"/>
              </a:lnSpc>
              <a:spcBef>
                <a:spcPts val="1000"/>
              </a:spcBef>
              <a:spcAft>
                <a:spcPts val="0"/>
              </a:spcAft>
              <a:buClr>
                <a:schemeClr val="dk1"/>
              </a:buClr>
              <a:buSzPts val="2000"/>
              <a:buFont typeface="Merriweather"/>
              <a:buChar char="■"/>
              <a:defRPr sz="2000" b="0" i="0" u="none" strike="noStrike" cap="none">
                <a:solidFill>
                  <a:schemeClr val="dk1"/>
                </a:solidFill>
                <a:latin typeface="Merriweather"/>
                <a:ea typeface="Merriweather"/>
                <a:cs typeface="Merriweather"/>
                <a:sym typeface="Merriweather"/>
              </a:defRPr>
            </a:lvl6pPr>
            <a:lvl7pPr marL="3200400" marR="0" lvl="6" indent="-355600" algn="l" rtl="0" eaLnBrk="1" hangingPunct="1">
              <a:lnSpc>
                <a:spcPct val="115000"/>
              </a:lnSpc>
              <a:spcBef>
                <a:spcPts val="1000"/>
              </a:spcBef>
              <a:spcAft>
                <a:spcPts val="0"/>
              </a:spcAft>
              <a:buClr>
                <a:schemeClr val="dk1"/>
              </a:buClr>
              <a:buSzPts val="2000"/>
              <a:buFont typeface="Merriweather"/>
              <a:buChar char="●"/>
              <a:defRPr sz="2000" b="0" i="0" u="none" strike="noStrike" cap="none">
                <a:solidFill>
                  <a:schemeClr val="dk1"/>
                </a:solidFill>
                <a:latin typeface="Merriweather"/>
                <a:ea typeface="Merriweather"/>
                <a:cs typeface="Merriweather"/>
                <a:sym typeface="Merriweather"/>
              </a:defRPr>
            </a:lvl7pPr>
            <a:lvl8pPr marL="3657600" marR="0" lvl="7" indent="-355600" algn="l" rtl="0" eaLnBrk="1" hangingPunct="1">
              <a:lnSpc>
                <a:spcPct val="115000"/>
              </a:lnSpc>
              <a:spcBef>
                <a:spcPts val="1000"/>
              </a:spcBef>
              <a:spcAft>
                <a:spcPts val="0"/>
              </a:spcAft>
              <a:buClr>
                <a:schemeClr val="dk1"/>
              </a:buClr>
              <a:buSzPts val="2000"/>
              <a:buFont typeface="Merriweather"/>
              <a:buChar char="○"/>
              <a:defRPr sz="2000" b="0" i="0" u="none" strike="noStrike" cap="none">
                <a:solidFill>
                  <a:schemeClr val="dk1"/>
                </a:solidFill>
                <a:latin typeface="Merriweather"/>
                <a:ea typeface="Merriweather"/>
                <a:cs typeface="Merriweather"/>
                <a:sym typeface="Merriweather"/>
              </a:defRPr>
            </a:lvl8pPr>
            <a:lvl9pPr marL="4114800" marR="0" lvl="8" indent="-355600" algn="l" rtl="0" eaLnBrk="1" hangingPunct="1">
              <a:lnSpc>
                <a:spcPct val="115000"/>
              </a:lnSpc>
              <a:spcBef>
                <a:spcPts val="1000"/>
              </a:spcBef>
              <a:spcAft>
                <a:spcPts val="1000"/>
              </a:spcAft>
              <a:buClr>
                <a:schemeClr val="dk1"/>
              </a:buClr>
              <a:buSzPts val="2000"/>
              <a:buFont typeface="Merriweather"/>
              <a:buChar char="■"/>
              <a:defRPr sz="2000" b="0" i="0" u="none" strike="noStrike" cap="none">
                <a:solidFill>
                  <a:schemeClr val="dk1"/>
                </a:solidFill>
                <a:latin typeface="Merriweather"/>
                <a:ea typeface="Merriweather"/>
                <a:cs typeface="Merriweather"/>
                <a:sym typeface="Merriweather"/>
              </a:defRPr>
            </a:lvl9pPr>
          </a:lstStyle>
          <a:p>
            <a:pPr marL="0" indent="0" algn="just">
              <a:spcAft>
                <a:spcPts val="1000"/>
              </a:spcAft>
              <a:buNone/>
            </a:pPr>
            <a:r>
              <a:rPr lang="vi-VN" sz="2200" b="1"/>
              <a:t>+ Các nhiên liệu này chứa hàm lượng Carbon và hydrocarbon cao.</a:t>
            </a:r>
            <a:endParaRPr lang="vi-VN" sz="2200" b="1"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8">
                                            <p:txEl>
                                              <p:pRg st="0" end="0"/>
                                            </p:txEl>
                                          </p:spTgt>
                                        </p:tgtEl>
                                        <p:attrNameLst>
                                          <p:attrName>style.visibility</p:attrName>
                                        </p:attrNameLst>
                                      </p:cBhvr>
                                      <p:to>
                                        <p:strVal val="visible"/>
                                      </p:to>
                                    </p:set>
                                    <p:animEffect transition="in" filter="fade">
                                      <p:cBhvr>
                                        <p:cTn id="11" dur="500"/>
                                        <p:tgtEl>
                                          <p:spTgt spid="118">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8">
                                            <p:txEl>
                                              <p:pRg st="1" end="1"/>
                                            </p:txEl>
                                          </p:spTgt>
                                        </p:tgtEl>
                                        <p:attrNameLst>
                                          <p:attrName>style.visibility</p:attrName>
                                        </p:attrNameLst>
                                      </p:cBhvr>
                                      <p:to>
                                        <p:strVal val="visible"/>
                                      </p:to>
                                    </p:set>
                                    <p:animEffect transition="in" filter="fade">
                                      <p:cBhvr>
                                        <p:cTn id="15" dur="500"/>
                                        <p:tgtEl>
                                          <p:spTgt spid="11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8">
                                            <p:txEl>
                                              <p:pRg st="0" end="0"/>
                                            </p:txEl>
                                          </p:spTgt>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1" nodeType="clickEffect">
                                  <p:stCondLst>
                                    <p:cond delay="0"/>
                                  </p:stCondLst>
                                  <p:childTnLst>
                                    <p:set>
                                      <p:cBhvr>
                                        <p:cTn id="23" dur="1" fill="hold">
                                          <p:stCondLst>
                                            <p:cond delay="0"/>
                                          </p:stCondLst>
                                        </p:cTn>
                                        <p:tgtEl>
                                          <p:spTgt spid="118">
                                            <p:txEl>
                                              <p:pRg st="1" end="1"/>
                                            </p:txEl>
                                          </p:spTgt>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13">
                                            <p:txEl>
                                              <p:pRg st="0" end="0"/>
                                            </p:txEl>
                                          </p:spTgt>
                                        </p:tgtEl>
                                        <p:attrNameLst>
                                          <p:attrName>style.visibility</p:attrName>
                                        </p:attrNameLst>
                                      </p:cBhvr>
                                      <p:to>
                                        <p:strVal val="visible"/>
                                      </p:to>
                                    </p:set>
                                    <p:animEffect transition="in" filter="fade">
                                      <p:cBhvr>
                                        <p:cTn id="26"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build="p"/>
      <p:bldP spid="118" grpId="1" build="p"/>
      <p:bldP spid="1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gs>
            <a:gs pos="100000">
              <a:schemeClr val="accent4"/>
            </a:gs>
          </a:gsLst>
          <a:lin ang="2700006" scaled="0"/>
        </a:gradFill>
        <a:effectLst/>
      </p:bgPr>
    </p:bg>
    <p:spTree>
      <p:nvGrpSpPr>
        <p:cNvPr id="1" name="Shape 235"/>
        <p:cNvGrpSpPr/>
        <p:nvPr/>
      </p:nvGrpSpPr>
      <p:grpSpPr>
        <a:xfrm>
          <a:off x="0" y="0"/>
          <a:ext cx="0" cy="0"/>
          <a:chOff x="0" y="0"/>
          <a:chExt cx="0" cy="0"/>
        </a:xfrm>
      </p:grpSpPr>
      <p:sp>
        <p:nvSpPr>
          <p:cNvPr id="237" name="Google Shape;237;p31"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solidFill>
                  <a:schemeClr val="lt1"/>
                </a:solidFill>
              </a:rPr>
              <a:t>11</a:t>
            </a:fld>
            <a:endParaRPr>
              <a:solidFill>
                <a:schemeClr val="lt1"/>
              </a:solidFill>
            </a:endParaRPr>
          </a:p>
        </p:txBody>
      </p:sp>
      <p:sp>
        <p:nvSpPr>
          <p:cNvPr id="10" name="Google Shape;117;p21" descr="n106 zalo Ta Nham">
            <a:extLst>
              <a:ext uri="{FF2B5EF4-FFF2-40B4-BE49-F238E27FC236}">
                <a16:creationId xmlns:a16="http://schemas.microsoft.com/office/drawing/2014/main" id="{B2958C4B-A099-469E-AFB7-1AF1F228F7B6}"/>
              </a:ext>
            </a:extLst>
          </p:cNvPr>
          <p:cNvSpPr txBox="1">
            <a:spLocks/>
          </p:cNvSpPr>
          <p:nvPr/>
        </p:nvSpPr>
        <p:spPr>
          <a:xfrm>
            <a:off x="152409" y="115260"/>
            <a:ext cx="8837910" cy="748596"/>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200" b="1" dirty="0">
                <a:solidFill>
                  <a:schemeClr val="lt1"/>
                </a:solidFill>
                <a:latin typeface="UVN Chim Bien Nang" panose="0209080305050A020404" pitchFamily="18" charset="0"/>
                <a:ea typeface="Kozuka Gothic Pr6N H" panose="020B0800000000000000" pitchFamily="34" charset="-128"/>
              </a:rPr>
              <a:t>Câu hỏi 2: Kể tên một số loại nhiên liệu hóa thạch và những tác động tiêu cực của các nhiên liệu này đến môi trường?</a:t>
            </a:r>
            <a:endParaRPr lang="en-US" sz="2200" b="1" dirty="0">
              <a:solidFill>
                <a:schemeClr val="lt1"/>
              </a:solidFill>
              <a:latin typeface="UVN Chim Bien Nang" panose="0209080305050A020404" pitchFamily="18" charset="0"/>
              <a:ea typeface="Kozuka Gothic Pr6N H" panose="020B0800000000000000" pitchFamily="34" charset="-128"/>
            </a:endParaRPr>
          </a:p>
        </p:txBody>
      </p:sp>
      <p:sp>
        <p:nvSpPr>
          <p:cNvPr id="11" name="Google Shape;118;p21" descr="n106 zalo Ta Nham">
            <a:extLst>
              <a:ext uri="{FF2B5EF4-FFF2-40B4-BE49-F238E27FC236}">
                <a16:creationId xmlns:a16="http://schemas.microsoft.com/office/drawing/2014/main" id="{AAB2416F-5FDB-4DC6-8731-28793935C21B}"/>
              </a:ext>
            </a:extLst>
          </p:cNvPr>
          <p:cNvSpPr txBox="1">
            <a:spLocks/>
          </p:cNvSpPr>
          <p:nvPr/>
        </p:nvSpPr>
        <p:spPr>
          <a:xfrm>
            <a:off x="152409" y="1000690"/>
            <a:ext cx="8837910" cy="966424"/>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55600" algn="l" rtl="0" eaLnBrk="1" hangingPunct="1">
              <a:lnSpc>
                <a:spcPct val="115000"/>
              </a:lnSpc>
              <a:spcBef>
                <a:spcPts val="0"/>
              </a:spcBef>
              <a:spcAft>
                <a:spcPts val="0"/>
              </a:spcAft>
              <a:buClr>
                <a:schemeClr val="accent4"/>
              </a:buClr>
              <a:buSzPts val="2000"/>
              <a:buFont typeface="Merriweather"/>
              <a:buChar char="⪢"/>
              <a:defRPr sz="2000" b="0" i="0" u="none" strike="noStrike" cap="none">
                <a:solidFill>
                  <a:schemeClr val="dk1"/>
                </a:solidFill>
                <a:latin typeface="Merriweather"/>
                <a:ea typeface="Merriweather"/>
                <a:cs typeface="Merriweather"/>
                <a:sym typeface="Merriweather"/>
              </a:defRPr>
            </a:lvl1pPr>
            <a:lvl2pPr marL="914400" marR="0" lvl="1" indent="-355600" algn="l" rtl="0" eaLnBrk="1" hangingPunct="1">
              <a:lnSpc>
                <a:spcPct val="115000"/>
              </a:lnSpc>
              <a:spcBef>
                <a:spcPts val="1000"/>
              </a:spcBef>
              <a:spcAft>
                <a:spcPts val="0"/>
              </a:spcAft>
              <a:buClr>
                <a:schemeClr val="accent4"/>
              </a:buClr>
              <a:buSzPts val="2000"/>
              <a:buFont typeface="Merriweather"/>
              <a:buChar char="○"/>
              <a:defRPr sz="2000" b="0" i="0" u="none" strike="noStrike" cap="none">
                <a:solidFill>
                  <a:schemeClr val="dk1"/>
                </a:solidFill>
                <a:latin typeface="Merriweather"/>
                <a:ea typeface="Merriweather"/>
                <a:cs typeface="Merriweather"/>
                <a:sym typeface="Merriweather"/>
              </a:defRPr>
            </a:lvl2pPr>
            <a:lvl3pPr marL="1371600" marR="0" lvl="2" indent="-355600" algn="l" rtl="0" eaLnBrk="1" hangingPunct="1">
              <a:lnSpc>
                <a:spcPct val="115000"/>
              </a:lnSpc>
              <a:spcBef>
                <a:spcPts val="1000"/>
              </a:spcBef>
              <a:spcAft>
                <a:spcPts val="0"/>
              </a:spcAft>
              <a:buClr>
                <a:schemeClr val="accent4"/>
              </a:buClr>
              <a:buSzPts val="2000"/>
              <a:buFont typeface="Merriweather"/>
              <a:buChar char="■"/>
              <a:defRPr sz="2000" b="0" i="0" u="none" strike="noStrike" cap="none">
                <a:solidFill>
                  <a:schemeClr val="dk1"/>
                </a:solidFill>
                <a:latin typeface="Merriweather"/>
                <a:ea typeface="Merriweather"/>
                <a:cs typeface="Merriweather"/>
                <a:sym typeface="Merriweather"/>
              </a:defRPr>
            </a:lvl3pPr>
            <a:lvl4pPr marL="1828800" marR="0" lvl="3" indent="-355600" algn="l" rtl="0" eaLnBrk="1" hangingPunct="1">
              <a:lnSpc>
                <a:spcPct val="115000"/>
              </a:lnSpc>
              <a:spcBef>
                <a:spcPts val="1000"/>
              </a:spcBef>
              <a:spcAft>
                <a:spcPts val="0"/>
              </a:spcAft>
              <a:buClr>
                <a:schemeClr val="dk1"/>
              </a:buClr>
              <a:buSzPts val="2000"/>
              <a:buFont typeface="Merriweather"/>
              <a:buChar char="●"/>
              <a:defRPr sz="2000" b="0" i="0" u="none" strike="noStrike" cap="none">
                <a:solidFill>
                  <a:schemeClr val="dk1"/>
                </a:solidFill>
                <a:latin typeface="Merriweather"/>
                <a:ea typeface="Merriweather"/>
                <a:cs typeface="Merriweather"/>
                <a:sym typeface="Merriweather"/>
              </a:defRPr>
            </a:lvl4pPr>
            <a:lvl5pPr marL="2286000" marR="0" lvl="4" indent="-355600" algn="l" rtl="0" eaLnBrk="1" hangingPunct="1">
              <a:lnSpc>
                <a:spcPct val="115000"/>
              </a:lnSpc>
              <a:spcBef>
                <a:spcPts val="1000"/>
              </a:spcBef>
              <a:spcAft>
                <a:spcPts val="0"/>
              </a:spcAft>
              <a:buClr>
                <a:schemeClr val="dk1"/>
              </a:buClr>
              <a:buSzPts val="2000"/>
              <a:buFont typeface="Merriweather"/>
              <a:buChar char="○"/>
              <a:defRPr sz="2000" b="0" i="0" u="none" strike="noStrike" cap="none">
                <a:solidFill>
                  <a:schemeClr val="dk1"/>
                </a:solidFill>
                <a:latin typeface="Merriweather"/>
                <a:ea typeface="Merriweather"/>
                <a:cs typeface="Merriweather"/>
                <a:sym typeface="Merriweather"/>
              </a:defRPr>
            </a:lvl5pPr>
            <a:lvl6pPr marL="2743200" marR="0" lvl="5" indent="-355600" algn="l" rtl="0" eaLnBrk="1" hangingPunct="1">
              <a:lnSpc>
                <a:spcPct val="115000"/>
              </a:lnSpc>
              <a:spcBef>
                <a:spcPts val="1000"/>
              </a:spcBef>
              <a:spcAft>
                <a:spcPts val="0"/>
              </a:spcAft>
              <a:buClr>
                <a:schemeClr val="dk1"/>
              </a:buClr>
              <a:buSzPts val="2000"/>
              <a:buFont typeface="Merriweather"/>
              <a:buChar char="■"/>
              <a:defRPr sz="2000" b="0" i="0" u="none" strike="noStrike" cap="none">
                <a:solidFill>
                  <a:schemeClr val="dk1"/>
                </a:solidFill>
                <a:latin typeface="Merriweather"/>
                <a:ea typeface="Merriweather"/>
                <a:cs typeface="Merriweather"/>
                <a:sym typeface="Merriweather"/>
              </a:defRPr>
            </a:lvl6pPr>
            <a:lvl7pPr marL="3200400" marR="0" lvl="6" indent="-355600" algn="l" rtl="0" eaLnBrk="1" hangingPunct="1">
              <a:lnSpc>
                <a:spcPct val="115000"/>
              </a:lnSpc>
              <a:spcBef>
                <a:spcPts val="1000"/>
              </a:spcBef>
              <a:spcAft>
                <a:spcPts val="0"/>
              </a:spcAft>
              <a:buClr>
                <a:schemeClr val="dk1"/>
              </a:buClr>
              <a:buSzPts val="2000"/>
              <a:buFont typeface="Merriweather"/>
              <a:buChar char="●"/>
              <a:defRPr sz="2000" b="0" i="0" u="none" strike="noStrike" cap="none">
                <a:solidFill>
                  <a:schemeClr val="dk1"/>
                </a:solidFill>
                <a:latin typeface="Merriweather"/>
                <a:ea typeface="Merriweather"/>
                <a:cs typeface="Merriweather"/>
                <a:sym typeface="Merriweather"/>
              </a:defRPr>
            </a:lvl7pPr>
            <a:lvl8pPr marL="3657600" marR="0" lvl="7" indent="-355600" algn="l" rtl="0" eaLnBrk="1" hangingPunct="1">
              <a:lnSpc>
                <a:spcPct val="115000"/>
              </a:lnSpc>
              <a:spcBef>
                <a:spcPts val="1000"/>
              </a:spcBef>
              <a:spcAft>
                <a:spcPts val="0"/>
              </a:spcAft>
              <a:buClr>
                <a:schemeClr val="dk1"/>
              </a:buClr>
              <a:buSzPts val="2000"/>
              <a:buFont typeface="Merriweather"/>
              <a:buChar char="○"/>
              <a:defRPr sz="2000" b="0" i="0" u="none" strike="noStrike" cap="none">
                <a:solidFill>
                  <a:schemeClr val="dk1"/>
                </a:solidFill>
                <a:latin typeface="Merriweather"/>
                <a:ea typeface="Merriweather"/>
                <a:cs typeface="Merriweather"/>
                <a:sym typeface="Merriweather"/>
              </a:defRPr>
            </a:lvl8pPr>
            <a:lvl9pPr marL="4114800" marR="0" lvl="8" indent="-355600" algn="l" rtl="0" eaLnBrk="1" hangingPunct="1">
              <a:lnSpc>
                <a:spcPct val="115000"/>
              </a:lnSpc>
              <a:spcBef>
                <a:spcPts val="1000"/>
              </a:spcBef>
              <a:spcAft>
                <a:spcPts val="1000"/>
              </a:spcAft>
              <a:buClr>
                <a:schemeClr val="dk1"/>
              </a:buClr>
              <a:buSzPts val="2000"/>
              <a:buFont typeface="Merriweather"/>
              <a:buChar char="■"/>
              <a:defRPr sz="2000" b="0" i="0" u="none" strike="noStrike" cap="none">
                <a:solidFill>
                  <a:schemeClr val="dk1"/>
                </a:solidFill>
                <a:latin typeface="Merriweather"/>
                <a:ea typeface="Merriweather"/>
                <a:cs typeface="Merriweather"/>
                <a:sym typeface="Merriweather"/>
              </a:defRPr>
            </a:lvl9pPr>
          </a:lstStyle>
          <a:p>
            <a:pPr marL="0" indent="0" algn="just">
              <a:spcAft>
                <a:spcPts val="1000"/>
              </a:spcAft>
              <a:buNone/>
            </a:pPr>
            <a:r>
              <a:rPr lang="en-US" sz="2400" b="1" dirty="0" err="1"/>
              <a:t>Có</a:t>
            </a:r>
            <a:r>
              <a:rPr lang="en-US" sz="2400" b="1" dirty="0"/>
              <a:t> </a:t>
            </a:r>
            <a:r>
              <a:rPr lang="en-US" sz="2400" b="1" dirty="0" err="1"/>
              <a:t>nhiều</a:t>
            </a:r>
            <a:r>
              <a:rPr lang="en-US" sz="2400" b="1" dirty="0"/>
              <a:t> </a:t>
            </a:r>
            <a:r>
              <a:rPr lang="en-US" sz="2400" b="1" dirty="0" err="1"/>
              <a:t>loại</a:t>
            </a:r>
            <a:r>
              <a:rPr lang="en-US" sz="2400" b="1" dirty="0"/>
              <a:t> </a:t>
            </a:r>
            <a:r>
              <a:rPr lang="en-US" sz="2400" b="1" dirty="0" err="1"/>
              <a:t>nhiên</a:t>
            </a:r>
            <a:r>
              <a:rPr lang="en-US" sz="2400" b="1" dirty="0"/>
              <a:t> </a:t>
            </a:r>
            <a:r>
              <a:rPr lang="en-US" sz="2400" b="1" dirty="0" err="1"/>
              <a:t>liệu</a:t>
            </a:r>
            <a:r>
              <a:rPr lang="en-US" sz="2400" b="1" dirty="0"/>
              <a:t> </a:t>
            </a:r>
            <a:r>
              <a:rPr lang="en-US" sz="2400" b="1" dirty="0" err="1"/>
              <a:t>hóa</a:t>
            </a:r>
            <a:r>
              <a:rPr lang="en-US" sz="2400" b="1" dirty="0"/>
              <a:t> </a:t>
            </a:r>
            <a:r>
              <a:rPr lang="en-US" sz="2400" b="1" dirty="0" err="1"/>
              <a:t>thạch</a:t>
            </a:r>
            <a:r>
              <a:rPr lang="en-US" sz="2400" b="1" dirty="0"/>
              <a:t> </a:t>
            </a:r>
            <a:r>
              <a:rPr lang="en-US" sz="2400" b="1" dirty="0" err="1"/>
              <a:t>với</a:t>
            </a:r>
            <a:r>
              <a:rPr lang="en-US" sz="2400" b="1" dirty="0"/>
              <a:t> </a:t>
            </a:r>
            <a:r>
              <a:rPr lang="en-US" sz="2400" b="1" dirty="0" err="1"/>
              <a:t>đặc</a:t>
            </a:r>
            <a:r>
              <a:rPr lang="en-US" sz="2400" b="1" dirty="0"/>
              <a:t> </a:t>
            </a:r>
            <a:r>
              <a:rPr lang="en-US" sz="2400" b="1" dirty="0" err="1"/>
              <a:t>tính</a:t>
            </a:r>
            <a:r>
              <a:rPr lang="en-US" sz="2400" b="1" dirty="0"/>
              <a:t> </a:t>
            </a:r>
            <a:r>
              <a:rPr lang="en-US" sz="2400" b="1" dirty="0" err="1"/>
              <a:t>và</a:t>
            </a:r>
            <a:r>
              <a:rPr lang="en-US" sz="2400" b="1" dirty="0"/>
              <a:t> </a:t>
            </a:r>
            <a:r>
              <a:rPr lang="en-US" sz="2400" b="1" dirty="0" err="1"/>
              <a:t>nguồn</a:t>
            </a:r>
            <a:r>
              <a:rPr lang="en-US" sz="2400" b="1" dirty="0"/>
              <a:t> </a:t>
            </a:r>
            <a:r>
              <a:rPr lang="en-US" sz="2400" b="1" dirty="0" err="1"/>
              <a:t>gốc</a:t>
            </a:r>
            <a:r>
              <a:rPr lang="en-US" sz="2400" b="1" dirty="0"/>
              <a:t> </a:t>
            </a:r>
            <a:r>
              <a:rPr lang="en-US" sz="2400" b="1" dirty="0" err="1"/>
              <a:t>xuất</a:t>
            </a:r>
            <a:r>
              <a:rPr lang="en-US" sz="2400" b="1" dirty="0"/>
              <a:t> </a:t>
            </a:r>
            <a:r>
              <a:rPr lang="en-US" sz="2400" b="1" dirty="0" err="1"/>
              <a:t>xứ</a:t>
            </a:r>
            <a:r>
              <a:rPr lang="en-US" sz="2400" b="1" dirty="0"/>
              <a:t> </a:t>
            </a:r>
            <a:r>
              <a:rPr lang="en-US" sz="2400" b="1" dirty="0" err="1"/>
              <a:t>khác</a:t>
            </a:r>
            <a:r>
              <a:rPr lang="en-US" sz="2400" b="1" dirty="0"/>
              <a:t> </a:t>
            </a:r>
            <a:r>
              <a:rPr lang="en-US" sz="2400" b="1" dirty="0" err="1"/>
              <a:t>nhau</a:t>
            </a:r>
            <a:r>
              <a:rPr lang="en-US" sz="2400" b="1" dirty="0"/>
              <a:t>, </a:t>
            </a:r>
            <a:r>
              <a:rPr lang="en-US" sz="2400" b="1" dirty="0" err="1"/>
              <a:t>trong</a:t>
            </a:r>
            <a:r>
              <a:rPr lang="en-US" sz="2400" b="1" dirty="0"/>
              <a:t> </a:t>
            </a:r>
            <a:r>
              <a:rPr lang="en-US" sz="2400" b="1" dirty="0" err="1"/>
              <a:t>đó</a:t>
            </a:r>
            <a:r>
              <a:rPr lang="en-US" sz="2400" b="1" dirty="0"/>
              <a:t> </a:t>
            </a:r>
            <a:r>
              <a:rPr lang="en-US" sz="2400" b="1" dirty="0" err="1"/>
              <a:t>có</a:t>
            </a:r>
            <a:r>
              <a:rPr lang="en-US" sz="2400" b="1" dirty="0"/>
              <a:t> 3 </a:t>
            </a:r>
            <a:r>
              <a:rPr lang="en-US" sz="2400" b="1" dirty="0" err="1"/>
              <a:t>loại</a:t>
            </a:r>
            <a:r>
              <a:rPr lang="en-US" sz="2400" b="1" dirty="0"/>
              <a:t> </a:t>
            </a:r>
            <a:r>
              <a:rPr lang="en-US" sz="2400" b="1" dirty="0" err="1"/>
              <a:t>chính</a:t>
            </a:r>
            <a:r>
              <a:rPr lang="en-US" sz="2400" b="1" dirty="0"/>
              <a:t>, </a:t>
            </a:r>
            <a:r>
              <a:rPr lang="en-US" sz="2400" b="1" dirty="0" err="1"/>
              <a:t>đó</a:t>
            </a:r>
            <a:r>
              <a:rPr lang="en-US" sz="2400" b="1" dirty="0"/>
              <a:t> </a:t>
            </a:r>
            <a:r>
              <a:rPr lang="en-US" sz="2400" b="1" dirty="0" err="1"/>
              <a:t>là</a:t>
            </a:r>
            <a:r>
              <a:rPr lang="en-US" sz="2400" b="1" dirty="0"/>
              <a:t>:</a:t>
            </a:r>
          </a:p>
        </p:txBody>
      </p:sp>
      <p:pic>
        <p:nvPicPr>
          <p:cNvPr id="3" name="Picture 2" descr="n106 zalo Ta Nham">
            <a:extLst>
              <a:ext uri="{FF2B5EF4-FFF2-40B4-BE49-F238E27FC236}">
                <a16:creationId xmlns:a16="http://schemas.microsoft.com/office/drawing/2014/main" id="{B3F5880F-F6AE-96A7-1AC2-B64962F4F87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7939" y="1967114"/>
            <a:ext cx="4406850" cy="2646938"/>
          </a:xfrm>
          <a:prstGeom prst="roundRect">
            <a:avLst>
              <a:gd name="adj" fmla="val 16667"/>
            </a:avLst>
          </a:prstGeom>
          <a:ln>
            <a:noFill/>
          </a:ln>
          <a:effectLst>
            <a:outerShdw blurRad="76200" dist="38100" dir="7800000" algn="tl" rotWithShape="0">
              <a:srgbClr val="000000">
                <a:alpha val="40000"/>
              </a:srgbClr>
            </a:outerShdw>
          </a:effectLst>
          <a:scene3d>
            <a:camera prst="perspectiveFront"/>
            <a:lightRig rig="contrasting" dir="t">
              <a:rot lat="0" lon="0" rev="4200000"/>
            </a:lightRig>
          </a:scene3d>
          <a:sp3d prstMaterial="plastic">
            <a:bevelT w="381000" h="114300" prst="relaxedInset"/>
            <a:contourClr>
              <a:srgbClr val="969696"/>
            </a:contourClr>
          </a:sp3d>
        </p:spPr>
      </p:pic>
      <p:sp>
        <p:nvSpPr>
          <p:cNvPr id="5" name="Rectangle: Rounded Corners 4" descr="n106 zalo Ta Nham">
            <a:extLst>
              <a:ext uri="{FF2B5EF4-FFF2-40B4-BE49-F238E27FC236}">
                <a16:creationId xmlns:a16="http://schemas.microsoft.com/office/drawing/2014/main" id="{66C4C86B-0C9B-3F59-2993-1AD91970C26B}"/>
              </a:ext>
            </a:extLst>
          </p:cNvPr>
          <p:cNvSpPr/>
          <p:nvPr/>
        </p:nvSpPr>
        <p:spPr>
          <a:xfrm>
            <a:off x="2551098" y="4333584"/>
            <a:ext cx="1114185" cy="560935"/>
          </a:xfrm>
          <a:prstGeom prst="roundRect">
            <a:avLst/>
          </a:prstGeom>
          <a:solidFill>
            <a:srgbClr val="11120A"/>
          </a:solidFill>
          <a:ln>
            <a:solidFill>
              <a:srgbClr val="1112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Merriweather" panose="00000500000000000000" pitchFamily="2" charset="-93"/>
              </a:rPr>
              <a:t>Than</a:t>
            </a:r>
          </a:p>
        </p:txBody>
      </p:sp>
      <p:sp>
        <p:nvSpPr>
          <p:cNvPr id="6" name="Rectangle: Rounded Corners 5" descr="n106 zalo Ta Nham">
            <a:extLst>
              <a:ext uri="{FF2B5EF4-FFF2-40B4-BE49-F238E27FC236}">
                <a16:creationId xmlns:a16="http://schemas.microsoft.com/office/drawing/2014/main" id="{EC17DB9A-7DF4-9B3C-8C69-25C31FC76236}"/>
              </a:ext>
            </a:extLst>
          </p:cNvPr>
          <p:cNvSpPr/>
          <p:nvPr/>
        </p:nvSpPr>
        <p:spPr>
          <a:xfrm>
            <a:off x="3983535" y="4442497"/>
            <a:ext cx="1114185" cy="560935"/>
          </a:xfrm>
          <a:prstGeom prst="roundRect">
            <a:avLst/>
          </a:prstGeom>
          <a:solidFill>
            <a:srgbClr val="11120A"/>
          </a:solidFill>
          <a:ln>
            <a:solidFill>
              <a:srgbClr val="1112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Merriweather" panose="00000500000000000000" pitchFamily="2" charset="-93"/>
              </a:rPr>
              <a:t>Dầu</a:t>
            </a:r>
            <a:r>
              <a:rPr lang="en-US" sz="2400" b="1" dirty="0">
                <a:solidFill>
                  <a:schemeClr val="bg1"/>
                </a:solidFill>
                <a:latin typeface="Merriweather" panose="00000500000000000000" pitchFamily="2" charset="-93"/>
              </a:rPr>
              <a:t> </a:t>
            </a:r>
            <a:r>
              <a:rPr lang="en-US" sz="2400" b="1" dirty="0" err="1">
                <a:solidFill>
                  <a:schemeClr val="bg1"/>
                </a:solidFill>
                <a:latin typeface="Merriweather" panose="00000500000000000000" pitchFamily="2" charset="-93"/>
              </a:rPr>
              <a:t>thô</a:t>
            </a:r>
            <a:endParaRPr lang="en-US" sz="2400" b="1" dirty="0">
              <a:solidFill>
                <a:schemeClr val="bg1"/>
              </a:solidFill>
              <a:latin typeface="Merriweather" panose="00000500000000000000" pitchFamily="2" charset="-93"/>
            </a:endParaRPr>
          </a:p>
        </p:txBody>
      </p:sp>
      <p:sp>
        <p:nvSpPr>
          <p:cNvPr id="7" name="Rectangle: Rounded Corners 6" descr="n106 zalo Ta Nham">
            <a:extLst>
              <a:ext uri="{FF2B5EF4-FFF2-40B4-BE49-F238E27FC236}">
                <a16:creationId xmlns:a16="http://schemas.microsoft.com/office/drawing/2014/main" id="{D3BED487-6431-E13C-7E7A-71B19B9817DF}"/>
              </a:ext>
            </a:extLst>
          </p:cNvPr>
          <p:cNvSpPr/>
          <p:nvPr/>
        </p:nvSpPr>
        <p:spPr>
          <a:xfrm>
            <a:off x="5415972" y="4385766"/>
            <a:ext cx="1223033" cy="560935"/>
          </a:xfrm>
          <a:prstGeom prst="roundRect">
            <a:avLst/>
          </a:prstGeom>
          <a:solidFill>
            <a:srgbClr val="11120A"/>
          </a:solidFill>
          <a:ln>
            <a:solidFill>
              <a:srgbClr val="1112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Merriweather" panose="00000500000000000000" pitchFamily="2" charset="-93"/>
              </a:rPr>
              <a:t>Khí</a:t>
            </a:r>
            <a:r>
              <a:rPr lang="en-US" sz="2400" b="1" dirty="0">
                <a:solidFill>
                  <a:schemeClr val="bg1"/>
                </a:solidFill>
                <a:latin typeface="Merriweather" panose="00000500000000000000" pitchFamily="2" charset="-93"/>
              </a:rPr>
              <a:t> </a:t>
            </a:r>
            <a:r>
              <a:rPr lang="en-US" sz="2400" b="1" dirty="0" err="1">
                <a:solidFill>
                  <a:schemeClr val="bg1"/>
                </a:solidFill>
                <a:latin typeface="Merriweather" panose="00000500000000000000" pitchFamily="2" charset="-93"/>
              </a:rPr>
              <a:t>tự</a:t>
            </a:r>
            <a:r>
              <a:rPr lang="en-US" sz="2400" b="1" dirty="0">
                <a:solidFill>
                  <a:schemeClr val="bg1"/>
                </a:solidFill>
                <a:latin typeface="Merriweather" panose="00000500000000000000" pitchFamily="2" charset="-93"/>
              </a:rPr>
              <a:t> </a:t>
            </a:r>
            <a:r>
              <a:rPr lang="en-US" sz="2400" b="1" dirty="0" err="1">
                <a:solidFill>
                  <a:schemeClr val="bg1"/>
                </a:solidFill>
                <a:latin typeface="Merriweather" panose="00000500000000000000" pitchFamily="2" charset="-93"/>
              </a:rPr>
              <a:t>nhiên</a:t>
            </a:r>
            <a:endParaRPr lang="en-US" sz="2400" b="1" dirty="0">
              <a:solidFill>
                <a:schemeClr val="bg1"/>
              </a:solidFill>
              <a:latin typeface="Merriweather" panose="00000500000000000000" pitchFamily="2" charset="-93"/>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par>
                          <p:cTn id="15" fill="hold">
                            <p:stCondLst>
                              <p:cond delay="500"/>
                            </p:stCondLst>
                            <p:childTnLst>
                              <p:par>
                                <p:cTn id="16" presetID="42"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par>
                          <p:cTn id="21" fill="hold">
                            <p:stCondLst>
                              <p:cond delay="1500"/>
                            </p:stCondLst>
                            <p:childTnLst>
                              <p:par>
                                <p:cTn id="22" presetID="42" presetClass="entr" presetSubtype="0"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par>
                          <p:cTn id="27" fill="hold">
                            <p:stCondLst>
                              <p:cond delay="2500"/>
                            </p:stCondLst>
                            <p:childTnLst>
                              <p:par>
                                <p:cTn id="28" presetID="42" presetClass="entr" presetSubtype="0"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5" grpId="0" animBg="1"/>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7" name="Google Shape;237;p31"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solidFill>
                  <a:schemeClr val="lt1"/>
                </a:solidFill>
              </a:rPr>
              <a:t>12</a:t>
            </a:fld>
            <a:endParaRPr>
              <a:solidFill>
                <a:schemeClr val="lt1"/>
              </a:solidFill>
            </a:endParaRPr>
          </a:p>
        </p:txBody>
      </p:sp>
      <p:sp>
        <p:nvSpPr>
          <p:cNvPr id="10" name="Google Shape;117;p21" descr="n106 zalo Ta Nham">
            <a:extLst>
              <a:ext uri="{FF2B5EF4-FFF2-40B4-BE49-F238E27FC236}">
                <a16:creationId xmlns:a16="http://schemas.microsoft.com/office/drawing/2014/main" id="{B2958C4B-A099-469E-AFB7-1AF1F228F7B6}"/>
              </a:ext>
            </a:extLst>
          </p:cNvPr>
          <p:cNvSpPr txBox="1">
            <a:spLocks/>
          </p:cNvSpPr>
          <p:nvPr/>
        </p:nvSpPr>
        <p:spPr>
          <a:xfrm>
            <a:off x="152409" y="115260"/>
            <a:ext cx="8837910" cy="748596"/>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200" b="1" dirty="0">
                <a:solidFill>
                  <a:schemeClr val="lt1"/>
                </a:solidFill>
                <a:latin typeface="UVN Chim Bien Nang" panose="0209080305050A020404" pitchFamily="18" charset="0"/>
                <a:ea typeface="Kozuka Gothic Pr6N H" panose="020B0800000000000000" pitchFamily="34" charset="-128"/>
              </a:rPr>
              <a:t>Câu hỏi 2: Kể tên một số loại nhiên liệu hóa thạch và những tác động tiêu cực của các nhiên liệu này đến môi trường?</a:t>
            </a:r>
            <a:endParaRPr lang="en-US" sz="2200" b="1" dirty="0">
              <a:solidFill>
                <a:schemeClr val="lt1"/>
              </a:solidFill>
              <a:latin typeface="UVN Chim Bien Nang" panose="0209080305050A020404" pitchFamily="18" charset="0"/>
              <a:ea typeface="Kozuka Gothic Pr6N H" panose="020B0800000000000000" pitchFamily="34" charset="-128"/>
            </a:endParaRPr>
          </a:p>
        </p:txBody>
      </p:sp>
      <p:sp>
        <p:nvSpPr>
          <p:cNvPr id="5" name="Rectangle: Rounded Corners 4" descr="n106 zalo Ta Nham">
            <a:extLst>
              <a:ext uri="{FF2B5EF4-FFF2-40B4-BE49-F238E27FC236}">
                <a16:creationId xmlns:a16="http://schemas.microsoft.com/office/drawing/2014/main" id="{66C4C86B-0C9B-3F59-2993-1AD91970C26B}"/>
              </a:ext>
            </a:extLst>
          </p:cNvPr>
          <p:cNvSpPr/>
          <p:nvPr/>
        </p:nvSpPr>
        <p:spPr>
          <a:xfrm>
            <a:off x="170797" y="927890"/>
            <a:ext cx="1114185" cy="560935"/>
          </a:xfrm>
          <a:prstGeom prst="roundRect">
            <a:avLst/>
          </a:prstGeom>
          <a:solidFill>
            <a:srgbClr val="11120A"/>
          </a:solidFill>
          <a:ln>
            <a:solidFill>
              <a:srgbClr val="1112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Merriweather" panose="00000500000000000000" pitchFamily="2" charset="-93"/>
              </a:rPr>
              <a:t>Than</a:t>
            </a:r>
          </a:p>
        </p:txBody>
      </p:sp>
      <p:sp>
        <p:nvSpPr>
          <p:cNvPr id="2" name="Rectangle: Rounded Corners 1" descr="n106 zalo Ta Nham">
            <a:extLst>
              <a:ext uri="{FF2B5EF4-FFF2-40B4-BE49-F238E27FC236}">
                <a16:creationId xmlns:a16="http://schemas.microsoft.com/office/drawing/2014/main" id="{4D0E5244-AC87-5056-EEB8-35286CA5BA8D}"/>
              </a:ext>
            </a:extLst>
          </p:cNvPr>
          <p:cNvSpPr/>
          <p:nvPr/>
        </p:nvSpPr>
        <p:spPr>
          <a:xfrm>
            <a:off x="152409" y="5230967"/>
            <a:ext cx="1502866" cy="560935"/>
          </a:xfrm>
          <a:prstGeom prst="roundRect">
            <a:avLst/>
          </a:prstGeom>
          <a:solidFill>
            <a:srgbClr val="11120A"/>
          </a:solidFill>
          <a:ln>
            <a:solidFill>
              <a:srgbClr val="1112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Merriweather" panose="00000500000000000000" pitchFamily="2" charset="-93"/>
              </a:rPr>
              <a:t>Dầu</a:t>
            </a:r>
            <a:r>
              <a:rPr lang="en-US" sz="2400" b="1" dirty="0">
                <a:solidFill>
                  <a:schemeClr val="bg1"/>
                </a:solidFill>
                <a:latin typeface="Merriweather" panose="00000500000000000000" pitchFamily="2" charset="-93"/>
              </a:rPr>
              <a:t> </a:t>
            </a:r>
            <a:r>
              <a:rPr lang="en-US" sz="2400" b="1" dirty="0" err="1">
                <a:solidFill>
                  <a:schemeClr val="bg1"/>
                </a:solidFill>
                <a:latin typeface="Merriweather" panose="00000500000000000000" pitchFamily="2" charset="-93"/>
              </a:rPr>
              <a:t>thô</a:t>
            </a:r>
            <a:endParaRPr lang="en-US" sz="2400" b="1" dirty="0">
              <a:solidFill>
                <a:schemeClr val="bg1"/>
              </a:solidFill>
              <a:latin typeface="Merriweather" panose="00000500000000000000" pitchFamily="2" charset="-93"/>
            </a:endParaRPr>
          </a:p>
        </p:txBody>
      </p:sp>
      <p:pic>
        <p:nvPicPr>
          <p:cNvPr id="8" name="Picture 7" descr="n106 zalo Ta Nham">
            <a:extLst>
              <a:ext uri="{FF2B5EF4-FFF2-40B4-BE49-F238E27FC236}">
                <a16:creationId xmlns:a16="http://schemas.microsoft.com/office/drawing/2014/main" id="{64AE69FD-5BD4-BF8B-9F49-BFB26886CB1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0798" y="1595115"/>
            <a:ext cx="2951613" cy="1429842"/>
          </a:xfrm>
          <a:prstGeom prst="rect">
            <a:avLst/>
          </a:prstGeom>
          <a:ln>
            <a:noFill/>
          </a:ln>
          <a:effectLst>
            <a:outerShdw blurRad="292100" dist="139700" dir="2700000" algn="tl" rotWithShape="0">
              <a:srgbClr val="333333">
                <a:alpha val="65000"/>
              </a:srgbClr>
            </a:outerShdw>
          </a:effectLst>
        </p:spPr>
      </p:pic>
      <p:pic>
        <p:nvPicPr>
          <p:cNvPr id="9" name="Picture 8" descr="n106 zalo Ta Nham">
            <a:extLst>
              <a:ext uri="{FF2B5EF4-FFF2-40B4-BE49-F238E27FC236}">
                <a16:creationId xmlns:a16="http://schemas.microsoft.com/office/drawing/2014/main" id="{8184EDA7-B769-5749-B834-A1520FAD20AA}"/>
              </a:ext>
            </a:extLst>
          </p:cNvPr>
          <p:cNvPicPr>
            <a:picLocks noChangeAspect="1"/>
          </p:cNvPicPr>
          <p:nvPr/>
        </p:nvPicPr>
        <p:blipFill>
          <a:blip r:embed="rId4"/>
          <a:stretch>
            <a:fillRect/>
          </a:stretch>
        </p:blipFill>
        <p:spPr>
          <a:xfrm>
            <a:off x="188139" y="3137403"/>
            <a:ext cx="2934272" cy="1867876"/>
          </a:xfrm>
          <a:prstGeom prst="rect">
            <a:avLst/>
          </a:prstGeom>
        </p:spPr>
      </p:pic>
      <p:sp>
        <p:nvSpPr>
          <p:cNvPr id="14" name="TextBox 13" descr="n106 zalo Ta Nham">
            <a:extLst>
              <a:ext uri="{FF2B5EF4-FFF2-40B4-BE49-F238E27FC236}">
                <a16:creationId xmlns:a16="http://schemas.microsoft.com/office/drawing/2014/main" id="{42226C8E-75E5-4462-0D9C-7B51721CC83F}"/>
              </a:ext>
            </a:extLst>
          </p:cNvPr>
          <p:cNvSpPr txBox="1"/>
          <p:nvPr/>
        </p:nvSpPr>
        <p:spPr>
          <a:xfrm>
            <a:off x="3220278" y="1602572"/>
            <a:ext cx="5857222" cy="1765291"/>
          </a:xfrm>
          <a:prstGeom prst="rect">
            <a:avLst/>
          </a:prstGeom>
          <a:noFill/>
        </p:spPr>
        <p:txBody>
          <a:bodyPr wrap="square">
            <a:spAutoFit/>
          </a:bodyPr>
          <a:lstStyle/>
          <a:p>
            <a:pPr algn="just">
              <a:lnSpc>
                <a:spcPct val="115000"/>
              </a:lnSpc>
            </a:pP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Có</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nhiều</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loại</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như</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than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Antraxit</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bitum</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than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non,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với</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hàm</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lượng</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carbon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khác</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nhau</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a:t>
            </a:r>
            <a:endParaRPr lang="vi-VN" sz="2400" dirty="0">
              <a:solidFill>
                <a:schemeClr val="bg2">
                  <a:lumMod val="90000"/>
                  <a:lumOff val="10000"/>
                </a:schemeClr>
              </a:solidFill>
              <a:effectLst/>
              <a:latin typeface="Merriweather" panose="00000500000000000000" pitchFamily="2" charset="-93"/>
              <a:ea typeface="Times New Roman" panose="02020603050405020304" pitchFamily="18" charset="0"/>
            </a:endParaRPr>
          </a:p>
          <a:p>
            <a:pPr algn="just">
              <a:lnSpc>
                <a:spcPct val="115000"/>
              </a:lnSpc>
            </a:pP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endParaRPr lang="vi-VN" sz="2400" dirty="0">
              <a:solidFill>
                <a:schemeClr val="bg2">
                  <a:lumMod val="90000"/>
                  <a:lumOff val="10000"/>
                </a:schemeClr>
              </a:solidFill>
              <a:effectLst/>
              <a:latin typeface="Merriweather" panose="00000500000000000000" pitchFamily="2" charset="-93"/>
              <a:ea typeface="Times New Roman" panose="02020603050405020304" pitchFamily="18" charset="0"/>
            </a:endParaRPr>
          </a:p>
        </p:txBody>
      </p:sp>
      <p:sp>
        <p:nvSpPr>
          <p:cNvPr id="16" name="TextBox 15" descr="n106 zalo Ta Nham">
            <a:extLst>
              <a:ext uri="{FF2B5EF4-FFF2-40B4-BE49-F238E27FC236}">
                <a16:creationId xmlns:a16="http://schemas.microsoft.com/office/drawing/2014/main" id="{E98B722D-39AD-9603-90CE-F73539FDB0CA}"/>
              </a:ext>
            </a:extLst>
          </p:cNvPr>
          <p:cNvSpPr txBox="1"/>
          <p:nvPr/>
        </p:nvSpPr>
        <p:spPr>
          <a:xfrm>
            <a:off x="3220278" y="3258798"/>
            <a:ext cx="5770041" cy="1569660"/>
          </a:xfrm>
          <a:prstGeom prst="rect">
            <a:avLst/>
          </a:prstGeom>
          <a:noFill/>
        </p:spPr>
        <p:txBody>
          <a:bodyPr wrap="square">
            <a:spAutoFit/>
          </a:bodyPr>
          <a:lstStyle/>
          <a:p>
            <a:pPr algn="just"/>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Khi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đốt</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than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đá</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phát</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thải</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lượng</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khí</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CO</a:t>
            </a:r>
            <a:r>
              <a:rPr lang="fr-FR" sz="2400" i="1" baseline="-25000" dirty="0">
                <a:solidFill>
                  <a:schemeClr val="bg2">
                    <a:lumMod val="90000"/>
                    <a:lumOff val="10000"/>
                  </a:schemeClr>
                </a:solidFill>
                <a:effectLst/>
                <a:latin typeface="Merriweather" panose="00000500000000000000" pitchFamily="2" charset="-93"/>
                <a:ea typeface="Times New Roman" panose="02020603050405020304" pitchFamily="18" charset="0"/>
              </a:rPr>
              <a:t>2</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gây</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ra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nhiều</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hậu</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quả</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về</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sức</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khỏe</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và</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môi</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trường</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sự</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gia</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tăng</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nhiệt</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độ</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trên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toàn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cầu</a:t>
            </a:r>
            <a:endParaRPr lang="vi-VN" sz="2400" dirty="0"/>
          </a:p>
        </p:txBody>
      </p:sp>
    </p:spTree>
    <p:extLst>
      <p:ext uri="{BB962C8B-B14F-4D97-AF65-F5344CB8AC3E}">
        <p14:creationId xmlns:p14="http://schemas.microsoft.com/office/powerpoint/2010/main" val="40223673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1000"/>
                                        <p:tgtEl>
                                          <p:spTgt spid="14"/>
                                        </p:tgtEl>
                                      </p:cBhvr>
                                    </p:animEffect>
                                    <p:anim calcmode="lin" valueType="num">
                                      <p:cBhvr>
                                        <p:cTn id="17" dur="1000" fill="hold"/>
                                        <p:tgtEl>
                                          <p:spTgt spid="14"/>
                                        </p:tgtEl>
                                        <p:attrNameLst>
                                          <p:attrName>ppt_x</p:attrName>
                                        </p:attrNameLst>
                                      </p:cBhvr>
                                      <p:tavLst>
                                        <p:tav tm="0">
                                          <p:val>
                                            <p:strVal val="#ppt_x"/>
                                          </p:val>
                                        </p:tav>
                                        <p:tav tm="100000">
                                          <p:val>
                                            <p:strVal val="#ppt_x"/>
                                          </p:val>
                                        </p:tav>
                                      </p:tavLst>
                                    </p:anim>
                                    <p:anim calcmode="lin" valueType="num">
                                      <p:cBhvr>
                                        <p:cTn id="1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000"/>
                                        <p:tgtEl>
                                          <p:spTgt spid="16"/>
                                        </p:tgtEl>
                                      </p:cBhvr>
                                    </p:animEffect>
                                    <p:anim calcmode="lin" valueType="num">
                                      <p:cBhvr>
                                        <p:cTn id="24" dur="1000" fill="hold"/>
                                        <p:tgtEl>
                                          <p:spTgt spid="16"/>
                                        </p:tgtEl>
                                        <p:attrNameLst>
                                          <p:attrName>ppt_x</p:attrName>
                                        </p:attrNameLst>
                                      </p:cBhvr>
                                      <p:tavLst>
                                        <p:tav tm="0">
                                          <p:val>
                                            <p:strVal val="#ppt_x"/>
                                          </p:val>
                                        </p:tav>
                                        <p:tav tm="100000">
                                          <p:val>
                                            <p:strVal val="#ppt_x"/>
                                          </p:val>
                                        </p:tav>
                                      </p:tavLst>
                                    </p:anim>
                                    <p:anim calcmode="lin" valueType="num">
                                      <p:cBhvr>
                                        <p:cTn id="2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7" name="Google Shape;237;p31"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solidFill>
                  <a:schemeClr val="lt1"/>
                </a:solidFill>
              </a:rPr>
              <a:t>13</a:t>
            </a:fld>
            <a:endParaRPr>
              <a:solidFill>
                <a:schemeClr val="lt1"/>
              </a:solidFill>
            </a:endParaRPr>
          </a:p>
        </p:txBody>
      </p:sp>
      <p:sp>
        <p:nvSpPr>
          <p:cNvPr id="10" name="Google Shape;117;p21" descr="n106 zalo Ta Nham">
            <a:extLst>
              <a:ext uri="{FF2B5EF4-FFF2-40B4-BE49-F238E27FC236}">
                <a16:creationId xmlns:a16="http://schemas.microsoft.com/office/drawing/2014/main" id="{B2958C4B-A099-469E-AFB7-1AF1F228F7B6}"/>
              </a:ext>
            </a:extLst>
          </p:cNvPr>
          <p:cNvSpPr txBox="1">
            <a:spLocks/>
          </p:cNvSpPr>
          <p:nvPr/>
        </p:nvSpPr>
        <p:spPr>
          <a:xfrm>
            <a:off x="152409" y="115260"/>
            <a:ext cx="8837910" cy="748596"/>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200" b="1" dirty="0">
                <a:solidFill>
                  <a:schemeClr val="lt1"/>
                </a:solidFill>
                <a:latin typeface="UVN Chim Bien Nang" panose="0209080305050A020404" pitchFamily="18" charset="0"/>
                <a:ea typeface="Kozuka Gothic Pr6N H" panose="020B0800000000000000" pitchFamily="34" charset="-128"/>
              </a:rPr>
              <a:t>Câu hỏi 2: Kể tên một số loại nhiên liệu hóa thạch và những tác động tiêu cực của các nhiên liệu này đến môi trường?</a:t>
            </a:r>
            <a:endParaRPr lang="en-US" sz="2200" b="1" dirty="0">
              <a:solidFill>
                <a:schemeClr val="lt1"/>
              </a:solidFill>
              <a:latin typeface="UVN Chim Bien Nang" panose="0209080305050A020404" pitchFamily="18" charset="0"/>
              <a:ea typeface="Kozuka Gothic Pr6N H" panose="020B0800000000000000" pitchFamily="34" charset="-128"/>
            </a:endParaRPr>
          </a:p>
        </p:txBody>
      </p:sp>
      <p:sp>
        <p:nvSpPr>
          <p:cNvPr id="2" name="Rectangle: Rounded Corners 1" descr="n106 zalo Ta Nham">
            <a:extLst>
              <a:ext uri="{FF2B5EF4-FFF2-40B4-BE49-F238E27FC236}">
                <a16:creationId xmlns:a16="http://schemas.microsoft.com/office/drawing/2014/main" id="{4D0E5244-AC87-5056-EEB8-35286CA5BA8D}"/>
              </a:ext>
            </a:extLst>
          </p:cNvPr>
          <p:cNvSpPr/>
          <p:nvPr/>
        </p:nvSpPr>
        <p:spPr>
          <a:xfrm>
            <a:off x="152409" y="936094"/>
            <a:ext cx="1502866" cy="560935"/>
          </a:xfrm>
          <a:prstGeom prst="roundRect">
            <a:avLst/>
          </a:prstGeom>
          <a:solidFill>
            <a:srgbClr val="11120A"/>
          </a:solidFill>
          <a:ln>
            <a:solidFill>
              <a:srgbClr val="1112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Merriweather" panose="00000500000000000000" pitchFamily="2" charset="-93"/>
              </a:rPr>
              <a:t>Dầu</a:t>
            </a:r>
            <a:r>
              <a:rPr lang="en-US" sz="2400" b="1" dirty="0">
                <a:solidFill>
                  <a:schemeClr val="bg1"/>
                </a:solidFill>
                <a:latin typeface="Merriweather" panose="00000500000000000000" pitchFamily="2" charset="-93"/>
              </a:rPr>
              <a:t> </a:t>
            </a:r>
            <a:r>
              <a:rPr lang="en-US" sz="2400" b="1" dirty="0" err="1">
                <a:solidFill>
                  <a:schemeClr val="bg1"/>
                </a:solidFill>
                <a:latin typeface="Merriweather" panose="00000500000000000000" pitchFamily="2" charset="-93"/>
              </a:rPr>
              <a:t>thô</a:t>
            </a:r>
            <a:endParaRPr lang="en-US" sz="2400" b="1" dirty="0">
              <a:solidFill>
                <a:schemeClr val="bg1"/>
              </a:solidFill>
              <a:latin typeface="Merriweather" panose="00000500000000000000" pitchFamily="2" charset="-93"/>
            </a:endParaRPr>
          </a:p>
        </p:txBody>
      </p:sp>
      <p:sp>
        <p:nvSpPr>
          <p:cNvPr id="4" name="Rectangle: Rounded Corners 3" descr="n106 zalo Ta Nham">
            <a:extLst>
              <a:ext uri="{FF2B5EF4-FFF2-40B4-BE49-F238E27FC236}">
                <a16:creationId xmlns:a16="http://schemas.microsoft.com/office/drawing/2014/main" id="{D58C11FA-7C3E-17BF-0828-5FCE47CC94B1}"/>
              </a:ext>
            </a:extLst>
          </p:cNvPr>
          <p:cNvSpPr/>
          <p:nvPr/>
        </p:nvSpPr>
        <p:spPr>
          <a:xfrm>
            <a:off x="161294" y="5398308"/>
            <a:ext cx="2214274" cy="560936"/>
          </a:xfrm>
          <a:prstGeom prst="roundRect">
            <a:avLst/>
          </a:prstGeom>
          <a:solidFill>
            <a:srgbClr val="11120A"/>
          </a:solidFill>
          <a:ln>
            <a:solidFill>
              <a:srgbClr val="1112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Merriweather" panose="00000500000000000000" pitchFamily="2" charset="-93"/>
              </a:rPr>
              <a:t>Khí</a:t>
            </a:r>
            <a:r>
              <a:rPr lang="en-US" sz="2400" b="1" dirty="0">
                <a:solidFill>
                  <a:schemeClr val="bg1"/>
                </a:solidFill>
                <a:latin typeface="Merriweather" panose="00000500000000000000" pitchFamily="2" charset="-93"/>
              </a:rPr>
              <a:t> </a:t>
            </a:r>
            <a:r>
              <a:rPr lang="en-US" sz="2400" b="1" dirty="0" err="1">
                <a:solidFill>
                  <a:schemeClr val="bg1"/>
                </a:solidFill>
                <a:latin typeface="Merriweather" panose="00000500000000000000" pitchFamily="2" charset="-93"/>
              </a:rPr>
              <a:t>tự</a:t>
            </a:r>
            <a:r>
              <a:rPr lang="en-US" sz="2400" b="1" dirty="0">
                <a:solidFill>
                  <a:schemeClr val="bg1"/>
                </a:solidFill>
                <a:latin typeface="Merriweather" panose="00000500000000000000" pitchFamily="2" charset="-93"/>
              </a:rPr>
              <a:t> </a:t>
            </a:r>
            <a:r>
              <a:rPr lang="en-US" sz="2400" b="1" dirty="0" err="1">
                <a:solidFill>
                  <a:schemeClr val="bg1"/>
                </a:solidFill>
                <a:latin typeface="Merriweather" panose="00000500000000000000" pitchFamily="2" charset="-93"/>
              </a:rPr>
              <a:t>nhiên</a:t>
            </a:r>
            <a:endParaRPr lang="en-US" sz="2400" b="1" dirty="0">
              <a:solidFill>
                <a:schemeClr val="bg1"/>
              </a:solidFill>
              <a:latin typeface="Merriweather" panose="00000500000000000000" pitchFamily="2" charset="-93"/>
            </a:endParaRPr>
          </a:p>
        </p:txBody>
      </p:sp>
      <p:pic>
        <p:nvPicPr>
          <p:cNvPr id="3" name="Picture 2" descr="n106 zalo Ta Nham">
            <a:extLst>
              <a:ext uri="{FF2B5EF4-FFF2-40B4-BE49-F238E27FC236}">
                <a16:creationId xmlns:a16="http://schemas.microsoft.com/office/drawing/2014/main" id="{28785024-0374-70D9-5050-FF3C2956400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294" y="1597664"/>
            <a:ext cx="2441575" cy="1628775"/>
          </a:xfrm>
          <a:prstGeom prst="rect">
            <a:avLst/>
          </a:prstGeom>
          <a:noFill/>
          <a:ln>
            <a:noFill/>
          </a:ln>
        </p:spPr>
      </p:pic>
      <p:pic>
        <p:nvPicPr>
          <p:cNvPr id="12" name="Picture 11" descr="n106 zalo Ta Nham">
            <a:extLst>
              <a:ext uri="{FF2B5EF4-FFF2-40B4-BE49-F238E27FC236}">
                <a16:creationId xmlns:a16="http://schemas.microsoft.com/office/drawing/2014/main" id="{11FEFD9B-78B2-DE5D-B4B7-29020D91E76C}"/>
              </a:ext>
            </a:extLst>
          </p:cNvPr>
          <p:cNvPicPr>
            <a:picLocks noChangeAspect="1"/>
          </p:cNvPicPr>
          <p:nvPr/>
        </p:nvPicPr>
        <p:blipFill>
          <a:blip r:embed="rId4"/>
          <a:stretch>
            <a:fillRect/>
          </a:stretch>
        </p:blipFill>
        <p:spPr>
          <a:xfrm>
            <a:off x="152409" y="3327075"/>
            <a:ext cx="2450460" cy="1701165"/>
          </a:xfrm>
          <a:prstGeom prst="rect">
            <a:avLst/>
          </a:prstGeom>
        </p:spPr>
      </p:pic>
      <p:sp>
        <p:nvSpPr>
          <p:cNvPr id="15" name="TextBox 14" descr="n106 zalo Ta Nham">
            <a:extLst>
              <a:ext uri="{FF2B5EF4-FFF2-40B4-BE49-F238E27FC236}">
                <a16:creationId xmlns:a16="http://schemas.microsoft.com/office/drawing/2014/main" id="{3A3C99EB-65F1-D311-C10A-337DC2E0F428}"/>
              </a:ext>
            </a:extLst>
          </p:cNvPr>
          <p:cNvSpPr txBox="1"/>
          <p:nvPr/>
        </p:nvSpPr>
        <p:spPr>
          <a:xfrm>
            <a:off x="2767988" y="1807332"/>
            <a:ext cx="6214718" cy="3039486"/>
          </a:xfrm>
          <a:prstGeom prst="rect">
            <a:avLst/>
          </a:prstGeom>
          <a:noFill/>
        </p:spPr>
        <p:txBody>
          <a:bodyPr wrap="square">
            <a:spAutoFit/>
          </a:bodyPr>
          <a:lstStyle/>
          <a:p>
            <a:pPr algn="just">
              <a:lnSpc>
                <a:spcPct val="115000"/>
              </a:lnSpc>
            </a:pP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Được</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khai</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thác</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và</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tinh</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chế</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thành</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dầu</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mỏ</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xăng</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dầu</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diesel.</a:t>
            </a:r>
            <a:endParaRPr lang="vi-VN" sz="2400" dirty="0">
              <a:solidFill>
                <a:schemeClr val="bg2">
                  <a:lumMod val="90000"/>
                  <a:lumOff val="10000"/>
                </a:schemeClr>
              </a:solidFill>
              <a:effectLst/>
              <a:latin typeface="Merriweather" panose="00000500000000000000" pitchFamily="2" charset="-93"/>
              <a:ea typeface="Times New Roman" panose="02020603050405020304" pitchFamily="18" charset="0"/>
            </a:endParaRPr>
          </a:p>
          <a:p>
            <a:pPr algn="just">
              <a:lnSpc>
                <a:spcPct val="115000"/>
              </a:lnSpc>
            </a:pPr>
            <a:endParaRPr lang="fr-FR" sz="2400" i="1">
              <a:solidFill>
                <a:schemeClr val="bg2">
                  <a:lumMod val="90000"/>
                  <a:lumOff val="10000"/>
                </a:schemeClr>
              </a:solidFill>
              <a:latin typeface="Merriweather" panose="00000500000000000000" pitchFamily="2" charset="-93"/>
              <a:ea typeface="Times New Roman" panose="02020603050405020304" pitchFamily="18" charset="0"/>
            </a:endParaRPr>
          </a:p>
          <a:p>
            <a:pPr algn="just">
              <a:lnSpc>
                <a:spcPct val="115000"/>
              </a:lnSpc>
            </a:pPr>
            <a:endParaRPr lang="fr-FR" sz="2400" i="1">
              <a:solidFill>
                <a:schemeClr val="bg2">
                  <a:lumMod val="90000"/>
                  <a:lumOff val="10000"/>
                </a:schemeClr>
              </a:solidFill>
              <a:latin typeface="Merriweather" panose="00000500000000000000" pitchFamily="2" charset="-93"/>
              <a:ea typeface="Times New Roman" panose="02020603050405020304" pitchFamily="18" charset="0"/>
            </a:endParaRPr>
          </a:p>
          <a:p>
            <a:pPr algn="just">
              <a:lnSpc>
                <a:spcPct val="115000"/>
              </a:lnSpc>
            </a:pPr>
            <a:r>
              <a:rPr lang="fr-FR" sz="2400" i="1">
                <a:solidFill>
                  <a:schemeClr val="bg2">
                    <a:lumMod val="90000"/>
                    <a:lumOff val="10000"/>
                  </a:schemeClr>
                </a:solidFill>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Trong</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quá</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trình</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khai</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thác</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và</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vận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chuyển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có</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thể</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xảy</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ra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sự</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cố</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tràn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dầu</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gây</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ô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nhiễm</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nghiêm</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trọng</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a:t>
            </a:r>
            <a:endParaRPr lang="vi-VN" sz="2400" dirty="0">
              <a:solidFill>
                <a:schemeClr val="bg2">
                  <a:lumMod val="90000"/>
                  <a:lumOff val="10000"/>
                </a:schemeClr>
              </a:solidFill>
              <a:effectLst/>
              <a:latin typeface="Merriweather" panose="00000500000000000000" pitchFamily="2" charset="-93"/>
              <a:ea typeface="Times New Roman" panose="02020603050405020304" pitchFamily="18" charset="0"/>
            </a:endParaRPr>
          </a:p>
        </p:txBody>
      </p:sp>
    </p:spTree>
    <p:extLst>
      <p:ext uri="{BB962C8B-B14F-4D97-AF65-F5344CB8AC3E}">
        <p14:creationId xmlns:p14="http://schemas.microsoft.com/office/powerpoint/2010/main" val="10153869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5">
                                            <p:txEl>
                                              <p:pRg st="0" end="0"/>
                                            </p:txEl>
                                          </p:spTgt>
                                        </p:tgtEl>
                                        <p:attrNameLst>
                                          <p:attrName>style.visibility</p:attrName>
                                        </p:attrNameLst>
                                      </p:cBhvr>
                                      <p:to>
                                        <p:strVal val="visible"/>
                                      </p:to>
                                    </p:set>
                                    <p:animEffect transition="in" filter="fade">
                                      <p:cBhvr>
                                        <p:cTn id="16" dur="1000"/>
                                        <p:tgtEl>
                                          <p:spTgt spid="15">
                                            <p:txEl>
                                              <p:pRg st="0" end="0"/>
                                            </p:txEl>
                                          </p:spTgt>
                                        </p:tgtEl>
                                      </p:cBhvr>
                                    </p:animEffect>
                                    <p:anim calcmode="lin" valueType="num">
                                      <p:cBhvr>
                                        <p:cTn id="17"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5">
                                            <p:txEl>
                                              <p:pRg st="3" end="3"/>
                                            </p:txEl>
                                          </p:spTgt>
                                        </p:tgtEl>
                                        <p:attrNameLst>
                                          <p:attrName>style.visibility</p:attrName>
                                        </p:attrNameLst>
                                      </p:cBhvr>
                                      <p:to>
                                        <p:strVal val="visible"/>
                                      </p:to>
                                    </p:set>
                                    <p:animEffect transition="in" filter="fade">
                                      <p:cBhvr>
                                        <p:cTn id="23" dur="1000"/>
                                        <p:tgtEl>
                                          <p:spTgt spid="15">
                                            <p:txEl>
                                              <p:pRg st="3" end="3"/>
                                            </p:txEl>
                                          </p:spTgt>
                                        </p:tgtEl>
                                      </p:cBhvr>
                                    </p:animEffect>
                                    <p:anim calcmode="lin" valueType="num">
                                      <p:cBhvr>
                                        <p:cTn id="24"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25" dur="1000" fill="hold"/>
                                        <p:tgtEl>
                                          <p:spTgt spid="1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7" name="Google Shape;237;p31"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solidFill>
                  <a:schemeClr val="lt1"/>
                </a:solidFill>
              </a:rPr>
              <a:t>14</a:t>
            </a:fld>
            <a:endParaRPr>
              <a:solidFill>
                <a:schemeClr val="lt1"/>
              </a:solidFill>
            </a:endParaRPr>
          </a:p>
        </p:txBody>
      </p:sp>
      <p:sp>
        <p:nvSpPr>
          <p:cNvPr id="10" name="Google Shape;117;p21" descr="n106 zalo Ta Nham">
            <a:extLst>
              <a:ext uri="{FF2B5EF4-FFF2-40B4-BE49-F238E27FC236}">
                <a16:creationId xmlns:a16="http://schemas.microsoft.com/office/drawing/2014/main" id="{B2958C4B-A099-469E-AFB7-1AF1F228F7B6}"/>
              </a:ext>
            </a:extLst>
          </p:cNvPr>
          <p:cNvSpPr txBox="1">
            <a:spLocks/>
          </p:cNvSpPr>
          <p:nvPr/>
        </p:nvSpPr>
        <p:spPr>
          <a:xfrm>
            <a:off x="152409" y="115260"/>
            <a:ext cx="8837910" cy="748596"/>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200" b="1" dirty="0">
                <a:solidFill>
                  <a:schemeClr val="lt1"/>
                </a:solidFill>
                <a:latin typeface="UVN Chim Bien Nang" panose="0209080305050A020404" pitchFamily="18" charset="0"/>
                <a:ea typeface="Kozuka Gothic Pr6N H" panose="020B0800000000000000" pitchFamily="34" charset="-128"/>
              </a:rPr>
              <a:t>Câu hỏi 2: Kể tên một số loại nhiên liệu hóa thạch và những tác động tiêu cực của các nhiên liệu này đến môi trường?</a:t>
            </a:r>
            <a:endParaRPr lang="en-US" sz="2200" b="1" dirty="0">
              <a:solidFill>
                <a:schemeClr val="lt1"/>
              </a:solidFill>
              <a:latin typeface="UVN Chim Bien Nang" panose="0209080305050A020404" pitchFamily="18" charset="0"/>
              <a:ea typeface="Kozuka Gothic Pr6N H" panose="020B0800000000000000" pitchFamily="34" charset="-128"/>
            </a:endParaRPr>
          </a:p>
        </p:txBody>
      </p:sp>
      <p:sp>
        <p:nvSpPr>
          <p:cNvPr id="4" name="Rectangle: Rounded Corners 3" descr="n106 zalo Ta Nham">
            <a:extLst>
              <a:ext uri="{FF2B5EF4-FFF2-40B4-BE49-F238E27FC236}">
                <a16:creationId xmlns:a16="http://schemas.microsoft.com/office/drawing/2014/main" id="{D58C11FA-7C3E-17BF-0828-5FCE47CC94B1}"/>
              </a:ext>
            </a:extLst>
          </p:cNvPr>
          <p:cNvSpPr/>
          <p:nvPr/>
        </p:nvSpPr>
        <p:spPr>
          <a:xfrm>
            <a:off x="152409" y="946083"/>
            <a:ext cx="2214274" cy="560936"/>
          </a:xfrm>
          <a:prstGeom prst="roundRect">
            <a:avLst/>
          </a:prstGeom>
          <a:solidFill>
            <a:srgbClr val="11120A"/>
          </a:solidFill>
          <a:ln>
            <a:solidFill>
              <a:srgbClr val="1112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Merriweather" panose="00000500000000000000" pitchFamily="2" charset="-93"/>
              </a:rPr>
              <a:t>Khí</a:t>
            </a:r>
            <a:r>
              <a:rPr lang="en-US" sz="2400" b="1" dirty="0">
                <a:solidFill>
                  <a:schemeClr val="bg1"/>
                </a:solidFill>
                <a:latin typeface="Merriweather" panose="00000500000000000000" pitchFamily="2" charset="-93"/>
              </a:rPr>
              <a:t> </a:t>
            </a:r>
            <a:r>
              <a:rPr lang="en-US" sz="2400" b="1" dirty="0" err="1">
                <a:solidFill>
                  <a:schemeClr val="bg1"/>
                </a:solidFill>
                <a:latin typeface="Merriweather" panose="00000500000000000000" pitchFamily="2" charset="-93"/>
              </a:rPr>
              <a:t>tự</a:t>
            </a:r>
            <a:r>
              <a:rPr lang="en-US" sz="2400" b="1" dirty="0">
                <a:solidFill>
                  <a:schemeClr val="bg1"/>
                </a:solidFill>
                <a:latin typeface="Merriweather" panose="00000500000000000000" pitchFamily="2" charset="-93"/>
              </a:rPr>
              <a:t> </a:t>
            </a:r>
            <a:r>
              <a:rPr lang="en-US" sz="2400" b="1" dirty="0" err="1">
                <a:solidFill>
                  <a:schemeClr val="bg1"/>
                </a:solidFill>
                <a:latin typeface="Merriweather" panose="00000500000000000000" pitchFamily="2" charset="-93"/>
              </a:rPr>
              <a:t>nhiên</a:t>
            </a:r>
            <a:endParaRPr lang="en-US" sz="2400" b="1" dirty="0">
              <a:solidFill>
                <a:schemeClr val="bg1"/>
              </a:solidFill>
              <a:latin typeface="Merriweather" panose="00000500000000000000" pitchFamily="2" charset="-93"/>
            </a:endParaRPr>
          </a:p>
        </p:txBody>
      </p:sp>
      <p:pic>
        <p:nvPicPr>
          <p:cNvPr id="5" name="Picture 4" descr="n106 zalo Ta Nham">
            <a:extLst>
              <a:ext uri="{FF2B5EF4-FFF2-40B4-BE49-F238E27FC236}">
                <a16:creationId xmlns:a16="http://schemas.microsoft.com/office/drawing/2014/main" id="{131D67BD-34CF-DCB1-65BD-5C647971FC8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9" y="1629916"/>
            <a:ext cx="2670304" cy="1581583"/>
          </a:xfrm>
          <a:prstGeom prst="rect">
            <a:avLst/>
          </a:prstGeom>
          <a:noFill/>
          <a:ln>
            <a:noFill/>
          </a:ln>
        </p:spPr>
      </p:pic>
      <p:pic>
        <p:nvPicPr>
          <p:cNvPr id="9" name="Picture 8" descr="n106 zalo Ta Nham">
            <a:extLst>
              <a:ext uri="{FF2B5EF4-FFF2-40B4-BE49-F238E27FC236}">
                <a16:creationId xmlns:a16="http://schemas.microsoft.com/office/drawing/2014/main" id="{9F08E2C2-D9C4-04EC-9907-7197C89868A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9" y="3334396"/>
            <a:ext cx="2670303" cy="1702429"/>
          </a:xfrm>
          <a:prstGeom prst="rect">
            <a:avLst/>
          </a:prstGeom>
          <a:noFill/>
          <a:ln>
            <a:noFill/>
          </a:ln>
        </p:spPr>
      </p:pic>
      <p:sp>
        <p:nvSpPr>
          <p:cNvPr id="13" name="TextBox 12" descr="n106 zalo Ta Nham">
            <a:extLst>
              <a:ext uri="{FF2B5EF4-FFF2-40B4-BE49-F238E27FC236}">
                <a16:creationId xmlns:a16="http://schemas.microsoft.com/office/drawing/2014/main" id="{FC9BBA9D-5499-F52A-DC13-B09C68D69B93}"/>
              </a:ext>
            </a:extLst>
          </p:cNvPr>
          <p:cNvSpPr txBox="1"/>
          <p:nvPr/>
        </p:nvSpPr>
        <p:spPr>
          <a:xfrm>
            <a:off x="2973788" y="1629916"/>
            <a:ext cx="6016531" cy="3464218"/>
          </a:xfrm>
          <a:prstGeom prst="rect">
            <a:avLst/>
          </a:prstGeom>
          <a:noFill/>
        </p:spPr>
        <p:txBody>
          <a:bodyPr wrap="square">
            <a:spAutoFit/>
          </a:bodyPr>
          <a:lstStyle/>
          <a:p>
            <a:pPr algn="just">
              <a:lnSpc>
                <a:spcPct val="115000"/>
              </a:lnSpc>
            </a:pP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Chứa</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nhiều</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khí</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methan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xuất</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hiện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trong</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mỏ</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than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và</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dầu</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mỏ</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được</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sử</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dụng</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để</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sản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xuất</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nhiệt</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và</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điện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a:t>
            </a:r>
            <a:endParaRPr lang="vi-VN" sz="2400" dirty="0">
              <a:solidFill>
                <a:schemeClr val="bg2">
                  <a:lumMod val="90000"/>
                  <a:lumOff val="10000"/>
                </a:schemeClr>
              </a:solidFill>
              <a:effectLst/>
              <a:latin typeface="Merriweather" panose="00000500000000000000" pitchFamily="2" charset="-93"/>
              <a:ea typeface="Times New Roman" panose="02020603050405020304" pitchFamily="18" charset="0"/>
            </a:endParaRPr>
          </a:p>
          <a:p>
            <a:pPr algn="just">
              <a:lnSpc>
                <a:spcPct val="115000"/>
              </a:lnSpc>
            </a:pPr>
            <a:r>
              <a:rPr lang="fr-FR" sz="2400" i="1" dirty="0">
                <a:solidFill>
                  <a:schemeClr val="bg2">
                    <a:lumMod val="90000"/>
                    <a:lumOff val="10000"/>
                  </a:schemeClr>
                </a:solidFill>
                <a:latin typeface="Merriweather" panose="00000500000000000000" pitchFamily="2" charset="-93"/>
                <a:ea typeface="Times New Roman" panose="02020603050405020304" pitchFamily="18" charset="0"/>
              </a:rPr>
              <a:t>-</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Khí</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đốt</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tự</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nhiên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sạch</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hơn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than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và</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dầu</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với</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lượng</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khí</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SO</a:t>
            </a:r>
            <a:r>
              <a:rPr lang="fr-FR" sz="2400" i="1" baseline="-25000" dirty="0">
                <a:solidFill>
                  <a:schemeClr val="bg2">
                    <a:lumMod val="90000"/>
                    <a:lumOff val="10000"/>
                  </a:schemeClr>
                </a:solidFill>
                <a:effectLst/>
                <a:latin typeface="Merriweather" panose="00000500000000000000" pitchFamily="2" charset="-93"/>
                <a:ea typeface="Times New Roman" panose="02020603050405020304" pitchFamily="18" charset="0"/>
              </a:rPr>
              <a:t>2</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và</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khí</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thải</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NO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ít</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hại</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hơn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Loại</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khí</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này</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thải</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ít</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CO</a:t>
            </a:r>
            <a:r>
              <a:rPr lang="fr-FR" sz="2400" i="1" baseline="-25000" dirty="0">
                <a:solidFill>
                  <a:schemeClr val="bg2">
                    <a:lumMod val="90000"/>
                    <a:lumOff val="10000"/>
                  </a:schemeClr>
                </a:solidFill>
                <a:effectLst/>
                <a:latin typeface="Merriweather" panose="00000500000000000000" pitchFamily="2" charset="-93"/>
                <a:ea typeface="Times New Roman" panose="02020603050405020304" pitchFamily="18" charset="0"/>
              </a:rPr>
              <a:t>2</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hơn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nhưng</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nó</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vẫn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đóng</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góp</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vào</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quá</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trình</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thải</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ra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lượng</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khí</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gây</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hiệu</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ứng</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nhà</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kính</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a:t>
            </a:r>
            <a:endParaRPr lang="vi-VN" sz="2400" dirty="0">
              <a:solidFill>
                <a:schemeClr val="bg2">
                  <a:lumMod val="90000"/>
                  <a:lumOff val="10000"/>
                </a:schemeClr>
              </a:solidFill>
              <a:effectLst/>
              <a:latin typeface="Merriweather" panose="00000500000000000000" pitchFamily="2" charset="-93"/>
              <a:ea typeface="Times New Roman" panose="02020603050405020304" pitchFamily="18" charset="0"/>
            </a:endParaRPr>
          </a:p>
        </p:txBody>
      </p:sp>
    </p:spTree>
    <p:extLst>
      <p:ext uri="{BB962C8B-B14F-4D97-AF65-F5344CB8AC3E}">
        <p14:creationId xmlns:p14="http://schemas.microsoft.com/office/powerpoint/2010/main" val="14430470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3">
                                            <p:txEl>
                                              <p:pRg st="0" end="0"/>
                                            </p:txEl>
                                          </p:spTgt>
                                        </p:tgtEl>
                                        <p:attrNameLst>
                                          <p:attrName>style.visibility</p:attrName>
                                        </p:attrNameLst>
                                      </p:cBhvr>
                                      <p:to>
                                        <p:strVal val="visible"/>
                                      </p:to>
                                    </p:set>
                                    <p:animEffect transition="in" filter="fade">
                                      <p:cBhvr>
                                        <p:cTn id="16" dur="1000"/>
                                        <p:tgtEl>
                                          <p:spTgt spid="13">
                                            <p:txEl>
                                              <p:pRg st="0" end="0"/>
                                            </p:txEl>
                                          </p:spTgt>
                                        </p:tgtEl>
                                      </p:cBhvr>
                                    </p:animEffect>
                                    <p:anim calcmode="lin" valueType="num">
                                      <p:cBhvr>
                                        <p:cTn id="17"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3">
                                            <p:txEl>
                                              <p:pRg st="1" end="1"/>
                                            </p:txEl>
                                          </p:spTgt>
                                        </p:tgtEl>
                                        <p:attrNameLst>
                                          <p:attrName>style.visibility</p:attrName>
                                        </p:attrNameLst>
                                      </p:cBhvr>
                                      <p:to>
                                        <p:strVal val="visible"/>
                                      </p:to>
                                    </p:set>
                                    <p:animEffect transition="in" filter="fade">
                                      <p:cBhvr>
                                        <p:cTn id="23" dur="1000"/>
                                        <p:tgtEl>
                                          <p:spTgt spid="13">
                                            <p:txEl>
                                              <p:pRg st="1" end="1"/>
                                            </p:txEl>
                                          </p:spTgt>
                                        </p:tgtEl>
                                      </p:cBhvr>
                                    </p:animEffect>
                                    <p:anim calcmode="lin" valueType="num">
                                      <p:cBhvr>
                                        <p:cTn id="2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88"/>
        <p:cNvGrpSpPr/>
        <p:nvPr/>
      </p:nvGrpSpPr>
      <p:grpSpPr>
        <a:xfrm>
          <a:off x="0" y="0"/>
          <a:ext cx="0" cy="0"/>
          <a:chOff x="0" y="0"/>
          <a:chExt cx="0" cy="0"/>
        </a:xfrm>
      </p:grpSpPr>
      <p:sp>
        <p:nvSpPr>
          <p:cNvPr id="11" name="Google Shape;117;p21" descr="n106 zalo Ta Nham">
            <a:extLst>
              <a:ext uri="{FF2B5EF4-FFF2-40B4-BE49-F238E27FC236}">
                <a16:creationId xmlns:a16="http://schemas.microsoft.com/office/drawing/2014/main" id="{B0D89F52-2E47-40B1-B6A3-97DAB80C7ACD}"/>
              </a:ext>
            </a:extLst>
          </p:cNvPr>
          <p:cNvSpPr txBox="1">
            <a:spLocks/>
          </p:cNvSpPr>
          <p:nvPr/>
        </p:nvSpPr>
        <p:spPr>
          <a:xfrm>
            <a:off x="99892" y="122945"/>
            <a:ext cx="8951900" cy="741728"/>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400" b="1" dirty="0">
                <a:solidFill>
                  <a:schemeClr val="bg1"/>
                </a:solidFill>
                <a:latin typeface="UVN Chim Bien Nang" panose="0209080305050A020404" pitchFamily="18" charset="0"/>
                <a:ea typeface="Kozuka Gothic Pr6N H" panose="020B0800000000000000" pitchFamily="34" charset="-128"/>
              </a:rPr>
              <a:t>Câu hỏi 3: Việc khai thác nhiên liệu hóa thạch gây ra những ảnh hưởng tiêu cực như thế nào đến môi trường?</a:t>
            </a:r>
            <a:endParaRPr lang="en-US" sz="2400" b="1" dirty="0">
              <a:solidFill>
                <a:schemeClr val="bg1"/>
              </a:solidFill>
              <a:latin typeface="UVN Chim Bien Nang" panose="0209080305050A020404" pitchFamily="18" charset="0"/>
              <a:ea typeface="Kozuka Gothic Pr6N H" panose="020B0800000000000000" pitchFamily="34" charset="-128"/>
            </a:endParaRPr>
          </a:p>
        </p:txBody>
      </p:sp>
      <p:pic>
        <p:nvPicPr>
          <p:cNvPr id="2" name="Picture 1" descr="n106 zalo Ta Nham">
            <a:extLst>
              <a:ext uri="{FF2B5EF4-FFF2-40B4-BE49-F238E27FC236}">
                <a16:creationId xmlns:a16="http://schemas.microsoft.com/office/drawing/2014/main" id="{F582E2B2-039A-6A3C-25DA-1F165E4A10D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8533" y="1052352"/>
            <a:ext cx="3070600" cy="20531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descr="n106 zalo Ta Nham">
            <a:extLst>
              <a:ext uri="{FF2B5EF4-FFF2-40B4-BE49-F238E27FC236}">
                <a16:creationId xmlns:a16="http://schemas.microsoft.com/office/drawing/2014/main" id="{40CA5F9C-DEB8-486C-8705-A50CD7F5E23A}"/>
              </a:ext>
            </a:extLst>
          </p:cNvPr>
          <p:cNvSpPr txBox="1"/>
          <p:nvPr/>
        </p:nvSpPr>
        <p:spPr>
          <a:xfrm>
            <a:off x="230522" y="3205456"/>
            <a:ext cx="4087905" cy="1938992"/>
          </a:xfrm>
          <a:prstGeom prst="rect">
            <a:avLst/>
          </a:prstGeom>
          <a:noFill/>
        </p:spPr>
        <p:txBody>
          <a:bodyPr wrap="square">
            <a:spAutoFit/>
          </a:bodyPr>
          <a:lstStyle/>
          <a:p>
            <a:pPr algn="just"/>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Các</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phương</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pháp</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khai</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thác</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than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đặc</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biệt</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là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khai</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thác</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lộ</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thiên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và</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vận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chuyển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than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tạo</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ra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lượng</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bụi</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lớn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phát</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tán</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trong</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môi</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trường</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a:t>
            </a:r>
            <a:endParaRPr lang="vi-VN" sz="2400" dirty="0">
              <a:solidFill>
                <a:schemeClr val="bg2">
                  <a:lumMod val="90000"/>
                  <a:lumOff val="10000"/>
                </a:schemeClr>
              </a:solidFill>
              <a:latin typeface="Merriweather" panose="00000500000000000000" pitchFamily="2" charset="-93"/>
            </a:endParaRPr>
          </a:p>
        </p:txBody>
      </p:sp>
      <p:pic>
        <p:nvPicPr>
          <p:cNvPr id="6" name="Picture 5" descr="n106 zalo Ta Nham">
            <a:extLst>
              <a:ext uri="{FF2B5EF4-FFF2-40B4-BE49-F238E27FC236}">
                <a16:creationId xmlns:a16="http://schemas.microsoft.com/office/drawing/2014/main" id="{7C4290B1-B9C6-72E1-A5B6-88FF64D0926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34869" y="1080769"/>
            <a:ext cx="3070600" cy="20274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Box 7" descr="n106 zalo Ta Nham">
            <a:extLst>
              <a:ext uri="{FF2B5EF4-FFF2-40B4-BE49-F238E27FC236}">
                <a16:creationId xmlns:a16="http://schemas.microsoft.com/office/drawing/2014/main" id="{501B5391-5CA8-070F-C2C0-A2D1182CF6CE}"/>
              </a:ext>
            </a:extLst>
          </p:cNvPr>
          <p:cNvSpPr txBox="1"/>
          <p:nvPr/>
        </p:nvSpPr>
        <p:spPr>
          <a:xfrm>
            <a:off x="4626216" y="3450895"/>
            <a:ext cx="4087905" cy="1569660"/>
          </a:xfrm>
          <a:prstGeom prst="rect">
            <a:avLst/>
          </a:prstGeom>
          <a:noFill/>
        </p:spPr>
        <p:txBody>
          <a:bodyPr wrap="square">
            <a:spAutoFit/>
          </a:bodyPr>
          <a:lstStyle/>
          <a:p>
            <a:pPr algn="just"/>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Các</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hoạt</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động</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khai</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thác</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dầu</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khí</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ngoài</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khơi</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cũng</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là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hiểm</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họa</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đối</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với</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sinh</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vật</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thủy</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i="1" dirty="0" err="1">
                <a:solidFill>
                  <a:schemeClr val="bg2">
                    <a:lumMod val="90000"/>
                    <a:lumOff val="10000"/>
                  </a:schemeClr>
                </a:solidFill>
                <a:effectLst/>
                <a:latin typeface="Merriweather" panose="00000500000000000000" pitchFamily="2" charset="-93"/>
                <a:ea typeface="Times New Roman" panose="02020603050405020304" pitchFamily="18" charset="0"/>
              </a:rPr>
              <a:t>sinh</a:t>
            </a:r>
            <a:r>
              <a:rPr lang="fr-FR" sz="2400" i="1" dirty="0">
                <a:solidFill>
                  <a:schemeClr val="bg2">
                    <a:lumMod val="90000"/>
                    <a:lumOff val="10000"/>
                  </a:schemeClr>
                </a:solidFill>
                <a:effectLst/>
                <a:latin typeface="Merriweather" panose="00000500000000000000" pitchFamily="2" charset="-93"/>
                <a:ea typeface="Times New Roman" panose="02020603050405020304" pitchFamily="18" charset="0"/>
              </a:rPr>
              <a:t>.</a:t>
            </a:r>
            <a:endParaRPr lang="vi-VN" sz="2400" i="1" dirty="0">
              <a:solidFill>
                <a:schemeClr val="bg2">
                  <a:lumMod val="90000"/>
                  <a:lumOff val="10000"/>
                </a:schemeClr>
              </a:solidFill>
              <a:latin typeface="Merriweather" panose="00000500000000000000" pitchFamily="2" charset="-93"/>
            </a:endParaRPr>
          </a:p>
        </p:txBody>
      </p:sp>
    </p:spTree>
    <p:extLst>
      <p:ext uri="{BB962C8B-B14F-4D97-AF65-F5344CB8AC3E}">
        <p14:creationId xmlns:p14="http://schemas.microsoft.com/office/powerpoint/2010/main" val="36451398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par>
                          <p:cTn id="19" fill="hold">
                            <p:stCondLst>
                              <p:cond delay="500"/>
                            </p:stCondLst>
                            <p:childTnLst>
                              <p:par>
                                <p:cTn id="20" presetID="42" presetClass="entr" presetSubtype="0"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9" name="Picture 8" descr="n106 zalo Ta Nham">
            <a:extLst>
              <a:ext uri="{FF2B5EF4-FFF2-40B4-BE49-F238E27FC236}">
                <a16:creationId xmlns:a16="http://schemas.microsoft.com/office/drawing/2014/main" id="{C2B5328D-A47B-807F-8DFD-314D95FA535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5109" y="1139291"/>
            <a:ext cx="3070600" cy="20822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descr="n106 zalo Ta Nham">
            <a:extLst>
              <a:ext uri="{FF2B5EF4-FFF2-40B4-BE49-F238E27FC236}">
                <a16:creationId xmlns:a16="http://schemas.microsoft.com/office/drawing/2014/main" id="{0361ACB6-3247-00C3-38DE-492390CAB8C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98293" y="1113396"/>
            <a:ext cx="3070600" cy="20824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Google Shape;117;p21" descr="n106 zalo Ta Nham">
            <a:extLst>
              <a:ext uri="{FF2B5EF4-FFF2-40B4-BE49-F238E27FC236}">
                <a16:creationId xmlns:a16="http://schemas.microsoft.com/office/drawing/2014/main" id="{B0D89F52-2E47-40B1-B6A3-97DAB80C7ACD}"/>
              </a:ext>
            </a:extLst>
          </p:cNvPr>
          <p:cNvSpPr txBox="1">
            <a:spLocks/>
          </p:cNvSpPr>
          <p:nvPr/>
        </p:nvSpPr>
        <p:spPr>
          <a:xfrm>
            <a:off x="99892" y="122945"/>
            <a:ext cx="8951900" cy="741728"/>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400" b="1" dirty="0">
                <a:solidFill>
                  <a:schemeClr val="bg1"/>
                </a:solidFill>
                <a:latin typeface="UVN Chim Bien Nang" panose="0209080305050A020404" pitchFamily="18" charset="0"/>
                <a:ea typeface="Kozuka Gothic Pr6N H" panose="020B0800000000000000" pitchFamily="34" charset="-128"/>
              </a:rPr>
              <a:t>Câu hỏi 3: Việc khai thác nhiên liệu hóa thạch gây ra những ảnh hưởng tiêu cực như thế nào đến môi trường?</a:t>
            </a:r>
            <a:endParaRPr lang="en-US" sz="2400" b="1" dirty="0">
              <a:solidFill>
                <a:schemeClr val="bg1"/>
              </a:solidFill>
              <a:latin typeface="UVN Chim Bien Nang" panose="0209080305050A020404" pitchFamily="18" charset="0"/>
              <a:ea typeface="Kozuka Gothic Pr6N H" panose="020B0800000000000000" pitchFamily="34" charset="-128"/>
            </a:endParaRPr>
          </a:p>
        </p:txBody>
      </p:sp>
      <p:sp>
        <p:nvSpPr>
          <p:cNvPr id="14" name="TextBox 13" descr="n106 zalo Ta Nham">
            <a:extLst>
              <a:ext uri="{FF2B5EF4-FFF2-40B4-BE49-F238E27FC236}">
                <a16:creationId xmlns:a16="http://schemas.microsoft.com/office/drawing/2014/main" id="{3F06D0C0-B1F0-88CC-F57C-4AA5A4A349EB}"/>
              </a:ext>
            </a:extLst>
          </p:cNvPr>
          <p:cNvSpPr txBox="1"/>
          <p:nvPr/>
        </p:nvSpPr>
        <p:spPr>
          <a:xfrm>
            <a:off x="1275108" y="3714053"/>
            <a:ext cx="6593785" cy="1200329"/>
          </a:xfrm>
          <a:prstGeom prst="rect">
            <a:avLst/>
          </a:prstGeom>
          <a:noFill/>
        </p:spPr>
        <p:txBody>
          <a:bodyPr wrap="square">
            <a:spAutoFit/>
          </a:bodyPr>
          <a:lstStyle/>
          <a:p>
            <a:pPr algn="just"/>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Các</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nhà</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máy</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lọc</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dầu</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cũng</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có</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nhứng</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tác</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động</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tiêu</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cực</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đến</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môi</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err="1">
                <a:solidFill>
                  <a:schemeClr val="bg2">
                    <a:lumMod val="90000"/>
                    <a:lumOff val="10000"/>
                  </a:schemeClr>
                </a:solidFill>
                <a:effectLst/>
                <a:latin typeface="Merriweather" panose="00000500000000000000" pitchFamily="2" charset="-93"/>
                <a:ea typeface="Times New Roman" panose="02020603050405020304" pitchFamily="18" charset="0"/>
              </a:rPr>
              <a:t>trường</a:t>
            </a:r>
            <a:r>
              <a:rPr lang="fr-FR" sz="2400">
                <a:solidFill>
                  <a:schemeClr val="bg2">
                    <a:lumMod val="90000"/>
                    <a:lumOff val="10000"/>
                  </a:schemeClr>
                </a:solidFill>
                <a:effectLst/>
                <a:latin typeface="Merriweather" panose="00000500000000000000" pitchFamily="2" charset="-93"/>
                <a:ea typeface="Times New Roman" panose="02020603050405020304" pitchFamily="18" charset="0"/>
              </a:rPr>
              <a:t> như </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ô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nhiễm</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nước</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và</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không</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khí</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a:t>
            </a:r>
            <a:endParaRPr lang="vi-VN" sz="2400" dirty="0">
              <a:solidFill>
                <a:schemeClr val="bg2">
                  <a:lumMod val="90000"/>
                  <a:lumOff val="10000"/>
                </a:schemeClr>
              </a:solidFill>
              <a:latin typeface="Merriweather" panose="00000500000000000000" pitchFamily="2" charset="-93"/>
            </a:endParaRPr>
          </a:p>
        </p:txBody>
      </p:sp>
    </p:spTree>
    <p:extLst>
      <p:ext uri="{BB962C8B-B14F-4D97-AF65-F5344CB8AC3E}">
        <p14:creationId xmlns:p14="http://schemas.microsoft.com/office/powerpoint/2010/main" val="26553907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anim calcmode="lin" valueType="num">
                                      <p:cBhvr>
                                        <p:cTn id="16" dur="1000" fill="hold"/>
                                        <p:tgtEl>
                                          <p:spTgt spid="14"/>
                                        </p:tgtEl>
                                        <p:attrNameLst>
                                          <p:attrName>ppt_x</p:attrName>
                                        </p:attrNameLst>
                                      </p:cBhvr>
                                      <p:tavLst>
                                        <p:tav tm="0">
                                          <p:val>
                                            <p:strVal val="#ppt_x"/>
                                          </p:val>
                                        </p:tav>
                                        <p:tav tm="100000">
                                          <p:val>
                                            <p:strVal val="#ppt_x"/>
                                          </p:val>
                                        </p:tav>
                                      </p:tavLst>
                                    </p:anim>
                                    <p:anim calcmode="lin" valueType="num">
                                      <p:cBhvr>
                                        <p:cTn id="1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Shape 124"/>
        <p:cNvGrpSpPr/>
        <p:nvPr/>
      </p:nvGrpSpPr>
      <p:grpSpPr>
        <a:xfrm>
          <a:off x="0" y="0"/>
          <a:ext cx="0" cy="0"/>
          <a:chOff x="0" y="0"/>
          <a:chExt cx="0" cy="0"/>
        </a:xfrm>
      </p:grpSpPr>
      <p:sp>
        <p:nvSpPr>
          <p:cNvPr id="126" name="Google Shape;126;p22"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FFFFFF"/>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17</a:t>
            </a:fld>
            <a:endParaRPr kumimoji="0" sz="1300" b="0" i="0" u="none" strike="noStrike" kern="0" cap="none" spc="0" normalizeH="0" baseline="0" noProof="0">
              <a:ln>
                <a:noFill/>
              </a:ln>
              <a:solidFill>
                <a:srgbClr val="FFFFFF"/>
              </a:solidFill>
              <a:effectLst/>
              <a:uLnTx/>
              <a:uFillTx/>
              <a:latin typeface="Kalam"/>
              <a:cs typeface="Kalam"/>
              <a:sym typeface="Kalam"/>
            </a:endParaRPr>
          </a:p>
        </p:txBody>
      </p:sp>
      <p:sp>
        <p:nvSpPr>
          <p:cNvPr id="2" name="TextBox 1" descr="n106 zalo Ta Nham">
            <a:extLst>
              <a:ext uri="{FF2B5EF4-FFF2-40B4-BE49-F238E27FC236}">
                <a16:creationId xmlns:a16="http://schemas.microsoft.com/office/drawing/2014/main" id="{078870D2-8F54-4A75-AC24-FE3AA568C842}"/>
              </a:ext>
            </a:extLst>
          </p:cNvPr>
          <p:cNvSpPr txBox="1"/>
          <p:nvPr/>
        </p:nvSpPr>
        <p:spPr>
          <a:xfrm>
            <a:off x="5036457" y="1038107"/>
            <a:ext cx="4003865" cy="3785652"/>
          </a:xfrm>
          <a:prstGeom prst="rect">
            <a:avLst/>
          </a:prstGeom>
          <a:noFill/>
        </p:spPr>
        <p:txBody>
          <a:bodyPr wrap="square" rtlCol="0">
            <a:spAutoFit/>
          </a:bodyPr>
          <a:lstStyle/>
          <a:p>
            <a:pPr algn="just"/>
            <a:r>
              <a:rPr lang="vi-VN" sz="2400" dirty="0">
                <a:solidFill>
                  <a:schemeClr val="bg2">
                    <a:lumMod val="90000"/>
                    <a:lumOff val="10000"/>
                  </a:schemeClr>
                </a:solidFill>
              </a:rPr>
              <a:t>Mưa axit là hiện tượng mưa mà trong nước mưa có độ pH dưới 5,6, được tạo ra bởi lượng khí thải lưu huỳnh đioxit (SO</a:t>
            </a:r>
            <a:r>
              <a:rPr lang="vi-VN" sz="2400" baseline="-25000" dirty="0">
                <a:solidFill>
                  <a:schemeClr val="bg2">
                    <a:lumMod val="90000"/>
                    <a:lumOff val="10000"/>
                  </a:schemeClr>
                </a:solidFill>
              </a:rPr>
              <a:t>2</a:t>
            </a:r>
            <a:r>
              <a:rPr lang="vi-VN" sz="2400" dirty="0">
                <a:solidFill>
                  <a:schemeClr val="bg2">
                    <a:lumMod val="90000"/>
                    <a:lumOff val="10000"/>
                  </a:schemeClr>
                </a:solidFill>
              </a:rPr>
              <a:t>) và oxit nitơ (N</a:t>
            </a:r>
            <a:r>
              <a:rPr lang="vi-VN" sz="2400" baseline="-25000" dirty="0">
                <a:solidFill>
                  <a:schemeClr val="bg2">
                    <a:lumMod val="90000"/>
                    <a:lumOff val="10000"/>
                  </a:schemeClr>
                </a:solidFill>
              </a:rPr>
              <a:t>x</a:t>
            </a:r>
            <a:r>
              <a:rPr lang="vi-VN" sz="2400" dirty="0">
                <a:solidFill>
                  <a:schemeClr val="bg2">
                    <a:lumMod val="90000"/>
                    <a:lumOff val="10000"/>
                  </a:schemeClr>
                </a:solidFill>
              </a:rPr>
              <a:t>O</a:t>
            </a:r>
            <a:r>
              <a:rPr lang="vi-VN" sz="2400" baseline="-25000" dirty="0">
                <a:solidFill>
                  <a:schemeClr val="bg2">
                    <a:lumMod val="90000"/>
                    <a:lumOff val="10000"/>
                  </a:schemeClr>
                </a:solidFill>
              </a:rPr>
              <a:t>y</a:t>
            </a:r>
            <a:r>
              <a:rPr lang="vi-VN" sz="2400" dirty="0">
                <a:solidFill>
                  <a:schemeClr val="bg2">
                    <a:lumMod val="90000"/>
                    <a:lumOff val="10000"/>
                  </a:schemeClr>
                </a:solidFill>
              </a:rPr>
              <a:t>) từ các quá trình phát triển sản xuất con người tiêu thụ nhiều than đá, dầu mỏ và các nhiên liệu tự nhiên khác.</a:t>
            </a:r>
          </a:p>
        </p:txBody>
      </p:sp>
      <p:sp>
        <p:nvSpPr>
          <p:cNvPr id="7" name="Google Shape;117;p21" descr="n106 zalo Ta Nham">
            <a:extLst>
              <a:ext uri="{FF2B5EF4-FFF2-40B4-BE49-F238E27FC236}">
                <a16:creationId xmlns:a16="http://schemas.microsoft.com/office/drawing/2014/main" id="{40EA37F3-786E-4766-8985-C437574D8369}"/>
              </a:ext>
            </a:extLst>
          </p:cNvPr>
          <p:cNvSpPr txBox="1">
            <a:spLocks/>
          </p:cNvSpPr>
          <p:nvPr/>
        </p:nvSpPr>
        <p:spPr>
          <a:xfrm>
            <a:off x="103678" y="42202"/>
            <a:ext cx="8936644" cy="736732"/>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400" b="1" dirty="0">
                <a:solidFill>
                  <a:schemeClr val="bg1"/>
                </a:solidFill>
                <a:latin typeface="UVN Chim Bien Nang" panose="0209080305050A020404" pitchFamily="18" charset="0"/>
                <a:ea typeface="Kozuka Gothic Pr6N H" panose="020B0800000000000000" pitchFamily="34" charset="-128"/>
              </a:rPr>
              <a:t>Câu hỏi 4: Thế nào là mưa acid ? Nguyên nhân dẫn đến hiện tượng mưa acid ?</a:t>
            </a:r>
            <a:endParaRPr lang="en-US" sz="2400" b="1" dirty="0">
              <a:solidFill>
                <a:schemeClr val="bg1"/>
              </a:solidFill>
              <a:latin typeface="UVN Chim Bien Nang" panose="0209080305050A020404" pitchFamily="18" charset="0"/>
              <a:ea typeface="Kozuka Gothic Pr6N H" panose="020B0800000000000000" pitchFamily="34" charset="-128"/>
            </a:endParaRPr>
          </a:p>
        </p:txBody>
      </p:sp>
      <p:pic>
        <p:nvPicPr>
          <p:cNvPr id="3" name="Picture 2" descr="n106 zalo Ta Nham">
            <a:extLst>
              <a:ext uri="{FF2B5EF4-FFF2-40B4-BE49-F238E27FC236}">
                <a16:creationId xmlns:a16="http://schemas.microsoft.com/office/drawing/2014/main" id="{7F94DA79-B3F6-9868-E6A4-0305E88FFD11}"/>
              </a:ext>
            </a:extLst>
          </p:cNvPr>
          <p:cNvPicPr>
            <a:picLocks noChangeAspect="1"/>
          </p:cNvPicPr>
          <p:nvPr/>
        </p:nvPicPr>
        <p:blipFill>
          <a:blip r:embed="rId3"/>
          <a:stretch>
            <a:fillRect/>
          </a:stretch>
        </p:blipFill>
        <p:spPr>
          <a:xfrm>
            <a:off x="103677" y="897981"/>
            <a:ext cx="4802919" cy="4065905"/>
          </a:xfrm>
          <a:prstGeom prst="rect">
            <a:avLst/>
          </a:prstGeom>
        </p:spPr>
      </p:pic>
    </p:spTree>
    <p:extLst>
      <p:ext uri="{BB962C8B-B14F-4D97-AF65-F5344CB8AC3E}">
        <p14:creationId xmlns:p14="http://schemas.microsoft.com/office/powerpoint/2010/main" val="10842822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6" name="Google Shape;126;p22"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FFFFFF"/>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18</a:t>
            </a:fld>
            <a:endParaRPr kumimoji="0" sz="1300" b="0" i="0" u="none" strike="noStrike" kern="0" cap="none" spc="0" normalizeH="0" baseline="0" noProof="0">
              <a:ln>
                <a:noFill/>
              </a:ln>
              <a:solidFill>
                <a:srgbClr val="FFFFFF"/>
              </a:solidFill>
              <a:effectLst/>
              <a:uLnTx/>
              <a:uFillTx/>
              <a:latin typeface="Kalam"/>
              <a:cs typeface="Kalam"/>
              <a:sym typeface="Kalam"/>
            </a:endParaRPr>
          </a:p>
        </p:txBody>
      </p:sp>
      <p:sp>
        <p:nvSpPr>
          <p:cNvPr id="7" name="Google Shape;117;p21" descr="n106 zalo Ta Nham">
            <a:extLst>
              <a:ext uri="{FF2B5EF4-FFF2-40B4-BE49-F238E27FC236}">
                <a16:creationId xmlns:a16="http://schemas.microsoft.com/office/drawing/2014/main" id="{40EA37F3-786E-4766-8985-C437574D8369}"/>
              </a:ext>
            </a:extLst>
          </p:cNvPr>
          <p:cNvSpPr txBox="1">
            <a:spLocks/>
          </p:cNvSpPr>
          <p:nvPr/>
        </p:nvSpPr>
        <p:spPr>
          <a:xfrm>
            <a:off x="103678" y="42202"/>
            <a:ext cx="8936644" cy="736732"/>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400" b="1" dirty="0">
                <a:solidFill>
                  <a:schemeClr val="bg1"/>
                </a:solidFill>
                <a:latin typeface="UVN Chim Bien Nang" panose="0209080305050A020404" pitchFamily="18" charset="0"/>
                <a:ea typeface="Kozuka Gothic Pr6N H" panose="020B0800000000000000" pitchFamily="34" charset="-128"/>
              </a:rPr>
              <a:t>Câu hỏi 4: Thế nào là mưa acid ? Nguyên nhân dẫn đến hiện tượng mưa acid ?</a:t>
            </a:r>
            <a:endParaRPr lang="en-US" sz="2400" b="1" dirty="0">
              <a:solidFill>
                <a:schemeClr val="bg1"/>
              </a:solidFill>
              <a:latin typeface="UVN Chim Bien Nang" panose="0209080305050A020404" pitchFamily="18" charset="0"/>
              <a:ea typeface="Kozuka Gothic Pr6N H" panose="020B0800000000000000" pitchFamily="34" charset="-128"/>
            </a:endParaRPr>
          </a:p>
        </p:txBody>
      </p:sp>
      <p:pic>
        <p:nvPicPr>
          <p:cNvPr id="4" name="Picture 3" descr="n106 zalo Ta Nham">
            <a:extLst>
              <a:ext uri="{FF2B5EF4-FFF2-40B4-BE49-F238E27FC236}">
                <a16:creationId xmlns:a16="http://schemas.microsoft.com/office/drawing/2014/main" id="{DE2BAB6D-AAF3-2CD3-F8E8-63A90546F92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4827" y="897981"/>
            <a:ext cx="4773978" cy="3851920"/>
          </a:xfrm>
          <a:prstGeom prst="rect">
            <a:avLst/>
          </a:prstGeom>
          <a:noFill/>
          <a:ln>
            <a:noFill/>
          </a:ln>
        </p:spPr>
      </p:pic>
      <p:sp>
        <p:nvSpPr>
          <p:cNvPr id="6" name="TextBox 5" descr="n106 zalo Ta Nham">
            <a:extLst>
              <a:ext uri="{FF2B5EF4-FFF2-40B4-BE49-F238E27FC236}">
                <a16:creationId xmlns:a16="http://schemas.microsoft.com/office/drawing/2014/main" id="{0E2DF803-D76E-F296-BD9F-BB481CE3F0A7}"/>
              </a:ext>
            </a:extLst>
          </p:cNvPr>
          <p:cNvSpPr txBox="1"/>
          <p:nvPr/>
        </p:nvSpPr>
        <p:spPr>
          <a:xfrm>
            <a:off x="4947536" y="871147"/>
            <a:ext cx="4092786" cy="3878754"/>
          </a:xfrm>
          <a:prstGeom prst="rect">
            <a:avLst/>
          </a:prstGeom>
          <a:noFill/>
        </p:spPr>
        <p:txBody>
          <a:bodyPr wrap="square">
            <a:spAutoFit/>
          </a:bodyPr>
          <a:lstStyle/>
          <a:p>
            <a:pPr algn="just">
              <a:lnSpc>
                <a:spcPct val="115000"/>
              </a:lnSpc>
            </a:pPr>
            <a:r>
              <a:rPr lang="fr-FR" sz="2400" dirty="0" err="1">
                <a:solidFill>
                  <a:schemeClr val="bg2">
                    <a:lumMod val="90000"/>
                    <a:lumOff val="10000"/>
                  </a:schemeClr>
                </a:solidFill>
                <a:effectLst/>
                <a:latin typeface="Arial (Headings)"/>
                <a:ea typeface="Times New Roman" panose="02020603050405020304" pitchFamily="18" charset="0"/>
              </a:rPr>
              <a:t>Các</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hoạt</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động</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của</a:t>
            </a:r>
            <a:r>
              <a:rPr lang="fr-FR" sz="2400" dirty="0">
                <a:solidFill>
                  <a:schemeClr val="bg2">
                    <a:lumMod val="90000"/>
                    <a:lumOff val="10000"/>
                  </a:schemeClr>
                </a:solidFill>
                <a:effectLst/>
                <a:latin typeface="Arial (Headings)"/>
                <a:ea typeface="Times New Roman" panose="02020603050405020304" pitchFamily="18" charset="0"/>
              </a:rPr>
              <a:t> con </a:t>
            </a:r>
            <a:r>
              <a:rPr lang="fr-FR" sz="2400" dirty="0" err="1">
                <a:solidFill>
                  <a:schemeClr val="bg2">
                    <a:lumMod val="90000"/>
                    <a:lumOff val="10000"/>
                  </a:schemeClr>
                </a:solidFill>
                <a:effectLst/>
                <a:latin typeface="Arial (Headings)"/>
                <a:ea typeface="Times New Roman" panose="02020603050405020304" pitchFamily="18" charset="0"/>
              </a:rPr>
              <a:t>người</a:t>
            </a:r>
            <a:r>
              <a:rPr lang="fr-FR" sz="2400" dirty="0">
                <a:solidFill>
                  <a:schemeClr val="bg2">
                    <a:lumMod val="90000"/>
                    <a:lumOff val="10000"/>
                  </a:schemeClr>
                </a:solidFill>
                <a:effectLst/>
                <a:latin typeface="Arial (Headings)"/>
                <a:ea typeface="Times New Roman" panose="02020603050405020304" pitchFamily="18" charset="0"/>
              </a:rPr>
              <a:t> là </a:t>
            </a:r>
            <a:r>
              <a:rPr lang="fr-FR" sz="2400" dirty="0" err="1">
                <a:solidFill>
                  <a:schemeClr val="bg2">
                    <a:lumMod val="90000"/>
                    <a:lumOff val="10000"/>
                  </a:schemeClr>
                </a:solidFill>
                <a:effectLst/>
                <a:latin typeface="Arial (Headings)"/>
                <a:ea typeface="Times New Roman" panose="02020603050405020304" pitchFamily="18" charset="0"/>
              </a:rPr>
              <a:t>nguyên</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nhân</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chính</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gây</a:t>
            </a:r>
            <a:r>
              <a:rPr lang="fr-FR" sz="2400" dirty="0">
                <a:solidFill>
                  <a:schemeClr val="bg2">
                    <a:lumMod val="90000"/>
                    <a:lumOff val="10000"/>
                  </a:schemeClr>
                </a:solidFill>
                <a:effectLst/>
                <a:latin typeface="Arial (Headings)"/>
                <a:ea typeface="Times New Roman" panose="02020603050405020304" pitchFamily="18" charset="0"/>
              </a:rPr>
              <a:t> ra </a:t>
            </a:r>
            <a:r>
              <a:rPr lang="fr-FR" sz="2400" dirty="0" err="1">
                <a:solidFill>
                  <a:schemeClr val="bg2">
                    <a:lumMod val="90000"/>
                    <a:lumOff val="10000"/>
                  </a:schemeClr>
                </a:solidFill>
                <a:effectLst/>
                <a:latin typeface="Arial (Headings)"/>
                <a:ea typeface="Times New Roman" panose="02020603050405020304" pitchFamily="18" charset="0"/>
              </a:rPr>
              <a:t>mưa</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axit</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Trong</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vài</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thập</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kỷ</a:t>
            </a:r>
            <a:r>
              <a:rPr lang="fr-FR" sz="2400" dirty="0">
                <a:solidFill>
                  <a:schemeClr val="bg2">
                    <a:lumMod val="90000"/>
                    <a:lumOff val="10000"/>
                  </a:schemeClr>
                </a:solidFill>
                <a:effectLst/>
                <a:latin typeface="Arial (Headings)"/>
                <a:ea typeface="Times New Roman" panose="02020603050405020304" pitchFamily="18" charset="0"/>
              </a:rPr>
              <a:t> qua, con </a:t>
            </a:r>
            <a:r>
              <a:rPr lang="fr-FR" sz="2400" dirty="0" err="1">
                <a:solidFill>
                  <a:schemeClr val="bg2">
                    <a:lumMod val="90000"/>
                    <a:lumOff val="10000"/>
                  </a:schemeClr>
                </a:solidFill>
                <a:effectLst/>
                <a:latin typeface="Arial (Headings)"/>
                <a:ea typeface="Times New Roman" panose="02020603050405020304" pitchFamily="18" charset="0"/>
              </a:rPr>
              <a:t>người</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đã</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thải</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rất</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nhiều</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chất</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hóa</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học</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khác</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nhau</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vào</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không</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khí</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và</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chúng</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đã</a:t>
            </a:r>
            <a:r>
              <a:rPr lang="vi-VN" sz="2400" dirty="0">
                <a:solidFill>
                  <a:schemeClr val="bg2">
                    <a:lumMod val="90000"/>
                    <a:lumOff val="10000"/>
                  </a:schemeClr>
                </a:solidFill>
                <a:effectLst/>
                <a:latin typeface="Arial (Headings)"/>
                <a:ea typeface="Times New Roman" panose="02020603050405020304" pitchFamily="18" charset="0"/>
              </a:rPr>
              <a:t> làm thay đổi </a:t>
            </a:r>
            <a:r>
              <a:rPr lang="fr-FR" sz="2400" dirty="0" err="1">
                <a:solidFill>
                  <a:schemeClr val="bg2">
                    <a:lumMod val="90000"/>
                    <a:lumOff val="10000"/>
                  </a:schemeClr>
                </a:solidFill>
                <a:effectLst/>
                <a:latin typeface="Arial (Headings)"/>
                <a:ea typeface="Times New Roman" panose="02020603050405020304" pitchFamily="18" charset="0"/>
              </a:rPr>
              <a:t>sự</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pha</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trộn</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của</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các</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chất</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khí</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trong</a:t>
            </a:r>
            <a:r>
              <a:rPr lang="vi-VN"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khí</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quyển</a:t>
            </a:r>
            <a:r>
              <a:rPr lang="fr-FR" sz="2400" dirty="0">
                <a:solidFill>
                  <a:schemeClr val="bg2">
                    <a:lumMod val="90000"/>
                    <a:lumOff val="10000"/>
                  </a:schemeClr>
                </a:solidFill>
                <a:effectLst/>
                <a:latin typeface="Arial (Headings)"/>
                <a:ea typeface="Times New Roman" panose="02020603050405020304" pitchFamily="18" charset="0"/>
              </a:rPr>
              <a:t>. </a:t>
            </a:r>
            <a:endParaRPr lang="vi-VN" sz="2400" dirty="0">
              <a:solidFill>
                <a:schemeClr val="bg2">
                  <a:lumMod val="90000"/>
                  <a:lumOff val="10000"/>
                </a:schemeClr>
              </a:solidFill>
              <a:effectLst/>
              <a:latin typeface="Arial (Headings)"/>
              <a:ea typeface="Times New Roman" panose="02020603050405020304" pitchFamily="18" charset="0"/>
            </a:endParaRPr>
          </a:p>
        </p:txBody>
      </p:sp>
    </p:spTree>
    <p:extLst>
      <p:ext uri="{BB962C8B-B14F-4D97-AF65-F5344CB8AC3E}">
        <p14:creationId xmlns:p14="http://schemas.microsoft.com/office/powerpoint/2010/main" val="31881913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par>
                                <p:cTn id="13" presetID="1" presetClass="exit" presetSubtype="0" fill="hold" grpId="1" nodeType="with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6" name="Google Shape;126;p22"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FFFFFF"/>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19</a:t>
            </a:fld>
            <a:endParaRPr kumimoji="0" sz="1300" b="0" i="0" u="none" strike="noStrike" kern="0" cap="none" spc="0" normalizeH="0" baseline="0" noProof="0">
              <a:ln>
                <a:noFill/>
              </a:ln>
              <a:solidFill>
                <a:srgbClr val="FFFFFF"/>
              </a:solidFill>
              <a:effectLst/>
              <a:uLnTx/>
              <a:uFillTx/>
              <a:latin typeface="Kalam"/>
              <a:cs typeface="Kalam"/>
              <a:sym typeface="Kalam"/>
            </a:endParaRPr>
          </a:p>
        </p:txBody>
      </p:sp>
      <p:sp>
        <p:nvSpPr>
          <p:cNvPr id="7" name="Google Shape;117;p21" descr="n106 zalo Ta Nham">
            <a:extLst>
              <a:ext uri="{FF2B5EF4-FFF2-40B4-BE49-F238E27FC236}">
                <a16:creationId xmlns:a16="http://schemas.microsoft.com/office/drawing/2014/main" id="{40EA37F3-786E-4766-8985-C437574D8369}"/>
              </a:ext>
            </a:extLst>
          </p:cNvPr>
          <p:cNvSpPr txBox="1">
            <a:spLocks/>
          </p:cNvSpPr>
          <p:nvPr/>
        </p:nvSpPr>
        <p:spPr>
          <a:xfrm>
            <a:off x="103678" y="42202"/>
            <a:ext cx="8936644" cy="736732"/>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400" b="1" dirty="0">
                <a:solidFill>
                  <a:schemeClr val="bg1"/>
                </a:solidFill>
                <a:latin typeface="UVN Chim Bien Nang" panose="0209080305050A020404" pitchFamily="18" charset="0"/>
                <a:ea typeface="Kozuka Gothic Pr6N H" panose="020B0800000000000000" pitchFamily="34" charset="-128"/>
              </a:rPr>
              <a:t>Câu hỏi 4: Thế nào là mưa acid ? Nguyên nhân dẫn đến hiện tượng mưa acid ?</a:t>
            </a:r>
            <a:endParaRPr lang="en-US" sz="2400" b="1" dirty="0">
              <a:solidFill>
                <a:schemeClr val="bg1"/>
              </a:solidFill>
              <a:latin typeface="UVN Chim Bien Nang" panose="0209080305050A020404" pitchFamily="18" charset="0"/>
              <a:ea typeface="Kozuka Gothic Pr6N H" panose="020B0800000000000000" pitchFamily="34" charset="-128"/>
            </a:endParaRPr>
          </a:p>
        </p:txBody>
      </p:sp>
      <p:pic>
        <p:nvPicPr>
          <p:cNvPr id="4" name="Picture 3" descr="n106 zalo Ta Nham">
            <a:extLst>
              <a:ext uri="{FF2B5EF4-FFF2-40B4-BE49-F238E27FC236}">
                <a16:creationId xmlns:a16="http://schemas.microsoft.com/office/drawing/2014/main" id="{DE2BAB6D-AAF3-2CD3-F8E8-63A90546F92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4827" y="897981"/>
            <a:ext cx="4773978" cy="3851920"/>
          </a:xfrm>
          <a:prstGeom prst="rect">
            <a:avLst/>
          </a:prstGeom>
          <a:noFill/>
          <a:ln>
            <a:noFill/>
          </a:ln>
        </p:spPr>
      </p:pic>
      <p:sp>
        <p:nvSpPr>
          <p:cNvPr id="2" name="TextBox 1" descr="n106 zalo Ta Nham">
            <a:extLst>
              <a:ext uri="{FF2B5EF4-FFF2-40B4-BE49-F238E27FC236}">
                <a16:creationId xmlns:a16="http://schemas.microsoft.com/office/drawing/2014/main" id="{6D54A478-198B-24C5-4E1B-97CA4B2F685E}"/>
              </a:ext>
            </a:extLst>
          </p:cNvPr>
          <p:cNvSpPr txBox="1"/>
          <p:nvPr/>
        </p:nvSpPr>
        <p:spPr>
          <a:xfrm>
            <a:off x="4898805" y="897981"/>
            <a:ext cx="4141516" cy="4154984"/>
          </a:xfrm>
          <a:prstGeom prst="rect">
            <a:avLst/>
          </a:prstGeom>
          <a:noFill/>
        </p:spPr>
        <p:txBody>
          <a:bodyPr wrap="square">
            <a:spAutoFit/>
          </a:bodyPr>
          <a:lstStyle/>
          <a:p>
            <a:pPr algn="just"/>
            <a:r>
              <a:rPr lang="fr-FR" sz="2400" dirty="0" err="1">
                <a:solidFill>
                  <a:schemeClr val="bg2">
                    <a:lumMod val="90000"/>
                    <a:lumOff val="10000"/>
                  </a:schemeClr>
                </a:solidFill>
                <a:effectLst/>
                <a:latin typeface="Arial (Headings)"/>
                <a:ea typeface="Times New Roman" panose="02020603050405020304" pitchFamily="18" charset="0"/>
              </a:rPr>
              <a:t>Các</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nhà</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máy</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điện</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giải</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phóng</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phần</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lớn</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lưu</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huỳnh</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điôxít</a:t>
            </a:r>
            <a:r>
              <a:rPr lang="fr-FR" sz="2400" dirty="0">
                <a:solidFill>
                  <a:schemeClr val="bg2">
                    <a:lumMod val="90000"/>
                    <a:lumOff val="10000"/>
                  </a:schemeClr>
                </a:solidFill>
                <a:effectLst/>
                <a:latin typeface="Arial (Headings)"/>
                <a:ea typeface="Times New Roman" panose="02020603050405020304" pitchFamily="18" charset="0"/>
              </a:rPr>
              <a:t> </a:t>
            </a:r>
            <a:r>
              <a:rPr lang="fr-FR" sz="2400" dirty="0" err="1">
                <a:solidFill>
                  <a:schemeClr val="bg2">
                    <a:lumMod val="90000"/>
                    <a:lumOff val="10000"/>
                  </a:schemeClr>
                </a:solidFill>
                <a:effectLst/>
                <a:latin typeface="Arial (Headings)"/>
                <a:ea typeface="Times New Roman" panose="02020603050405020304" pitchFamily="18" charset="0"/>
              </a:rPr>
              <a:t>và</a:t>
            </a:r>
            <a:r>
              <a:rPr lang="fr-FR" sz="2400" dirty="0">
                <a:solidFill>
                  <a:schemeClr val="bg2">
                    <a:lumMod val="90000"/>
                    <a:lumOff val="10000"/>
                  </a:schemeClr>
                </a:solidFill>
                <a:effectLst/>
                <a:latin typeface="Arial (Headings)"/>
                <a:ea typeface="Times New Roman" panose="02020603050405020304" pitchFamily="18" charset="0"/>
              </a:rPr>
              <a:t> </a:t>
            </a:r>
            <a:r>
              <a:rPr lang="vi-VN" sz="2400" dirty="0">
                <a:solidFill>
                  <a:schemeClr val="bg2">
                    <a:lumMod val="90000"/>
                    <a:lumOff val="10000"/>
                  </a:schemeClr>
                </a:solidFill>
                <a:latin typeface="Arial (Headings)"/>
                <a:ea typeface="Times New Roman" panose="02020603050405020304" pitchFamily="18" charset="0"/>
              </a:rPr>
              <a:t>nhiều </a:t>
            </a:r>
            <a:r>
              <a:rPr lang="fr-FR" sz="2400" i="1" dirty="0" err="1">
                <a:solidFill>
                  <a:schemeClr val="bg2">
                    <a:lumMod val="90000"/>
                    <a:lumOff val="10000"/>
                  </a:schemeClr>
                </a:solidFill>
                <a:effectLst/>
                <a:latin typeface="+mj-lt"/>
                <a:ea typeface="Times New Roman" panose="02020603050405020304" pitchFamily="18" charset="0"/>
              </a:rPr>
              <a:t>ôxít</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nitơ</a:t>
            </a:r>
            <a:r>
              <a:rPr lang="fr-FR" sz="2400" i="1" dirty="0">
                <a:solidFill>
                  <a:schemeClr val="bg2">
                    <a:lumMod val="90000"/>
                    <a:lumOff val="10000"/>
                  </a:schemeClr>
                </a:solidFill>
                <a:effectLst/>
                <a:latin typeface="+mj-lt"/>
                <a:ea typeface="Times New Roman" panose="02020603050405020304" pitchFamily="18" charset="0"/>
              </a:rPr>
              <a:t> khi </a:t>
            </a:r>
            <a:r>
              <a:rPr lang="fr-FR" sz="2400" i="1" dirty="0" err="1">
                <a:solidFill>
                  <a:schemeClr val="bg2">
                    <a:lumMod val="90000"/>
                    <a:lumOff val="10000"/>
                  </a:schemeClr>
                </a:solidFill>
                <a:effectLst/>
                <a:latin typeface="+mj-lt"/>
                <a:ea typeface="Times New Roman" panose="02020603050405020304" pitchFamily="18" charset="0"/>
              </a:rPr>
              <a:t>chúng</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đốt</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nhiên</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liệu</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hóa</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thạch</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chẳng</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hạn</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như</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than</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để</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sản</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xuất</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điện</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Ngoài</a:t>
            </a:r>
            <a:r>
              <a:rPr lang="fr-FR" sz="2400" i="1" dirty="0">
                <a:solidFill>
                  <a:schemeClr val="bg2">
                    <a:lumMod val="90000"/>
                    <a:lumOff val="10000"/>
                  </a:schemeClr>
                </a:solidFill>
                <a:effectLst/>
                <a:latin typeface="+mj-lt"/>
                <a:ea typeface="Times New Roman" panose="02020603050405020304" pitchFamily="18" charset="0"/>
              </a:rPr>
              <a:t> ra, </a:t>
            </a:r>
            <a:r>
              <a:rPr lang="fr-FR" sz="2400" i="1" dirty="0" err="1">
                <a:solidFill>
                  <a:schemeClr val="bg2">
                    <a:lumMod val="90000"/>
                    <a:lumOff val="10000"/>
                  </a:schemeClr>
                </a:solidFill>
                <a:effectLst/>
                <a:latin typeface="+mj-lt"/>
                <a:ea typeface="Times New Roman" panose="02020603050405020304" pitchFamily="18" charset="0"/>
              </a:rPr>
              <a:t>khí</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thải</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từ</a:t>
            </a:r>
            <a:r>
              <a:rPr lang="fr-FR" sz="2400" i="1" dirty="0">
                <a:solidFill>
                  <a:schemeClr val="bg2">
                    <a:lumMod val="90000"/>
                    <a:lumOff val="10000"/>
                  </a:schemeClr>
                </a:solidFill>
                <a:effectLst/>
                <a:latin typeface="+mj-lt"/>
                <a:ea typeface="Times New Roman" panose="02020603050405020304" pitchFamily="18" charset="0"/>
              </a:rPr>
              <a:t> ô </a:t>
            </a:r>
            <a:r>
              <a:rPr lang="fr-FR" sz="2400" i="1" dirty="0" err="1">
                <a:solidFill>
                  <a:schemeClr val="bg2">
                    <a:lumMod val="90000"/>
                    <a:lumOff val="10000"/>
                  </a:schemeClr>
                </a:solidFill>
                <a:effectLst/>
                <a:latin typeface="+mj-lt"/>
                <a:ea typeface="Times New Roman" panose="02020603050405020304" pitchFamily="18" charset="0"/>
              </a:rPr>
              <a:t>tô</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xe</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tải</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và</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xe</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buýt</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thải</a:t>
            </a:r>
            <a:r>
              <a:rPr lang="fr-FR" sz="2400" i="1" dirty="0">
                <a:solidFill>
                  <a:schemeClr val="bg2">
                    <a:lumMod val="90000"/>
                    <a:lumOff val="10000"/>
                  </a:schemeClr>
                </a:solidFill>
                <a:effectLst/>
                <a:latin typeface="+mj-lt"/>
                <a:ea typeface="Times New Roman" panose="02020603050405020304" pitchFamily="18" charset="0"/>
              </a:rPr>
              <a:t> ra </a:t>
            </a:r>
            <a:r>
              <a:rPr lang="fr-FR" sz="2400" i="1" dirty="0" err="1">
                <a:solidFill>
                  <a:schemeClr val="bg2">
                    <a:lumMod val="90000"/>
                    <a:lumOff val="10000"/>
                  </a:schemeClr>
                </a:solidFill>
                <a:effectLst/>
                <a:latin typeface="+mj-lt"/>
                <a:ea typeface="Times New Roman" panose="02020603050405020304" pitchFamily="18" charset="0"/>
              </a:rPr>
              <a:t>các</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ôxít</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nitơ</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và</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điôxít</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lưu</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huỳnh</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vào</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không</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khí</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Các</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chất</a:t>
            </a:r>
            <a:r>
              <a:rPr lang="fr-FR" sz="2400" i="1" dirty="0">
                <a:solidFill>
                  <a:schemeClr val="bg2">
                    <a:lumMod val="90000"/>
                    <a:lumOff val="10000"/>
                  </a:schemeClr>
                </a:solidFill>
                <a:effectLst/>
                <a:latin typeface="+mj-lt"/>
                <a:ea typeface="Times New Roman" panose="02020603050405020304" pitchFamily="18" charset="0"/>
              </a:rPr>
              <a:t> ô </a:t>
            </a:r>
            <a:r>
              <a:rPr lang="fr-FR" sz="2400" i="1" dirty="0" err="1">
                <a:solidFill>
                  <a:schemeClr val="bg2">
                    <a:lumMod val="90000"/>
                    <a:lumOff val="10000"/>
                  </a:schemeClr>
                </a:solidFill>
                <a:effectLst/>
                <a:latin typeface="+mj-lt"/>
                <a:ea typeface="Times New Roman" panose="02020603050405020304" pitchFamily="18" charset="0"/>
              </a:rPr>
              <a:t>nhiễm</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này</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gây</a:t>
            </a:r>
            <a:r>
              <a:rPr lang="fr-FR" sz="2400" i="1" dirty="0">
                <a:solidFill>
                  <a:schemeClr val="bg2">
                    <a:lumMod val="90000"/>
                    <a:lumOff val="10000"/>
                  </a:schemeClr>
                </a:solidFill>
                <a:effectLst/>
                <a:latin typeface="+mj-lt"/>
                <a:ea typeface="Times New Roman" panose="02020603050405020304" pitchFamily="18" charset="0"/>
              </a:rPr>
              <a:t> ra </a:t>
            </a:r>
            <a:r>
              <a:rPr lang="fr-FR" sz="2400" i="1" dirty="0" err="1">
                <a:solidFill>
                  <a:schemeClr val="bg2">
                    <a:lumMod val="90000"/>
                    <a:lumOff val="10000"/>
                  </a:schemeClr>
                </a:solidFill>
                <a:effectLst/>
                <a:latin typeface="+mj-lt"/>
                <a:ea typeface="Times New Roman" panose="02020603050405020304" pitchFamily="18" charset="0"/>
              </a:rPr>
              <a:t>mưa</a:t>
            </a:r>
            <a:r>
              <a:rPr lang="fr-FR" sz="2400" i="1" dirty="0">
                <a:solidFill>
                  <a:schemeClr val="bg2">
                    <a:lumMod val="90000"/>
                    <a:lumOff val="10000"/>
                  </a:schemeClr>
                </a:solidFill>
                <a:effectLst/>
                <a:latin typeface="+mj-lt"/>
                <a:ea typeface="Times New Roman" panose="02020603050405020304" pitchFamily="18" charset="0"/>
              </a:rPr>
              <a:t> </a:t>
            </a:r>
            <a:r>
              <a:rPr lang="fr-FR" sz="2400" i="1" dirty="0" err="1">
                <a:solidFill>
                  <a:schemeClr val="bg2">
                    <a:lumMod val="90000"/>
                    <a:lumOff val="10000"/>
                  </a:schemeClr>
                </a:solidFill>
                <a:effectLst/>
                <a:latin typeface="+mj-lt"/>
                <a:ea typeface="Times New Roman" panose="02020603050405020304" pitchFamily="18" charset="0"/>
              </a:rPr>
              <a:t>axit</a:t>
            </a:r>
            <a:r>
              <a:rPr lang="fr-FR" sz="2400" i="1" dirty="0">
                <a:solidFill>
                  <a:schemeClr val="bg2">
                    <a:lumMod val="90000"/>
                    <a:lumOff val="10000"/>
                  </a:schemeClr>
                </a:solidFill>
                <a:effectLst/>
                <a:latin typeface="+mj-lt"/>
                <a:ea typeface="Times New Roman" panose="02020603050405020304" pitchFamily="18" charset="0"/>
              </a:rPr>
              <a:t>.</a:t>
            </a:r>
            <a:endParaRPr lang="vi-VN" sz="2400" dirty="0">
              <a:solidFill>
                <a:schemeClr val="bg2">
                  <a:lumMod val="90000"/>
                  <a:lumOff val="10000"/>
                </a:schemeClr>
              </a:solidFill>
              <a:effectLst/>
              <a:latin typeface="+mj-lt"/>
              <a:ea typeface="Times New Roman" panose="02020603050405020304" pitchFamily="18" charset="0"/>
            </a:endParaRPr>
          </a:p>
        </p:txBody>
      </p:sp>
    </p:spTree>
    <p:extLst>
      <p:ext uri="{BB962C8B-B14F-4D97-AF65-F5344CB8AC3E}">
        <p14:creationId xmlns:p14="http://schemas.microsoft.com/office/powerpoint/2010/main" val="7518023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descr="n106 zalo Ta Nham">
            <a:extLst>
              <a:ext uri="{FF2B5EF4-FFF2-40B4-BE49-F238E27FC236}">
                <a16:creationId xmlns:a16="http://schemas.microsoft.com/office/drawing/2014/main" id="{CACF978F-327D-945A-2AA8-661D8670450B}"/>
              </a:ext>
            </a:extLst>
          </p:cNvPr>
          <p:cNvGrpSpPr/>
          <p:nvPr/>
        </p:nvGrpSpPr>
        <p:grpSpPr>
          <a:xfrm>
            <a:off x="473966" y="63063"/>
            <a:ext cx="8196070" cy="1259831"/>
            <a:chOff x="923904" y="-191968"/>
            <a:chExt cx="2535870" cy="2376904"/>
          </a:xfrm>
          <a:solidFill>
            <a:srgbClr val="00B050">
              <a:alpha val="89000"/>
            </a:srgbClr>
          </a:solidFill>
        </p:grpSpPr>
        <p:sp>
          <p:nvSpPr>
            <p:cNvPr id="16" name="Rectangle: Rounded Corners 15">
              <a:extLst>
                <a:ext uri="{FF2B5EF4-FFF2-40B4-BE49-F238E27FC236}">
                  <a16:creationId xmlns:a16="http://schemas.microsoft.com/office/drawing/2014/main" id="{C631EA64-B5AB-6EAC-41E3-CD27A94C5D25}"/>
                </a:ext>
              </a:extLst>
            </p:cNvPr>
            <p:cNvSpPr/>
            <p:nvPr/>
          </p:nvSpPr>
          <p:spPr>
            <a:xfrm>
              <a:off x="923904" y="-191968"/>
              <a:ext cx="2535870" cy="2376904"/>
            </a:xfrm>
            <a:prstGeom prst="roundRect">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dirty="0"/>
            </a:p>
          </p:txBody>
        </p:sp>
        <p:sp>
          <p:nvSpPr>
            <p:cNvPr id="17" name="TextBox 16">
              <a:extLst>
                <a:ext uri="{FF2B5EF4-FFF2-40B4-BE49-F238E27FC236}">
                  <a16:creationId xmlns:a16="http://schemas.microsoft.com/office/drawing/2014/main" id="{C0A2C16A-50F8-66C1-B924-011356F87EEA}"/>
                </a:ext>
              </a:extLst>
            </p:cNvPr>
            <p:cNvSpPr txBox="1"/>
            <p:nvPr/>
          </p:nvSpPr>
          <p:spPr>
            <a:xfrm>
              <a:off x="961282" y="-79706"/>
              <a:ext cx="2462504" cy="2264642"/>
            </a:xfrm>
            <a:prstGeom prst="rect">
              <a:avLst/>
            </a:prstGeom>
            <a:noFill/>
          </p:spPr>
          <p:txBody>
            <a:bodyPr wrap="square" rtlCol="0">
              <a:spAutoFit/>
            </a:bodyPr>
            <a:lstStyle/>
            <a:p>
              <a:pPr algn="ctr"/>
              <a:r>
                <a:rPr lang="en-US" sz="3600" b="1">
                  <a:solidFill>
                    <a:schemeClr val="bg1"/>
                  </a:solidFill>
                  <a:latin typeface="Tw Cen MT" panose="020B0602020104020603" pitchFamily="34" charset="0"/>
                </a:rPr>
                <a:t>TRÒ CHƠI</a:t>
              </a:r>
            </a:p>
            <a:p>
              <a:pPr algn="ctr"/>
              <a:r>
                <a:rPr lang="en-US" sz="3600" b="1">
                  <a:solidFill>
                    <a:schemeClr val="bg1"/>
                  </a:solidFill>
                  <a:latin typeface="Tw Cen MT" panose="020B0602020104020603" pitchFamily="34" charset="0"/>
                </a:rPr>
                <a:t>ĐÔNG – TÂY – NAM – BẮC</a:t>
              </a:r>
              <a:endParaRPr lang="vi-VN" sz="3600" b="1" dirty="0">
                <a:solidFill>
                  <a:schemeClr val="bg1"/>
                </a:solidFill>
                <a:latin typeface="Tw Cen MT" panose="020B0602020104020603" pitchFamily="34" charset="0"/>
              </a:endParaRPr>
            </a:p>
          </p:txBody>
        </p:sp>
      </p:grpSp>
      <p:sp>
        <p:nvSpPr>
          <p:cNvPr id="19" name="TextBox 18" descr="n106 zalo Ta Nham">
            <a:extLst>
              <a:ext uri="{FF2B5EF4-FFF2-40B4-BE49-F238E27FC236}">
                <a16:creationId xmlns:a16="http://schemas.microsoft.com/office/drawing/2014/main" id="{E97751FB-4C24-F839-80B6-9057CA7AD570}"/>
              </a:ext>
            </a:extLst>
          </p:cNvPr>
          <p:cNvSpPr txBox="1"/>
          <p:nvPr/>
        </p:nvSpPr>
        <p:spPr>
          <a:xfrm>
            <a:off x="1483734" y="2253124"/>
            <a:ext cx="1099653" cy="1113889"/>
          </a:xfrm>
          <a:prstGeom prst="roundRect">
            <a:avLst/>
          </a:prstGeom>
          <a:solidFill>
            <a:schemeClr val="accent6">
              <a:alpha val="70000"/>
            </a:schemeClr>
          </a:solidFill>
        </p:spPr>
        <p:txBody>
          <a:bodyPr wrap="square">
            <a:spAutoFit/>
          </a:bodyPr>
          <a:lstStyle/>
          <a:p>
            <a:pPr algn="ctr"/>
            <a:r>
              <a:rPr lang="fr-FR" sz="2000" b="1">
                <a:solidFill>
                  <a:schemeClr val="bg2"/>
                </a:solidFill>
                <a:effectLst/>
                <a:latin typeface="+mj-lt"/>
                <a:ea typeface="Times New Roman" panose="02020603050405020304" pitchFamily="18" charset="0"/>
              </a:rPr>
              <a:t>Cách gấp giấy</a:t>
            </a:r>
            <a:endParaRPr lang="en-US" sz="2000">
              <a:solidFill>
                <a:schemeClr val="bg2"/>
              </a:solidFill>
              <a:effectLst/>
              <a:latin typeface="+mj-lt"/>
              <a:ea typeface="Times New Roman" panose="02020603050405020304" pitchFamily="18" charset="0"/>
            </a:endParaRPr>
          </a:p>
        </p:txBody>
      </p:sp>
      <p:pic>
        <p:nvPicPr>
          <p:cNvPr id="2" name="Picture 1" descr="n106 zalo Ta Nham">
            <a:extLst>
              <a:ext uri="{FF2B5EF4-FFF2-40B4-BE49-F238E27FC236}">
                <a16:creationId xmlns:a16="http://schemas.microsoft.com/office/drawing/2014/main" id="{23244118-D4D7-DF41-6C58-0DECD914FAB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313194"/>
            <a:ext cx="3519378" cy="3831266"/>
          </a:xfrm>
          <a:prstGeom prst="rect">
            <a:avLst/>
          </a:prstGeom>
          <a:noFill/>
          <a:ln>
            <a:noFill/>
          </a:ln>
        </p:spPr>
      </p:pic>
      <p:sp>
        <p:nvSpPr>
          <p:cNvPr id="3" name="TextBox 2" descr="n106 zalo Ta Nham">
            <a:extLst>
              <a:ext uri="{FF2B5EF4-FFF2-40B4-BE49-F238E27FC236}">
                <a16:creationId xmlns:a16="http://schemas.microsoft.com/office/drawing/2014/main" id="{7E2735BF-B65F-40E0-9288-91FC3A0317DD}"/>
              </a:ext>
            </a:extLst>
          </p:cNvPr>
          <p:cNvSpPr txBox="1"/>
          <p:nvPr/>
        </p:nvSpPr>
        <p:spPr>
          <a:xfrm>
            <a:off x="197520" y="4297244"/>
            <a:ext cx="3912137" cy="783193"/>
          </a:xfrm>
          <a:prstGeom prst="roundRect">
            <a:avLst/>
          </a:prstGeom>
          <a:solidFill>
            <a:schemeClr val="accent6">
              <a:alpha val="70000"/>
            </a:schemeClr>
          </a:solidFill>
        </p:spPr>
        <p:txBody>
          <a:bodyPr wrap="square">
            <a:spAutoFit/>
          </a:bodyPr>
          <a:lstStyle/>
          <a:p>
            <a:pPr algn="ctr"/>
            <a:r>
              <a:rPr lang="fr-FR" sz="2000" b="1">
                <a:solidFill>
                  <a:srgbClr val="FF0000"/>
                </a:solidFill>
                <a:effectLst/>
                <a:latin typeface="+mj-lt"/>
                <a:ea typeface="Times New Roman" panose="02020603050405020304" pitchFamily="18" charset="0"/>
              </a:rPr>
              <a:t>Chú thích: </a:t>
            </a:r>
            <a:r>
              <a:rPr lang="fr-FR" sz="2000" b="1">
                <a:solidFill>
                  <a:schemeClr val="bg2"/>
                </a:solidFill>
                <a:effectLst/>
                <a:latin typeface="+mj-lt"/>
                <a:ea typeface="Times New Roman" panose="02020603050405020304" pitchFamily="18" charset="0"/>
              </a:rPr>
              <a:t>Giấy này GV phát cho HS có nội dung sẵn</a:t>
            </a:r>
            <a:endParaRPr lang="en-US" sz="2000">
              <a:solidFill>
                <a:schemeClr val="bg2"/>
              </a:solidFill>
              <a:effectLst/>
              <a:latin typeface="+mj-lt"/>
              <a:ea typeface="Times New Roman" panose="02020603050405020304" pitchFamily="18" charset="0"/>
            </a:endParaRPr>
          </a:p>
        </p:txBody>
      </p:sp>
    </p:spTree>
    <p:extLst>
      <p:ext uri="{BB962C8B-B14F-4D97-AF65-F5344CB8AC3E}">
        <p14:creationId xmlns:p14="http://schemas.microsoft.com/office/powerpoint/2010/main" val="179564198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71000">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14:bounceEnd="71000">
                                          <p:cBhvr additive="base">
                                            <p:cTn id="7" dur="2000" fill="hold"/>
                                            <p:tgtEl>
                                              <p:spTgt spid="15"/>
                                            </p:tgtEl>
                                            <p:attrNameLst>
                                              <p:attrName>ppt_x</p:attrName>
                                            </p:attrNameLst>
                                          </p:cBhvr>
                                          <p:tavLst>
                                            <p:tav tm="0">
                                              <p:val>
                                                <p:strVal val="#ppt_x"/>
                                              </p:val>
                                            </p:tav>
                                            <p:tav tm="100000">
                                              <p:val>
                                                <p:strVal val="#ppt_x"/>
                                              </p:val>
                                            </p:tav>
                                          </p:tavLst>
                                        </p:anim>
                                        <p:anim calcmode="lin" valueType="num" p14:bounceEnd="71000">
                                          <p:cBhvr additive="base">
                                            <p:cTn id="8" dur="2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2000" fill="hold"/>
                                            <p:tgtEl>
                                              <p:spTgt spid="15"/>
                                            </p:tgtEl>
                                            <p:attrNameLst>
                                              <p:attrName>ppt_x</p:attrName>
                                            </p:attrNameLst>
                                          </p:cBhvr>
                                          <p:tavLst>
                                            <p:tav tm="0">
                                              <p:val>
                                                <p:strVal val="#ppt_x"/>
                                              </p:val>
                                            </p:tav>
                                            <p:tav tm="100000">
                                              <p:val>
                                                <p:strVal val="#ppt_x"/>
                                              </p:val>
                                            </p:tav>
                                          </p:tavLst>
                                        </p:anim>
                                        <p:anim calcmode="lin" valueType="num">
                                          <p:cBhvr additive="base">
                                            <p:cTn id="8" dur="2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6" name="Google Shape;126;p22"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FFFFFF"/>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a:t>
            </a:fld>
            <a:endParaRPr kumimoji="0" sz="1300" b="0" i="0" u="none" strike="noStrike" kern="0" cap="none" spc="0" normalizeH="0" baseline="0" noProof="0">
              <a:ln>
                <a:noFill/>
              </a:ln>
              <a:solidFill>
                <a:srgbClr val="FFFFFF"/>
              </a:solidFill>
              <a:effectLst/>
              <a:uLnTx/>
              <a:uFillTx/>
              <a:latin typeface="Kalam"/>
              <a:cs typeface="Kalam"/>
              <a:sym typeface="Kalam"/>
            </a:endParaRPr>
          </a:p>
        </p:txBody>
      </p:sp>
      <p:sp>
        <p:nvSpPr>
          <p:cNvPr id="7" name="Google Shape;117;p21" descr="n106 zalo Ta Nham">
            <a:extLst>
              <a:ext uri="{FF2B5EF4-FFF2-40B4-BE49-F238E27FC236}">
                <a16:creationId xmlns:a16="http://schemas.microsoft.com/office/drawing/2014/main" id="{40EA37F3-786E-4766-8985-C437574D8369}"/>
              </a:ext>
            </a:extLst>
          </p:cNvPr>
          <p:cNvSpPr txBox="1">
            <a:spLocks/>
          </p:cNvSpPr>
          <p:nvPr/>
        </p:nvSpPr>
        <p:spPr>
          <a:xfrm>
            <a:off x="103678" y="42202"/>
            <a:ext cx="8936644" cy="736732"/>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400" b="1" dirty="0">
                <a:solidFill>
                  <a:schemeClr val="bg1"/>
                </a:solidFill>
                <a:latin typeface="UVN Chim Bien Nang" panose="0209080305050A020404" pitchFamily="18" charset="0"/>
                <a:ea typeface="Kozuka Gothic Pr6N H" panose="020B0800000000000000" pitchFamily="34" charset="-128"/>
              </a:rPr>
              <a:t>Câu hỏi 4: Thế nào là mưa acid ? Nguyên nhân dẫn đến hiện tượng mưa acid ?</a:t>
            </a:r>
            <a:endParaRPr lang="en-US" sz="2400" b="1" dirty="0">
              <a:solidFill>
                <a:schemeClr val="bg1"/>
              </a:solidFill>
              <a:latin typeface="UVN Chim Bien Nang" panose="0209080305050A020404" pitchFamily="18" charset="0"/>
              <a:ea typeface="Kozuka Gothic Pr6N H" panose="020B0800000000000000" pitchFamily="34" charset="-128"/>
            </a:endParaRPr>
          </a:p>
        </p:txBody>
      </p:sp>
      <p:pic>
        <p:nvPicPr>
          <p:cNvPr id="4" name="Picture 3" descr="n106 zalo Ta Nham">
            <a:extLst>
              <a:ext uri="{FF2B5EF4-FFF2-40B4-BE49-F238E27FC236}">
                <a16:creationId xmlns:a16="http://schemas.microsoft.com/office/drawing/2014/main" id="{DE2BAB6D-AAF3-2CD3-F8E8-63A90546F92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4827" y="897981"/>
            <a:ext cx="4773978" cy="3851920"/>
          </a:xfrm>
          <a:prstGeom prst="rect">
            <a:avLst/>
          </a:prstGeom>
          <a:noFill/>
          <a:ln>
            <a:noFill/>
          </a:ln>
        </p:spPr>
      </p:pic>
      <p:sp>
        <p:nvSpPr>
          <p:cNvPr id="3" name="TextBox 2" descr="n106 zalo Ta Nham">
            <a:extLst>
              <a:ext uri="{FF2B5EF4-FFF2-40B4-BE49-F238E27FC236}">
                <a16:creationId xmlns:a16="http://schemas.microsoft.com/office/drawing/2014/main" id="{27C3E6AA-B958-E985-CA2D-1DEC5A00120F}"/>
              </a:ext>
            </a:extLst>
          </p:cNvPr>
          <p:cNvSpPr txBox="1"/>
          <p:nvPr/>
        </p:nvSpPr>
        <p:spPr>
          <a:xfrm>
            <a:off x="5160453" y="1602254"/>
            <a:ext cx="3858720" cy="1938992"/>
          </a:xfrm>
          <a:prstGeom prst="rect">
            <a:avLst/>
          </a:prstGeom>
          <a:noFill/>
        </p:spPr>
        <p:txBody>
          <a:bodyPr wrap="square">
            <a:spAutoFit/>
          </a:bodyPr>
          <a:lstStyle/>
          <a:p>
            <a:pPr algn="just"/>
            <a:r>
              <a:rPr lang="fr-FR" sz="2400" dirty="0" err="1">
                <a:solidFill>
                  <a:schemeClr val="bg2">
                    <a:lumMod val="90000"/>
                    <a:lumOff val="10000"/>
                  </a:schemeClr>
                </a:solidFill>
                <a:effectLst/>
                <a:latin typeface="+mj-lt"/>
                <a:ea typeface="Times New Roman" panose="02020603050405020304" pitchFamily="18" charset="0"/>
              </a:rPr>
              <a:t>Trong</a:t>
            </a:r>
            <a:r>
              <a:rPr lang="fr-FR" sz="2400" dirty="0">
                <a:solidFill>
                  <a:schemeClr val="bg2">
                    <a:lumMod val="90000"/>
                    <a:lumOff val="10000"/>
                  </a:schemeClr>
                </a:solidFill>
                <a:effectLst/>
                <a:latin typeface="+mj-lt"/>
                <a:ea typeface="Times New Roman" panose="02020603050405020304" pitchFamily="18" charset="0"/>
              </a:rPr>
              <a:t> khi </a:t>
            </a:r>
            <a:r>
              <a:rPr lang="fr-FR" sz="2400" dirty="0" err="1">
                <a:solidFill>
                  <a:schemeClr val="bg2">
                    <a:lumMod val="90000"/>
                    <a:lumOff val="10000"/>
                  </a:schemeClr>
                </a:solidFill>
                <a:effectLst/>
                <a:latin typeface="+mj-lt"/>
                <a:ea typeface="Times New Roman" panose="02020603050405020304" pitchFamily="18" charset="0"/>
              </a:rPr>
              <a:t>một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phần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nhỏ</a:t>
            </a:r>
            <a:r>
              <a:rPr lang="fr-FR" sz="2400" dirty="0">
                <a:solidFill>
                  <a:schemeClr val="bg2">
                    <a:lumMod val="90000"/>
                    <a:lumOff val="10000"/>
                  </a:schemeClr>
                </a:solidFill>
                <a:effectLst/>
                <a:latin typeface="+mj-lt"/>
                <a:ea typeface="Times New Roman" panose="02020603050405020304" pitchFamily="18" charset="0"/>
              </a:rPr>
              <a:t> SO</a:t>
            </a:r>
            <a:r>
              <a:rPr lang="fr-FR" sz="2400" baseline="-25000" dirty="0">
                <a:solidFill>
                  <a:schemeClr val="bg2">
                    <a:lumMod val="90000"/>
                    <a:lumOff val="10000"/>
                  </a:schemeClr>
                </a:solidFill>
                <a:effectLst/>
                <a:latin typeface="+mj-lt"/>
                <a:ea typeface="Times New Roman" panose="02020603050405020304" pitchFamily="18" charset="0"/>
              </a:rPr>
              <a:t>2</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và</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a:t>
            </a:r>
            <a:r>
              <a:rPr lang="fr-FR" sz="2400" baseline="-25000" dirty="0" err="1">
                <a:solidFill>
                  <a:schemeClr val="bg2">
                    <a:lumMod val="90000"/>
                    <a:lumOff val="10000"/>
                  </a:schemeClr>
                </a:solidFill>
                <a:effectLst/>
                <a:latin typeface="+mj-lt"/>
                <a:ea typeface="Times New Roman" panose="02020603050405020304" pitchFamily="18" charset="0"/>
              </a:rPr>
              <a:t>x</a:t>
            </a:r>
            <a:r>
              <a:rPr lang="fr-FR" sz="2400" dirty="0" err="1">
                <a:solidFill>
                  <a:schemeClr val="bg2">
                    <a:lumMod val="90000"/>
                    <a:lumOff val="10000"/>
                  </a:schemeClr>
                </a:solidFill>
                <a:effectLst/>
                <a:latin typeface="+mj-lt"/>
                <a:ea typeface="Times New Roman" panose="02020603050405020304" pitchFamily="18" charset="0"/>
              </a:rPr>
              <a:t>O</a:t>
            </a:r>
            <a:r>
              <a:rPr lang="fr-FR" sz="2400" baseline="-25000" dirty="0" err="1">
                <a:solidFill>
                  <a:schemeClr val="bg2">
                    <a:lumMod val="90000"/>
                    <a:lumOff val="10000"/>
                  </a:schemeClr>
                </a:solidFill>
                <a:effectLst/>
                <a:latin typeface="+mj-lt"/>
                <a:ea typeface="Times New Roman" panose="02020603050405020304" pitchFamily="18" charset="0"/>
              </a:rPr>
              <a:t>y</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gây</a:t>
            </a:r>
            <a:r>
              <a:rPr lang="fr-FR" sz="2400" dirty="0">
                <a:solidFill>
                  <a:schemeClr val="bg2">
                    <a:lumMod val="90000"/>
                    <a:lumOff val="10000"/>
                  </a:schemeClr>
                </a:solidFill>
                <a:effectLst/>
                <a:latin typeface="+mj-lt"/>
                <a:ea typeface="Times New Roman" panose="02020603050405020304" pitchFamily="18" charset="0"/>
              </a:rPr>
              <a:t> ra </a:t>
            </a:r>
            <a:r>
              <a:rPr lang="fr-FR" sz="2400" dirty="0" err="1">
                <a:solidFill>
                  <a:schemeClr val="bg2">
                    <a:lumMod val="90000"/>
                    <a:lumOff val="10000"/>
                  </a:schemeClr>
                </a:solidFill>
                <a:effectLst/>
                <a:latin typeface="+mj-lt"/>
                <a:ea typeface="Times New Roman" panose="02020603050405020304" pitchFamily="18" charset="0"/>
              </a:rPr>
              <a:t>mưa</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axit</a:t>
            </a:r>
            <a:r>
              <a:rPr lang="fr-FR" sz="2400" dirty="0">
                <a:solidFill>
                  <a:schemeClr val="bg2">
                    <a:lumMod val="90000"/>
                    <a:lumOff val="10000"/>
                  </a:schemeClr>
                </a:solidFill>
                <a:effectLst/>
                <a:latin typeface="+mj-lt"/>
                <a:ea typeface="Times New Roman" panose="02020603050405020304" pitchFamily="18" charset="0"/>
              </a:rPr>
              <a:t> là </a:t>
            </a:r>
            <a:r>
              <a:rPr lang="fr-FR" sz="2400" dirty="0" err="1">
                <a:solidFill>
                  <a:schemeClr val="bg2">
                    <a:lumMod val="90000"/>
                    <a:lumOff val="10000"/>
                  </a:schemeClr>
                </a:solidFill>
                <a:effectLst/>
                <a:latin typeface="+mj-lt"/>
                <a:ea typeface="Times New Roman" panose="02020603050405020304" pitchFamily="18" charset="0"/>
              </a:rPr>
              <a:t>từ</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các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nguồn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tự</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nhiên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như</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núi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lửa</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cháy</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rừng</a:t>
            </a:r>
            <a:r>
              <a:rPr lang="fr-FR" sz="2400" dirty="0">
                <a:solidFill>
                  <a:schemeClr val="bg2">
                    <a:lumMod val="90000"/>
                    <a:lumOff val="10000"/>
                  </a:schemeClr>
                </a:solidFill>
                <a:effectLst/>
                <a:latin typeface="+mj-lt"/>
                <a:ea typeface="Times New Roman" panose="02020603050405020304" pitchFamily="18" charset="0"/>
              </a:rPr>
              <a:t>,....</a:t>
            </a:r>
            <a:endParaRPr lang="vi-VN" sz="2400" dirty="0"/>
          </a:p>
        </p:txBody>
      </p:sp>
    </p:spTree>
    <p:extLst>
      <p:ext uri="{BB962C8B-B14F-4D97-AF65-F5344CB8AC3E}">
        <p14:creationId xmlns:p14="http://schemas.microsoft.com/office/powerpoint/2010/main" val="36647979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3" name="Google Shape;117;p21" descr="n106 zalo Ta Nham">
            <a:extLst>
              <a:ext uri="{FF2B5EF4-FFF2-40B4-BE49-F238E27FC236}">
                <a16:creationId xmlns:a16="http://schemas.microsoft.com/office/drawing/2014/main" id="{6A43D59E-226B-4016-0157-249A04D645B8}"/>
              </a:ext>
            </a:extLst>
          </p:cNvPr>
          <p:cNvSpPr txBox="1">
            <a:spLocks/>
          </p:cNvSpPr>
          <p:nvPr/>
        </p:nvSpPr>
        <p:spPr>
          <a:xfrm>
            <a:off x="103678" y="124075"/>
            <a:ext cx="8936644" cy="761296"/>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400" b="1" dirty="0">
                <a:solidFill>
                  <a:schemeClr val="bg1"/>
                </a:solidFill>
                <a:latin typeface="UVN Chim Bien Nang" panose="0209080305050A020404" pitchFamily="18" charset="0"/>
                <a:ea typeface="Kozuka Gothic Pr6N H" panose="020B0800000000000000" pitchFamily="34" charset="-128"/>
              </a:rPr>
              <a:t>Câu hỏi 5: Mưa Acid tác động tiêu cực như thế nào đến môi trường ?</a:t>
            </a:r>
            <a:endParaRPr lang="en-US" sz="2400" b="1" dirty="0">
              <a:solidFill>
                <a:schemeClr val="bg1"/>
              </a:solidFill>
              <a:latin typeface="UVN Chim Bien Nang" panose="0209080305050A020404" pitchFamily="18" charset="0"/>
              <a:ea typeface="Kozuka Gothic Pr6N H" panose="020B0800000000000000" pitchFamily="34" charset="-128"/>
            </a:endParaRPr>
          </a:p>
        </p:txBody>
      </p:sp>
      <p:pic>
        <p:nvPicPr>
          <p:cNvPr id="2" name="Picture 1" descr="n106 zalo Ta Nham">
            <a:extLst>
              <a:ext uri="{FF2B5EF4-FFF2-40B4-BE49-F238E27FC236}">
                <a16:creationId xmlns:a16="http://schemas.microsoft.com/office/drawing/2014/main" id="{F0A5E859-4D95-8389-6C04-33F5CB71632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678" y="1115242"/>
            <a:ext cx="4847296" cy="377607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6" name="TextBox 5" descr="n106 zalo Ta Nham">
            <a:extLst>
              <a:ext uri="{FF2B5EF4-FFF2-40B4-BE49-F238E27FC236}">
                <a16:creationId xmlns:a16="http://schemas.microsoft.com/office/drawing/2014/main" id="{950955AD-6643-40C7-41B8-E8172F4E114E}"/>
              </a:ext>
            </a:extLst>
          </p:cNvPr>
          <p:cNvSpPr txBox="1"/>
          <p:nvPr/>
        </p:nvSpPr>
        <p:spPr>
          <a:xfrm>
            <a:off x="5065486" y="1483535"/>
            <a:ext cx="4078514" cy="3039486"/>
          </a:xfrm>
          <a:prstGeom prst="rect">
            <a:avLst/>
          </a:prstGeom>
          <a:noFill/>
        </p:spPr>
        <p:txBody>
          <a:bodyPr wrap="square">
            <a:spAutoFit/>
          </a:bodyPr>
          <a:lstStyle/>
          <a:p>
            <a:pPr algn="just">
              <a:lnSpc>
                <a:spcPct val="115000"/>
              </a:lnSpc>
            </a:pP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Mưa</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axit</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có</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thể</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di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chuyển</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rất</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xa</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trong</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khí</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quyển</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không</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chỉ</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giữa</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các</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quốc</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gia</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mà</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còn</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từ</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lục</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địa</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này</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sang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lục</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địa</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khác</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Axit</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cũng</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có</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thể</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ở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dạng</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tuyết</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sương</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mù</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và</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bụi</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khô</a:t>
            </a:r>
            <a:r>
              <a:rPr lang="fr-FR" sz="2400">
                <a:solidFill>
                  <a:schemeClr val="bg2">
                    <a:lumMod val="90000"/>
                    <a:lumOff val="10000"/>
                  </a:schemeClr>
                </a:solidFill>
                <a:effectLst/>
                <a:latin typeface="Merriweather" panose="00000500000000000000" pitchFamily="2" charset="-93"/>
                <a:ea typeface="Times New Roman" panose="02020603050405020304" pitchFamily="18" charset="0"/>
              </a:rPr>
              <a:t>. </a:t>
            </a:r>
            <a:endParaRPr lang="vi-VN" sz="2400" dirty="0">
              <a:solidFill>
                <a:schemeClr val="bg2">
                  <a:lumMod val="90000"/>
                  <a:lumOff val="10000"/>
                </a:schemeClr>
              </a:solidFill>
              <a:effectLst/>
              <a:latin typeface="Merriweather" panose="00000500000000000000" pitchFamily="2" charset="-93"/>
              <a:ea typeface="Times New Roman" panose="02020603050405020304" pitchFamily="18" charset="0"/>
            </a:endParaRPr>
          </a:p>
        </p:txBody>
      </p:sp>
    </p:spTree>
    <p:extLst>
      <p:ext uri="{BB962C8B-B14F-4D97-AF65-F5344CB8AC3E}">
        <p14:creationId xmlns:p14="http://schemas.microsoft.com/office/powerpoint/2010/main" val="14049659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6" name="Google Shape;126;p22"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FFFFFF"/>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sz="1300" b="0" i="0" u="none" strike="noStrike" kern="0" cap="none" spc="0" normalizeH="0" baseline="0" noProof="0">
              <a:ln>
                <a:noFill/>
              </a:ln>
              <a:solidFill>
                <a:srgbClr val="FFFFFF"/>
              </a:solidFill>
              <a:effectLst/>
              <a:uLnTx/>
              <a:uFillTx/>
              <a:latin typeface="Kalam"/>
              <a:cs typeface="Kalam"/>
              <a:sym typeface="Kalam"/>
            </a:endParaRPr>
          </a:p>
        </p:txBody>
      </p:sp>
      <p:pic>
        <p:nvPicPr>
          <p:cNvPr id="4" name="Picture 3" descr="n106 zalo Ta Nham">
            <a:extLst>
              <a:ext uri="{FF2B5EF4-FFF2-40B4-BE49-F238E27FC236}">
                <a16:creationId xmlns:a16="http://schemas.microsoft.com/office/drawing/2014/main" id="{4739F0CF-AADD-76D3-0B16-28AF4491577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7317" y="965200"/>
            <a:ext cx="5649364" cy="2898865"/>
          </a:xfrm>
          <a:prstGeom prst="rect">
            <a:avLst/>
          </a:prstGeom>
          <a:noFill/>
          <a:ln>
            <a:noFill/>
          </a:ln>
        </p:spPr>
      </p:pic>
      <p:sp>
        <p:nvSpPr>
          <p:cNvPr id="8" name="TextBox 7" descr="n106 zalo Ta Nham">
            <a:extLst>
              <a:ext uri="{FF2B5EF4-FFF2-40B4-BE49-F238E27FC236}">
                <a16:creationId xmlns:a16="http://schemas.microsoft.com/office/drawing/2014/main" id="{04CD0A21-DB11-6C91-845F-871211A7C679}"/>
              </a:ext>
            </a:extLst>
          </p:cNvPr>
          <p:cNvSpPr txBox="1"/>
          <p:nvPr/>
        </p:nvSpPr>
        <p:spPr>
          <a:xfrm>
            <a:off x="103678" y="3943894"/>
            <a:ext cx="8936643" cy="1200329"/>
          </a:xfrm>
          <a:prstGeom prst="rect">
            <a:avLst/>
          </a:prstGeom>
          <a:noFill/>
        </p:spPr>
        <p:txBody>
          <a:bodyPr wrap="square">
            <a:spAutoFit/>
          </a:bodyPr>
          <a:lstStyle/>
          <a:p>
            <a:pPr algn="just"/>
            <a:r>
              <a:rPr lang="fr-FR" sz="2400">
                <a:solidFill>
                  <a:schemeClr val="bg2">
                    <a:lumMod val="90000"/>
                    <a:lumOff val="10000"/>
                  </a:schemeClr>
                </a:solidFill>
                <a:latin typeface="Merriweather" panose="00000500000000000000" pitchFamily="2" charset="-93"/>
                <a:ea typeface="Times New Roman" panose="02020603050405020304" pitchFamily="18" charset="0"/>
              </a:rPr>
              <a:t>Mưa đôi khi rơi cách nguồn ô nhiễm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nhiều</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dặm</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nhưng</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dù</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rơi</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ở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đâu</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nó</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cũng</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có</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thể</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gây</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ảnh</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hưởng</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nghiêm</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trọng</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đến</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đất</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cây</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cối</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động</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vật</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công</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trình</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và</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 </a:t>
            </a:r>
            <a:r>
              <a:rPr lang="fr-FR" sz="2400" dirty="0" err="1">
                <a:solidFill>
                  <a:schemeClr val="bg2">
                    <a:lumMod val="90000"/>
                    <a:lumOff val="10000"/>
                  </a:schemeClr>
                </a:solidFill>
                <a:effectLst/>
                <a:latin typeface="Merriweather" panose="00000500000000000000" pitchFamily="2" charset="-93"/>
                <a:ea typeface="Times New Roman" panose="02020603050405020304" pitchFamily="18" charset="0"/>
              </a:rPr>
              <a:t>nước</a:t>
            </a:r>
            <a:r>
              <a:rPr lang="fr-FR" sz="2400" dirty="0">
                <a:solidFill>
                  <a:schemeClr val="bg2">
                    <a:lumMod val="90000"/>
                    <a:lumOff val="10000"/>
                  </a:schemeClr>
                </a:solidFill>
                <a:effectLst/>
                <a:latin typeface="Merriweather" panose="00000500000000000000" pitchFamily="2" charset="-93"/>
                <a:ea typeface="Times New Roman" panose="02020603050405020304" pitchFamily="18" charset="0"/>
              </a:rPr>
              <a:t>.</a:t>
            </a:r>
            <a:endParaRPr lang="vi-VN" sz="2400" dirty="0"/>
          </a:p>
        </p:txBody>
      </p:sp>
      <p:sp>
        <p:nvSpPr>
          <p:cNvPr id="5" name="Google Shape;117;p21" descr="n106 zalo Ta Nham">
            <a:extLst>
              <a:ext uri="{FF2B5EF4-FFF2-40B4-BE49-F238E27FC236}">
                <a16:creationId xmlns:a16="http://schemas.microsoft.com/office/drawing/2014/main" id="{D1A39CC0-1570-8462-4757-66DD1851E610}"/>
              </a:ext>
            </a:extLst>
          </p:cNvPr>
          <p:cNvSpPr txBox="1">
            <a:spLocks/>
          </p:cNvSpPr>
          <p:nvPr/>
        </p:nvSpPr>
        <p:spPr>
          <a:xfrm>
            <a:off x="103678" y="124075"/>
            <a:ext cx="8936644" cy="761296"/>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400" b="1" dirty="0">
                <a:solidFill>
                  <a:schemeClr val="bg1"/>
                </a:solidFill>
                <a:latin typeface="UVN Chim Bien Nang" panose="0209080305050A020404" pitchFamily="18" charset="0"/>
                <a:ea typeface="Kozuka Gothic Pr6N H" panose="020B0800000000000000" pitchFamily="34" charset="-128"/>
              </a:rPr>
              <a:t>Câu hỏi 5: Mưa Acid tác động tiêu cực như thế nào đến môi trường ?</a:t>
            </a:r>
            <a:endParaRPr lang="en-US" sz="2400" b="1" dirty="0">
              <a:solidFill>
                <a:schemeClr val="bg1"/>
              </a:solidFill>
              <a:latin typeface="UVN Chim Bien Nang" panose="0209080305050A020404" pitchFamily="18" charset="0"/>
              <a:ea typeface="Kozuka Gothic Pr6N H" panose="020B0800000000000000" pitchFamily="34" charset="-128"/>
            </a:endParaRPr>
          </a:p>
        </p:txBody>
      </p:sp>
    </p:spTree>
    <p:extLst>
      <p:ext uri="{BB962C8B-B14F-4D97-AF65-F5344CB8AC3E}">
        <p14:creationId xmlns:p14="http://schemas.microsoft.com/office/powerpoint/2010/main" val="27446889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anim calcmode="lin" valueType="num">
                                      <p:cBhvr>
                                        <p:cTn id="11" dur="1000" fill="hold"/>
                                        <p:tgtEl>
                                          <p:spTgt spid="8"/>
                                        </p:tgtEl>
                                        <p:attrNameLst>
                                          <p:attrName>ppt_x</p:attrName>
                                        </p:attrNameLst>
                                      </p:cBhvr>
                                      <p:tavLst>
                                        <p:tav tm="0">
                                          <p:val>
                                            <p:strVal val="#ppt_x"/>
                                          </p:val>
                                        </p:tav>
                                        <p:tav tm="100000">
                                          <p:val>
                                            <p:strVal val="#ppt_x"/>
                                          </p:val>
                                        </p:tav>
                                      </p:tavLst>
                                    </p:anim>
                                    <p:anim calcmode="lin" valueType="num">
                                      <p:cBhvr>
                                        <p:cTn id="1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descr="n106 zalo Ta Nham">
            <a:extLst>
              <a:ext uri="{FF2B5EF4-FFF2-40B4-BE49-F238E27FC236}">
                <a16:creationId xmlns:a16="http://schemas.microsoft.com/office/drawing/2014/main" id="{84593BC3-20BD-4B71-872B-6D3DD27887AB}"/>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 smtClean="0"/>
              <a:t>23</a:t>
            </a:fld>
            <a:endParaRPr lang="en" dirty="0"/>
          </a:p>
        </p:txBody>
      </p:sp>
      <p:sp>
        <p:nvSpPr>
          <p:cNvPr id="3" name="Google Shape;117;p21" descr="n106 zalo Ta Nham">
            <a:extLst>
              <a:ext uri="{FF2B5EF4-FFF2-40B4-BE49-F238E27FC236}">
                <a16:creationId xmlns:a16="http://schemas.microsoft.com/office/drawing/2014/main" id="{E311E4D4-3221-4BC6-B944-03D68FA1D844}"/>
              </a:ext>
            </a:extLst>
          </p:cNvPr>
          <p:cNvSpPr txBox="1">
            <a:spLocks/>
          </p:cNvSpPr>
          <p:nvPr/>
        </p:nvSpPr>
        <p:spPr>
          <a:xfrm>
            <a:off x="141519" y="104930"/>
            <a:ext cx="8860961" cy="393601"/>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400" b="1" dirty="0">
                <a:solidFill>
                  <a:schemeClr val="bg1"/>
                </a:solidFill>
                <a:latin typeface="UVN Chim Bien Nang" panose="0209080305050A020404" pitchFamily="18" charset="0"/>
                <a:ea typeface="Kozuka Gothic Pr6N H" panose="020B0800000000000000" pitchFamily="34" charset="-128"/>
              </a:rPr>
              <a:t>Câu hỏi 6: Đề xuất giải pháp để hạn chế mưa acid?</a:t>
            </a:r>
            <a:endParaRPr lang="en-US" sz="2400" b="1" dirty="0">
              <a:solidFill>
                <a:schemeClr val="bg1"/>
              </a:solidFill>
              <a:latin typeface="UVN Chim Bien Nang" panose="0209080305050A020404" pitchFamily="18" charset="0"/>
              <a:ea typeface="Kozuka Gothic Pr6N H" panose="020B0800000000000000" pitchFamily="34" charset="-128"/>
            </a:endParaRPr>
          </a:p>
        </p:txBody>
      </p:sp>
      <p:sp>
        <p:nvSpPr>
          <p:cNvPr id="9" name="TextBox 8" descr="n106 zalo Ta Nham">
            <a:extLst>
              <a:ext uri="{FF2B5EF4-FFF2-40B4-BE49-F238E27FC236}">
                <a16:creationId xmlns:a16="http://schemas.microsoft.com/office/drawing/2014/main" id="{77E001CB-25D1-1754-004D-C3C6A0B7CB4F}"/>
              </a:ext>
            </a:extLst>
          </p:cNvPr>
          <p:cNvSpPr txBox="1"/>
          <p:nvPr/>
        </p:nvSpPr>
        <p:spPr>
          <a:xfrm>
            <a:off x="141518" y="3920608"/>
            <a:ext cx="8860961" cy="1200329"/>
          </a:xfrm>
          <a:prstGeom prst="rect">
            <a:avLst/>
          </a:prstGeom>
          <a:noFill/>
        </p:spPr>
        <p:txBody>
          <a:bodyPr wrap="square">
            <a:spAutoFit/>
          </a:bodyPr>
          <a:lstStyle/>
          <a:p>
            <a:pPr algn="just"/>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Không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sử</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dụng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nước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mưa</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trong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hoạt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động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sinh</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hoạt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hàng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ngày</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bởi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nó</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không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chứa</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chất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khoáng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cần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thiết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lại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tiềm</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tàng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rất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nhiều</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nguy</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cơ</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gây</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bệnh</a:t>
            </a:r>
            <a:r>
              <a:rPr lang="fr-FR" sz="2400" dirty="0">
                <a:solidFill>
                  <a:schemeClr val="bg2">
                    <a:lumMod val="90000"/>
                    <a:lumOff val="10000"/>
                  </a:schemeClr>
                </a:solidFill>
                <a:effectLst/>
                <a:latin typeface="+mj-lt"/>
                <a:ea typeface="Times New Roman" panose="02020603050405020304" pitchFamily="18" charset="0"/>
              </a:rPr>
              <a:t>. </a:t>
            </a:r>
            <a:endParaRPr lang="vi-VN" sz="2400" dirty="0">
              <a:solidFill>
                <a:schemeClr val="bg2">
                  <a:lumMod val="90000"/>
                  <a:lumOff val="10000"/>
                </a:schemeClr>
              </a:solidFill>
              <a:effectLst/>
              <a:latin typeface="+mj-lt"/>
              <a:ea typeface="Times New Roman" panose="02020603050405020304" pitchFamily="18" charset="0"/>
            </a:endParaRPr>
          </a:p>
        </p:txBody>
      </p:sp>
      <p:pic>
        <p:nvPicPr>
          <p:cNvPr id="1026" name="Picture 2" descr="n106 zalo Ta Nham">
            <a:extLst>
              <a:ext uri="{FF2B5EF4-FFF2-40B4-BE49-F238E27FC236}">
                <a16:creationId xmlns:a16="http://schemas.microsoft.com/office/drawing/2014/main" id="{AF843F43-5F73-0818-4757-9D6D70D810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498" y="604607"/>
            <a:ext cx="5863686" cy="3293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0087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descr="n106 zalo Ta Nham">
            <a:extLst>
              <a:ext uri="{FF2B5EF4-FFF2-40B4-BE49-F238E27FC236}">
                <a16:creationId xmlns:a16="http://schemas.microsoft.com/office/drawing/2014/main" id="{84593BC3-20BD-4B71-872B-6D3DD27887AB}"/>
              </a:ext>
            </a:extLst>
          </p:cNvPr>
          <p:cNvSpPr>
            <a:spLocks noGrp="1"/>
          </p:cNvSpPr>
          <p:nvPr>
            <p:ph type="sldNum" idx="1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smtClean="0">
                <a:ln>
                  <a:noFill/>
                </a:ln>
                <a:solidFill>
                  <a:srgbClr val="498BE4"/>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24</a:t>
            </a:fld>
            <a:endParaRPr kumimoji="0" lang="en" sz="1300" b="0" i="0" u="none" strike="noStrike" kern="0" cap="none" spc="0" normalizeH="0" baseline="0" noProof="0" dirty="0">
              <a:ln>
                <a:noFill/>
              </a:ln>
              <a:solidFill>
                <a:srgbClr val="498BE4"/>
              </a:solidFill>
              <a:effectLst/>
              <a:uLnTx/>
              <a:uFillTx/>
              <a:latin typeface="Kalam"/>
              <a:cs typeface="Kalam"/>
              <a:sym typeface="Kalam"/>
            </a:endParaRPr>
          </a:p>
        </p:txBody>
      </p:sp>
      <p:sp>
        <p:nvSpPr>
          <p:cNvPr id="3" name="Google Shape;117;p21" descr="n106 zalo Ta Nham">
            <a:extLst>
              <a:ext uri="{FF2B5EF4-FFF2-40B4-BE49-F238E27FC236}">
                <a16:creationId xmlns:a16="http://schemas.microsoft.com/office/drawing/2014/main" id="{E311E4D4-3221-4BC6-B944-03D68FA1D844}"/>
              </a:ext>
            </a:extLst>
          </p:cNvPr>
          <p:cNvSpPr txBox="1">
            <a:spLocks/>
          </p:cNvSpPr>
          <p:nvPr/>
        </p:nvSpPr>
        <p:spPr>
          <a:xfrm>
            <a:off x="141519" y="104930"/>
            <a:ext cx="8860961" cy="393601"/>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vi-VN"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 hỏi 6: Đề xuất giải pháp để hạn chế mưa acid?</a:t>
            </a:r>
            <a:endPar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endParaRPr>
          </a:p>
        </p:txBody>
      </p:sp>
      <p:sp>
        <p:nvSpPr>
          <p:cNvPr id="11" name="TextBox 10" descr="n106 zalo Ta Nham">
            <a:extLst>
              <a:ext uri="{FF2B5EF4-FFF2-40B4-BE49-F238E27FC236}">
                <a16:creationId xmlns:a16="http://schemas.microsoft.com/office/drawing/2014/main" id="{4CAD1784-606B-B1C0-AC1C-2C6170075C2D}"/>
              </a:ext>
            </a:extLst>
          </p:cNvPr>
          <p:cNvSpPr txBox="1"/>
          <p:nvPr/>
        </p:nvSpPr>
        <p:spPr>
          <a:xfrm>
            <a:off x="141519" y="3007709"/>
            <a:ext cx="8857338" cy="1938992"/>
          </a:xfrm>
          <a:prstGeom prst="rect">
            <a:avLst/>
          </a:prstGeom>
          <a:noFill/>
        </p:spPr>
        <p:txBody>
          <a:bodyPr wrap="square">
            <a:spAutoFit/>
          </a:bodyPr>
          <a:lstStyle/>
          <a:p>
            <a:pPr marL="0" marR="0" lvl="0" indent="0" algn="just" defTabSz="914400" rtl="0" eaLnBrk="1" fontAlgn="auto" latinLnBrk="0" hangingPunct="1">
              <a:spcBef>
                <a:spcPts val="0"/>
              </a:spcBef>
              <a:spcAft>
                <a:spcPts val="0"/>
              </a:spcAft>
              <a:buClr>
                <a:srgbClr val="000000"/>
              </a:buClr>
              <a:buSzTx/>
              <a:buFont typeface="Arial"/>
              <a:buNone/>
              <a:tabLst/>
              <a:defRPr/>
            </a:pP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Trong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lĩnh</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vực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công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nghiệp</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các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máy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cần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được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tách</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biệt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hoàn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toàn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với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các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dân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cư</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ống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khói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cần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được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xây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cao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nhằm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tránh</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ô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nhiễm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cho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dân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cư</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địa</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phương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lân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cận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Đồng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thời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cần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lý</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thải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trước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khi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xả</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thải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ra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môi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trường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để</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không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gây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ra ô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nhiễm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không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ea typeface="Times New Roman" panose="02020603050405020304" pitchFamily="18" charset="0"/>
              <a:cs typeface="Arial"/>
              <a:sym typeface="Arial"/>
            </a:endParaRPr>
          </a:p>
        </p:txBody>
      </p:sp>
      <p:pic>
        <p:nvPicPr>
          <p:cNvPr id="2050" name="Picture 2" descr="n106 zalo Ta Nham">
            <a:extLst>
              <a:ext uri="{FF2B5EF4-FFF2-40B4-BE49-F238E27FC236}">
                <a16:creationId xmlns:a16="http://schemas.microsoft.com/office/drawing/2014/main" id="{4A37D59B-5507-1076-93B1-3478021A75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109" y="596924"/>
            <a:ext cx="3501567" cy="233258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106 zalo Ta Nham">
            <a:extLst>
              <a:ext uri="{FF2B5EF4-FFF2-40B4-BE49-F238E27FC236}">
                <a16:creationId xmlns:a16="http://schemas.microsoft.com/office/drawing/2014/main" id="{ED8D4FB9-75CA-865A-DC07-C072719C83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6325" y="596925"/>
            <a:ext cx="3501567" cy="2332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5136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1" presetClass="exit" presetSubtype="0" fill="hold" grpId="1" nodeType="withEffect">
                                  <p:stCondLst>
                                    <p:cond delay="0"/>
                                  </p:stCondLst>
                                  <p:childTnLst>
                                    <p:set>
                                      <p:cBhvr>
                                        <p:cTn id="11"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descr="n106 zalo Ta Nham">
            <a:extLst>
              <a:ext uri="{FF2B5EF4-FFF2-40B4-BE49-F238E27FC236}">
                <a16:creationId xmlns:a16="http://schemas.microsoft.com/office/drawing/2014/main" id="{84593BC3-20BD-4B71-872B-6D3DD27887AB}"/>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 smtClean="0"/>
              <a:t>25</a:t>
            </a:fld>
            <a:endParaRPr lang="en" dirty="0"/>
          </a:p>
        </p:txBody>
      </p:sp>
      <p:sp>
        <p:nvSpPr>
          <p:cNvPr id="3" name="Google Shape;117;p21" descr="n106 zalo Ta Nham">
            <a:extLst>
              <a:ext uri="{FF2B5EF4-FFF2-40B4-BE49-F238E27FC236}">
                <a16:creationId xmlns:a16="http://schemas.microsoft.com/office/drawing/2014/main" id="{E311E4D4-3221-4BC6-B944-03D68FA1D844}"/>
              </a:ext>
            </a:extLst>
          </p:cNvPr>
          <p:cNvSpPr txBox="1">
            <a:spLocks/>
          </p:cNvSpPr>
          <p:nvPr/>
        </p:nvSpPr>
        <p:spPr>
          <a:xfrm>
            <a:off x="141519" y="104930"/>
            <a:ext cx="8860961" cy="393601"/>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400" b="1" dirty="0">
                <a:solidFill>
                  <a:schemeClr val="bg1"/>
                </a:solidFill>
                <a:latin typeface="UVN Chim Bien Nang" panose="0209080305050A020404" pitchFamily="18" charset="0"/>
                <a:ea typeface="Kozuka Gothic Pr6N H" panose="020B0800000000000000" pitchFamily="34" charset="-128"/>
              </a:rPr>
              <a:t>Câu hỏi 6: Đề xuất giải pháp để hạn chế mưa acid?</a:t>
            </a:r>
            <a:endParaRPr lang="en-US" sz="2400" b="1" dirty="0">
              <a:solidFill>
                <a:schemeClr val="bg1"/>
              </a:solidFill>
              <a:latin typeface="UVN Chim Bien Nang" panose="0209080305050A020404" pitchFamily="18" charset="0"/>
              <a:ea typeface="Kozuka Gothic Pr6N H" panose="020B0800000000000000" pitchFamily="34" charset="-128"/>
            </a:endParaRPr>
          </a:p>
        </p:txBody>
      </p:sp>
      <p:sp>
        <p:nvSpPr>
          <p:cNvPr id="13" name="TextBox 12" descr="n106 zalo Ta Nham">
            <a:extLst>
              <a:ext uri="{FF2B5EF4-FFF2-40B4-BE49-F238E27FC236}">
                <a16:creationId xmlns:a16="http://schemas.microsoft.com/office/drawing/2014/main" id="{5E88BD5F-A0B9-FC01-B56D-24FC34F0E644}"/>
              </a:ext>
            </a:extLst>
          </p:cNvPr>
          <p:cNvSpPr txBox="1"/>
          <p:nvPr/>
        </p:nvSpPr>
        <p:spPr>
          <a:xfrm>
            <a:off x="3817257" y="641483"/>
            <a:ext cx="5185223" cy="4305218"/>
          </a:xfrm>
          <a:prstGeom prst="rect">
            <a:avLst/>
          </a:prstGeom>
          <a:noFill/>
        </p:spPr>
        <p:txBody>
          <a:bodyPr wrap="square">
            <a:spAutoFit/>
          </a:bodyPr>
          <a:lstStyle/>
          <a:p>
            <a:pPr algn="just">
              <a:lnSpc>
                <a:spcPct val="115000"/>
              </a:lnSpc>
            </a:pP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Mọi</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người</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cũng</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có</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thể</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giảm</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việc</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sử</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dụng</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điện</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bởi</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nó</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được</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tạo</a:t>
            </a:r>
            <a:r>
              <a:rPr lang="fr-FR" sz="2400" dirty="0">
                <a:solidFill>
                  <a:schemeClr val="bg2"/>
                </a:solidFill>
                <a:effectLst/>
                <a:latin typeface="+mj-lt"/>
                <a:ea typeface="Times New Roman" panose="02020603050405020304" pitchFamily="18" charset="0"/>
              </a:rPr>
              <a:t> ra </a:t>
            </a:r>
            <a:r>
              <a:rPr lang="fr-FR" sz="2400" dirty="0" err="1">
                <a:solidFill>
                  <a:schemeClr val="bg2"/>
                </a:solidFill>
                <a:effectLst/>
                <a:latin typeface="+mj-lt"/>
                <a:ea typeface="Times New Roman" panose="02020603050405020304" pitchFamily="18" charset="0"/>
              </a:rPr>
              <a:t>chủ</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yếu</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từ</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nhiên</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liệu</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hóa</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thạch</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Hoặc</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chuyển</a:t>
            </a:r>
            <a:r>
              <a:rPr lang="fr-FR" sz="2400" dirty="0">
                <a:solidFill>
                  <a:schemeClr val="bg2"/>
                </a:solidFill>
                <a:effectLst/>
                <a:latin typeface="+mj-lt"/>
                <a:ea typeface="Times New Roman" panose="02020603050405020304" pitchFamily="18" charset="0"/>
              </a:rPr>
              <a:t> sang </a:t>
            </a:r>
            <a:r>
              <a:rPr lang="fr-FR" sz="2400" dirty="0" err="1">
                <a:solidFill>
                  <a:schemeClr val="bg2"/>
                </a:solidFill>
                <a:effectLst/>
                <a:latin typeface="+mj-lt"/>
                <a:ea typeface="Times New Roman" panose="02020603050405020304" pitchFamily="18" charset="0"/>
              </a:rPr>
              <a:t>phương</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án</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dùng</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năng</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lượng</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mặt</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trời</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ưu</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tiên</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lựa</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chọn</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các</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nhiên</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liệu</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tự</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nhiên</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và</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các</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đồ</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dùng</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gia</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đình</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bảo</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vệ</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môi</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trường</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như</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bình</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nước</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cá</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nhân</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ống</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hút</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giấy</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cốc</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giấy</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xe</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đạp</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xe</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điện</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phương</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tiện</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giao</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thông</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công</a:t>
            </a:r>
            <a:r>
              <a:rPr lang="fr-FR" sz="2400" dirty="0">
                <a:solidFill>
                  <a:schemeClr val="bg2"/>
                </a:solidFill>
                <a:effectLst/>
                <a:latin typeface="+mj-lt"/>
                <a:ea typeface="Times New Roman" panose="02020603050405020304" pitchFamily="18" charset="0"/>
              </a:rPr>
              <a:t> </a:t>
            </a:r>
            <a:r>
              <a:rPr lang="fr-FR" sz="2400" dirty="0" err="1">
                <a:solidFill>
                  <a:schemeClr val="bg2"/>
                </a:solidFill>
                <a:effectLst/>
                <a:latin typeface="+mj-lt"/>
                <a:ea typeface="Times New Roman" panose="02020603050405020304" pitchFamily="18" charset="0"/>
              </a:rPr>
              <a:t>cộng</a:t>
            </a:r>
            <a:r>
              <a:rPr lang="fr-FR" sz="2400" dirty="0">
                <a:solidFill>
                  <a:schemeClr val="bg2"/>
                </a:solidFill>
                <a:effectLst/>
                <a:latin typeface="+mj-lt"/>
                <a:ea typeface="Times New Roman" panose="02020603050405020304" pitchFamily="18" charset="0"/>
              </a:rPr>
              <a:t>, …</a:t>
            </a:r>
            <a:endParaRPr lang="vi-VN" sz="2400" dirty="0">
              <a:solidFill>
                <a:schemeClr val="bg2"/>
              </a:solidFill>
              <a:effectLst/>
              <a:latin typeface="+mj-lt"/>
              <a:ea typeface="Times New Roman" panose="02020603050405020304" pitchFamily="18" charset="0"/>
            </a:endParaRPr>
          </a:p>
        </p:txBody>
      </p:sp>
    </p:spTree>
    <p:extLst>
      <p:ext uri="{BB962C8B-B14F-4D97-AF65-F5344CB8AC3E}">
        <p14:creationId xmlns:p14="http://schemas.microsoft.com/office/powerpoint/2010/main" val="2105900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descr="n106 zalo Ta Nham">
            <a:extLst>
              <a:ext uri="{FF2B5EF4-FFF2-40B4-BE49-F238E27FC236}">
                <a16:creationId xmlns:a16="http://schemas.microsoft.com/office/drawing/2014/main" id="{84593BC3-20BD-4B71-872B-6D3DD27887AB}"/>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 smtClean="0"/>
              <a:t>26</a:t>
            </a:fld>
            <a:endParaRPr lang="en" dirty="0"/>
          </a:p>
        </p:txBody>
      </p:sp>
      <p:sp>
        <p:nvSpPr>
          <p:cNvPr id="3" name="Google Shape;117;p21" descr="n106 zalo Ta Nham">
            <a:extLst>
              <a:ext uri="{FF2B5EF4-FFF2-40B4-BE49-F238E27FC236}">
                <a16:creationId xmlns:a16="http://schemas.microsoft.com/office/drawing/2014/main" id="{E311E4D4-3221-4BC6-B944-03D68FA1D844}"/>
              </a:ext>
            </a:extLst>
          </p:cNvPr>
          <p:cNvSpPr txBox="1">
            <a:spLocks/>
          </p:cNvSpPr>
          <p:nvPr/>
        </p:nvSpPr>
        <p:spPr>
          <a:xfrm>
            <a:off x="141519" y="104930"/>
            <a:ext cx="8860961" cy="393601"/>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400" b="1" dirty="0">
                <a:solidFill>
                  <a:schemeClr val="bg1"/>
                </a:solidFill>
                <a:latin typeface="UVN Chim Bien Nang" panose="0209080305050A020404" pitchFamily="18" charset="0"/>
                <a:ea typeface="Kozuka Gothic Pr6N H" panose="020B0800000000000000" pitchFamily="34" charset="-128"/>
              </a:rPr>
              <a:t>Câu hỏi 6: Đề xuất giải pháp để hạn chế mưa acid?</a:t>
            </a:r>
            <a:endParaRPr lang="en-US" sz="2400" b="1" dirty="0">
              <a:solidFill>
                <a:schemeClr val="bg1"/>
              </a:solidFill>
              <a:latin typeface="UVN Chim Bien Nang" panose="0209080305050A020404" pitchFamily="18" charset="0"/>
              <a:ea typeface="Kozuka Gothic Pr6N H" panose="020B0800000000000000" pitchFamily="34" charset="-128"/>
            </a:endParaRPr>
          </a:p>
        </p:txBody>
      </p:sp>
      <p:sp>
        <p:nvSpPr>
          <p:cNvPr id="15" name="TextBox 14" descr="n106 zalo Ta Nham">
            <a:extLst>
              <a:ext uri="{FF2B5EF4-FFF2-40B4-BE49-F238E27FC236}">
                <a16:creationId xmlns:a16="http://schemas.microsoft.com/office/drawing/2014/main" id="{59C9ED26-4977-04BD-DCB9-752A22A7BCF3}"/>
              </a:ext>
            </a:extLst>
          </p:cNvPr>
          <p:cNvSpPr txBox="1"/>
          <p:nvPr/>
        </p:nvSpPr>
        <p:spPr>
          <a:xfrm>
            <a:off x="6285144" y="1056237"/>
            <a:ext cx="2717335" cy="3031023"/>
          </a:xfrm>
          <a:prstGeom prst="rect">
            <a:avLst/>
          </a:prstGeom>
          <a:noFill/>
        </p:spPr>
        <p:txBody>
          <a:bodyPr wrap="square">
            <a:spAutoFit/>
          </a:bodyPr>
          <a:lstStyle/>
          <a:p>
            <a:pPr algn="just">
              <a:lnSpc>
                <a:spcPct val="115000"/>
              </a:lnSpc>
            </a:pP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Phương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tiện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giao</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thông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cần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được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thường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xuyên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bảo</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dưỡng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để</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không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làm</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ảnh</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hưởng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tới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môi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trường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đô</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thị</a:t>
            </a:r>
            <a:r>
              <a:rPr lang="fr-FR" sz="2400" dirty="0">
                <a:solidFill>
                  <a:schemeClr val="bg2">
                    <a:lumMod val="90000"/>
                    <a:lumOff val="10000"/>
                  </a:schemeClr>
                </a:solidFill>
                <a:effectLst/>
                <a:latin typeface="+mj-lt"/>
                <a:ea typeface="Times New Roman" panose="02020603050405020304" pitchFamily="18" charset="0"/>
              </a:rPr>
              <a:t>.</a:t>
            </a:r>
            <a:endParaRPr lang="vi-VN" sz="2400" dirty="0">
              <a:solidFill>
                <a:schemeClr val="bg2">
                  <a:lumMod val="90000"/>
                  <a:lumOff val="10000"/>
                </a:schemeClr>
              </a:solidFill>
              <a:effectLst/>
              <a:latin typeface="+mj-lt"/>
              <a:ea typeface="Times New Roman" panose="02020603050405020304" pitchFamily="18" charset="0"/>
            </a:endParaRPr>
          </a:p>
        </p:txBody>
      </p:sp>
      <p:pic>
        <p:nvPicPr>
          <p:cNvPr id="3074" name="Picture 2" descr="n106 zalo Ta Nham">
            <a:extLst>
              <a:ext uri="{FF2B5EF4-FFF2-40B4-BE49-F238E27FC236}">
                <a16:creationId xmlns:a16="http://schemas.microsoft.com/office/drawing/2014/main" id="{5E6CE8E7-0528-DD70-FF9C-3D86C65519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519" y="949410"/>
            <a:ext cx="5954481" cy="3351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5072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descr="n106 zalo Ta Nham">
            <a:extLst>
              <a:ext uri="{FF2B5EF4-FFF2-40B4-BE49-F238E27FC236}">
                <a16:creationId xmlns:a16="http://schemas.microsoft.com/office/drawing/2014/main" id="{84593BC3-20BD-4B71-872B-6D3DD27887AB}"/>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 smtClean="0"/>
              <a:t>27</a:t>
            </a:fld>
            <a:endParaRPr lang="en" dirty="0"/>
          </a:p>
        </p:txBody>
      </p:sp>
      <p:sp>
        <p:nvSpPr>
          <p:cNvPr id="3" name="Google Shape;117;p21" descr="n106 zalo Ta Nham">
            <a:extLst>
              <a:ext uri="{FF2B5EF4-FFF2-40B4-BE49-F238E27FC236}">
                <a16:creationId xmlns:a16="http://schemas.microsoft.com/office/drawing/2014/main" id="{E311E4D4-3221-4BC6-B944-03D68FA1D844}"/>
              </a:ext>
            </a:extLst>
          </p:cNvPr>
          <p:cNvSpPr txBox="1">
            <a:spLocks/>
          </p:cNvSpPr>
          <p:nvPr/>
        </p:nvSpPr>
        <p:spPr>
          <a:xfrm>
            <a:off x="141519" y="104930"/>
            <a:ext cx="8860961" cy="393601"/>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400" b="1" dirty="0">
                <a:solidFill>
                  <a:schemeClr val="bg1"/>
                </a:solidFill>
                <a:latin typeface="UVN Chim Bien Nang" panose="0209080305050A020404" pitchFamily="18" charset="0"/>
                <a:ea typeface="Kozuka Gothic Pr6N H" panose="020B0800000000000000" pitchFamily="34" charset="-128"/>
              </a:rPr>
              <a:t>Câu hỏi 6: Đề xuất giải pháp để hạn chế mưa acid?</a:t>
            </a:r>
            <a:endParaRPr lang="en-US" sz="2400" b="1" dirty="0">
              <a:solidFill>
                <a:schemeClr val="bg1"/>
              </a:solidFill>
              <a:latin typeface="UVN Chim Bien Nang" panose="0209080305050A020404" pitchFamily="18" charset="0"/>
              <a:ea typeface="Kozuka Gothic Pr6N H" panose="020B0800000000000000" pitchFamily="34" charset="-128"/>
            </a:endParaRPr>
          </a:p>
        </p:txBody>
      </p:sp>
      <p:sp>
        <p:nvSpPr>
          <p:cNvPr id="17" name="TextBox 16" descr="n106 zalo Ta Nham">
            <a:extLst>
              <a:ext uri="{FF2B5EF4-FFF2-40B4-BE49-F238E27FC236}">
                <a16:creationId xmlns:a16="http://schemas.microsoft.com/office/drawing/2014/main" id="{752441E0-3136-C226-5B78-FBCD85E6233A}"/>
              </a:ext>
            </a:extLst>
          </p:cNvPr>
          <p:cNvSpPr txBox="1"/>
          <p:nvPr/>
        </p:nvSpPr>
        <p:spPr>
          <a:xfrm>
            <a:off x="6241145" y="741371"/>
            <a:ext cx="2750446" cy="3880486"/>
          </a:xfrm>
          <a:prstGeom prst="rect">
            <a:avLst/>
          </a:prstGeom>
          <a:noFill/>
        </p:spPr>
        <p:txBody>
          <a:bodyPr wrap="square">
            <a:spAutoFit/>
          </a:bodyPr>
          <a:lstStyle/>
          <a:p>
            <a:pPr algn="just">
              <a:lnSpc>
                <a:spcPct val="115000"/>
              </a:lnSpc>
            </a:pP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Mỗi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người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dân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cần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phải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nâng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cao</a:t>
            </a:r>
            <a:r>
              <a:rPr lang="fr-FR" sz="2400" dirty="0">
                <a:solidFill>
                  <a:schemeClr val="bg2">
                    <a:lumMod val="90000"/>
                    <a:lumOff val="10000"/>
                  </a:schemeClr>
                </a:solidFill>
                <a:effectLst/>
                <a:latin typeface="+mj-lt"/>
                <a:ea typeface="Times New Roman" panose="02020603050405020304" pitchFamily="18" charset="0"/>
              </a:rPr>
              <a:t> ý </a:t>
            </a:r>
            <a:r>
              <a:rPr lang="fr-FR" sz="2400" dirty="0" err="1">
                <a:solidFill>
                  <a:schemeClr val="bg2">
                    <a:lumMod val="90000"/>
                    <a:lumOff val="10000"/>
                  </a:schemeClr>
                </a:solidFill>
                <a:effectLst/>
                <a:latin typeface="+mj-lt"/>
                <a:ea typeface="Times New Roman" panose="02020603050405020304" pitchFamily="18" charset="0"/>
              </a:rPr>
              <a:t>thức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trong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việc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bảo</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vệ</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môi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trường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phân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loại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rác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thải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ưu</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tiên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các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đồ</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dùng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gia</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đình</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có</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nguồn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gốc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tự</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nhiên</a:t>
            </a:r>
            <a:r>
              <a:rPr lang="fr-FR" sz="2400" dirty="0">
                <a:solidFill>
                  <a:schemeClr val="bg2">
                    <a:lumMod val="90000"/>
                    <a:lumOff val="10000"/>
                  </a:schemeClr>
                </a:solidFill>
                <a:effectLst/>
                <a:latin typeface="+mj-lt"/>
                <a:ea typeface="Times New Roman" panose="02020603050405020304" pitchFamily="18" charset="0"/>
              </a:rPr>
              <a:t>.</a:t>
            </a:r>
            <a:endParaRPr lang="vi-VN" sz="2400" dirty="0">
              <a:solidFill>
                <a:schemeClr val="bg2">
                  <a:lumMod val="90000"/>
                  <a:lumOff val="10000"/>
                </a:schemeClr>
              </a:solidFill>
              <a:effectLst/>
              <a:latin typeface="+mj-lt"/>
              <a:ea typeface="Times New Roman" panose="02020603050405020304" pitchFamily="18" charset="0"/>
            </a:endParaRPr>
          </a:p>
        </p:txBody>
      </p:sp>
      <p:pic>
        <p:nvPicPr>
          <p:cNvPr id="4098" name="Picture 2" descr="n106 zalo Ta Nham">
            <a:extLst>
              <a:ext uri="{FF2B5EF4-FFF2-40B4-BE49-F238E27FC236}">
                <a16:creationId xmlns:a16="http://schemas.microsoft.com/office/drawing/2014/main" id="{D555A7C3-9438-C8F9-C634-D54C508BA09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16" t="15239" r="7696" b="4338"/>
          <a:stretch/>
        </p:blipFill>
        <p:spPr bwMode="auto">
          <a:xfrm>
            <a:off x="141519" y="741371"/>
            <a:ext cx="5765795" cy="3903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16895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descr="n106 zalo Ta Nham">
            <a:extLst>
              <a:ext uri="{FF2B5EF4-FFF2-40B4-BE49-F238E27FC236}">
                <a16:creationId xmlns:a16="http://schemas.microsoft.com/office/drawing/2014/main" id="{84593BC3-20BD-4B71-872B-6D3DD27887AB}"/>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 smtClean="0"/>
              <a:t>28</a:t>
            </a:fld>
            <a:endParaRPr lang="en" dirty="0"/>
          </a:p>
        </p:txBody>
      </p:sp>
      <p:sp>
        <p:nvSpPr>
          <p:cNvPr id="3" name="Google Shape;117;p21" descr="n106 zalo Ta Nham">
            <a:extLst>
              <a:ext uri="{FF2B5EF4-FFF2-40B4-BE49-F238E27FC236}">
                <a16:creationId xmlns:a16="http://schemas.microsoft.com/office/drawing/2014/main" id="{E311E4D4-3221-4BC6-B944-03D68FA1D844}"/>
              </a:ext>
            </a:extLst>
          </p:cNvPr>
          <p:cNvSpPr txBox="1">
            <a:spLocks/>
          </p:cNvSpPr>
          <p:nvPr/>
        </p:nvSpPr>
        <p:spPr>
          <a:xfrm>
            <a:off x="131559" y="122944"/>
            <a:ext cx="8880882" cy="734305"/>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400" b="1" dirty="0">
                <a:solidFill>
                  <a:schemeClr val="bg1"/>
                </a:solidFill>
                <a:latin typeface="UVN Chim Bien Nang" panose="0209080305050A020404" pitchFamily="18" charset="0"/>
                <a:ea typeface="Kozuka Gothic Pr6N H" panose="020B0800000000000000" pitchFamily="34" charset="-128"/>
              </a:rPr>
              <a:t>Câu hỏi 7: Năng lượng hạt nhân có được từ đâu ? Con người sử dụng năng lượng hạt nhân với mục đích gì ?</a:t>
            </a:r>
            <a:endParaRPr lang="en-US" sz="2400" b="1" dirty="0">
              <a:solidFill>
                <a:schemeClr val="bg1"/>
              </a:solidFill>
              <a:latin typeface="UVN Chim Bien Nang" panose="0209080305050A020404" pitchFamily="18" charset="0"/>
              <a:ea typeface="Kozuka Gothic Pr6N H" panose="020B0800000000000000" pitchFamily="34" charset="-128"/>
            </a:endParaRPr>
          </a:p>
        </p:txBody>
      </p:sp>
      <p:pic>
        <p:nvPicPr>
          <p:cNvPr id="7" name="Picture 6" descr="n106 zalo Ta Nham">
            <a:extLst>
              <a:ext uri="{FF2B5EF4-FFF2-40B4-BE49-F238E27FC236}">
                <a16:creationId xmlns:a16="http://schemas.microsoft.com/office/drawing/2014/main" id="{9942BB45-F532-7C3A-DF29-2347D1C80AA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1559" y="1764613"/>
            <a:ext cx="4740796" cy="3255943"/>
          </a:xfrm>
          <a:prstGeom prst="rect">
            <a:avLst/>
          </a:prstGeom>
          <a:noFill/>
          <a:ln>
            <a:noFill/>
          </a:ln>
        </p:spPr>
      </p:pic>
      <p:sp>
        <p:nvSpPr>
          <p:cNvPr id="9" name="TextBox 8" descr="n106 zalo Ta Nham">
            <a:extLst>
              <a:ext uri="{FF2B5EF4-FFF2-40B4-BE49-F238E27FC236}">
                <a16:creationId xmlns:a16="http://schemas.microsoft.com/office/drawing/2014/main" id="{027AB86D-CB98-96A9-B5A4-AD1D89E80E78}"/>
              </a:ext>
            </a:extLst>
          </p:cNvPr>
          <p:cNvSpPr txBox="1"/>
          <p:nvPr/>
        </p:nvSpPr>
        <p:spPr>
          <a:xfrm>
            <a:off x="131559" y="857249"/>
            <a:ext cx="8880882" cy="1332096"/>
          </a:xfrm>
          <a:prstGeom prst="rect">
            <a:avLst/>
          </a:prstGeom>
          <a:noFill/>
        </p:spPr>
        <p:txBody>
          <a:bodyPr wrap="square">
            <a:spAutoFit/>
          </a:bodyPr>
          <a:lstStyle/>
          <a:p>
            <a:pPr algn="just">
              <a:lnSpc>
                <a:spcPct val="115000"/>
              </a:lnSpc>
            </a:pPr>
            <a:r>
              <a:rPr lang="fr-FR" sz="2400" dirty="0" err="1">
                <a:solidFill>
                  <a:schemeClr val="bg2">
                    <a:lumMod val="90000"/>
                    <a:lumOff val="10000"/>
                  </a:schemeClr>
                </a:solidFill>
                <a:effectLst/>
                <a:latin typeface="+mj-lt"/>
                <a:ea typeface="Times New Roman" panose="02020603050405020304" pitchFamily="18" charset="0"/>
              </a:rPr>
              <a:t>Năng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lượng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hạt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nhân</a:t>
            </a:r>
            <a:r>
              <a:rPr lang="fr-FR" sz="2400" dirty="0">
                <a:solidFill>
                  <a:schemeClr val="bg2">
                    <a:lumMod val="90000"/>
                    <a:lumOff val="10000"/>
                  </a:schemeClr>
                </a:solidFill>
                <a:effectLst/>
                <a:latin typeface="+mj-lt"/>
                <a:ea typeface="Times New Roman" panose="02020603050405020304" pitchFamily="18" charset="0"/>
              </a:rPr>
              <a:t> là </a:t>
            </a:r>
            <a:r>
              <a:rPr lang="fr-FR" sz="2400" dirty="0" err="1">
                <a:solidFill>
                  <a:schemeClr val="bg2">
                    <a:lumMod val="90000"/>
                    <a:lumOff val="10000"/>
                  </a:schemeClr>
                </a:solidFill>
                <a:effectLst/>
                <a:latin typeface="+mj-lt"/>
                <a:ea typeface="Times New Roman" panose="02020603050405020304" pitchFamily="18" charset="0"/>
              </a:rPr>
              <a:t>năng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lượng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hữu</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ích</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từ</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hạt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nhân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nguyên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tử</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thu</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được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nhờ</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các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lò</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phản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ứng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hạt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nhân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có</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kiểm</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soát</a:t>
            </a:r>
            <a:r>
              <a:rPr lang="fr-FR" sz="2400" dirty="0">
                <a:solidFill>
                  <a:schemeClr val="bg2">
                    <a:lumMod val="90000"/>
                    <a:lumOff val="10000"/>
                  </a:schemeClr>
                </a:solidFill>
                <a:effectLst/>
                <a:latin typeface="+mj-lt"/>
                <a:ea typeface="Times New Roman" panose="02020603050405020304" pitchFamily="18" charset="0"/>
              </a:rPr>
              <a:t>.</a:t>
            </a:r>
            <a:endParaRPr lang="vi-VN" sz="2400" dirty="0">
              <a:solidFill>
                <a:schemeClr val="bg2">
                  <a:lumMod val="90000"/>
                  <a:lumOff val="10000"/>
                </a:schemeClr>
              </a:solidFill>
              <a:effectLst/>
              <a:latin typeface="+mj-lt"/>
              <a:ea typeface="Times New Roman" panose="02020603050405020304" pitchFamily="18" charset="0"/>
            </a:endParaRPr>
          </a:p>
        </p:txBody>
      </p:sp>
      <p:sp>
        <p:nvSpPr>
          <p:cNvPr id="11" name="TextBox 10" descr="n106 zalo Ta Nham">
            <a:extLst>
              <a:ext uri="{FF2B5EF4-FFF2-40B4-BE49-F238E27FC236}">
                <a16:creationId xmlns:a16="http://schemas.microsoft.com/office/drawing/2014/main" id="{A8CD7F98-DC78-EC4D-4C07-10C8C004811C}"/>
              </a:ext>
            </a:extLst>
          </p:cNvPr>
          <p:cNvSpPr txBox="1"/>
          <p:nvPr/>
        </p:nvSpPr>
        <p:spPr>
          <a:xfrm>
            <a:off x="5036457" y="1918429"/>
            <a:ext cx="3715657" cy="3046988"/>
          </a:xfrm>
          <a:prstGeom prst="rect">
            <a:avLst/>
          </a:prstGeom>
          <a:noFill/>
        </p:spPr>
        <p:txBody>
          <a:bodyPr wrap="square">
            <a:spAutoFit/>
          </a:bodyPr>
          <a:lstStyle/>
          <a:p>
            <a:pPr algn="just"/>
            <a:r>
              <a:rPr lang="vi-VN"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Sử</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dụng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thế</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hệ</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điện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hạt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nhân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để</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cung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cấp</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năng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lượng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cho</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các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phương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tiện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giao</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thông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giúp</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giảm</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phát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thải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khí</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nhà</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kính</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trong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giao</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thông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cũng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như</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giảm</a:t>
            </a:r>
            <a:r>
              <a:rPr lang="fr-FR" sz="2400" dirty="0">
                <a:solidFill>
                  <a:schemeClr val="bg2">
                    <a:lumMod val="90000"/>
                    <a:lumOff val="10000"/>
                  </a:schemeClr>
                </a:solidFill>
                <a:effectLst/>
                <a:latin typeface="+mj-lt"/>
                <a:ea typeface="Times New Roman" panose="02020603050405020304" pitchFamily="18" charset="0"/>
              </a:rPr>
              <a:t> ô </a:t>
            </a:r>
            <a:r>
              <a:rPr lang="fr-FR" sz="2400" dirty="0" err="1">
                <a:solidFill>
                  <a:schemeClr val="bg2">
                    <a:lumMod val="90000"/>
                    <a:lumOff val="10000"/>
                  </a:schemeClr>
                </a:solidFill>
                <a:effectLst/>
                <a:latin typeface="+mj-lt"/>
                <a:ea typeface="Times New Roman" panose="02020603050405020304" pitchFamily="18" charset="0"/>
              </a:rPr>
              <a:t>nhiễm</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không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khí</a:t>
            </a:r>
            <a:r>
              <a:rPr lang="fr-FR" sz="2400" dirty="0">
                <a:solidFill>
                  <a:schemeClr val="bg2">
                    <a:lumMod val="90000"/>
                    <a:lumOff val="10000"/>
                  </a:schemeClr>
                </a:solidFill>
                <a:effectLst/>
                <a:latin typeface="+mj-lt"/>
                <a:ea typeface="Times New Roman" panose="02020603050405020304" pitchFamily="18" charset="0"/>
              </a:rPr>
              <a:t> ở </a:t>
            </a:r>
            <a:r>
              <a:rPr lang="fr-FR" sz="2400" dirty="0" err="1">
                <a:solidFill>
                  <a:schemeClr val="bg2">
                    <a:lumMod val="90000"/>
                    <a:lumOff val="10000"/>
                  </a:schemeClr>
                </a:solidFill>
                <a:effectLst/>
                <a:latin typeface="+mj-lt"/>
                <a:ea typeface="Times New Roman" panose="02020603050405020304" pitchFamily="18" charset="0"/>
              </a:rPr>
              <a:t>các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thành</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phố</a:t>
            </a:r>
            <a:r>
              <a:rPr lang="fr-FR" sz="2400" dirty="0">
                <a:solidFill>
                  <a:schemeClr val="bg2">
                    <a:lumMod val="90000"/>
                    <a:lumOff val="10000"/>
                  </a:schemeClr>
                </a:solidFill>
                <a:effectLst/>
                <a:latin typeface="+mj-lt"/>
                <a:ea typeface="Times New Roman" panose="02020603050405020304" pitchFamily="18" charset="0"/>
              </a:rPr>
              <a:t>.</a:t>
            </a:r>
            <a:endParaRPr lang="vi-VN" sz="2400" dirty="0">
              <a:solidFill>
                <a:schemeClr val="bg2">
                  <a:lumMod val="90000"/>
                  <a:lumOff val="10000"/>
                </a:schemeClr>
              </a:solidFill>
              <a:latin typeface="+mj-lt"/>
            </a:endParaRPr>
          </a:p>
        </p:txBody>
      </p:sp>
    </p:spTree>
    <p:extLst>
      <p:ext uri="{BB962C8B-B14F-4D97-AF65-F5344CB8AC3E}">
        <p14:creationId xmlns:p14="http://schemas.microsoft.com/office/powerpoint/2010/main" val="10644545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anim calcmode="lin" valueType="num">
                                      <p:cBhvr>
                                        <p:cTn id="19" dur="1000" fill="hold"/>
                                        <p:tgtEl>
                                          <p:spTgt spid="11"/>
                                        </p:tgtEl>
                                        <p:attrNameLst>
                                          <p:attrName>ppt_x</p:attrName>
                                        </p:attrNameLst>
                                      </p:cBhvr>
                                      <p:tavLst>
                                        <p:tav tm="0">
                                          <p:val>
                                            <p:strVal val="#ppt_x"/>
                                          </p:val>
                                        </p:tav>
                                        <p:tav tm="100000">
                                          <p:val>
                                            <p:strVal val="#ppt_x"/>
                                          </p:val>
                                        </p:tav>
                                      </p:tavLst>
                                    </p:anim>
                                    <p:anim calcmode="lin" valueType="num">
                                      <p:cBhvr>
                                        <p:cTn id="2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1" grpId="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9"/>
        <p:cNvGrpSpPr/>
        <p:nvPr/>
      </p:nvGrpSpPr>
      <p:grpSpPr>
        <a:xfrm>
          <a:off x="0" y="0"/>
          <a:ext cx="0" cy="0"/>
          <a:chOff x="0" y="0"/>
          <a:chExt cx="0" cy="0"/>
        </a:xfrm>
      </p:grpSpPr>
      <p:pic>
        <p:nvPicPr>
          <p:cNvPr id="4" name="Picture 3" descr="n106 zalo Ta Nham">
            <a:extLst>
              <a:ext uri="{FF2B5EF4-FFF2-40B4-BE49-F238E27FC236}">
                <a16:creationId xmlns:a16="http://schemas.microsoft.com/office/drawing/2014/main" id="{7BC37494-6EEC-C684-F585-CE4F1FA6E72C}"/>
              </a:ext>
            </a:extLst>
          </p:cNvPr>
          <p:cNvPicPr>
            <a:picLocks noChangeAspect="1"/>
          </p:cNvPicPr>
          <p:nvPr/>
        </p:nvPicPr>
        <p:blipFill rotWithShape="1">
          <a:blip r:embed="rId3"/>
          <a:srcRect t="18525" b="20821"/>
          <a:stretch/>
        </p:blipFill>
        <p:spPr>
          <a:xfrm>
            <a:off x="5554449" y="1790380"/>
            <a:ext cx="3589551" cy="3079480"/>
          </a:xfrm>
          <a:prstGeom prst="rect">
            <a:avLst/>
          </a:prstGeom>
        </p:spPr>
      </p:pic>
      <p:sp>
        <p:nvSpPr>
          <p:cNvPr id="152" name="Google Shape;152;p24"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t>29</a:t>
            </a:fld>
            <a:endParaRPr/>
          </a:p>
        </p:txBody>
      </p:sp>
      <p:sp>
        <p:nvSpPr>
          <p:cNvPr id="7" name="Google Shape;117;p21" descr="n106 zalo Ta Nham">
            <a:extLst>
              <a:ext uri="{FF2B5EF4-FFF2-40B4-BE49-F238E27FC236}">
                <a16:creationId xmlns:a16="http://schemas.microsoft.com/office/drawing/2014/main" id="{D274C164-B2BA-43A8-B94A-722CC8943CD2}"/>
              </a:ext>
            </a:extLst>
          </p:cNvPr>
          <p:cNvSpPr txBox="1">
            <a:spLocks/>
          </p:cNvSpPr>
          <p:nvPr/>
        </p:nvSpPr>
        <p:spPr>
          <a:xfrm>
            <a:off x="131559" y="110594"/>
            <a:ext cx="8880882" cy="744048"/>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400" b="1" dirty="0">
                <a:solidFill>
                  <a:schemeClr val="bg1"/>
                </a:solidFill>
                <a:latin typeface="UVN Chim Bien Nang" panose="0209080305050A020404" pitchFamily="18" charset="0"/>
                <a:ea typeface="Kozuka Gothic Pr6N H" panose="020B0800000000000000" pitchFamily="34" charset="-128"/>
              </a:rPr>
              <a:t>Câu hỏi 8: Nêu những ưu điểm, khuyết điểm khi sử dụng năng lượng hạt nhân?</a:t>
            </a:r>
            <a:endParaRPr lang="en-US" sz="2400" b="1" dirty="0">
              <a:solidFill>
                <a:schemeClr val="bg1"/>
              </a:solidFill>
              <a:latin typeface="UVN Chim Bien Nang" panose="0209080305050A020404" pitchFamily="18" charset="0"/>
              <a:ea typeface="Kozuka Gothic Pr6N H" panose="020B0800000000000000" pitchFamily="34" charset="-128"/>
            </a:endParaRPr>
          </a:p>
        </p:txBody>
      </p:sp>
      <p:sp>
        <p:nvSpPr>
          <p:cNvPr id="2" name="Rectangle: Rounded Corners 1" descr="n106 zalo Ta Nham">
            <a:extLst>
              <a:ext uri="{FF2B5EF4-FFF2-40B4-BE49-F238E27FC236}">
                <a16:creationId xmlns:a16="http://schemas.microsoft.com/office/drawing/2014/main" id="{2AE50E4F-77F5-4259-0D32-54C8931719B7}"/>
              </a:ext>
            </a:extLst>
          </p:cNvPr>
          <p:cNvSpPr/>
          <p:nvPr/>
        </p:nvSpPr>
        <p:spPr>
          <a:xfrm>
            <a:off x="131559" y="952820"/>
            <a:ext cx="1499658" cy="514831"/>
          </a:xfrm>
          <a:prstGeom prst="roundRect">
            <a:avLst/>
          </a:prstGeom>
          <a:solidFill>
            <a:srgbClr val="FFC000"/>
          </a:solidFill>
          <a:ln>
            <a:solidFill>
              <a:srgbClr val="2854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t>Ưu điểm</a:t>
            </a:r>
          </a:p>
        </p:txBody>
      </p:sp>
      <p:sp>
        <p:nvSpPr>
          <p:cNvPr id="6" name="TextBox 5" descr="n106 zalo Ta Nham">
            <a:extLst>
              <a:ext uri="{FF2B5EF4-FFF2-40B4-BE49-F238E27FC236}">
                <a16:creationId xmlns:a16="http://schemas.microsoft.com/office/drawing/2014/main" id="{F6F7D5F1-C5DD-6270-2F78-C3D2875643CE}"/>
              </a:ext>
            </a:extLst>
          </p:cNvPr>
          <p:cNvSpPr txBox="1"/>
          <p:nvPr/>
        </p:nvSpPr>
        <p:spPr>
          <a:xfrm>
            <a:off x="152409" y="1585282"/>
            <a:ext cx="5209698" cy="3046988"/>
          </a:xfrm>
          <a:prstGeom prst="rect">
            <a:avLst/>
          </a:prstGeom>
          <a:noFill/>
        </p:spPr>
        <p:txBody>
          <a:bodyPr wrap="square">
            <a:spAutoFit/>
          </a:bodyPr>
          <a:lstStyle/>
          <a:p>
            <a:pPr algn="just"/>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Đây</a:t>
            </a:r>
            <a:r>
              <a:rPr lang="fr-FR" sz="2400" dirty="0">
                <a:solidFill>
                  <a:schemeClr val="bg2">
                    <a:lumMod val="90000"/>
                    <a:lumOff val="10000"/>
                  </a:schemeClr>
                </a:solidFill>
                <a:effectLst/>
                <a:latin typeface="+mj-lt"/>
                <a:ea typeface="Times New Roman" panose="02020603050405020304" pitchFamily="18" charset="0"/>
              </a:rPr>
              <a:t> là </a:t>
            </a:r>
            <a:r>
              <a:rPr lang="fr-FR" sz="2400" dirty="0" err="1">
                <a:solidFill>
                  <a:schemeClr val="bg2">
                    <a:lumMod val="90000"/>
                    <a:lumOff val="10000"/>
                  </a:schemeClr>
                </a:solidFill>
                <a:effectLst/>
                <a:latin typeface="+mj-lt"/>
                <a:ea typeface="Times New Roman" panose="02020603050405020304" pitchFamily="18" charset="0"/>
              </a:rPr>
              <a:t>nguồn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năng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lượng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khá</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sạch</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và</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không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cần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sử</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dụng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nhiên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liệu</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hóa</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thạch</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Nếu</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chất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thải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phóng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xạ</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được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quản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lý</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đúng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cách</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sẽ</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không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có</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chất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độc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hại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nào</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được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thải</a:t>
            </a:r>
            <a:r>
              <a:rPr lang="fr-FR" sz="2400" dirty="0">
                <a:solidFill>
                  <a:schemeClr val="bg2">
                    <a:lumMod val="90000"/>
                    <a:lumOff val="10000"/>
                  </a:schemeClr>
                </a:solidFill>
                <a:effectLst/>
                <a:latin typeface="+mj-lt"/>
                <a:ea typeface="Times New Roman" panose="02020603050405020304" pitchFamily="18" charset="0"/>
              </a:rPr>
              <a:t> ra </a:t>
            </a:r>
            <a:r>
              <a:rPr lang="fr-FR" sz="2400" dirty="0" err="1">
                <a:solidFill>
                  <a:schemeClr val="bg2">
                    <a:lumMod val="90000"/>
                    <a:lumOff val="10000"/>
                  </a:schemeClr>
                </a:solidFill>
                <a:effectLst/>
                <a:latin typeface="+mj-lt"/>
                <a:ea typeface="Times New Roman" panose="02020603050405020304" pitchFamily="18" charset="0"/>
              </a:rPr>
              <a:t>ngoài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Điều</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này</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giúp</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giảm</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sự</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xâm</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nhập</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của</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các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khí</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gây</a:t>
            </a:r>
            <a:r>
              <a:rPr lang="fr-FR" sz="2400" dirty="0">
                <a:solidFill>
                  <a:schemeClr val="bg2">
                    <a:lumMod val="90000"/>
                    <a:lumOff val="10000"/>
                  </a:schemeClr>
                </a:solidFill>
                <a:effectLst/>
                <a:latin typeface="+mj-lt"/>
                <a:ea typeface="Times New Roman" panose="02020603050405020304" pitchFamily="18" charset="0"/>
              </a:rPr>
              <a:t> ô </a:t>
            </a:r>
            <a:r>
              <a:rPr lang="fr-FR" sz="2400" dirty="0" err="1">
                <a:solidFill>
                  <a:schemeClr val="bg2">
                    <a:lumMod val="90000"/>
                    <a:lumOff val="10000"/>
                  </a:schemeClr>
                </a:solidFill>
                <a:effectLst/>
                <a:latin typeface="+mj-lt"/>
                <a:ea typeface="Times New Roman" panose="02020603050405020304" pitchFamily="18" charset="0"/>
              </a:rPr>
              <a:t>nhiễm</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vào</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bầu</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khí</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quyển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và</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sự</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nóng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lên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toàn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cầu</a:t>
            </a:r>
            <a:r>
              <a:rPr lang="fr-FR" sz="2400" dirty="0">
                <a:solidFill>
                  <a:schemeClr val="bg2">
                    <a:lumMod val="90000"/>
                    <a:lumOff val="10000"/>
                  </a:schemeClr>
                </a:solidFill>
                <a:effectLst/>
                <a:latin typeface="+mj-lt"/>
                <a:ea typeface="Times New Roman" panose="02020603050405020304" pitchFamily="18" charset="0"/>
              </a:rPr>
              <a:t>.</a:t>
            </a:r>
            <a:endParaRPr lang="vi-VN" sz="2400" dirty="0">
              <a:solidFill>
                <a:schemeClr val="bg2">
                  <a:lumMod val="90000"/>
                  <a:lumOff val="10000"/>
                </a:schemeClr>
              </a:solidFill>
              <a:effectLst/>
              <a:latin typeface="+mj-lt"/>
              <a:ea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6"/>
                                        </p:tgtEl>
                                        <p:attrNameLst>
                                          <p:attrName>style.visibility</p:attrName>
                                        </p:attrNameLst>
                                      </p:cBhvr>
                                      <p:to>
                                        <p:strVal val="hidden"/>
                                      </p:to>
                                    </p:set>
                                  </p:childTnLst>
                                </p:cTn>
                              </p:par>
                              <p:par>
                                <p:cTn id="22" presetID="1" presetClass="exit" presetSubtype="0" fill="hold" nodeType="withEffect">
                                  <p:stCondLst>
                                    <p:cond delay="0"/>
                                  </p:stCondLst>
                                  <p:childTnLst>
                                    <p:set>
                                      <p:cBhvr>
                                        <p:cTn id="23"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6"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descr="n106 zalo Ta Nham">
            <a:extLst>
              <a:ext uri="{FF2B5EF4-FFF2-40B4-BE49-F238E27FC236}">
                <a16:creationId xmlns:a16="http://schemas.microsoft.com/office/drawing/2014/main" id="{E97751FB-4C24-F839-80B6-9057CA7AD570}"/>
              </a:ext>
            </a:extLst>
          </p:cNvPr>
          <p:cNvSpPr txBox="1"/>
          <p:nvPr/>
        </p:nvSpPr>
        <p:spPr>
          <a:xfrm>
            <a:off x="473966" y="1484079"/>
            <a:ext cx="8196070" cy="3578781"/>
          </a:xfrm>
          <a:prstGeom prst="roundRect">
            <a:avLst>
              <a:gd name="adj" fmla="val 5614"/>
            </a:avLst>
          </a:prstGeom>
          <a:solidFill>
            <a:schemeClr val="accent6">
              <a:alpha val="70000"/>
            </a:schemeClr>
          </a:solidFill>
        </p:spPr>
        <p:txBody>
          <a:bodyPr wrap="square">
            <a:spAutoFit/>
          </a:bodyPr>
          <a:lstStyle/>
          <a:p>
            <a:pPr marL="107950" algn="ctr"/>
            <a:r>
              <a:rPr lang="fr-FR" sz="2000" b="1">
                <a:solidFill>
                  <a:srgbClr val="FFFF00"/>
                </a:solidFill>
                <a:effectLst/>
                <a:latin typeface="+mj-lt"/>
                <a:ea typeface="Times New Roman" panose="02020603050405020304" pitchFamily="18" charset="0"/>
              </a:rPr>
              <a:t>Cách chơi:</a:t>
            </a:r>
            <a:endParaRPr lang="en-US" sz="2000" b="1">
              <a:solidFill>
                <a:srgbClr val="FFFF00"/>
              </a:solidFill>
              <a:effectLst/>
              <a:latin typeface="+mj-lt"/>
              <a:ea typeface="Times New Roman" panose="02020603050405020304" pitchFamily="18" charset="0"/>
            </a:endParaRPr>
          </a:p>
          <a:p>
            <a:pPr marL="107950" algn="just"/>
            <a:r>
              <a:rPr lang="fr-FR" sz="2000">
                <a:solidFill>
                  <a:schemeClr val="bg2"/>
                </a:solidFill>
                <a:effectLst/>
                <a:latin typeface="+mj-lt"/>
                <a:ea typeface="Times New Roman" panose="02020603050405020304" pitchFamily="18" charset="0"/>
              </a:rPr>
              <a:t>+ Giữ trò chơi bằng hai tay trên đầu ngón tay trỏ và ngón tay cái.</a:t>
            </a:r>
            <a:endParaRPr lang="en-US" sz="2000">
              <a:solidFill>
                <a:schemeClr val="bg2"/>
              </a:solidFill>
              <a:effectLst/>
              <a:latin typeface="+mj-lt"/>
              <a:ea typeface="Times New Roman" panose="02020603050405020304" pitchFamily="18" charset="0"/>
            </a:endParaRPr>
          </a:p>
          <a:p>
            <a:pPr marL="107950" algn="just"/>
            <a:r>
              <a:rPr lang="fr-FR" sz="2000">
                <a:solidFill>
                  <a:schemeClr val="bg2"/>
                </a:solidFill>
                <a:effectLst/>
                <a:latin typeface="+mj-lt"/>
                <a:ea typeface="Times New Roman" panose="02020603050405020304" pitchFamily="18" charset="0"/>
              </a:rPr>
              <a:t>+ Yêu cầu người chơi chọn hướng Đông/Tây – Nam/Bắc và chọn số vòng (từ 1 đến 10). </a:t>
            </a:r>
            <a:r>
              <a:rPr lang="fr-FR" sz="2000" b="1">
                <a:solidFill>
                  <a:schemeClr val="bg2"/>
                </a:solidFill>
                <a:effectLst/>
                <a:latin typeface="+mj-lt"/>
                <a:ea typeface="Times New Roman" panose="02020603050405020304" pitchFamily="18" charset="0"/>
              </a:rPr>
              <a:t>Ví dụ: </a:t>
            </a:r>
            <a:r>
              <a:rPr lang="fr-FR" sz="2000">
                <a:solidFill>
                  <a:schemeClr val="bg2"/>
                </a:solidFill>
                <a:effectLst/>
                <a:latin typeface="+mj-lt"/>
                <a:ea typeface="Times New Roman" panose="02020603050405020304" pitchFamily="18" charset="0"/>
              </a:rPr>
              <a:t>hướng đông 3 vòng</a:t>
            </a:r>
            <a:endParaRPr lang="en-US" sz="2000">
              <a:solidFill>
                <a:schemeClr val="bg2"/>
              </a:solidFill>
              <a:effectLst/>
              <a:latin typeface="+mj-lt"/>
              <a:ea typeface="Times New Roman" panose="02020603050405020304" pitchFamily="18" charset="0"/>
            </a:endParaRPr>
          </a:p>
          <a:p>
            <a:pPr marL="107950" algn="just"/>
            <a:r>
              <a:rPr lang="fr-FR" sz="2000">
                <a:solidFill>
                  <a:schemeClr val="bg2"/>
                </a:solidFill>
                <a:effectLst/>
                <a:latin typeface="+mj-lt"/>
                <a:ea typeface="Times New Roman" panose="02020603050405020304" pitchFamily="18" charset="0"/>
              </a:rPr>
              <a:t>+ Mở và đóng trò chơi theo hướng xen kẽ trong khi đếm đến số mà người chơi đã chọn. Sau đó đọc câu hỏi bên cạnh bức ảnh cho người chơi.</a:t>
            </a:r>
            <a:endParaRPr lang="en-US" sz="2000">
              <a:solidFill>
                <a:schemeClr val="bg2"/>
              </a:solidFill>
              <a:effectLst/>
              <a:latin typeface="+mj-lt"/>
              <a:ea typeface="Times New Roman" panose="02020603050405020304" pitchFamily="18" charset="0"/>
            </a:endParaRPr>
          </a:p>
          <a:p>
            <a:pPr marL="107950" algn="just"/>
            <a:r>
              <a:rPr lang="fr-FR" sz="2000">
                <a:solidFill>
                  <a:schemeClr val="bg2"/>
                </a:solidFill>
                <a:effectLst/>
                <a:latin typeface="+mj-lt"/>
                <a:ea typeface="Times New Roman" panose="02020603050405020304" pitchFamily="18" charset="0"/>
              </a:rPr>
              <a:t>+ Sau khi người chơi trả lời xong thì nhấc nắp bên trong để đọc câu trả lời đúng.</a:t>
            </a:r>
          </a:p>
          <a:p>
            <a:pPr marL="107950" algn="just"/>
            <a:r>
              <a:rPr lang="fr-FR" sz="2000">
                <a:solidFill>
                  <a:schemeClr val="bg2"/>
                </a:solidFill>
                <a:effectLst/>
                <a:latin typeface="+mj-lt"/>
                <a:ea typeface="Times New Roman" panose="02020603050405020304" pitchFamily="18" charset="0"/>
              </a:rPr>
              <a:t>+ Chơi theo nhóm đôi trong vòng 5 phút, sau đó đổi vai cho nhau thêm 5 phút.</a:t>
            </a:r>
            <a:endParaRPr lang="en-US" sz="2000">
              <a:solidFill>
                <a:schemeClr val="bg2"/>
              </a:solidFill>
              <a:effectLst/>
              <a:latin typeface="+mj-lt"/>
              <a:ea typeface="Times New Roman" panose="02020603050405020304" pitchFamily="18" charset="0"/>
            </a:endParaRPr>
          </a:p>
        </p:txBody>
      </p:sp>
      <p:grpSp>
        <p:nvGrpSpPr>
          <p:cNvPr id="20" name="Group 19" descr="n106 zalo Ta Nham">
            <a:extLst>
              <a:ext uri="{FF2B5EF4-FFF2-40B4-BE49-F238E27FC236}">
                <a16:creationId xmlns:a16="http://schemas.microsoft.com/office/drawing/2014/main" id="{06EC6EFE-C0EC-193A-1C33-745CDE085D31}"/>
              </a:ext>
            </a:extLst>
          </p:cNvPr>
          <p:cNvGrpSpPr/>
          <p:nvPr/>
        </p:nvGrpSpPr>
        <p:grpSpPr>
          <a:xfrm>
            <a:off x="473966" y="63063"/>
            <a:ext cx="8196070" cy="1259831"/>
            <a:chOff x="923904" y="-191968"/>
            <a:chExt cx="2535870" cy="2376904"/>
          </a:xfrm>
          <a:solidFill>
            <a:srgbClr val="00B050">
              <a:alpha val="89000"/>
            </a:srgbClr>
          </a:solidFill>
        </p:grpSpPr>
        <p:sp>
          <p:nvSpPr>
            <p:cNvPr id="21" name="Rectangle: Rounded Corners 20">
              <a:extLst>
                <a:ext uri="{FF2B5EF4-FFF2-40B4-BE49-F238E27FC236}">
                  <a16:creationId xmlns:a16="http://schemas.microsoft.com/office/drawing/2014/main" id="{D2A31A53-1F04-3867-042C-09A46C45A761}"/>
                </a:ext>
              </a:extLst>
            </p:cNvPr>
            <p:cNvSpPr/>
            <p:nvPr/>
          </p:nvSpPr>
          <p:spPr>
            <a:xfrm>
              <a:off x="923904" y="-191968"/>
              <a:ext cx="2535870" cy="2376904"/>
            </a:xfrm>
            <a:prstGeom prst="roundRect">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dirty="0"/>
            </a:p>
          </p:txBody>
        </p:sp>
        <p:sp>
          <p:nvSpPr>
            <p:cNvPr id="22" name="TextBox 21">
              <a:extLst>
                <a:ext uri="{FF2B5EF4-FFF2-40B4-BE49-F238E27FC236}">
                  <a16:creationId xmlns:a16="http://schemas.microsoft.com/office/drawing/2014/main" id="{60613509-77F6-FC77-DAFA-CC8DD15F9182}"/>
                </a:ext>
              </a:extLst>
            </p:cNvPr>
            <p:cNvSpPr txBox="1"/>
            <p:nvPr/>
          </p:nvSpPr>
          <p:spPr>
            <a:xfrm>
              <a:off x="961282" y="-79706"/>
              <a:ext cx="2462504" cy="2264642"/>
            </a:xfrm>
            <a:prstGeom prst="rect">
              <a:avLst/>
            </a:prstGeom>
            <a:noFill/>
          </p:spPr>
          <p:txBody>
            <a:bodyPr wrap="square" rtlCol="0">
              <a:spAutoFit/>
            </a:bodyPr>
            <a:lstStyle/>
            <a:p>
              <a:pPr algn="ctr"/>
              <a:r>
                <a:rPr lang="en-US" sz="3600" b="1">
                  <a:solidFill>
                    <a:schemeClr val="bg1"/>
                  </a:solidFill>
                  <a:latin typeface="Tw Cen MT" panose="020B0602020104020603" pitchFamily="34" charset="0"/>
                </a:rPr>
                <a:t>TRÒ CHƠI</a:t>
              </a:r>
            </a:p>
            <a:p>
              <a:pPr algn="ctr"/>
              <a:r>
                <a:rPr lang="en-US" sz="3600" b="1">
                  <a:solidFill>
                    <a:schemeClr val="bg1"/>
                  </a:solidFill>
                  <a:latin typeface="Tw Cen MT" panose="020B0602020104020603" pitchFamily="34" charset="0"/>
                </a:rPr>
                <a:t>ĐÔNG – TÂY – NAM – BẮC</a:t>
              </a:r>
              <a:endParaRPr lang="vi-VN" sz="3600" b="1" dirty="0">
                <a:solidFill>
                  <a:schemeClr val="bg1"/>
                </a:solidFill>
                <a:latin typeface="Tw Cen MT" panose="020B0602020104020603" pitchFamily="34" charset="0"/>
              </a:endParaRPr>
            </a:p>
          </p:txBody>
        </p:sp>
      </p:grpSp>
    </p:spTree>
    <p:extLst>
      <p:ext uri="{BB962C8B-B14F-4D97-AF65-F5344CB8AC3E}">
        <p14:creationId xmlns:p14="http://schemas.microsoft.com/office/powerpoint/2010/main" val="313724138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71000">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14:bounceEnd="71000">
                                          <p:cBhvr additive="base">
                                            <p:cTn id="7" dur="2000" fill="hold"/>
                                            <p:tgtEl>
                                              <p:spTgt spid="20"/>
                                            </p:tgtEl>
                                            <p:attrNameLst>
                                              <p:attrName>ppt_x</p:attrName>
                                            </p:attrNameLst>
                                          </p:cBhvr>
                                          <p:tavLst>
                                            <p:tav tm="0">
                                              <p:val>
                                                <p:strVal val="#ppt_x"/>
                                              </p:val>
                                            </p:tav>
                                            <p:tav tm="100000">
                                              <p:val>
                                                <p:strVal val="#ppt_x"/>
                                              </p:val>
                                            </p:tav>
                                          </p:tavLst>
                                        </p:anim>
                                        <p:anim calcmode="lin" valueType="num" p14:bounceEnd="71000">
                                          <p:cBhvr additive="base">
                                            <p:cTn id="8" dur="20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 fill="hold"/>
                                            <p:tgtEl>
                                              <p:spTgt spid="20"/>
                                            </p:tgtEl>
                                            <p:attrNameLst>
                                              <p:attrName>ppt_x</p:attrName>
                                            </p:attrNameLst>
                                          </p:cBhvr>
                                          <p:tavLst>
                                            <p:tav tm="0">
                                              <p:val>
                                                <p:strVal val="#ppt_x"/>
                                              </p:val>
                                            </p:tav>
                                            <p:tav tm="100000">
                                              <p:val>
                                                <p:strVal val="#ppt_x"/>
                                              </p:val>
                                            </p:tav>
                                          </p:tavLst>
                                        </p:anim>
                                        <p:anim calcmode="lin" valueType="num">
                                          <p:cBhvr additive="base">
                                            <p:cTn id="8" dur="20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9"/>
        <p:cNvGrpSpPr/>
        <p:nvPr/>
      </p:nvGrpSpPr>
      <p:grpSpPr>
        <a:xfrm>
          <a:off x="0" y="0"/>
          <a:ext cx="0" cy="0"/>
          <a:chOff x="0" y="0"/>
          <a:chExt cx="0" cy="0"/>
        </a:xfrm>
      </p:grpSpPr>
      <p:sp>
        <p:nvSpPr>
          <p:cNvPr id="152" name="Google Shape;152;p24"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98BE4"/>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30</a:t>
            </a:fld>
            <a:endParaRPr kumimoji="0" sz="1300" b="0" i="0" u="none" strike="noStrike" kern="0" cap="none" spc="0" normalizeH="0" baseline="0" noProof="0">
              <a:ln>
                <a:noFill/>
              </a:ln>
              <a:solidFill>
                <a:srgbClr val="498BE4"/>
              </a:solidFill>
              <a:effectLst/>
              <a:uLnTx/>
              <a:uFillTx/>
              <a:latin typeface="Kalam"/>
              <a:cs typeface="Kalam"/>
              <a:sym typeface="Kalam"/>
            </a:endParaRPr>
          </a:p>
        </p:txBody>
      </p:sp>
      <p:sp>
        <p:nvSpPr>
          <p:cNvPr id="7" name="Google Shape;117;p21" descr="n106 zalo Ta Nham">
            <a:extLst>
              <a:ext uri="{FF2B5EF4-FFF2-40B4-BE49-F238E27FC236}">
                <a16:creationId xmlns:a16="http://schemas.microsoft.com/office/drawing/2014/main" id="{D274C164-B2BA-43A8-B94A-722CC8943CD2}"/>
              </a:ext>
            </a:extLst>
          </p:cNvPr>
          <p:cNvSpPr txBox="1">
            <a:spLocks/>
          </p:cNvSpPr>
          <p:nvPr/>
        </p:nvSpPr>
        <p:spPr>
          <a:xfrm>
            <a:off x="131559" y="110594"/>
            <a:ext cx="8880882" cy="744048"/>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vi-VN"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 hỏi 8: Nêu những ưu điểm, khuyết điểm khi sử dụng năng lượng hạt nhân?</a:t>
            </a:r>
            <a:endPar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endParaRPr>
          </a:p>
        </p:txBody>
      </p:sp>
      <p:sp>
        <p:nvSpPr>
          <p:cNvPr id="14" name="TextBox 13" descr="n106 zalo Ta Nham">
            <a:extLst>
              <a:ext uri="{FF2B5EF4-FFF2-40B4-BE49-F238E27FC236}">
                <a16:creationId xmlns:a16="http://schemas.microsoft.com/office/drawing/2014/main" id="{B2DF1DD2-2EB1-A75D-0455-BCE95C7E7C13}"/>
              </a:ext>
            </a:extLst>
          </p:cNvPr>
          <p:cNvSpPr txBox="1"/>
          <p:nvPr/>
        </p:nvSpPr>
        <p:spPr>
          <a:xfrm>
            <a:off x="5050971" y="1568722"/>
            <a:ext cx="3831771" cy="2606291"/>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a:t>
            </a:r>
            <a:r>
              <a:rPr kumimoji="0" lang="vi-VN" sz="2400" b="0" i="0" u="none" strike="noStrike" kern="0" cap="none" spc="0" normalizeH="0" baseline="0" noProof="0" dirty="0">
                <a:ln>
                  <a:noFill/>
                </a:ln>
                <a:solidFill>
                  <a:srgbClr val="003300"/>
                </a:solidFill>
                <a:effectLst/>
                <a:uLnTx/>
                <a:uFillTx/>
                <a:latin typeface="Times New Roman" panose="02020603050405020304" pitchFamily="18" charset="0"/>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Đảm</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bảo</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nguồn</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điện</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được</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cung</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cấp</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thường</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xuyên</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và</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không</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đổi</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Chúng</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có</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thể</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cung</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cấp</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điện</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24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giờ</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một</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ngày</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365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ngày</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một</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003300"/>
                </a:solidFill>
                <a:effectLst/>
                <a:uLnTx/>
                <a:uFillTx/>
                <a:latin typeface="Arial"/>
                <a:ea typeface="Times New Roman" panose="02020603050405020304" pitchFamily="18" charset="0"/>
                <a:cs typeface="Arial"/>
                <a:sym typeface="Arial"/>
              </a:rPr>
              <a:t>năm</a:t>
            </a:r>
            <a:r>
              <a:rPr kumimoji="0" lang="fr-FR" sz="2400" b="0" i="0" u="none" strike="noStrike" kern="0" cap="none" spc="0" normalizeH="0" baseline="0" noProof="0" dirty="0">
                <a:ln>
                  <a:noFill/>
                </a:ln>
                <a:solidFill>
                  <a:srgbClr val="003300"/>
                </a:solidFill>
                <a:effectLst/>
                <a:uLnTx/>
                <a:uFillTx/>
                <a:latin typeface="Arial"/>
                <a:ea typeface="Times New Roman" panose="02020603050405020304" pitchFamily="18" charset="0"/>
                <a:cs typeface="Arial"/>
                <a:sym typeface="Arial"/>
              </a:rPr>
              <a:t>.</a:t>
            </a:r>
            <a:endParaRPr kumimoji="0" lang="vi-VN" sz="2400" b="0" i="0" u="none" strike="noStrike" kern="0" cap="none" spc="0" normalizeH="0" baseline="0" noProof="0" dirty="0">
              <a:ln>
                <a:noFill/>
              </a:ln>
              <a:solidFill>
                <a:srgbClr val="003300"/>
              </a:solidFill>
              <a:effectLst/>
              <a:uLnTx/>
              <a:uFillTx/>
              <a:latin typeface="Times New Roman" panose="02020603050405020304" pitchFamily="18" charset="0"/>
              <a:ea typeface="Times New Roman" panose="02020603050405020304" pitchFamily="18" charset="0"/>
              <a:cs typeface="Arial"/>
              <a:sym typeface="Arial"/>
            </a:endParaRPr>
          </a:p>
        </p:txBody>
      </p:sp>
      <p:pic>
        <p:nvPicPr>
          <p:cNvPr id="5122" name="Picture 2" descr="n106 zalo Ta Nham">
            <a:extLst>
              <a:ext uri="{FF2B5EF4-FFF2-40B4-BE49-F238E27FC236}">
                <a16:creationId xmlns:a16="http://schemas.microsoft.com/office/drawing/2014/main" id="{6FDB7DCA-840B-D0A5-8C6D-0B99834420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559" y="993835"/>
            <a:ext cx="4630766" cy="375606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n106 zalo Ta Nham">
            <a:extLst>
              <a:ext uri="{FF2B5EF4-FFF2-40B4-BE49-F238E27FC236}">
                <a16:creationId xmlns:a16="http://schemas.microsoft.com/office/drawing/2014/main" id="{BA611AAC-FEF8-3DEB-5906-8B6989050568}"/>
              </a:ext>
            </a:extLst>
          </p:cNvPr>
          <p:cNvPicPr>
            <a:picLocks noChangeAspect="1"/>
          </p:cNvPicPr>
          <p:nvPr/>
        </p:nvPicPr>
        <p:blipFill rotWithShape="1">
          <a:blip r:embed="rId4"/>
          <a:srcRect t="13595" b="12605"/>
          <a:stretch/>
        </p:blipFill>
        <p:spPr>
          <a:xfrm>
            <a:off x="131560" y="993835"/>
            <a:ext cx="942498" cy="983827"/>
          </a:xfrm>
          <a:prstGeom prst="rect">
            <a:avLst/>
          </a:prstGeom>
        </p:spPr>
      </p:pic>
    </p:spTree>
    <p:extLst>
      <p:ext uri="{BB962C8B-B14F-4D97-AF65-F5344CB8AC3E}">
        <p14:creationId xmlns:p14="http://schemas.microsoft.com/office/powerpoint/2010/main" val="36169791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1000"/>
                                        <p:tgtEl>
                                          <p:spTgt spid="14"/>
                                        </p:tgtEl>
                                      </p:cBhvr>
                                    </p:animEffect>
                                    <p:anim calcmode="lin" valueType="num">
                                      <p:cBhvr>
                                        <p:cTn id="11" dur="1000" fill="hold"/>
                                        <p:tgtEl>
                                          <p:spTgt spid="14"/>
                                        </p:tgtEl>
                                        <p:attrNameLst>
                                          <p:attrName>ppt_x</p:attrName>
                                        </p:attrNameLst>
                                      </p:cBhvr>
                                      <p:tavLst>
                                        <p:tav tm="0">
                                          <p:val>
                                            <p:strVal val="#ppt_x"/>
                                          </p:val>
                                        </p:tav>
                                        <p:tav tm="100000">
                                          <p:val>
                                            <p:strVal val="#ppt_x"/>
                                          </p:val>
                                        </p:tav>
                                      </p:tavLst>
                                    </p:anim>
                                    <p:anim calcmode="lin" valueType="num">
                                      <p:cBhvr>
                                        <p:cTn id="1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4"/>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9"/>
        <p:cNvGrpSpPr/>
        <p:nvPr/>
      </p:nvGrpSpPr>
      <p:grpSpPr>
        <a:xfrm>
          <a:off x="0" y="0"/>
          <a:ext cx="0" cy="0"/>
          <a:chOff x="0" y="0"/>
          <a:chExt cx="0" cy="0"/>
        </a:xfrm>
      </p:grpSpPr>
      <p:pic>
        <p:nvPicPr>
          <p:cNvPr id="18" name="Picture 17" descr="n106 zalo Ta Nham">
            <a:extLst>
              <a:ext uri="{FF2B5EF4-FFF2-40B4-BE49-F238E27FC236}">
                <a16:creationId xmlns:a16="http://schemas.microsoft.com/office/drawing/2014/main" id="{8D6A10CA-DF4F-E031-E68B-B233676BEAB9}"/>
              </a:ext>
            </a:extLst>
          </p:cNvPr>
          <p:cNvPicPr>
            <a:picLocks noChangeAspect="1"/>
          </p:cNvPicPr>
          <p:nvPr/>
        </p:nvPicPr>
        <p:blipFill>
          <a:blip r:embed="rId3"/>
          <a:stretch>
            <a:fillRect/>
          </a:stretch>
        </p:blipFill>
        <p:spPr>
          <a:xfrm>
            <a:off x="122943" y="1045030"/>
            <a:ext cx="2619344" cy="3704872"/>
          </a:xfrm>
          <a:prstGeom prst="rect">
            <a:avLst/>
          </a:prstGeom>
        </p:spPr>
      </p:pic>
      <p:sp>
        <p:nvSpPr>
          <p:cNvPr id="152" name="Google Shape;152;p24"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98BE4"/>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31</a:t>
            </a:fld>
            <a:endParaRPr kumimoji="0" sz="1300" b="0" i="0" u="none" strike="noStrike" kern="0" cap="none" spc="0" normalizeH="0" baseline="0" noProof="0">
              <a:ln>
                <a:noFill/>
              </a:ln>
              <a:solidFill>
                <a:srgbClr val="498BE4"/>
              </a:solidFill>
              <a:effectLst/>
              <a:uLnTx/>
              <a:uFillTx/>
              <a:latin typeface="Kalam"/>
              <a:cs typeface="Kalam"/>
              <a:sym typeface="Kalam"/>
            </a:endParaRPr>
          </a:p>
        </p:txBody>
      </p:sp>
      <p:sp>
        <p:nvSpPr>
          <p:cNvPr id="7" name="Google Shape;117;p21" descr="n106 zalo Ta Nham">
            <a:extLst>
              <a:ext uri="{FF2B5EF4-FFF2-40B4-BE49-F238E27FC236}">
                <a16:creationId xmlns:a16="http://schemas.microsoft.com/office/drawing/2014/main" id="{D274C164-B2BA-43A8-B94A-722CC8943CD2}"/>
              </a:ext>
            </a:extLst>
          </p:cNvPr>
          <p:cNvSpPr txBox="1">
            <a:spLocks/>
          </p:cNvSpPr>
          <p:nvPr/>
        </p:nvSpPr>
        <p:spPr>
          <a:xfrm>
            <a:off x="131559" y="110594"/>
            <a:ext cx="8880882" cy="744048"/>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vi-VN"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 hỏi 8: Nêu những ưu điểm, khuyết điểm khi sử dụng năng lượng hạt nhân?</a:t>
            </a:r>
            <a:endPar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endParaRPr>
          </a:p>
        </p:txBody>
      </p:sp>
      <p:sp>
        <p:nvSpPr>
          <p:cNvPr id="16" name="TextBox 15" descr="n106 zalo Ta Nham">
            <a:extLst>
              <a:ext uri="{FF2B5EF4-FFF2-40B4-BE49-F238E27FC236}">
                <a16:creationId xmlns:a16="http://schemas.microsoft.com/office/drawing/2014/main" id="{96AE9A41-EFFB-80C7-5097-986DE889A561}"/>
              </a:ext>
            </a:extLst>
          </p:cNvPr>
          <p:cNvSpPr txBox="1"/>
          <p:nvPr/>
        </p:nvSpPr>
        <p:spPr>
          <a:xfrm>
            <a:off x="2763136" y="1806686"/>
            <a:ext cx="6249305" cy="2181559"/>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Vì</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hiệu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suất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không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đổi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nên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giá</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cả</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cũng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vậy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Không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giống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như</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xăng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dầu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phụ</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thuộc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quyết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định</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của</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nhiều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công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giá</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của</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nó</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liên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tục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thay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đổi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thì</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nguồn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năng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lượng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này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sẽ</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cố</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định</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không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biến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động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nhiều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ea typeface="Times New Roman" panose="02020603050405020304" pitchFamily="18" charset="0"/>
              <a:cs typeface="Arial"/>
              <a:sym typeface="Arial"/>
            </a:endParaRPr>
          </a:p>
        </p:txBody>
      </p:sp>
    </p:spTree>
    <p:extLst>
      <p:ext uri="{BB962C8B-B14F-4D97-AF65-F5344CB8AC3E}">
        <p14:creationId xmlns:p14="http://schemas.microsoft.com/office/powerpoint/2010/main" val="6012064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16"/>
                                        </p:tgtEl>
                                        <p:attrNameLst>
                                          <p:attrName>style.visibility</p:attrName>
                                        </p:attrNameLst>
                                      </p:cBhvr>
                                      <p:to>
                                        <p:strVal val="hidden"/>
                                      </p:to>
                                    </p:set>
                                  </p:childTnLst>
                                </p:cTn>
                              </p:par>
                              <p:par>
                                <p:cTn id="14" presetID="10" presetClass="entr" presetSubtype="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9"/>
        <p:cNvGrpSpPr/>
        <p:nvPr/>
      </p:nvGrpSpPr>
      <p:grpSpPr>
        <a:xfrm>
          <a:off x="0" y="0"/>
          <a:ext cx="0" cy="0"/>
          <a:chOff x="0" y="0"/>
          <a:chExt cx="0" cy="0"/>
        </a:xfrm>
      </p:grpSpPr>
      <p:sp>
        <p:nvSpPr>
          <p:cNvPr id="152" name="Google Shape;152;p24"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98BE4"/>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32</a:t>
            </a:fld>
            <a:endParaRPr kumimoji="0" sz="1300" b="0" i="0" u="none" strike="noStrike" kern="0" cap="none" spc="0" normalizeH="0" baseline="0" noProof="0">
              <a:ln>
                <a:noFill/>
              </a:ln>
              <a:solidFill>
                <a:srgbClr val="498BE4"/>
              </a:solidFill>
              <a:effectLst/>
              <a:uLnTx/>
              <a:uFillTx/>
              <a:latin typeface="Kalam"/>
              <a:cs typeface="Kalam"/>
              <a:sym typeface="Kalam"/>
            </a:endParaRPr>
          </a:p>
        </p:txBody>
      </p:sp>
      <p:sp>
        <p:nvSpPr>
          <p:cNvPr id="7" name="Google Shape;117;p21" descr="n106 zalo Ta Nham">
            <a:extLst>
              <a:ext uri="{FF2B5EF4-FFF2-40B4-BE49-F238E27FC236}">
                <a16:creationId xmlns:a16="http://schemas.microsoft.com/office/drawing/2014/main" id="{D274C164-B2BA-43A8-B94A-722CC8943CD2}"/>
              </a:ext>
            </a:extLst>
          </p:cNvPr>
          <p:cNvSpPr txBox="1">
            <a:spLocks/>
          </p:cNvSpPr>
          <p:nvPr/>
        </p:nvSpPr>
        <p:spPr>
          <a:xfrm>
            <a:off x="131559" y="110594"/>
            <a:ext cx="8880882" cy="744048"/>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vi-VN"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 hỏi 8: Nêu những ưu điểm, khuyết điểm khi sử dụng năng lượng hạt nhân?</a:t>
            </a:r>
            <a:endPar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endParaRPr>
          </a:p>
        </p:txBody>
      </p:sp>
      <p:sp>
        <p:nvSpPr>
          <p:cNvPr id="20" name="TextBox 19" descr="n106 zalo Ta Nham">
            <a:extLst>
              <a:ext uri="{FF2B5EF4-FFF2-40B4-BE49-F238E27FC236}">
                <a16:creationId xmlns:a16="http://schemas.microsoft.com/office/drawing/2014/main" id="{17C5B227-C8F7-C91F-6116-8EEFDED65DC3}"/>
              </a:ext>
            </a:extLst>
          </p:cNvPr>
          <p:cNvSpPr txBox="1"/>
          <p:nvPr/>
        </p:nvSpPr>
        <p:spPr>
          <a:xfrm>
            <a:off x="2859314" y="910133"/>
            <a:ext cx="6161743" cy="3880486"/>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Điện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hạt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nhân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thì</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rẻ</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nếu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xét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về</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lượng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năng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lượng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mà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nó</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có</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thể</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tạo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ra. Nguyên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liệu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thô</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(uranium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chiếm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gần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một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phần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tư</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giá</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thành</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điện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hạt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nhân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được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tiết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kiệm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do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đó</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không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chỉ</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cần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ít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nguyên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liệu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thô</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hơn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(uranium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hoặc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plutonium)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để</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sản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xuất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năng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lượng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hạt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nhân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mà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còn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tiết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kiệm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chi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phí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hơn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trong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quá</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trình</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vận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chuyển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lưu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trữ</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cơ</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sở</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hạ</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err="1">
                <a:ln>
                  <a:noFill/>
                </a:ln>
                <a:solidFill>
                  <a:srgbClr val="222222">
                    <a:lumMod val="90000"/>
                    <a:lumOff val="10000"/>
                  </a:srgbClr>
                </a:solidFill>
                <a:effectLst/>
                <a:uLnTx/>
                <a:uFillTx/>
                <a:latin typeface="Arial"/>
                <a:ea typeface="Times New Roman" panose="02020603050405020304" pitchFamily="18" charset="0"/>
                <a:cs typeface="Arial"/>
                <a:sym typeface="Arial"/>
              </a:rPr>
              <a:t>tầng</a:t>
            </a:r>
            <a:r>
              <a:rPr kumimoji="0" lang="fr-FR" sz="2400" b="0" i="0" u="none" strike="noStrike" kern="0" cap="none" spc="0" normalizeH="0" baseline="0" noProof="0">
                <a:ln>
                  <a:noFill/>
                </a:ln>
                <a:solidFill>
                  <a:srgbClr val="222222">
                    <a:lumMod val="90000"/>
                    <a:lumOff val="10000"/>
                  </a:srgbClr>
                </a:solidFill>
                <a:effectLst/>
                <a:uLnTx/>
                <a:uFillTx/>
                <a:latin typeface="Arial"/>
                <a:ea typeface="Times New Roman" panose="02020603050405020304" pitchFamily="18" charset="0"/>
                <a:cs typeface="Arial"/>
                <a:sym typeface="Arial"/>
              </a:rPr>
              <a:t> khai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thác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lý</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ea typeface="Times New Roman" panose="02020603050405020304" pitchFamily="18" charset="0"/>
              <a:cs typeface="Arial"/>
              <a:sym typeface="Arial"/>
            </a:endParaRPr>
          </a:p>
        </p:txBody>
      </p:sp>
      <p:pic>
        <p:nvPicPr>
          <p:cNvPr id="2" name="Picture 1" descr="n106 zalo Ta Nham">
            <a:extLst>
              <a:ext uri="{FF2B5EF4-FFF2-40B4-BE49-F238E27FC236}">
                <a16:creationId xmlns:a16="http://schemas.microsoft.com/office/drawing/2014/main" id="{C14163FF-853E-2B66-4F6A-CBC14750197C}"/>
              </a:ext>
            </a:extLst>
          </p:cNvPr>
          <p:cNvPicPr>
            <a:picLocks noChangeAspect="1"/>
          </p:cNvPicPr>
          <p:nvPr/>
        </p:nvPicPr>
        <p:blipFill>
          <a:blip r:embed="rId3"/>
          <a:stretch>
            <a:fillRect/>
          </a:stretch>
        </p:blipFill>
        <p:spPr>
          <a:xfrm>
            <a:off x="122943" y="1045030"/>
            <a:ext cx="2619344" cy="3704872"/>
          </a:xfrm>
          <a:prstGeom prst="rect">
            <a:avLst/>
          </a:prstGeom>
        </p:spPr>
      </p:pic>
    </p:spTree>
    <p:extLst>
      <p:ext uri="{BB962C8B-B14F-4D97-AF65-F5344CB8AC3E}">
        <p14:creationId xmlns:p14="http://schemas.microsoft.com/office/powerpoint/2010/main" val="41954072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20"/>
                                        </p:tgtEl>
                                        <p:attrNameLst>
                                          <p:attrName>style.visibility</p:attrName>
                                        </p:attrNameLst>
                                      </p:cBhvr>
                                      <p:to>
                                        <p:strVal val="hidden"/>
                                      </p:to>
                                    </p:set>
                                  </p:childTnLst>
                                </p:cTn>
                              </p:par>
                              <p:par>
                                <p:cTn id="14" presetID="10"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9"/>
        <p:cNvGrpSpPr/>
        <p:nvPr/>
      </p:nvGrpSpPr>
      <p:grpSpPr>
        <a:xfrm>
          <a:off x="0" y="0"/>
          <a:ext cx="0" cy="0"/>
          <a:chOff x="0" y="0"/>
          <a:chExt cx="0" cy="0"/>
        </a:xfrm>
      </p:grpSpPr>
      <p:sp>
        <p:nvSpPr>
          <p:cNvPr id="152" name="Google Shape;152;p24"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98BE4"/>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33</a:t>
            </a:fld>
            <a:endParaRPr kumimoji="0" sz="1300" b="0" i="0" u="none" strike="noStrike" kern="0" cap="none" spc="0" normalizeH="0" baseline="0" noProof="0">
              <a:ln>
                <a:noFill/>
              </a:ln>
              <a:solidFill>
                <a:srgbClr val="498BE4"/>
              </a:solidFill>
              <a:effectLst/>
              <a:uLnTx/>
              <a:uFillTx/>
              <a:latin typeface="Kalam"/>
              <a:cs typeface="Kalam"/>
              <a:sym typeface="Kalam"/>
            </a:endParaRPr>
          </a:p>
        </p:txBody>
      </p:sp>
      <p:sp>
        <p:nvSpPr>
          <p:cNvPr id="7" name="Google Shape;117;p21" descr="n106 zalo Ta Nham">
            <a:extLst>
              <a:ext uri="{FF2B5EF4-FFF2-40B4-BE49-F238E27FC236}">
                <a16:creationId xmlns:a16="http://schemas.microsoft.com/office/drawing/2014/main" id="{D274C164-B2BA-43A8-B94A-722CC8943CD2}"/>
              </a:ext>
            </a:extLst>
          </p:cNvPr>
          <p:cNvSpPr txBox="1">
            <a:spLocks/>
          </p:cNvSpPr>
          <p:nvPr/>
        </p:nvSpPr>
        <p:spPr>
          <a:xfrm>
            <a:off x="131559" y="110594"/>
            <a:ext cx="8880882" cy="744048"/>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vi-VN"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 hỏi 8: Nêu những ưu điểm, khuyết điểm khi sử dụng năng lượng hạt nhân?</a:t>
            </a:r>
            <a:endPar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endParaRPr>
          </a:p>
        </p:txBody>
      </p:sp>
      <p:sp>
        <p:nvSpPr>
          <p:cNvPr id="22" name="TextBox 21" descr="n106 zalo Ta Nham">
            <a:extLst>
              <a:ext uri="{FF2B5EF4-FFF2-40B4-BE49-F238E27FC236}">
                <a16:creationId xmlns:a16="http://schemas.microsoft.com/office/drawing/2014/main" id="{5589BD59-E197-E0E6-DBBB-410CA8E79751}"/>
              </a:ext>
            </a:extLst>
          </p:cNvPr>
          <p:cNvSpPr txBox="1"/>
          <p:nvPr/>
        </p:nvSpPr>
        <p:spPr>
          <a:xfrm>
            <a:off x="4470400" y="2019052"/>
            <a:ext cx="3322839" cy="1756828"/>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Không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phụ</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thuộc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các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yếu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tố</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tự</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nhiên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môi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trường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như</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năng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lượng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tái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tạo</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ea typeface="Times New Roman" panose="02020603050405020304" pitchFamily="18" charset="0"/>
              <a:cs typeface="Arial"/>
              <a:sym typeface="Arial"/>
            </a:endParaRPr>
          </a:p>
        </p:txBody>
      </p:sp>
      <p:pic>
        <p:nvPicPr>
          <p:cNvPr id="2" name="Picture 1" descr="n106 zalo Ta Nham">
            <a:extLst>
              <a:ext uri="{FF2B5EF4-FFF2-40B4-BE49-F238E27FC236}">
                <a16:creationId xmlns:a16="http://schemas.microsoft.com/office/drawing/2014/main" id="{F3ED2A28-7259-981B-C6A9-C76088F67A50}"/>
              </a:ext>
            </a:extLst>
          </p:cNvPr>
          <p:cNvPicPr>
            <a:picLocks noChangeAspect="1"/>
          </p:cNvPicPr>
          <p:nvPr/>
        </p:nvPicPr>
        <p:blipFill>
          <a:blip r:embed="rId3"/>
          <a:stretch>
            <a:fillRect/>
          </a:stretch>
        </p:blipFill>
        <p:spPr>
          <a:xfrm>
            <a:off x="122943" y="1045030"/>
            <a:ext cx="2619344" cy="3704872"/>
          </a:xfrm>
          <a:prstGeom prst="rect">
            <a:avLst/>
          </a:prstGeom>
        </p:spPr>
      </p:pic>
    </p:spTree>
    <p:extLst>
      <p:ext uri="{BB962C8B-B14F-4D97-AF65-F5344CB8AC3E}">
        <p14:creationId xmlns:p14="http://schemas.microsoft.com/office/powerpoint/2010/main" val="7278742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9"/>
        <p:cNvGrpSpPr/>
        <p:nvPr/>
      </p:nvGrpSpPr>
      <p:grpSpPr>
        <a:xfrm>
          <a:off x="0" y="0"/>
          <a:ext cx="0" cy="0"/>
          <a:chOff x="0" y="0"/>
          <a:chExt cx="0" cy="0"/>
        </a:xfrm>
      </p:grpSpPr>
      <p:pic>
        <p:nvPicPr>
          <p:cNvPr id="9" name="Picture 8" descr="n106 zalo Ta Nham">
            <a:extLst>
              <a:ext uri="{FF2B5EF4-FFF2-40B4-BE49-F238E27FC236}">
                <a16:creationId xmlns:a16="http://schemas.microsoft.com/office/drawing/2014/main" id="{6537533C-1D9E-D7D6-F6C8-E704496FEA6B}"/>
              </a:ext>
            </a:extLst>
          </p:cNvPr>
          <p:cNvPicPr>
            <a:picLocks noChangeAspect="1"/>
          </p:cNvPicPr>
          <p:nvPr/>
        </p:nvPicPr>
        <p:blipFill>
          <a:blip r:embed="rId3"/>
          <a:stretch>
            <a:fillRect/>
          </a:stretch>
        </p:blipFill>
        <p:spPr>
          <a:xfrm>
            <a:off x="0" y="1519575"/>
            <a:ext cx="2422978" cy="3427126"/>
          </a:xfrm>
          <a:prstGeom prst="rect">
            <a:avLst/>
          </a:prstGeom>
        </p:spPr>
      </p:pic>
      <p:sp>
        <p:nvSpPr>
          <p:cNvPr id="152" name="Google Shape;152;p24"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t>34</a:t>
            </a:fld>
            <a:endParaRPr/>
          </a:p>
        </p:txBody>
      </p:sp>
      <p:sp>
        <p:nvSpPr>
          <p:cNvPr id="7" name="Google Shape;117;p21" descr="n106 zalo Ta Nham">
            <a:extLst>
              <a:ext uri="{FF2B5EF4-FFF2-40B4-BE49-F238E27FC236}">
                <a16:creationId xmlns:a16="http://schemas.microsoft.com/office/drawing/2014/main" id="{D274C164-B2BA-43A8-B94A-722CC8943CD2}"/>
              </a:ext>
            </a:extLst>
          </p:cNvPr>
          <p:cNvSpPr txBox="1">
            <a:spLocks/>
          </p:cNvSpPr>
          <p:nvPr/>
        </p:nvSpPr>
        <p:spPr>
          <a:xfrm>
            <a:off x="131559" y="110594"/>
            <a:ext cx="8880882" cy="744048"/>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400" b="1" dirty="0">
                <a:solidFill>
                  <a:schemeClr val="bg1"/>
                </a:solidFill>
                <a:latin typeface="UVN Chim Bien Nang" panose="0209080305050A020404" pitchFamily="18" charset="0"/>
                <a:ea typeface="Kozuka Gothic Pr6N H" panose="020B0800000000000000" pitchFamily="34" charset="-128"/>
              </a:rPr>
              <a:t>Câu hỏi 8: Nêu những ưu điểm, khuyết điểm khi sử dụng năng lượng hạt nhân?</a:t>
            </a:r>
            <a:endParaRPr lang="en-US" sz="2400" b="1" dirty="0">
              <a:solidFill>
                <a:schemeClr val="bg1"/>
              </a:solidFill>
              <a:latin typeface="UVN Chim Bien Nang" panose="0209080305050A020404" pitchFamily="18" charset="0"/>
              <a:ea typeface="Kozuka Gothic Pr6N H" panose="020B0800000000000000" pitchFamily="34" charset="-128"/>
            </a:endParaRPr>
          </a:p>
        </p:txBody>
      </p:sp>
      <p:sp>
        <p:nvSpPr>
          <p:cNvPr id="2" name="Rectangle: Rounded Corners 1" descr="n106 zalo Ta Nham">
            <a:extLst>
              <a:ext uri="{FF2B5EF4-FFF2-40B4-BE49-F238E27FC236}">
                <a16:creationId xmlns:a16="http://schemas.microsoft.com/office/drawing/2014/main" id="{2AE50E4F-77F5-4259-0D32-54C8931719B7}"/>
              </a:ext>
            </a:extLst>
          </p:cNvPr>
          <p:cNvSpPr/>
          <p:nvPr/>
        </p:nvSpPr>
        <p:spPr>
          <a:xfrm>
            <a:off x="131558" y="952820"/>
            <a:ext cx="2081443" cy="514831"/>
          </a:xfrm>
          <a:prstGeom prst="roundRect">
            <a:avLst/>
          </a:prstGeom>
          <a:solidFill>
            <a:srgbClr val="FFC000"/>
          </a:solidFill>
          <a:ln>
            <a:solidFill>
              <a:srgbClr val="2854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t>Nhược điểm</a:t>
            </a:r>
          </a:p>
        </p:txBody>
      </p:sp>
      <p:sp>
        <p:nvSpPr>
          <p:cNvPr id="5" name="TextBox 4" descr="n106 zalo Ta Nham">
            <a:extLst>
              <a:ext uri="{FF2B5EF4-FFF2-40B4-BE49-F238E27FC236}">
                <a16:creationId xmlns:a16="http://schemas.microsoft.com/office/drawing/2014/main" id="{2A1F7A3A-7DB3-C9B9-BA57-87DAD2197606}"/>
              </a:ext>
            </a:extLst>
          </p:cNvPr>
          <p:cNvSpPr txBox="1"/>
          <p:nvPr/>
        </p:nvSpPr>
        <p:spPr>
          <a:xfrm>
            <a:off x="2351313" y="1693336"/>
            <a:ext cx="6640277" cy="1332096"/>
          </a:xfrm>
          <a:prstGeom prst="rect">
            <a:avLst/>
          </a:prstGeom>
          <a:noFill/>
        </p:spPr>
        <p:txBody>
          <a:bodyPr wrap="square">
            <a:spAutoFit/>
          </a:bodyPr>
          <a:lstStyle/>
          <a:p>
            <a:pPr algn="just">
              <a:lnSpc>
                <a:spcPct val="115000"/>
              </a:lnSpc>
            </a:pP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Tính</a:t>
            </a:r>
            <a:r>
              <a:rPr lang="fr-FR" sz="2400" dirty="0">
                <a:solidFill>
                  <a:schemeClr val="bg2">
                    <a:lumMod val="90000"/>
                    <a:lumOff val="10000"/>
                  </a:schemeClr>
                </a:solidFill>
                <a:effectLst/>
                <a:latin typeface="+mj-lt"/>
                <a:ea typeface="Times New Roman" panose="02020603050405020304" pitchFamily="18" charset="0"/>
              </a:rPr>
              <a:t> an </a:t>
            </a:r>
            <a:r>
              <a:rPr lang="fr-FR" sz="2400" dirty="0" err="1">
                <a:solidFill>
                  <a:schemeClr val="bg2">
                    <a:lumMod val="90000"/>
                    <a:lumOff val="10000"/>
                  </a:schemeClr>
                </a:solidFill>
                <a:effectLst/>
                <a:latin typeface="+mj-lt"/>
                <a:ea typeface="Times New Roman" panose="02020603050405020304" pitchFamily="18" charset="0"/>
              </a:rPr>
              <a:t>toàn</a:t>
            </a:r>
            <a:r>
              <a:rPr lang="fr-FR" sz="2400" dirty="0">
                <a:solidFill>
                  <a:schemeClr val="bg2">
                    <a:lumMod val="90000"/>
                    <a:lumOff val="10000"/>
                  </a:schemeClr>
                </a:solidFill>
                <a:effectLst/>
                <a:latin typeface="+mj-lt"/>
                <a:ea typeface="Times New Roman" panose="02020603050405020304" pitchFamily="18" charset="0"/>
              </a:rPr>
              <a:t> khi </a:t>
            </a:r>
            <a:r>
              <a:rPr lang="fr-FR" sz="2400" dirty="0" err="1">
                <a:solidFill>
                  <a:schemeClr val="bg2">
                    <a:lumMod val="90000"/>
                    <a:lumOff val="10000"/>
                  </a:schemeClr>
                </a:solidFill>
                <a:effectLst/>
                <a:latin typeface="+mj-lt"/>
                <a:ea typeface="Times New Roman" panose="02020603050405020304" pitchFamily="18" charset="0"/>
              </a:rPr>
              <a:t>mà</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còn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nhiều</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mối</a:t>
            </a:r>
            <a:r>
              <a:rPr lang="fr-FR" sz="2400" dirty="0">
                <a:solidFill>
                  <a:schemeClr val="bg2">
                    <a:lumMod val="90000"/>
                    <a:lumOff val="10000"/>
                  </a:schemeClr>
                </a:solidFill>
                <a:effectLst/>
                <a:latin typeface="+mj-lt"/>
                <a:ea typeface="Times New Roman" panose="02020603050405020304" pitchFamily="18" charset="0"/>
              </a:rPr>
              <a:t> lo </a:t>
            </a:r>
            <a:r>
              <a:rPr lang="fr-FR" sz="2400" dirty="0" err="1">
                <a:solidFill>
                  <a:schemeClr val="bg2">
                    <a:lumMod val="90000"/>
                    <a:lumOff val="10000"/>
                  </a:schemeClr>
                </a:solidFill>
                <a:effectLst/>
                <a:latin typeface="+mj-lt"/>
                <a:ea typeface="Times New Roman" panose="02020603050405020304" pitchFamily="18" charset="0"/>
              </a:rPr>
              <a:t>ngại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về</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vấn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đề</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chất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phóng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xạ</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của</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nó</a:t>
            </a:r>
            <a:r>
              <a:rPr lang="fr-FR" sz="2400" dirty="0">
                <a:solidFill>
                  <a:schemeClr val="bg2">
                    <a:lumMod val="90000"/>
                    <a:lumOff val="10000"/>
                  </a:schemeClr>
                </a:solidFill>
                <a:effectLst/>
                <a:latin typeface="+mj-lt"/>
                <a:ea typeface="Times New Roman" panose="02020603050405020304" pitchFamily="18" charset="0"/>
              </a:rPr>
              <a:t>.</a:t>
            </a:r>
            <a:r>
              <a:rPr lang="vi-VN" sz="2400" dirty="0">
                <a:solidFill>
                  <a:schemeClr val="bg2">
                    <a:lumMod val="90000"/>
                    <a:lumOff val="10000"/>
                  </a:schemeClr>
                </a:solidFill>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Rất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dễ</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xảy</a:t>
            </a:r>
            <a:r>
              <a:rPr lang="fr-FR" sz="2400" dirty="0">
                <a:solidFill>
                  <a:schemeClr val="bg2">
                    <a:lumMod val="90000"/>
                    <a:lumOff val="10000"/>
                  </a:schemeClr>
                </a:solidFill>
                <a:effectLst/>
                <a:latin typeface="+mj-lt"/>
                <a:ea typeface="Times New Roman" panose="02020603050405020304" pitchFamily="18" charset="0"/>
              </a:rPr>
              <a:t> ra tai </a:t>
            </a:r>
            <a:r>
              <a:rPr lang="fr-FR" sz="2400" dirty="0" err="1">
                <a:solidFill>
                  <a:schemeClr val="bg2">
                    <a:lumMod val="90000"/>
                    <a:lumOff val="10000"/>
                  </a:schemeClr>
                </a:solidFill>
                <a:effectLst/>
                <a:latin typeface="+mj-lt"/>
                <a:ea typeface="Times New Roman" panose="02020603050405020304" pitchFamily="18" charset="0"/>
              </a:rPr>
              <a:t>nạn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trong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quá</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trình</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sản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xuất</a:t>
            </a:r>
            <a:r>
              <a:rPr lang="fr-FR" sz="2400" dirty="0">
                <a:solidFill>
                  <a:schemeClr val="bg2">
                    <a:lumMod val="90000"/>
                    <a:lumOff val="10000"/>
                  </a:schemeClr>
                </a:solidFill>
                <a:effectLst/>
                <a:latin typeface="+mj-lt"/>
                <a:ea typeface="Times New Roman" panose="02020603050405020304" pitchFamily="18" charset="0"/>
              </a:rPr>
              <a:t>.</a:t>
            </a:r>
            <a:endParaRPr lang="vi-VN" sz="2400" dirty="0">
              <a:solidFill>
                <a:schemeClr val="bg2">
                  <a:lumMod val="90000"/>
                  <a:lumOff val="10000"/>
                </a:schemeClr>
              </a:solidFill>
              <a:effectLst/>
              <a:latin typeface="+mj-lt"/>
              <a:ea typeface="Times New Roman" panose="02020603050405020304" pitchFamily="18" charset="0"/>
            </a:endParaRPr>
          </a:p>
        </p:txBody>
      </p:sp>
      <p:sp>
        <p:nvSpPr>
          <p:cNvPr id="11" name="TextBox 10" descr="n106 zalo Ta Nham">
            <a:extLst>
              <a:ext uri="{FF2B5EF4-FFF2-40B4-BE49-F238E27FC236}">
                <a16:creationId xmlns:a16="http://schemas.microsoft.com/office/drawing/2014/main" id="{D2A9C330-5E09-074A-864B-0B1087771629}"/>
              </a:ext>
            </a:extLst>
          </p:cNvPr>
          <p:cNvSpPr txBox="1"/>
          <p:nvPr/>
        </p:nvSpPr>
        <p:spPr>
          <a:xfrm>
            <a:off x="2351313" y="2985712"/>
            <a:ext cx="6732484" cy="1756828"/>
          </a:xfrm>
          <a:prstGeom prst="rect">
            <a:avLst/>
          </a:prstGeom>
          <a:noFill/>
        </p:spPr>
        <p:txBody>
          <a:bodyPr wrap="square">
            <a:spAutoFit/>
          </a:bodyPr>
          <a:lstStyle/>
          <a:p>
            <a:pPr algn="just">
              <a:lnSpc>
                <a:spcPct val="115000"/>
              </a:lnSpc>
            </a:pP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Sức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khỏe</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của</a:t>
            </a:r>
            <a:r>
              <a:rPr lang="fr-FR" sz="2400" dirty="0">
                <a:solidFill>
                  <a:schemeClr val="bg2">
                    <a:lumMod val="90000"/>
                    <a:lumOff val="10000"/>
                  </a:schemeClr>
                </a:solidFill>
                <a:effectLst/>
                <a:latin typeface="+mj-lt"/>
                <a:ea typeface="Times New Roman" panose="02020603050405020304" pitchFamily="18" charset="0"/>
              </a:rPr>
              <a:t> con </a:t>
            </a:r>
            <a:r>
              <a:rPr lang="fr-FR" sz="2400" dirty="0" err="1">
                <a:solidFill>
                  <a:schemeClr val="bg2">
                    <a:lumMod val="90000"/>
                    <a:lumOff val="10000"/>
                  </a:schemeClr>
                </a:solidFill>
                <a:effectLst/>
                <a:latin typeface="+mj-lt"/>
                <a:ea typeface="Times New Roman" panose="02020603050405020304" pitchFamily="18" charset="0"/>
              </a:rPr>
              <a:t>người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sẽ</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bị</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ảnh</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hưởng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nghiêm</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trọng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trong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quá</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trình</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khai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thác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và</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xử</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lý</a:t>
            </a:r>
            <a:r>
              <a:rPr lang="fr-FR" sz="2400" dirty="0">
                <a:solidFill>
                  <a:schemeClr val="bg2">
                    <a:lumMod val="90000"/>
                    <a:lumOff val="10000"/>
                  </a:schemeClr>
                </a:solidFill>
                <a:effectLst/>
                <a:latin typeface="+mj-lt"/>
                <a:ea typeface="Times New Roman" panose="02020603050405020304" pitchFamily="18" charset="0"/>
              </a:rPr>
              <a:t> Uranium. </a:t>
            </a:r>
            <a:r>
              <a:rPr lang="fr-FR" sz="2400" dirty="0" err="1">
                <a:solidFill>
                  <a:schemeClr val="bg2">
                    <a:lumMod val="90000"/>
                    <a:lumOff val="10000"/>
                  </a:schemeClr>
                </a:solidFill>
                <a:effectLst/>
                <a:latin typeface="+mj-lt"/>
                <a:ea typeface="Times New Roman" panose="02020603050405020304" pitchFamily="18" charset="0"/>
              </a:rPr>
              <a:t>Không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những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thế</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còn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gây</a:t>
            </a:r>
            <a:r>
              <a:rPr lang="fr-FR" sz="2400" dirty="0">
                <a:solidFill>
                  <a:schemeClr val="bg2">
                    <a:lumMod val="90000"/>
                    <a:lumOff val="10000"/>
                  </a:schemeClr>
                </a:solidFill>
                <a:effectLst/>
                <a:latin typeface="+mj-lt"/>
                <a:ea typeface="Times New Roman" panose="02020603050405020304" pitchFamily="18" charset="0"/>
              </a:rPr>
              <a:t> ô </a:t>
            </a:r>
            <a:r>
              <a:rPr lang="fr-FR" sz="2400" dirty="0" err="1">
                <a:solidFill>
                  <a:schemeClr val="bg2">
                    <a:lumMod val="90000"/>
                    <a:lumOff val="10000"/>
                  </a:schemeClr>
                </a:solidFill>
                <a:effectLst/>
                <a:latin typeface="+mj-lt"/>
                <a:ea typeface="Times New Roman" panose="02020603050405020304" pitchFamily="18" charset="0"/>
              </a:rPr>
              <a:t>nhiễm</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môi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trường</a:t>
            </a:r>
            <a:r>
              <a:rPr lang="fr-FR" sz="2400" dirty="0">
                <a:solidFill>
                  <a:schemeClr val="bg2">
                    <a:lumMod val="90000"/>
                    <a:lumOff val="10000"/>
                  </a:schemeClr>
                </a:solidFill>
                <a:effectLst/>
                <a:latin typeface="+mj-lt"/>
                <a:ea typeface="Times New Roman" panose="02020603050405020304" pitchFamily="18" charset="0"/>
              </a:rPr>
              <a:t>.</a:t>
            </a:r>
            <a:endParaRPr lang="vi-VN" sz="2400" dirty="0">
              <a:solidFill>
                <a:schemeClr val="bg2">
                  <a:lumMod val="90000"/>
                  <a:lumOff val="10000"/>
                </a:schemeClr>
              </a:solidFill>
              <a:effectLst/>
              <a:latin typeface="+mj-lt"/>
              <a:ea typeface="Times New Roman" panose="02020603050405020304" pitchFamily="18" charset="0"/>
            </a:endParaRPr>
          </a:p>
        </p:txBody>
      </p:sp>
    </p:spTree>
    <p:extLst>
      <p:ext uri="{BB962C8B-B14F-4D97-AF65-F5344CB8AC3E}">
        <p14:creationId xmlns:p14="http://schemas.microsoft.com/office/powerpoint/2010/main" val="3338913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anim calcmode="lin" valueType="num">
                                      <p:cBhvr>
                                        <p:cTn id="11" dur="1000" fill="hold"/>
                                        <p:tgtEl>
                                          <p:spTgt spid="5"/>
                                        </p:tgtEl>
                                        <p:attrNameLst>
                                          <p:attrName>ppt_x</p:attrName>
                                        </p:attrNameLst>
                                      </p:cBhvr>
                                      <p:tavLst>
                                        <p:tav tm="0">
                                          <p:val>
                                            <p:strVal val="#ppt_x"/>
                                          </p:val>
                                        </p:tav>
                                        <p:tav tm="100000">
                                          <p:val>
                                            <p:strVal val="#ppt_x"/>
                                          </p:val>
                                        </p:tav>
                                      </p:tavLst>
                                    </p:anim>
                                    <p:anim calcmode="lin" valueType="num">
                                      <p:cBhvr>
                                        <p:cTn id="1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nodeType="clickEffect">
                                  <p:stCondLst>
                                    <p:cond delay="0"/>
                                  </p:stCondLst>
                                  <p:childTnLst>
                                    <p:set>
                                      <p:cBhvr>
                                        <p:cTn id="23" dur="1" fill="hold">
                                          <p:stCondLst>
                                            <p:cond delay="0"/>
                                          </p:stCondLst>
                                        </p:cTn>
                                        <p:tgtEl>
                                          <p:spTgt spid="9"/>
                                        </p:tgtEl>
                                        <p:attrNameLst>
                                          <p:attrName>style.visibility</p:attrName>
                                        </p:attrNameLst>
                                      </p:cBhvr>
                                      <p:to>
                                        <p:strVal val="hidden"/>
                                      </p:to>
                                    </p:set>
                                  </p:childTnLst>
                                </p:cTn>
                              </p:par>
                              <p:par>
                                <p:cTn id="24" presetID="1" presetClass="exit" presetSubtype="0" fill="hold" grpId="1" nodeType="withEffect">
                                  <p:stCondLst>
                                    <p:cond delay="0"/>
                                  </p:stCondLst>
                                  <p:childTnLst>
                                    <p:set>
                                      <p:cBhvr>
                                        <p:cTn id="25" dur="1" fill="hold">
                                          <p:stCondLst>
                                            <p:cond delay="0"/>
                                          </p:stCondLst>
                                        </p:cTn>
                                        <p:tgtEl>
                                          <p:spTgt spid="5"/>
                                        </p:tgtEl>
                                        <p:attrNameLst>
                                          <p:attrName>style.visibility</p:attrName>
                                        </p:attrNameLst>
                                      </p:cBhvr>
                                      <p:to>
                                        <p:strVal val="hidden"/>
                                      </p:to>
                                    </p:set>
                                  </p:childTnLst>
                                </p:cTn>
                              </p:par>
                              <p:par>
                                <p:cTn id="26" presetID="1" presetClass="exit" presetSubtype="0" fill="hold" grpId="1" nodeType="withEffect">
                                  <p:stCondLst>
                                    <p:cond delay="0"/>
                                  </p:stCondLst>
                                  <p:childTnLst>
                                    <p:set>
                                      <p:cBhvr>
                                        <p:cTn id="27"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11" grpId="0"/>
      <p:bldP spid="11" grpId="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9"/>
        <p:cNvGrpSpPr/>
        <p:nvPr/>
      </p:nvGrpSpPr>
      <p:grpSpPr>
        <a:xfrm>
          <a:off x="0" y="0"/>
          <a:ext cx="0" cy="0"/>
          <a:chOff x="0" y="0"/>
          <a:chExt cx="0" cy="0"/>
        </a:xfrm>
      </p:grpSpPr>
      <p:sp>
        <p:nvSpPr>
          <p:cNvPr id="7" name="Google Shape;117;p21" descr="n106 zalo Ta Nham">
            <a:extLst>
              <a:ext uri="{FF2B5EF4-FFF2-40B4-BE49-F238E27FC236}">
                <a16:creationId xmlns:a16="http://schemas.microsoft.com/office/drawing/2014/main" id="{D274C164-B2BA-43A8-B94A-722CC8943CD2}"/>
              </a:ext>
            </a:extLst>
          </p:cNvPr>
          <p:cNvSpPr txBox="1">
            <a:spLocks/>
          </p:cNvSpPr>
          <p:nvPr/>
        </p:nvSpPr>
        <p:spPr>
          <a:xfrm>
            <a:off x="131559" y="110594"/>
            <a:ext cx="8880882" cy="744048"/>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vi-VN"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 hỏi 8: Nêu những ưu điểm, khuyết điểm khi sử dụng năng lượng hạt nhân?</a:t>
            </a:r>
            <a:endPar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endParaRPr>
          </a:p>
        </p:txBody>
      </p:sp>
      <p:sp>
        <p:nvSpPr>
          <p:cNvPr id="2" name="Rectangle: Rounded Corners 1" descr="n106 zalo Ta Nham">
            <a:extLst>
              <a:ext uri="{FF2B5EF4-FFF2-40B4-BE49-F238E27FC236}">
                <a16:creationId xmlns:a16="http://schemas.microsoft.com/office/drawing/2014/main" id="{2AE50E4F-77F5-4259-0D32-54C8931719B7}"/>
              </a:ext>
            </a:extLst>
          </p:cNvPr>
          <p:cNvSpPr/>
          <p:nvPr/>
        </p:nvSpPr>
        <p:spPr>
          <a:xfrm>
            <a:off x="131558" y="952820"/>
            <a:ext cx="2081443" cy="514831"/>
          </a:xfrm>
          <a:prstGeom prst="roundRect">
            <a:avLst/>
          </a:prstGeom>
          <a:solidFill>
            <a:srgbClr val="FFC000"/>
          </a:solidFill>
          <a:ln>
            <a:solidFill>
              <a:srgbClr val="2854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1" i="0" u="none" strike="noStrike" kern="0" cap="none" spc="0" normalizeH="0" baseline="0" noProof="0" dirty="0">
                <a:ln>
                  <a:noFill/>
                </a:ln>
                <a:solidFill>
                  <a:srgbClr val="FFFFFF"/>
                </a:solidFill>
                <a:effectLst/>
                <a:uLnTx/>
                <a:uFillTx/>
                <a:latin typeface="Arial" panose="020B0604020202020204" pitchFamily="34" charset="0"/>
                <a:ea typeface="+mn-ea"/>
                <a:cs typeface="+mn-cs"/>
                <a:sym typeface="Arial"/>
              </a:rPr>
              <a:t>Nhược điểm</a:t>
            </a:r>
          </a:p>
        </p:txBody>
      </p:sp>
      <p:pic>
        <p:nvPicPr>
          <p:cNvPr id="23" name="Picture 22" descr="n106 zalo Ta Nham">
            <a:extLst>
              <a:ext uri="{FF2B5EF4-FFF2-40B4-BE49-F238E27FC236}">
                <a16:creationId xmlns:a16="http://schemas.microsoft.com/office/drawing/2014/main" id="{0B4F373A-10D4-839D-CA76-C139D264750B}"/>
              </a:ext>
            </a:extLst>
          </p:cNvPr>
          <p:cNvPicPr>
            <a:picLocks noChangeAspect="1"/>
          </p:cNvPicPr>
          <p:nvPr/>
        </p:nvPicPr>
        <p:blipFill rotWithShape="1">
          <a:blip r:embed="rId3"/>
          <a:srcRect t="31223" b="25751"/>
          <a:stretch/>
        </p:blipFill>
        <p:spPr>
          <a:xfrm>
            <a:off x="116109" y="1565829"/>
            <a:ext cx="2746500" cy="1671947"/>
          </a:xfrm>
          <a:prstGeom prst="rect">
            <a:avLst/>
          </a:prstGeom>
        </p:spPr>
      </p:pic>
      <p:pic>
        <p:nvPicPr>
          <p:cNvPr id="27" name="Picture 26" descr="n106 zalo Ta Nham">
            <a:extLst>
              <a:ext uri="{FF2B5EF4-FFF2-40B4-BE49-F238E27FC236}">
                <a16:creationId xmlns:a16="http://schemas.microsoft.com/office/drawing/2014/main" id="{08D0CBFE-C3B6-5414-1A9E-AC181D844290}"/>
              </a:ext>
            </a:extLst>
          </p:cNvPr>
          <p:cNvPicPr>
            <a:picLocks noChangeAspect="1"/>
          </p:cNvPicPr>
          <p:nvPr/>
        </p:nvPicPr>
        <p:blipFill rotWithShape="1">
          <a:blip r:embed="rId4"/>
          <a:srcRect t="22856" b="10515"/>
          <a:stretch/>
        </p:blipFill>
        <p:spPr>
          <a:xfrm>
            <a:off x="218676" y="3172354"/>
            <a:ext cx="2248745" cy="2119977"/>
          </a:xfrm>
          <a:prstGeom prst="rect">
            <a:avLst/>
          </a:prstGeom>
        </p:spPr>
      </p:pic>
      <p:sp>
        <p:nvSpPr>
          <p:cNvPr id="15" name="TextBox 14" descr="n106 zalo Ta Nham">
            <a:extLst>
              <a:ext uri="{FF2B5EF4-FFF2-40B4-BE49-F238E27FC236}">
                <a16:creationId xmlns:a16="http://schemas.microsoft.com/office/drawing/2014/main" id="{0CE5C2ED-1B8B-4A3D-C0F6-CEF95EEC344C}"/>
              </a:ext>
            </a:extLst>
          </p:cNvPr>
          <p:cNvSpPr txBox="1"/>
          <p:nvPr/>
        </p:nvSpPr>
        <p:spPr>
          <a:xfrm>
            <a:off x="2627087" y="1827293"/>
            <a:ext cx="6364502" cy="1755096"/>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Xây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dựng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máy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tốn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kém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rất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nhiều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chi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phí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vi-VN" sz="2400" b="0" i="0" u="none" strike="noStrike" kern="0" cap="none" spc="0" normalizeH="0" baseline="0" noProof="0" dirty="0">
                <a:ln>
                  <a:noFill/>
                </a:ln>
                <a:solidFill>
                  <a:srgbClr val="222222">
                    <a:lumMod val="90000"/>
                    <a:lumOff val="10000"/>
                  </a:srgbClr>
                </a:solidFill>
                <a:effectLst/>
                <a:uLnTx/>
                <a:uFillTx/>
                <a:latin typeface="Arial" panose="020B0604020202020204" pitchFamily="34" charset="0"/>
                <a:ea typeface="Times New Roman" panose="02020603050405020304" pitchFamily="18" charset="0"/>
                <a:cs typeface="Arial"/>
                <a:sym typeface="Arial"/>
              </a:rPr>
              <a:t>+ Tuổi thọ của lò không cao lắm, khoảng 60 năm.</a:t>
            </a:r>
          </a:p>
        </p:txBody>
      </p:sp>
      <p:sp>
        <p:nvSpPr>
          <p:cNvPr id="25" name="TextBox 24" descr="n106 zalo Ta Nham">
            <a:extLst>
              <a:ext uri="{FF2B5EF4-FFF2-40B4-BE49-F238E27FC236}">
                <a16:creationId xmlns:a16="http://schemas.microsoft.com/office/drawing/2014/main" id="{4BC900ED-1CE2-4057-03A0-63834F5D10AF}"/>
              </a:ext>
            </a:extLst>
          </p:cNvPr>
          <p:cNvSpPr txBox="1"/>
          <p:nvPr/>
        </p:nvSpPr>
        <p:spPr>
          <a:xfrm>
            <a:off x="2627086" y="3519403"/>
            <a:ext cx="6364502" cy="1332096"/>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Cần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phải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đầu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tư</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rất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nhiều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chi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phí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quá</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trình</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vận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chuyển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lý</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các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chất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thải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hạt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nhân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ea typeface="Times New Roman" panose="02020603050405020304" pitchFamily="18" charset="0"/>
              <a:cs typeface="Arial"/>
              <a:sym typeface="Arial"/>
            </a:endParaRPr>
          </a:p>
        </p:txBody>
      </p:sp>
      <p:sp>
        <p:nvSpPr>
          <p:cNvPr id="3" name="Google Shape;152;p24" descr="n106 zalo Ta Nham">
            <a:extLst>
              <a:ext uri="{FF2B5EF4-FFF2-40B4-BE49-F238E27FC236}">
                <a16:creationId xmlns:a16="http://schemas.microsoft.com/office/drawing/2014/main" id="{A61B6D75-F7F0-4717-4BCF-BEE378DB72C4}"/>
              </a:ext>
            </a:extLst>
          </p:cNvPr>
          <p:cNvSpPr txBox="1">
            <a:spLocks noGrp="1"/>
          </p:cNvSpPr>
          <p:nvPr>
            <p:ph type="sldNum" idx="12"/>
          </p:nvPr>
        </p:nvSpPr>
        <p:spPr>
          <a:xfrm>
            <a:off x="152409" y="4749901"/>
            <a:ext cx="548700" cy="3936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t>35</a:t>
            </a:fld>
            <a:endParaRPr/>
          </a:p>
        </p:txBody>
      </p:sp>
    </p:spTree>
    <p:extLst>
      <p:ext uri="{BB962C8B-B14F-4D97-AF65-F5344CB8AC3E}">
        <p14:creationId xmlns:p14="http://schemas.microsoft.com/office/powerpoint/2010/main" val="1989491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1000"/>
                                        <p:tgtEl>
                                          <p:spTgt spid="15">
                                            <p:txEl>
                                              <p:pRg st="0" end="0"/>
                                            </p:txEl>
                                          </p:spTgt>
                                        </p:tgtEl>
                                      </p:cBhvr>
                                    </p:animEffect>
                                    <p:anim calcmode="lin" valueType="num">
                                      <p:cBhvr>
                                        <p:cTn id="13"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5">
                                            <p:txEl>
                                              <p:pRg st="1" end="1"/>
                                            </p:txEl>
                                          </p:spTgt>
                                        </p:tgtEl>
                                        <p:attrNameLst>
                                          <p:attrName>style.visibility</p:attrName>
                                        </p:attrNameLst>
                                      </p:cBhvr>
                                      <p:to>
                                        <p:strVal val="visible"/>
                                      </p:to>
                                    </p:set>
                                    <p:animEffect transition="in" filter="fade">
                                      <p:cBhvr>
                                        <p:cTn id="23" dur="1000"/>
                                        <p:tgtEl>
                                          <p:spTgt spid="15">
                                            <p:txEl>
                                              <p:pRg st="1" end="1"/>
                                            </p:txEl>
                                          </p:spTgt>
                                        </p:tgtEl>
                                      </p:cBhvr>
                                    </p:animEffect>
                                    <p:anim calcmode="lin" valueType="num">
                                      <p:cBhvr>
                                        <p:cTn id="24"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1000"/>
                                        <p:tgtEl>
                                          <p:spTgt spid="25"/>
                                        </p:tgtEl>
                                      </p:cBhvr>
                                    </p:animEffect>
                                    <p:anim calcmode="lin" valueType="num">
                                      <p:cBhvr>
                                        <p:cTn id="31" dur="1000" fill="hold"/>
                                        <p:tgtEl>
                                          <p:spTgt spid="25"/>
                                        </p:tgtEl>
                                        <p:attrNameLst>
                                          <p:attrName>ppt_x</p:attrName>
                                        </p:attrNameLst>
                                      </p:cBhvr>
                                      <p:tavLst>
                                        <p:tav tm="0">
                                          <p:val>
                                            <p:strVal val="#ppt_x"/>
                                          </p:val>
                                        </p:tav>
                                        <p:tav tm="100000">
                                          <p:val>
                                            <p:strVal val="#ppt_x"/>
                                          </p:val>
                                        </p:tav>
                                      </p:tavLst>
                                    </p:anim>
                                    <p:anim calcmode="lin" valueType="num">
                                      <p:cBhvr>
                                        <p:cTn id="32" dur="1000" fill="hold"/>
                                        <p:tgtEl>
                                          <p:spTgt spid="25"/>
                                        </p:tgtEl>
                                        <p:attrNameLst>
                                          <p:attrName>ppt_y</p:attrName>
                                        </p:attrNameLst>
                                      </p:cBhvr>
                                      <p:tavLst>
                                        <p:tav tm="0">
                                          <p:val>
                                            <p:strVal val="#ppt_y+.1"/>
                                          </p:val>
                                        </p:tav>
                                        <p:tav tm="100000">
                                          <p:val>
                                            <p:strVal val="#ppt_y"/>
                                          </p:val>
                                        </p:tav>
                                      </p:tavLst>
                                    </p:anim>
                                  </p:childTnLst>
                                </p:cTn>
                              </p:par>
                            </p:childTnLst>
                          </p:cTn>
                        </p:par>
                        <p:par>
                          <p:cTn id="33" fill="hold">
                            <p:stCondLst>
                              <p:cond delay="1000"/>
                            </p:stCondLst>
                            <p:childTnLst>
                              <p:par>
                                <p:cTn id="34" presetID="10" presetClass="entr" presetSubtype="0" fill="hold" nodeType="after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5"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9"/>
        <p:cNvGrpSpPr/>
        <p:nvPr/>
      </p:nvGrpSpPr>
      <p:grpSpPr>
        <a:xfrm>
          <a:off x="0" y="0"/>
          <a:ext cx="0" cy="0"/>
          <a:chOff x="0" y="0"/>
          <a:chExt cx="0" cy="0"/>
        </a:xfrm>
      </p:grpSpPr>
      <p:sp>
        <p:nvSpPr>
          <p:cNvPr id="152" name="Google Shape;152;p24"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t>36</a:t>
            </a:fld>
            <a:endParaRPr/>
          </a:p>
        </p:txBody>
      </p:sp>
      <p:sp>
        <p:nvSpPr>
          <p:cNvPr id="7" name="Google Shape;117;p21" descr="n106 zalo Ta Nham">
            <a:extLst>
              <a:ext uri="{FF2B5EF4-FFF2-40B4-BE49-F238E27FC236}">
                <a16:creationId xmlns:a16="http://schemas.microsoft.com/office/drawing/2014/main" id="{D274C164-B2BA-43A8-B94A-722CC8943CD2}"/>
              </a:ext>
            </a:extLst>
          </p:cNvPr>
          <p:cNvSpPr txBox="1">
            <a:spLocks/>
          </p:cNvSpPr>
          <p:nvPr/>
        </p:nvSpPr>
        <p:spPr>
          <a:xfrm>
            <a:off x="145361" y="107575"/>
            <a:ext cx="8853277" cy="1097513"/>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400" b="1" dirty="0">
                <a:solidFill>
                  <a:schemeClr val="bg1"/>
                </a:solidFill>
                <a:latin typeface="UVN Chim Bien Nang" panose="0209080305050A020404" pitchFamily="18" charset="0"/>
                <a:ea typeface="Kozuka Gothic Pr6N H" panose="020B0800000000000000" pitchFamily="34" charset="-128"/>
              </a:rPr>
              <a:t>Câu hỏi 9: Nêu những tác động của việc sử dụng năng lượng hạt nhân đễn môi trường ? Nêu quan điểm ủng hộ hay phản đối về việc sử dụng năng lượng hạt nhân.</a:t>
            </a:r>
            <a:endParaRPr lang="en-US" sz="2400" b="1" dirty="0">
              <a:solidFill>
                <a:schemeClr val="bg1"/>
              </a:solidFill>
              <a:latin typeface="UVN Chim Bien Nang" panose="0209080305050A020404" pitchFamily="18" charset="0"/>
              <a:ea typeface="Kozuka Gothic Pr6N H" panose="020B0800000000000000" pitchFamily="34" charset="-128"/>
            </a:endParaRPr>
          </a:p>
        </p:txBody>
      </p:sp>
      <p:sp>
        <p:nvSpPr>
          <p:cNvPr id="3" name="TextBox 2" descr="n106 zalo Ta Nham">
            <a:extLst>
              <a:ext uri="{FF2B5EF4-FFF2-40B4-BE49-F238E27FC236}">
                <a16:creationId xmlns:a16="http://schemas.microsoft.com/office/drawing/2014/main" id="{04BB689A-E685-CC59-3150-E138F27FFCA7}"/>
              </a:ext>
            </a:extLst>
          </p:cNvPr>
          <p:cNvSpPr txBox="1"/>
          <p:nvPr/>
        </p:nvSpPr>
        <p:spPr>
          <a:xfrm>
            <a:off x="152409" y="1609299"/>
            <a:ext cx="4252468" cy="3029291"/>
          </a:xfrm>
          <a:prstGeom prst="rect">
            <a:avLst/>
          </a:prstGeom>
          <a:noFill/>
        </p:spPr>
        <p:txBody>
          <a:bodyPr wrap="square">
            <a:spAutoFit/>
          </a:bodyPr>
          <a:lstStyle/>
          <a:p>
            <a:pPr algn="just">
              <a:lnSpc>
                <a:spcPct val="115000"/>
              </a:lnSpc>
            </a:pPr>
            <a:r>
              <a:rPr lang="fr-FR" sz="2400" dirty="0" err="1">
                <a:solidFill>
                  <a:schemeClr val="bg2">
                    <a:lumMod val="90000"/>
                    <a:lumOff val="10000"/>
                  </a:schemeClr>
                </a:solidFill>
                <a:effectLst/>
                <a:latin typeface="+mj-lt"/>
                <a:ea typeface="Times New Roman" panose="02020603050405020304" pitchFamily="18" charset="0"/>
              </a:rPr>
              <a:t>Tác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động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của</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việc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sử</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dụng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năng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lượng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hạt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nhân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đến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môi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trường</a:t>
            </a:r>
            <a:r>
              <a:rPr lang="fr-FR" sz="2400" dirty="0">
                <a:solidFill>
                  <a:schemeClr val="bg2">
                    <a:lumMod val="90000"/>
                    <a:lumOff val="10000"/>
                  </a:schemeClr>
                </a:solidFill>
                <a:effectLst/>
                <a:latin typeface="+mj-lt"/>
                <a:ea typeface="Times New Roman" panose="02020603050405020304" pitchFamily="18" charset="0"/>
              </a:rPr>
              <a:t>:</a:t>
            </a:r>
            <a:endParaRPr lang="vi-VN" sz="2400" dirty="0">
              <a:solidFill>
                <a:schemeClr val="bg2">
                  <a:lumMod val="90000"/>
                  <a:lumOff val="10000"/>
                </a:schemeClr>
              </a:solidFill>
              <a:effectLst/>
              <a:latin typeface="+mj-lt"/>
              <a:ea typeface="Times New Roman" panose="02020603050405020304" pitchFamily="18" charset="0"/>
            </a:endParaRPr>
          </a:p>
          <a:p>
            <a:pPr marL="508000" lvl="1" indent="-276225" algn="just">
              <a:lnSpc>
                <a:spcPct val="115000"/>
              </a:lnSpc>
              <a:tabLst>
                <a:tab pos="231775" algn="l"/>
              </a:tabLst>
            </a:pPr>
            <a:r>
              <a:rPr lang="vi-VN" sz="2400">
                <a:solidFill>
                  <a:schemeClr val="bg2">
                    <a:lumMod val="90000"/>
                    <a:lumOff val="10000"/>
                  </a:schemeClr>
                </a:solidFill>
                <a:effectLst/>
                <a:latin typeface="+mn-lt"/>
                <a:ea typeface="Times New Roman" panose="02020603050405020304" pitchFamily="18" charset="0"/>
              </a:rPr>
              <a:t>+ </a:t>
            </a:r>
            <a:r>
              <a:rPr lang="vi-VN" sz="2400" dirty="0">
                <a:solidFill>
                  <a:schemeClr val="bg2">
                    <a:lumMod val="90000"/>
                    <a:lumOff val="10000"/>
                  </a:schemeClr>
                </a:solidFill>
                <a:effectLst/>
                <a:latin typeface="+mn-lt"/>
                <a:ea typeface="Times New Roman" panose="02020603050405020304" pitchFamily="18" charset="0"/>
              </a:rPr>
              <a:t>Ô nhiễm môi trường nước</a:t>
            </a:r>
          </a:p>
          <a:p>
            <a:pPr marL="508000" lvl="1" indent="-276225" algn="just">
              <a:lnSpc>
                <a:spcPct val="115000"/>
              </a:lnSpc>
              <a:tabLst>
                <a:tab pos="231775" algn="l"/>
              </a:tabLst>
            </a:pPr>
            <a:r>
              <a:rPr lang="vi-VN" sz="2400">
                <a:solidFill>
                  <a:schemeClr val="bg2">
                    <a:lumMod val="90000"/>
                    <a:lumOff val="10000"/>
                  </a:schemeClr>
                </a:solidFill>
                <a:effectLst/>
                <a:latin typeface="+mn-lt"/>
                <a:ea typeface="Times New Roman" panose="02020603050405020304" pitchFamily="18" charset="0"/>
              </a:rPr>
              <a:t>+ </a:t>
            </a:r>
            <a:r>
              <a:rPr lang="vi-VN" sz="2400" dirty="0">
                <a:solidFill>
                  <a:schemeClr val="bg2">
                    <a:lumMod val="90000"/>
                    <a:lumOff val="10000"/>
                  </a:schemeClr>
                </a:solidFill>
                <a:effectLst/>
                <a:latin typeface="+mn-lt"/>
                <a:ea typeface="Times New Roman" panose="02020603050405020304" pitchFamily="18" charset="0"/>
              </a:rPr>
              <a:t>Ô nhiễm môi trường đất</a:t>
            </a:r>
          </a:p>
          <a:p>
            <a:pPr marL="508000" lvl="1" indent="-276225" algn="just">
              <a:lnSpc>
                <a:spcPct val="115000"/>
              </a:lnSpc>
              <a:tabLst>
                <a:tab pos="231775" algn="l"/>
              </a:tabLst>
            </a:pPr>
            <a:r>
              <a:rPr lang="vi-VN" sz="2400">
                <a:solidFill>
                  <a:schemeClr val="bg2">
                    <a:lumMod val="90000"/>
                    <a:lumOff val="10000"/>
                  </a:schemeClr>
                </a:solidFill>
                <a:effectLst/>
                <a:latin typeface="+mn-lt"/>
                <a:ea typeface="Times New Roman" panose="02020603050405020304" pitchFamily="18" charset="0"/>
              </a:rPr>
              <a:t>+ </a:t>
            </a:r>
            <a:r>
              <a:rPr lang="vi-VN" sz="2400" dirty="0">
                <a:solidFill>
                  <a:schemeClr val="bg2">
                    <a:lumMod val="90000"/>
                    <a:lumOff val="10000"/>
                  </a:schemeClr>
                </a:solidFill>
                <a:effectLst/>
                <a:latin typeface="+mn-lt"/>
                <a:ea typeface="Times New Roman" panose="02020603050405020304" pitchFamily="18" charset="0"/>
              </a:rPr>
              <a:t>Ô nhiễm môi trường không khí</a:t>
            </a:r>
          </a:p>
        </p:txBody>
      </p:sp>
      <p:pic>
        <p:nvPicPr>
          <p:cNvPr id="6146" name="Picture 2" descr="n106 zalo Ta Nham">
            <a:extLst>
              <a:ext uri="{FF2B5EF4-FFF2-40B4-BE49-F238E27FC236}">
                <a16:creationId xmlns:a16="http://schemas.microsoft.com/office/drawing/2014/main" id="{87F9AD76-5DB1-D3CA-C4E2-5FA975E405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999" y="1550082"/>
            <a:ext cx="4426637" cy="3088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01221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grpId="0" nodeType="clickEffect">
                                  <p:stCondLst>
                                    <p:cond delay="0"/>
                                  </p:stCondLst>
                                  <p:childTnLst>
                                    <p:set>
                                      <p:cBhvr>
                                        <p:cTn id="31" dur="1" fill="hold">
                                          <p:stCondLst>
                                            <p:cond delay="0"/>
                                          </p:stCondLst>
                                        </p:cTn>
                                        <p:tgtEl>
                                          <p:spTgt spid="3">
                                            <p:txEl>
                                              <p:pRg st="0" end="0"/>
                                            </p:txEl>
                                          </p:spTgt>
                                        </p:tgtEl>
                                        <p:attrNameLst>
                                          <p:attrName>style.visibility</p:attrName>
                                        </p:attrNameLst>
                                      </p:cBhvr>
                                      <p:to>
                                        <p:strVal val="hidden"/>
                                      </p:to>
                                    </p:set>
                                  </p:childTnLst>
                                </p:cTn>
                              </p:par>
                              <p:par>
                                <p:cTn id="32" presetID="1" presetClass="exit" presetSubtype="0" fill="hold" grpId="0" nodeType="withEffect">
                                  <p:stCondLst>
                                    <p:cond delay="0"/>
                                  </p:stCondLst>
                                  <p:childTnLst>
                                    <p:set>
                                      <p:cBhvr>
                                        <p:cTn id="33" dur="1" fill="hold">
                                          <p:stCondLst>
                                            <p:cond delay="0"/>
                                          </p:stCondLst>
                                        </p:cTn>
                                        <p:tgtEl>
                                          <p:spTgt spid="3">
                                            <p:txEl>
                                              <p:pRg st="1" end="1"/>
                                            </p:txEl>
                                          </p:spTgt>
                                        </p:tgtEl>
                                        <p:attrNameLst>
                                          <p:attrName>style.visibility</p:attrName>
                                        </p:attrNameLst>
                                      </p:cBhvr>
                                      <p:to>
                                        <p:strVal val="hidden"/>
                                      </p:to>
                                    </p:set>
                                  </p:childTnLst>
                                </p:cTn>
                              </p:par>
                              <p:par>
                                <p:cTn id="34" presetID="1" presetClass="exit" presetSubtype="0" fill="hold" grpId="0" nodeType="withEffect">
                                  <p:stCondLst>
                                    <p:cond delay="0"/>
                                  </p:stCondLst>
                                  <p:childTnLst>
                                    <p:set>
                                      <p:cBhvr>
                                        <p:cTn id="35" dur="1" fill="hold">
                                          <p:stCondLst>
                                            <p:cond delay="0"/>
                                          </p:stCondLst>
                                        </p:cTn>
                                        <p:tgtEl>
                                          <p:spTgt spid="3">
                                            <p:txEl>
                                              <p:pRg st="2" end="2"/>
                                            </p:txEl>
                                          </p:spTgt>
                                        </p:tgtEl>
                                        <p:attrNameLst>
                                          <p:attrName>style.visibility</p:attrName>
                                        </p:attrNameLst>
                                      </p:cBhvr>
                                      <p:to>
                                        <p:strVal val="hidden"/>
                                      </p:to>
                                    </p:set>
                                  </p:childTnLst>
                                </p:cTn>
                              </p:par>
                              <p:par>
                                <p:cTn id="36" presetID="1" presetClass="exit" presetSubtype="0" fill="hold" grpId="0" nodeType="withEffect">
                                  <p:stCondLst>
                                    <p:cond delay="0"/>
                                  </p:stCondLst>
                                  <p:childTnLst>
                                    <p:set>
                                      <p:cBhvr>
                                        <p:cTn id="37" dur="1" fill="hold">
                                          <p:stCondLst>
                                            <p:cond delay="0"/>
                                          </p:stCondLst>
                                        </p:cTn>
                                        <p:tgtEl>
                                          <p:spTgt spid="3">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9"/>
        <p:cNvGrpSpPr/>
        <p:nvPr/>
      </p:nvGrpSpPr>
      <p:grpSpPr>
        <a:xfrm>
          <a:off x="0" y="0"/>
          <a:ext cx="0" cy="0"/>
          <a:chOff x="0" y="0"/>
          <a:chExt cx="0" cy="0"/>
        </a:xfrm>
      </p:grpSpPr>
      <p:pic>
        <p:nvPicPr>
          <p:cNvPr id="12" name="Picture 11" descr="n106 zalo Ta Nham">
            <a:extLst>
              <a:ext uri="{FF2B5EF4-FFF2-40B4-BE49-F238E27FC236}">
                <a16:creationId xmlns:a16="http://schemas.microsoft.com/office/drawing/2014/main" id="{934EE1CA-6AFA-9341-3135-D558B589CBAE}"/>
              </a:ext>
            </a:extLst>
          </p:cNvPr>
          <p:cNvPicPr>
            <a:picLocks noChangeAspect="1"/>
          </p:cNvPicPr>
          <p:nvPr/>
        </p:nvPicPr>
        <p:blipFill>
          <a:blip r:embed="rId3"/>
          <a:stretch>
            <a:fillRect/>
          </a:stretch>
        </p:blipFill>
        <p:spPr>
          <a:xfrm>
            <a:off x="0" y="1705855"/>
            <a:ext cx="2430415" cy="3437645"/>
          </a:xfrm>
          <a:prstGeom prst="rect">
            <a:avLst/>
          </a:prstGeom>
        </p:spPr>
      </p:pic>
      <p:sp>
        <p:nvSpPr>
          <p:cNvPr id="152" name="Google Shape;152;p24"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98BE4"/>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37</a:t>
            </a:fld>
            <a:endParaRPr kumimoji="0" sz="1300" b="0" i="0" u="none" strike="noStrike" kern="0" cap="none" spc="0" normalizeH="0" baseline="0" noProof="0">
              <a:ln>
                <a:noFill/>
              </a:ln>
              <a:solidFill>
                <a:srgbClr val="498BE4"/>
              </a:solidFill>
              <a:effectLst/>
              <a:uLnTx/>
              <a:uFillTx/>
              <a:latin typeface="Kalam"/>
              <a:cs typeface="Kalam"/>
              <a:sym typeface="Kalam"/>
            </a:endParaRPr>
          </a:p>
        </p:txBody>
      </p:sp>
      <p:sp>
        <p:nvSpPr>
          <p:cNvPr id="7" name="Google Shape;117;p21" descr="n106 zalo Ta Nham">
            <a:extLst>
              <a:ext uri="{FF2B5EF4-FFF2-40B4-BE49-F238E27FC236}">
                <a16:creationId xmlns:a16="http://schemas.microsoft.com/office/drawing/2014/main" id="{D274C164-B2BA-43A8-B94A-722CC8943CD2}"/>
              </a:ext>
            </a:extLst>
          </p:cNvPr>
          <p:cNvSpPr txBox="1">
            <a:spLocks/>
          </p:cNvSpPr>
          <p:nvPr/>
        </p:nvSpPr>
        <p:spPr>
          <a:xfrm>
            <a:off x="145361" y="107575"/>
            <a:ext cx="8853277" cy="1097513"/>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vi-VN"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 hỏi 9: Nêu những tác động của việc sử dụng năng lượng hạt nhân đễn môi trường ? Nêu quan điểm ủng hộ hay phản đối về việc sử dụng năng lượng hạt nhân.</a:t>
            </a:r>
            <a:endPar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endParaRPr>
          </a:p>
        </p:txBody>
      </p:sp>
      <p:sp>
        <p:nvSpPr>
          <p:cNvPr id="4" name="Rectangle: Rounded Corners 3" descr="n106 zalo Ta Nham">
            <a:extLst>
              <a:ext uri="{FF2B5EF4-FFF2-40B4-BE49-F238E27FC236}">
                <a16:creationId xmlns:a16="http://schemas.microsoft.com/office/drawing/2014/main" id="{531951D0-F1FB-7A57-FEB3-DDA52D9382F2}"/>
              </a:ext>
            </a:extLst>
          </p:cNvPr>
          <p:cNvSpPr/>
          <p:nvPr/>
        </p:nvSpPr>
        <p:spPr>
          <a:xfrm>
            <a:off x="145361" y="1283522"/>
            <a:ext cx="4073173" cy="514831"/>
          </a:xfrm>
          <a:prstGeom prst="roundRect">
            <a:avLst/>
          </a:prstGeom>
          <a:solidFill>
            <a:srgbClr val="FFC000"/>
          </a:solidFill>
          <a:ln>
            <a:solidFill>
              <a:srgbClr val="2854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1" i="0" u="none" strike="noStrike" kern="0" cap="none" spc="0" normalizeH="0" baseline="0" noProof="0" dirty="0">
                <a:ln>
                  <a:noFill/>
                </a:ln>
                <a:solidFill>
                  <a:srgbClr val="FFFFFF"/>
                </a:solidFill>
                <a:effectLst/>
                <a:uLnTx/>
                <a:uFillTx/>
                <a:latin typeface="Arial" panose="020B0604020202020204" pitchFamily="34" charset="0"/>
                <a:ea typeface="+mn-ea"/>
                <a:cs typeface="+mn-cs"/>
                <a:sym typeface="Arial"/>
              </a:rPr>
              <a:t>Ô nhiễm môi trường nước</a:t>
            </a:r>
          </a:p>
        </p:txBody>
      </p:sp>
      <p:sp>
        <p:nvSpPr>
          <p:cNvPr id="6" name="TextBox 5" descr="n106 zalo Ta Nham">
            <a:extLst>
              <a:ext uri="{FF2B5EF4-FFF2-40B4-BE49-F238E27FC236}">
                <a16:creationId xmlns:a16="http://schemas.microsoft.com/office/drawing/2014/main" id="{1F9B0D70-930B-60BA-2764-CDEFEA78D198}"/>
              </a:ext>
            </a:extLst>
          </p:cNvPr>
          <p:cNvSpPr txBox="1"/>
          <p:nvPr/>
        </p:nvSpPr>
        <p:spPr>
          <a:xfrm>
            <a:off x="2381419" y="2126928"/>
            <a:ext cx="6666215" cy="267765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Các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chất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phóng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xạ</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có</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thể</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xuất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phát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từ</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lòng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đất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qua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các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tầng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khoáng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chất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mà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ngấm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nước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ngầm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hoặc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từ</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các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máy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hạt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nhân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các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vụ</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vũ</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hạt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nhân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xâm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nhập</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làm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ô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nhiễm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môi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trường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nước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Điều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này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khiến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cho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các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sinh</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vật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sống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tại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vực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ô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nhiễm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bị</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những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dị</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tật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vì</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sự</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huỷ</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hoại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tế</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bào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cs typeface="Arial"/>
              <a:sym typeface="Arial"/>
            </a:endParaRPr>
          </a:p>
        </p:txBody>
      </p:sp>
    </p:spTree>
    <p:extLst>
      <p:ext uri="{BB962C8B-B14F-4D97-AF65-F5344CB8AC3E}">
        <p14:creationId xmlns:p14="http://schemas.microsoft.com/office/powerpoint/2010/main" val="24345473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9"/>
        <p:cNvGrpSpPr/>
        <p:nvPr/>
      </p:nvGrpSpPr>
      <p:grpSpPr>
        <a:xfrm>
          <a:off x="0" y="0"/>
          <a:ext cx="0" cy="0"/>
          <a:chOff x="0" y="0"/>
          <a:chExt cx="0" cy="0"/>
        </a:xfrm>
      </p:grpSpPr>
      <p:sp>
        <p:nvSpPr>
          <p:cNvPr id="13" name="Rectangle: Rounded Corners 12" descr="n106 zalo Ta Nham">
            <a:extLst>
              <a:ext uri="{FF2B5EF4-FFF2-40B4-BE49-F238E27FC236}">
                <a16:creationId xmlns:a16="http://schemas.microsoft.com/office/drawing/2014/main" id="{41E91D80-8F41-ABDE-5D6D-B60BF50DF360}"/>
              </a:ext>
            </a:extLst>
          </p:cNvPr>
          <p:cNvSpPr/>
          <p:nvPr/>
        </p:nvSpPr>
        <p:spPr>
          <a:xfrm>
            <a:off x="145360" y="1283521"/>
            <a:ext cx="3796549" cy="514831"/>
          </a:xfrm>
          <a:prstGeom prst="roundRect">
            <a:avLst/>
          </a:prstGeom>
          <a:solidFill>
            <a:srgbClr val="FFC000"/>
          </a:solidFill>
          <a:ln>
            <a:solidFill>
              <a:srgbClr val="2854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1" i="0" u="none" strike="noStrike" kern="0" cap="none" spc="0" normalizeH="0" baseline="0" noProof="0" dirty="0">
                <a:ln>
                  <a:noFill/>
                </a:ln>
                <a:solidFill>
                  <a:srgbClr val="FFFFFF"/>
                </a:solidFill>
                <a:effectLst/>
                <a:uLnTx/>
                <a:uFillTx/>
                <a:latin typeface="Arial" panose="020B0604020202020204" pitchFamily="34" charset="0"/>
                <a:ea typeface="+mn-ea"/>
                <a:cs typeface="+mn-cs"/>
                <a:sym typeface="Arial"/>
              </a:rPr>
              <a:t>Ô nhiễm môi trường đất</a:t>
            </a:r>
          </a:p>
        </p:txBody>
      </p:sp>
      <p:sp>
        <p:nvSpPr>
          <p:cNvPr id="152" name="Google Shape;152;p24"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98BE4"/>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38</a:t>
            </a:fld>
            <a:endParaRPr kumimoji="0" sz="1300" b="0" i="0" u="none" strike="noStrike" kern="0" cap="none" spc="0" normalizeH="0" baseline="0" noProof="0">
              <a:ln>
                <a:noFill/>
              </a:ln>
              <a:solidFill>
                <a:srgbClr val="498BE4"/>
              </a:solidFill>
              <a:effectLst/>
              <a:uLnTx/>
              <a:uFillTx/>
              <a:latin typeface="Kalam"/>
              <a:cs typeface="Kalam"/>
              <a:sym typeface="Kalam"/>
            </a:endParaRPr>
          </a:p>
        </p:txBody>
      </p:sp>
      <p:sp>
        <p:nvSpPr>
          <p:cNvPr id="7" name="Google Shape;117;p21" descr="n106 zalo Ta Nham">
            <a:extLst>
              <a:ext uri="{FF2B5EF4-FFF2-40B4-BE49-F238E27FC236}">
                <a16:creationId xmlns:a16="http://schemas.microsoft.com/office/drawing/2014/main" id="{D274C164-B2BA-43A8-B94A-722CC8943CD2}"/>
              </a:ext>
            </a:extLst>
          </p:cNvPr>
          <p:cNvSpPr txBox="1">
            <a:spLocks/>
          </p:cNvSpPr>
          <p:nvPr/>
        </p:nvSpPr>
        <p:spPr>
          <a:xfrm>
            <a:off x="145361" y="107575"/>
            <a:ext cx="8853277" cy="1097513"/>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vi-VN"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 hỏi 9: Nêu những tác động của việc sử dụng năng lượng hạt nhân đễn môi trường ? Nêu quan điểm ủng hộ hay phản đối về việc sử dụng năng lượng hạt nhân.</a:t>
            </a:r>
            <a:endPar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endParaRPr>
          </a:p>
        </p:txBody>
      </p:sp>
      <p:pic>
        <p:nvPicPr>
          <p:cNvPr id="19" name="Picture 18" descr="n106 zalo Ta Nham">
            <a:extLst>
              <a:ext uri="{FF2B5EF4-FFF2-40B4-BE49-F238E27FC236}">
                <a16:creationId xmlns:a16="http://schemas.microsoft.com/office/drawing/2014/main" id="{55D0D419-33A3-535C-3B43-E80547CA7BE6}"/>
              </a:ext>
            </a:extLst>
          </p:cNvPr>
          <p:cNvPicPr>
            <a:picLocks noChangeAspect="1"/>
          </p:cNvPicPr>
          <p:nvPr/>
        </p:nvPicPr>
        <p:blipFill>
          <a:blip r:embed="rId3"/>
          <a:stretch>
            <a:fillRect/>
          </a:stretch>
        </p:blipFill>
        <p:spPr>
          <a:xfrm>
            <a:off x="6400800" y="1247555"/>
            <a:ext cx="2805127" cy="3968919"/>
          </a:xfrm>
          <a:prstGeom prst="rect">
            <a:avLst/>
          </a:prstGeom>
        </p:spPr>
      </p:pic>
      <p:sp>
        <p:nvSpPr>
          <p:cNvPr id="15" name="TextBox 14" descr="n106 zalo Ta Nham">
            <a:extLst>
              <a:ext uri="{FF2B5EF4-FFF2-40B4-BE49-F238E27FC236}">
                <a16:creationId xmlns:a16="http://schemas.microsoft.com/office/drawing/2014/main" id="{B1565950-7856-5F8A-9A96-730C837582DC}"/>
              </a:ext>
            </a:extLst>
          </p:cNvPr>
          <p:cNvSpPr txBox="1"/>
          <p:nvPr/>
        </p:nvSpPr>
        <p:spPr>
          <a:xfrm>
            <a:off x="145360" y="2117463"/>
            <a:ext cx="6023211" cy="2181559"/>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Các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chất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phóng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xạ</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khi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ngấm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đất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sẽ</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được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hấp</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thụ</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bởi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cây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trồng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Các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sản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phẩm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nông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nghiệp</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bị</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nhiễm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xạ</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này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cơ</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thể</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động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vật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con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người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sẽ</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có</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thể</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gây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ra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nhiều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bệnh</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nguy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hiểm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trong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đó</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có</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ung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thư</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ea typeface="Times New Roman" panose="02020603050405020304" pitchFamily="18" charset="0"/>
              <a:cs typeface="Arial"/>
              <a:sym typeface="Arial"/>
            </a:endParaRPr>
          </a:p>
        </p:txBody>
      </p:sp>
    </p:spTree>
    <p:extLst>
      <p:ext uri="{BB962C8B-B14F-4D97-AF65-F5344CB8AC3E}">
        <p14:creationId xmlns:p14="http://schemas.microsoft.com/office/powerpoint/2010/main" val="11460904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9"/>
        <p:cNvGrpSpPr/>
        <p:nvPr/>
      </p:nvGrpSpPr>
      <p:grpSpPr>
        <a:xfrm>
          <a:off x="0" y="0"/>
          <a:ext cx="0" cy="0"/>
          <a:chOff x="0" y="0"/>
          <a:chExt cx="0" cy="0"/>
        </a:xfrm>
      </p:grpSpPr>
      <p:pic>
        <p:nvPicPr>
          <p:cNvPr id="24" name="Picture 23" descr="n106 zalo Ta Nham">
            <a:extLst>
              <a:ext uri="{FF2B5EF4-FFF2-40B4-BE49-F238E27FC236}">
                <a16:creationId xmlns:a16="http://schemas.microsoft.com/office/drawing/2014/main" id="{63251E4E-E1A1-75B1-46C0-3AA13FCEDF93}"/>
              </a:ext>
            </a:extLst>
          </p:cNvPr>
          <p:cNvPicPr>
            <a:picLocks noChangeAspect="1"/>
          </p:cNvPicPr>
          <p:nvPr/>
        </p:nvPicPr>
        <p:blipFill rotWithShape="1">
          <a:blip r:embed="rId3"/>
          <a:srcRect t="25538" b="15510"/>
          <a:stretch/>
        </p:blipFill>
        <p:spPr>
          <a:xfrm>
            <a:off x="6125029" y="2192913"/>
            <a:ext cx="3033263" cy="2530082"/>
          </a:xfrm>
          <a:prstGeom prst="rect">
            <a:avLst/>
          </a:prstGeom>
        </p:spPr>
      </p:pic>
      <p:sp>
        <p:nvSpPr>
          <p:cNvPr id="20" name="Rectangle: Rounded Corners 19" descr="n106 zalo Ta Nham">
            <a:extLst>
              <a:ext uri="{FF2B5EF4-FFF2-40B4-BE49-F238E27FC236}">
                <a16:creationId xmlns:a16="http://schemas.microsoft.com/office/drawing/2014/main" id="{7F3399E4-9EC3-0419-C1C0-776827E9B850}"/>
              </a:ext>
            </a:extLst>
          </p:cNvPr>
          <p:cNvSpPr/>
          <p:nvPr/>
        </p:nvSpPr>
        <p:spPr>
          <a:xfrm>
            <a:off x="145359" y="1266782"/>
            <a:ext cx="4780109" cy="514831"/>
          </a:xfrm>
          <a:prstGeom prst="roundRect">
            <a:avLst/>
          </a:prstGeom>
          <a:solidFill>
            <a:srgbClr val="FFC000"/>
          </a:solidFill>
          <a:ln>
            <a:solidFill>
              <a:srgbClr val="2854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1" i="0" u="none" strike="noStrike" kern="0" cap="none" spc="0" normalizeH="0" baseline="0" noProof="0" dirty="0">
                <a:ln>
                  <a:noFill/>
                </a:ln>
                <a:solidFill>
                  <a:srgbClr val="FFFFFF"/>
                </a:solidFill>
                <a:effectLst/>
                <a:uLnTx/>
                <a:uFillTx/>
                <a:latin typeface="Arial" panose="020B0604020202020204" pitchFamily="34" charset="0"/>
                <a:ea typeface="+mn-ea"/>
                <a:cs typeface="+mn-cs"/>
                <a:sym typeface="Arial"/>
              </a:rPr>
              <a:t>Ô nhiễm môi trường không khí</a:t>
            </a:r>
          </a:p>
        </p:txBody>
      </p:sp>
      <p:sp>
        <p:nvSpPr>
          <p:cNvPr id="152" name="Google Shape;152;p24"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98BE4"/>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39</a:t>
            </a:fld>
            <a:endParaRPr kumimoji="0" sz="1300" b="0" i="0" u="none" strike="noStrike" kern="0" cap="none" spc="0" normalizeH="0" baseline="0" noProof="0">
              <a:ln>
                <a:noFill/>
              </a:ln>
              <a:solidFill>
                <a:srgbClr val="498BE4"/>
              </a:solidFill>
              <a:effectLst/>
              <a:uLnTx/>
              <a:uFillTx/>
              <a:latin typeface="Kalam"/>
              <a:cs typeface="Kalam"/>
              <a:sym typeface="Kalam"/>
            </a:endParaRPr>
          </a:p>
        </p:txBody>
      </p:sp>
      <p:sp>
        <p:nvSpPr>
          <p:cNvPr id="7" name="Google Shape;117;p21" descr="n106 zalo Ta Nham">
            <a:extLst>
              <a:ext uri="{FF2B5EF4-FFF2-40B4-BE49-F238E27FC236}">
                <a16:creationId xmlns:a16="http://schemas.microsoft.com/office/drawing/2014/main" id="{D274C164-B2BA-43A8-B94A-722CC8943CD2}"/>
              </a:ext>
            </a:extLst>
          </p:cNvPr>
          <p:cNvSpPr txBox="1">
            <a:spLocks/>
          </p:cNvSpPr>
          <p:nvPr/>
        </p:nvSpPr>
        <p:spPr>
          <a:xfrm>
            <a:off x="145361" y="107575"/>
            <a:ext cx="8853277" cy="1097513"/>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vi-VN"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 hỏi 9: Nêu những tác động của việc sử dụng năng lượng hạt nhân đễn môi trường ? Nêu quan điểm ủng hộ hay phản đối về việc sử dụng năng lượng hạt nhân.</a:t>
            </a:r>
            <a:endPar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endParaRPr>
          </a:p>
        </p:txBody>
      </p:sp>
      <p:sp>
        <p:nvSpPr>
          <p:cNvPr id="22" name="TextBox 21" descr="n106 zalo Ta Nham">
            <a:extLst>
              <a:ext uri="{FF2B5EF4-FFF2-40B4-BE49-F238E27FC236}">
                <a16:creationId xmlns:a16="http://schemas.microsoft.com/office/drawing/2014/main" id="{08E23401-2B74-3EB7-2840-F74A343AB472}"/>
              </a:ext>
            </a:extLst>
          </p:cNvPr>
          <p:cNvSpPr txBox="1"/>
          <p:nvPr/>
        </p:nvSpPr>
        <p:spPr>
          <a:xfrm>
            <a:off x="148884" y="1909611"/>
            <a:ext cx="5976145" cy="267765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0" i="0" u="none" strike="noStrike" kern="0" cap="none" spc="0" normalizeH="0" baseline="0" noProof="0" dirty="0">
                <a:ln>
                  <a:noFill/>
                </a:ln>
                <a:solidFill>
                  <a:srgbClr val="222222">
                    <a:lumMod val="90000"/>
                    <a:lumOff val="10000"/>
                  </a:srgbClr>
                </a:solidFill>
                <a:effectLst/>
                <a:uLnTx/>
                <a:uFillTx/>
                <a:latin typeface="Arial" panose="020B0604020202020204" pitchFamily="34" charset="0"/>
                <a:ea typeface="Times New Roman" panose="02020603050405020304" pitchFamily="18" charset="0"/>
                <a:cs typeface="Arial"/>
                <a:sym typeface="Arial"/>
              </a:rPr>
              <a:t>Xuất phát chủ yếu từ các vụ nổ hạt nhân hoặc sự cố nhà máy điện hạt nhân</a:t>
            </a:r>
            <a:r>
              <a:rPr kumimoji="0" lang="vi-VN" sz="2400" b="0" i="0" u="none" strike="noStrike" kern="0" cap="none" spc="0" normalizeH="0" baseline="0" noProof="0">
                <a:ln>
                  <a:noFill/>
                </a:ln>
                <a:solidFill>
                  <a:srgbClr val="222222">
                    <a:lumMod val="90000"/>
                    <a:lumOff val="10000"/>
                  </a:srgbClr>
                </a:solidFill>
                <a:effectLst/>
                <a:uLnTx/>
                <a:uFillTx/>
                <a:latin typeface="Arial" panose="020B0604020202020204" pitchFamily="34" charset="0"/>
                <a:ea typeface="Times New Roman" panose="02020603050405020304" pitchFamily="18" charset="0"/>
                <a:cs typeface="Arial"/>
                <a:sym typeface="Arial"/>
              </a:rPr>
              <a:t>. </a:t>
            </a:r>
            <a:endParaRPr kumimoji="0" lang="en-US" sz="2400" b="0" i="0" u="none" strike="noStrike" kern="0" cap="none" spc="0" normalizeH="0" baseline="0" noProof="0">
              <a:ln>
                <a:noFill/>
              </a:ln>
              <a:solidFill>
                <a:srgbClr val="222222">
                  <a:lumMod val="90000"/>
                  <a:lumOff val="10000"/>
                </a:srgbClr>
              </a:solidFill>
              <a:effectLst/>
              <a:uLnTx/>
              <a:uFillTx/>
              <a:latin typeface="Arial" panose="020B0604020202020204" pitchFamily="34" charset="0"/>
              <a:ea typeface="Times New Roman" panose="02020603050405020304" pitchFamily="18" charset="0"/>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0" i="0" u="none" strike="noStrike" kern="0" cap="none" spc="0" normalizeH="0" baseline="0" noProof="0">
                <a:ln>
                  <a:noFill/>
                </a:ln>
                <a:solidFill>
                  <a:srgbClr val="222222">
                    <a:lumMod val="90000"/>
                    <a:lumOff val="10000"/>
                  </a:srgbClr>
                </a:solidFill>
                <a:effectLst/>
                <a:uLnTx/>
                <a:uFillTx/>
                <a:latin typeface="Arial" panose="020B0604020202020204" pitchFamily="34" charset="0"/>
                <a:ea typeface="Times New Roman" panose="02020603050405020304" pitchFamily="18" charset="0"/>
                <a:cs typeface="Arial"/>
                <a:sym typeface="Arial"/>
              </a:rPr>
              <a:t>Khi </a:t>
            </a:r>
            <a:r>
              <a:rPr kumimoji="0" lang="vi-VN" sz="2400" b="0" i="0" u="none" strike="noStrike" kern="0" cap="none" spc="0" normalizeH="0" baseline="0" noProof="0" dirty="0">
                <a:ln>
                  <a:noFill/>
                </a:ln>
                <a:solidFill>
                  <a:srgbClr val="222222">
                    <a:lumMod val="90000"/>
                    <a:lumOff val="10000"/>
                  </a:srgbClr>
                </a:solidFill>
                <a:effectLst/>
                <a:uLnTx/>
                <a:uFillTx/>
                <a:latin typeface="Arial" panose="020B0604020202020204" pitchFamily="34" charset="0"/>
                <a:ea typeface="Times New Roman" panose="02020603050405020304" pitchFamily="18" charset="0"/>
                <a:cs typeface="Arial"/>
                <a:sym typeface="Arial"/>
              </a:rPr>
              <a:t>xảy ra sự cố hạt nhân, một lượng lớn chất phóng xạ (sản phẩm phân hạch) rò rỉ ra ngoài môi trường với nhiều loại như hai chất đặc biệt nguy hiểm đối với sức khoẻ con người </a:t>
            </a:r>
            <a:r>
              <a:rPr kumimoji="0" lang="vi-VN" sz="2400" b="0" i="0" u="none" strike="noStrike" kern="0" cap="none" spc="0" normalizeH="0" baseline="0" noProof="0">
                <a:ln>
                  <a:noFill/>
                </a:ln>
                <a:solidFill>
                  <a:srgbClr val="222222">
                    <a:lumMod val="90000"/>
                    <a:lumOff val="10000"/>
                  </a:srgbClr>
                </a:solidFill>
                <a:effectLst/>
                <a:uLnTx/>
                <a:uFillTx/>
                <a:latin typeface="Arial" panose="020B0604020202020204" pitchFamily="34" charset="0"/>
                <a:ea typeface="Times New Roman" panose="02020603050405020304" pitchFamily="18" charset="0"/>
                <a:cs typeface="Arial"/>
                <a:sym typeface="Arial"/>
              </a:rPr>
              <a:t>là iodine</a:t>
            </a:r>
            <a:r>
              <a:rPr kumimoji="0" lang="en-US" sz="2400" b="0" i="0" u="none" strike="noStrike" kern="0" cap="none" spc="0" normalizeH="0" baseline="0" noProof="0">
                <a:ln>
                  <a:noFill/>
                </a:ln>
                <a:solidFill>
                  <a:srgbClr val="222222">
                    <a:lumMod val="90000"/>
                    <a:lumOff val="10000"/>
                  </a:srgbClr>
                </a:solidFill>
                <a:effectLst/>
                <a:uLnTx/>
                <a:uFillTx/>
                <a:latin typeface="Arial" panose="020B0604020202020204" pitchFamily="34" charset="0"/>
                <a:ea typeface="Times New Roman" panose="02020603050405020304" pitchFamily="18" charset="0"/>
                <a:cs typeface="Arial"/>
                <a:sym typeface="Arial"/>
              </a:rPr>
              <a:t> </a:t>
            </a:r>
            <a:r>
              <a:rPr kumimoji="0" lang="vi-VN" sz="2400" b="0" i="0" u="none" strike="noStrike" kern="0" cap="none" spc="0" normalizeH="0" baseline="0" noProof="0">
                <a:ln>
                  <a:noFill/>
                </a:ln>
                <a:solidFill>
                  <a:srgbClr val="222222">
                    <a:lumMod val="90000"/>
                    <a:lumOff val="10000"/>
                  </a:srgbClr>
                </a:solidFill>
                <a:effectLst/>
                <a:uLnTx/>
                <a:uFillTx/>
                <a:latin typeface="Arial" panose="020B0604020202020204" pitchFamily="34" charset="0"/>
                <a:ea typeface="Times New Roman" panose="02020603050405020304" pitchFamily="18" charset="0"/>
                <a:cs typeface="Arial"/>
                <a:sym typeface="Arial"/>
              </a:rPr>
              <a:t>-</a:t>
            </a:r>
            <a:r>
              <a:rPr kumimoji="0" lang="en-US" sz="2400" b="0" i="0" u="none" strike="noStrike" kern="0" cap="none" spc="0" normalizeH="0" baseline="0" noProof="0">
                <a:ln>
                  <a:noFill/>
                </a:ln>
                <a:solidFill>
                  <a:srgbClr val="222222">
                    <a:lumMod val="90000"/>
                    <a:lumOff val="10000"/>
                  </a:srgbClr>
                </a:solidFill>
                <a:effectLst/>
                <a:uLnTx/>
                <a:uFillTx/>
                <a:latin typeface="Arial" panose="020B0604020202020204" pitchFamily="34" charset="0"/>
                <a:ea typeface="Times New Roman" panose="02020603050405020304" pitchFamily="18" charset="0"/>
                <a:cs typeface="Arial"/>
                <a:sym typeface="Arial"/>
              </a:rPr>
              <a:t> </a:t>
            </a:r>
            <a:r>
              <a:rPr kumimoji="0" lang="vi-VN" sz="2400" b="0" i="0" u="none" strike="noStrike" kern="0" cap="none" spc="0" normalizeH="0" baseline="0" noProof="0">
                <a:ln>
                  <a:noFill/>
                </a:ln>
                <a:solidFill>
                  <a:srgbClr val="222222">
                    <a:lumMod val="90000"/>
                    <a:lumOff val="10000"/>
                  </a:srgbClr>
                </a:solidFill>
                <a:effectLst/>
                <a:uLnTx/>
                <a:uFillTx/>
                <a:latin typeface="Arial" panose="020B0604020202020204" pitchFamily="34" charset="0"/>
                <a:ea typeface="Times New Roman" panose="02020603050405020304" pitchFamily="18" charset="0"/>
                <a:cs typeface="Arial"/>
                <a:sym typeface="Arial"/>
              </a:rPr>
              <a:t>131 và cesium</a:t>
            </a:r>
            <a:r>
              <a:rPr kumimoji="0" lang="en-US" sz="2400" b="0" i="0" u="none" strike="noStrike" kern="0" cap="none" spc="0" normalizeH="0" baseline="0" noProof="0">
                <a:ln>
                  <a:noFill/>
                </a:ln>
                <a:solidFill>
                  <a:srgbClr val="222222">
                    <a:lumMod val="90000"/>
                    <a:lumOff val="10000"/>
                  </a:srgbClr>
                </a:solidFill>
                <a:effectLst/>
                <a:uLnTx/>
                <a:uFillTx/>
                <a:latin typeface="Arial" panose="020B0604020202020204" pitchFamily="34" charset="0"/>
                <a:ea typeface="Times New Roman" panose="02020603050405020304" pitchFamily="18" charset="0"/>
                <a:cs typeface="Arial"/>
                <a:sym typeface="Arial"/>
              </a:rPr>
              <a:t> </a:t>
            </a:r>
            <a:r>
              <a:rPr kumimoji="0" lang="vi-VN" sz="2400" b="0" i="0" u="none" strike="noStrike" kern="0" cap="none" spc="0" normalizeH="0" baseline="0" noProof="0">
                <a:ln>
                  <a:noFill/>
                </a:ln>
                <a:solidFill>
                  <a:srgbClr val="222222">
                    <a:lumMod val="90000"/>
                    <a:lumOff val="10000"/>
                  </a:srgbClr>
                </a:solidFill>
                <a:effectLst/>
                <a:uLnTx/>
                <a:uFillTx/>
                <a:latin typeface="Arial" panose="020B0604020202020204" pitchFamily="34" charset="0"/>
                <a:ea typeface="Times New Roman" panose="02020603050405020304" pitchFamily="18" charset="0"/>
                <a:cs typeface="Arial"/>
                <a:sym typeface="Arial"/>
              </a:rPr>
              <a:t>-</a:t>
            </a:r>
            <a:r>
              <a:rPr kumimoji="0" lang="en-US" sz="2400" b="0" i="0" u="none" strike="noStrike" kern="0" cap="none" spc="0" normalizeH="0" baseline="0" noProof="0">
                <a:ln>
                  <a:noFill/>
                </a:ln>
                <a:solidFill>
                  <a:srgbClr val="222222">
                    <a:lumMod val="90000"/>
                    <a:lumOff val="10000"/>
                  </a:srgbClr>
                </a:solidFill>
                <a:effectLst/>
                <a:uLnTx/>
                <a:uFillTx/>
                <a:latin typeface="Arial" panose="020B0604020202020204" pitchFamily="34" charset="0"/>
                <a:ea typeface="Times New Roman" panose="02020603050405020304" pitchFamily="18" charset="0"/>
                <a:cs typeface="Arial"/>
                <a:sym typeface="Arial"/>
              </a:rPr>
              <a:t> </a:t>
            </a:r>
            <a:r>
              <a:rPr kumimoji="0" lang="vi-VN" sz="2400" b="0" i="0" u="none" strike="noStrike" kern="0" cap="none" spc="0" normalizeH="0" baseline="0" noProof="0">
                <a:ln>
                  <a:noFill/>
                </a:ln>
                <a:solidFill>
                  <a:srgbClr val="222222">
                    <a:lumMod val="90000"/>
                    <a:lumOff val="10000"/>
                  </a:srgbClr>
                </a:solidFill>
                <a:effectLst/>
                <a:uLnTx/>
                <a:uFillTx/>
                <a:latin typeface="Arial" panose="020B0604020202020204" pitchFamily="34" charset="0"/>
                <a:ea typeface="Times New Roman" panose="02020603050405020304" pitchFamily="18" charset="0"/>
                <a:cs typeface="Arial"/>
                <a:sym typeface="Arial"/>
              </a:rPr>
              <a:t>137.</a:t>
            </a:r>
            <a:endParaRPr kumimoji="0" lang="vi-VN" sz="2400" b="0" i="0" u="none" strike="noStrike" kern="0" cap="none" spc="0" normalizeH="0" baseline="0" noProof="0" dirty="0">
              <a:ln>
                <a:noFill/>
              </a:ln>
              <a:solidFill>
                <a:srgbClr val="222222">
                  <a:lumMod val="90000"/>
                  <a:lumOff val="10000"/>
                </a:srgbClr>
              </a:solidFill>
              <a:effectLst/>
              <a:uLnTx/>
              <a:uFillTx/>
              <a:latin typeface="Arial" panose="020B0604020202020204" pitchFamily="34" charset="0"/>
              <a:cs typeface="Arial"/>
              <a:sym typeface="Arial"/>
            </a:endParaRPr>
          </a:p>
        </p:txBody>
      </p:sp>
    </p:spTree>
    <p:extLst>
      <p:ext uri="{BB962C8B-B14F-4D97-AF65-F5344CB8AC3E}">
        <p14:creationId xmlns:p14="http://schemas.microsoft.com/office/powerpoint/2010/main" val="6905171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24"/>
                                        </p:tgtEl>
                                        <p:attrNameLst>
                                          <p:attrName>style.visibility</p:attrName>
                                        </p:attrNameLst>
                                      </p:cBhvr>
                                      <p:to>
                                        <p:strVal val="hidden"/>
                                      </p:to>
                                    </p:set>
                                  </p:childTnLst>
                                </p:cTn>
                              </p:par>
                              <p:par>
                                <p:cTn id="17" presetID="42"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p:bldP spid="22" grpId="1"/>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2" name="Picture 31" descr="n106 zalo Ta Nham">
            <a:extLst>
              <a:ext uri="{FF2B5EF4-FFF2-40B4-BE49-F238E27FC236}">
                <a16:creationId xmlns:a16="http://schemas.microsoft.com/office/drawing/2014/main" id="{500D7B17-90D0-B0AB-11AB-903863A7BC5F}"/>
              </a:ext>
            </a:extLst>
          </p:cNvPr>
          <p:cNvPicPr>
            <a:picLocks noChangeAspect="1"/>
          </p:cNvPicPr>
          <p:nvPr/>
        </p:nvPicPr>
        <p:blipFill>
          <a:blip r:embed="rId3"/>
          <a:stretch>
            <a:fillRect/>
          </a:stretch>
        </p:blipFill>
        <p:spPr>
          <a:xfrm>
            <a:off x="4000500" y="0"/>
            <a:ext cx="5143500" cy="5143500"/>
          </a:xfrm>
          <a:prstGeom prst="rect">
            <a:avLst/>
          </a:prstGeom>
        </p:spPr>
      </p:pic>
      <p:sp>
        <p:nvSpPr>
          <p:cNvPr id="37" name="TextBox 36" descr="n106 zalo Ta Nham">
            <a:extLst>
              <a:ext uri="{FF2B5EF4-FFF2-40B4-BE49-F238E27FC236}">
                <a16:creationId xmlns:a16="http://schemas.microsoft.com/office/drawing/2014/main" id="{827B8DEC-61F3-348E-3635-0967126C69CA}"/>
              </a:ext>
            </a:extLst>
          </p:cNvPr>
          <p:cNvSpPr txBox="1"/>
          <p:nvPr/>
        </p:nvSpPr>
        <p:spPr>
          <a:xfrm rot="16200000">
            <a:off x="5127486" y="105082"/>
            <a:ext cx="1316138" cy="1015663"/>
          </a:xfrm>
          <a:prstGeom prst="rect">
            <a:avLst/>
          </a:prstGeom>
          <a:noFill/>
        </p:spPr>
        <p:txBody>
          <a:bodyPr wrap="square" rtlCol="0">
            <a:spAutoFit/>
          </a:bodyPr>
          <a:lstStyle/>
          <a:p>
            <a:pPr algn="r"/>
            <a:r>
              <a:rPr lang="vi-VN" sz="1000"/>
              <a:t>Việt Nam đang </a:t>
            </a:r>
            <a:endParaRPr lang="en-US" sz="1000"/>
          </a:p>
          <a:p>
            <a:pPr algn="r"/>
            <a:r>
              <a:rPr lang="vi-VN" sz="1000"/>
              <a:t>Khai</a:t>
            </a:r>
            <a:r>
              <a:rPr lang="en-US" sz="1000"/>
              <a:t> </a:t>
            </a:r>
            <a:r>
              <a:rPr lang="vi-VN" sz="1000"/>
              <a:t>thác những </a:t>
            </a:r>
            <a:endParaRPr lang="en-US" sz="1000"/>
          </a:p>
          <a:p>
            <a:pPr algn="r"/>
            <a:r>
              <a:rPr lang="vi-VN" sz="1000"/>
              <a:t>nguồn năng </a:t>
            </a:r>
            <a:endParaRPr lang="en-US" sz="1000"/>
          </a:p>
          <a:p>
            <a:pPr algn="r"/>
            <a:r>
              <a:rPr lang="vi-VN" sz="1000"/>
              <a:t>lượng nào </a:t>
            </a:r>
            <a:endParaRPr lang="en-US" sz="1000"/>
          </a:p>
          <a:p>
            <a:pPr algn="r"/>
            <a:r>
              <a:rPr lang="vi-VN" sz="1000"/>
              <a:t>nhiều </a:t>
            </a:r>
            <a:endParaRPr lang="en-US" sz="1000"/>
          </a:p>
          <a:p>
            <a:pPr algn="r"/>
            <a:r>
              <a:rPr lang="vi-VN" sz="1000"/>
              <a:t>nhất?</a:t>
            </a:r>
          </a:p>
        </p:txBody>
      </p:sp>
      <p:sp>
        <p:nvSpPr>
          <p:cNvPr id="38" name="TextBox 37" descr="n106 zalo Ta Nham">
            <a:extLst>
              <a:ext uri="{FF2B5EF4-FFF2-40B4-BE49-F238E27FC236}">
                <a16:creationId xmlns:a16="http://schemas.microsoft.com/office/drawing/2014/main" id="{6082547B-62C3-4071-1C07-9245A52FDB02}"/>
              </a:ext>
            </a:extLst>
          </p:cNvPr>
          <p:cNvSpPr txBox="1"/>
          <p:nvPr/>
        </p:nvSpPr>
        <p:spPr>
          <a:xfrm>
            <a:off x="5350933" y="627343"/>
            <a:ext cx="1141836" cy="1323439"/>
          </a:xfrm>
          <a:prstGeom prst="rect">
            <a:avLst/>
          </a:prstGeom>
          <a:noFill/>
        </p:spPr>
        <p:txBody>
          <a:bodyPr wrap="square" rtlCol="0">
            <a:spAutoFit/>
          </a:bodyPr>
          <a:lstStyle/>
          <a:p>
            <a:pPr algn="r"/>
            <a:r>
              <a:rPr lang="vi-VN" sz="1600"/>
              <a:t>năng lượng than, dầu thô, khí đốt</a:t>
            </a:r>
          </a:p>
        </p:txBody>
      </p:sp>
      <p:sp>
        <p:nvSpPr>
          <p:cNvPr id="39" name="TextBox 38" descr="n106 zalo Ta Nham">
            <a:extLst>
              <a:ext uri="{FF2B5EF4-FFF2-40B4-BE49-F238E27FC236}">
                <a16:creationId xmlns:a16="http://schemas.microsoft.com/office/drawing/2014/main" id="{BE963051-3ABA-748E-C113-D5C7EAA4B3E3}"/>
              </a:ext>
            </a:extLst>
          </p:cNvPr>
          <p:cNvSpPr txBox="1"/>
          <p:nvPr/>
        </p:nvSpPr>
        <p:spPr>
          <a:xfrm rot="5400000">
            <a:off x="6848367" y="117453"/>
            <a:ext cx="1141836" cy="861774"/>
          </a:xfrm>
          <a:prstGeom prst="rect">
            <a:avLst/>
          </a:prstGeom>
          <a:noFill/>
        </p:spPr>
        <p:txBody>
          <a:bodyPr wrap="square" rtlCol="0">
            <a:spAutoFit/>
          </a:bodyPr>
          <a:lstStyle/>
          <a:p>
            <a:r>
              <a:rPr lang="vi-VN" sz="1000"/>
              <a:t>Tại sao nước biển dâng lại </a:t>
            </a:r>
            <a:endParaRPr lang="en-US" sz="1000"/>
          </a:p>
          <a:p>
            <a:r>
              <a:rPr lang="vi-VN" sz="1000"/>
              <a:t>tác động đến Việt Nam</a:t>
            </a:r>
            <a:endParaRPr lang="en-US" sz="1000"/>
          </a:p>
          <a:p>
            <a:r>
              <a:rPr lang="vi-VN" sz="1000"/>
              <a:t> lớn</a:t>
            </a:r>
          </a:p>
        </p:txBody>
      </p:sp>
      <p:sp>
        <p:nvSpPr>
          <p:cNvPr id="2" name="TextBox 1" descr="n106 zalo Ta Nham">
            <a:extLst>
              <a:ext uri="{FF2B5EF4-FFF2-40B4-BE49-F238E27FC236}">
                <a16:creationId xmlns:a16="http://schemas.microsoft.com/office/drawing/2014/main" id="{1B0E2E26-AFC0-EE99-7BB2-83FE5B30E132}"/>
              </a:ext>
            </a:extLst>
          </p:cNvPr>
          <p:cNvSpPr txBox="1"/>
          <p:nvPr/>
        </p:nvSpPr>
        <p:spPr>
          <a:xfrm>
            <a:off x="6622423" y="627343"/>
            <a:ext cx="861775" cy="1384995"/>
          </a:xfrm>
          <a:prstGeom prst="rect">
            <a:avLst/>
          </a:prstGeom>
          <a:noFill/>
        </p:spPr>
        <p:txBody>
          <a:bodyPr wrap="square" rtlCol="0">
            <a:spAutoFit/>
          </a:bodyPr>
          <a:lstStyle/>
          <a:p>
            <a:r>
              <a:rPr lang="vi-VN"/>
              <a:t>vì Việt Nam là nước có đường bờ biển dài.</a:t>
            </a:r>
          </a:p>
        </p:txBody>
      </p:sp>
      <p:sp>
        <p:nvSpPr>
          <p:cNvPr id="3" name="TextBox 2" descr="n106 zalo Ta Nham">
            <a:extLst>
              <a:ext uri="{FF2B5EF4-FFF2-40B4-BE49-F238E27FC236}">
                <a16:creationId xmlns:a16="http://schemas.microsoft.com/office/drawing/2014/main" id="{79B448F9-3D60-4B1E-6AB2-54231C5082E9}"/>
              </a:ext>
            </a:extLst>
          </p:cNvPr>
          <p:cNvSpPr txBox="1"/>
          <p:nvPr/>
        </p:nvSpPr>
        <p:spPr>
          <a:xfrm>
            <a:off x="4000500" y="1274684"/>
            <a:ext cx="1243357" cy="923330"/>
          </a:xfrm>
          <a:prstGeom prst="rect">
            <a:avLst/>
          </a:prstGeom>
          <a:noFill/>
        </p:spPr>
        <p:txBody>
          <a:bodyPr wrap="square" rtlCol="0">
            <a:spAutoFit/>
          </a:bodyPr>
          <a:lstStyle/>
          <a:p>
            <a:r>
              <a:rPr lang="en-US" sz="900"/>
              <a:t>N</a:t>
            </a:r>
            <a:r>
              <a:rPr lang="vi-VN" sz="900"/>
              <a:t>êu ra các tác động gây biến</a:t>
            </a:r>
            <a:r>
              <a:rPr lang="en-US" sz="900"/>
              <a:t> </a:t>
            </a:r>
            <a:r>
              <a:rPr lang="vi-VN" sz="900"/>
              <a:t>đổi khí </a:t>
            </a:r>
            <a:endParaRPr lang="en-US" sz="900"/>
          </a:p>
          <a:p>
            <a:r>
              <a:rPr lang="vi-VN" sz="900"/>
              <a:t>hậu bởi các </a:t>
            </a:r>
            <a:endParaRPr lang="en-US" sz="900"/>
          </a:p>
          <a:p>
            <a:r>
              <a:rPr lang="vi-VN" sz="900"/>
              <a:t>phương tiện </a:t>
            </a:r>
            <a:endParaRPr lang="en-US" sz="900"/>
          </a:p>
          <a:p>
            <a:r>
              <a:rPr lang="vi-VN" sz="900"/>
              <a:t>giao </a:t>
            </a:r>
            <a:endParaRPr lang="en-US" sz="900"/>
          </a:p>
          <a:p>
            <a:r>
              <a:rPr lang="vi-VN" sz="900"/>
              <a:t>thông</a:t>
            </a:r>
          </a:p>
        </p:txBody>
      </p:sp>
      <p:sp>
        <p:nvSpPr>
          <p:cNvPr id="4" name="TextBox 3" descr="n106 zalo Ta Nham">
            <a:extLst>
              <a:ext uri="{FF2B5EF4-FFF2-40B4-BE49-F238E27FC236}">
                <a16:creationId xmlns:a16="http://schemas.microsoft.com/office/drawing/2014/main" id="{D80FFC5B-EC31-3FD6-1CB1-086AA205F2C3}"/>
              </a:ext>
            </a:extLst>
          </p:cNvPr>
          <p:cNvSpPr txBox="1"/>
          <p:nvPr/>
        </p:nvSpPr>
        <p:spPr>
          <a:xfrm rot="16200000">
            <a:off x="4611379" y="2595044"/>
            <a:ext cx="1141836" cy="1107996"/>
          </a:xfrm>
          <a:prstGeom prst="rect">
            <a:avLst/>
          </a:prstGeom>
          <a:noFill/>
        </p:spPr>
        <p:txBody>
          <a:bodyPr wrap="square" rtlCol="0">
            <a:spAutoFit/>
          </a:bodyPr>
          <a:lstStyle/>
          <a:p>
            <a:pPr algn="r"/>
            <a:r>
              <a:rPr lang="vi-VN" sz="1100"/>
              <a:t>+ Than</a:t>
            </a:r>
          </a:p>
          <a:p>
            <a:pPr algn="r"/>
            <a:r>
              <a:rPr lang="vi-VN" sz="1100"/>
              <a:t>+ Dầu khí</a:t>
            </a:r>
          </a:p>
          <a:p>
            <a:pPr algn="r"/>
            <a:r>
              <a:rPr lang="vi-VN" sz="1100"/>
              <a:t>+ Nước</a:t>
            </a:r>
          </a:p>
          <a:p>
            <a:pPr algn="r"/>
            <a:r>
              <a:rPr lang="vi-VN" sz="1100"/>
              <a:t>+ Mặt Trời</a:t>
            </a:r>
          </a:p>
          <a:p>
            <a:pPr algn="r"/>
            <a:r>
              <a:rPr lang="vi-VN" sz="1100"/>
              <a:t>+ Gió</a:t>
            </a:r>
          </a:p>
          <a:p>
            <a:pPr algn="r"/>
            <a:r>
              <a:rPr lang="vi-VN" sz="1100"/>
              <a:t>+ Địa nhiệt</a:t>
            </a:r>
          </a:p>
        </p:txBody>
      </p:sp>
      <p:sp>
        <p:nvSpPr>
          <p:cNvPr id="5" name="TextBox 4" descr="n106 zalo Ta Nham">
            <a:extLst>
              <a:ext uri="{FF2B5EF4-FFF2-40B4-BE49-F238E27FC236}">
                <a16:creationId xmlns:a16="http://schemas.microsoft.com/office/drawing/2014/main" id="{2CE3A689-1FBC-1051-1F26-338DF61CE03A}"/>
              </a:ext>
            </a:extLst>
          </p:cNvPr>
          <p:cNvSpPr txBox="1"/>
          <p:nvPr/>
        </p:nvSpPr>
        <p:spPr>
          <a:xfrm rot="16200000">
            <a:off x="4931335" y="1416279"/>
            <a:ext cx="861775" cy="1384995"/>
          </a:xfrm>
          <a:prstGeom prst="rect">
            <a:avLst/>
          </a:prstGeom>
          <a:noFill/>
        </p:spPr>
        <p:txBody>
          <a:bodyPr wrap="square" rtlCol="0">
            <a:spAutoFit/>
          </a:bodyPr>
          <a:lstStyle/>
          <a:p>
            <a:r>
              <a:rPr lang="vi-VN" sz="1200"/>
              <a:t>sử dụng xăng, dầu góp phần gây ra sự nóng lên của toàn cầu</a:t>
            </a:r>
          </a:p>
        </p:txBody>
      </p:sp>
      <p:sp>
        <p:nvSpPr>
          <p:cNvPr id="6" name="TextBox 5" descr="n106 zalo Ta Nham">
            <a:extLst>
              <a:ext uri="{FF2B5EF4-FFF2-40B4-BE49-F238E27FC236}">
                <a16:creationId xmlns:a16="http://schemas.microsoft.com/office/drawing/2014/main" id="{3BE803F9-3460-BE28-7651-79AFCE231016}"/>
              </a:ext>
            </a:extLst>
          </p:cNvPr>
          <p:cNvSpPr txBox="1"/>
          <p:nvPr/>
        </p:nvSpPr>
        <p:spPr>
          <a:xfrm rot="10800000">
            <a:off x="4011788" y="3058267"/>
            <a:ext cx="1243357" cy="784830"/>
          </a:xfrm>
          <a:prstGeom prst="rect">
            <a:avLst/>
          </a:prstGeom>
          <a:noFill/>
        </p:spPr>
        <p:txBody>
          <a:bodyPr wrap="square" rtlCol="0">
            <a:spAutoFit/>
          </a:bodyPr>
          <a:lstStyle/>
          <a:p>
            <a:pPr algn="r"/>
            <a:r>
              <a:rPr lang="vi-VN" sz="900"/>
              <a:t>Các nguồn năng </a:t>
            </a:r>
            <a:endParaRPr lang="en-US" sz="900"/>
          </a:p>
          <a:p>
            <a:pPr algn="r"/>
            <a:r>
              <a:rPr lang="vi-VN" sz="900"/>
              <a:t>lượng chính ở</a:t>
            </a:r>
            <a:endParaRPr lang="en-US" sz="900"/>
          </a:p>
          <a:p>
            <a:pPr algn="r"/>
            <a:r>
              <a:rPr lang="vi-VN" sz="900"/>
              <a:t>Việt Nam đang</a:t>
            </a:r>
            <a:endParaRPr lang="en-US" sz="900"/>
          </a:p>
          <a:p>
            <a:pPr algn="r"/>
            <a:r>
              <a:rPr lang="vi-VN" sz="900"/>
              <a:t>sử dụng</a:t>
            </a:r>
            <a:endParaRPr lang="en-US" sz="900"/>
          </a:p>
          <a:p>
            <a:pPr algn="r"/>
            <a:r>
              <a:rPr lang="vi-VN" sz="900"/>
              <a:t> hiện nay</a:t>
            </a:r>
          </a:p>
        </p:txBody>
      </p:sp>
      <p:sp>
        <p:nvSpPr>
          <p:cNvPr id="7" name="TextBox 6" descr="n106 zalo Ta Nham">
            <a:extLst>
              <a:ext uri="{FF2B5EF4-FFF2-40B4-BE49-F238E27FC236}">
                <a16:creationId xmlns:a16="http://schemas.microsoft.com/office/drawing/2014/main" id="{FEC31588-8F21-A8BC-24BD-9FD319E08E17}"/>
              </a:ext>
            </a:extLst>
          </p:cNvPr>
          <p:cNvSpPr txBox="1"/>
          <p:nvPr/>
        </p:nvSpPr>
        <p:spPr>
          <a:xfrm rot="16200000">
            <a:off x="5127485" y="3981343"/>
            <a:ext cx="1316138" cy="1015663"/>
          </a:xfrm>
          <a:prstGeom prst="rect">
            <a:avLst/>
          </a:prstGeom>
          <a:noFill/>
        </p:spPr>
        <p:txBody>
          <a:bodyPr wrap="square" rtlCol="0">
            <a:spAutoFit/>
          </a:bodyPr>
          <a:lstStyle/>
          <a:p>
            <a:r>
              <a:rPr lang="vi-VN" sz="1000"/>
              <a:t>Tại sao cần đặt</a:t>
            </a:r>
            <a:endParaRPr lang="en-US" sz="1000"/>
          </a:p>
          <a:p>
            <a:r>
              <a:rPr lang="vi-VN" sz="1000"/>
              <a:t>dàn nóng điều </a:t>
            </a:r>
            <a:endParaRPr lang="en-US" sz="1000"/>
          </a:p>
          <a:p>
            <a:r>
              <a:rPr lang="vi-VN" sz="1000"/>
              <a:t>hòa và tủ </a:t>
            </a:r>
            <a:endParaRPr lang="en-US" sz="1000"/>
          </a:p>
          <a:p>
            <a:r>
              <a:rPr lang="vi-VN" sz="1000"/>
              <a:t>lạnh ở nơi </a:t>
            </a:r>
            <a:endParaRPr lang="en-US" sz="1000"/>
          </a:p>
          <a:p>
            <a:r>
              <a:rPr lang="vi-VN" sz="1000"/>
              <a:t>thoáng </a:t>
            </a:r>
            <a:endParaRPr lang="en-US" sz="1000"/>
          </a:p>
          <a:p>
            <a:r>
              <a:rPr lang="vi-VN" sz="1000"/>
              <a:t>mát?</a:t>
            </a:r>
          </a:p>
        </p:txBody>
      </p:sp>
      <p:sp>
        <p:nvSpPr>
          <p:cNvPr id="8" name="TextBox 7" descr="n106 zalo Ta Nham">
            <a:extLst>
              <a:ext uri="{FF2B5EF4-FFF2-40B4-BE49-F238E27FC236}">
                <a16:creationId xmlns:a16="http://schemas.microsoft.com/office/drawing/2014/main" id="{CF6D27D8-B48E-52A4-6CD5-26D04D79CBEA}"/>
              </a:ext>
            </a:extLst>
          </p:cNvPr>
          <p:cNvSpPr txBox="1"/>
          <p:nvPr/>
        </p:nvSpPr>
        <p:spPr>
          <a:xfrm rot="10800000">
            <a:off x="5333364" y="3022294"/>
            <a:ext cx="1243358" cy="1754326"/>
          </a:xfrm>
          <a:prstGeom prst="rect">
            <a:avLst/>
          </a:prstGeom>
          <a:noFill/>
        </p:spPr>
        <p:txBody>
          <a:bodyPr wrap="square" rtlCol="0">
            <a:spAutoFit/>
          </a:bodyPr>
          <a:lstStyle/>
          <a:p>
            <a:r>
              <a:rPr lang="en-US" sz="1200"/>
              <a:t>D</a:t>
            </a:r>
            <a:r>
              <a:rPr lang="vi-VN" sz="1200"/>
              <a:t>àn </a:t>
            </a:r>
            <a:endParaRPr lang="en-US" sz="1200"/>
          </a:p>
          <a:p>
            <a:r>
              <a:rPr lang="vi-VN" sz="1200"/>
              <a:t>Nóng</a:t>
            </a:r>
            <a:endParaRPr lang="en-US" sz="1200"/>
          </a:p>
          <a:p>
            <a:r>
              <a:rPr lang="vi-VN" sz="1200"/>
              <a:t>hoạt động</a:t>
            </a:r>
            <a:endParaRPr lang="en-US" sz="1200"/>
          </a:p>
          <a:p>
            <a:r>
              <a:rPr lang="vi-VN" sz="1200"/>
              <a:t>sẽ bị nóng</a:t>
            </a:r>
            <a:endParaRPr lang="en-US" sz="1200"/>
          </a:p>
          <a:p>
            <a:r>
              <a:rPr lang="vi-VN" sz="1200"/>
              <a:t>lên, </a:t>
            </a:r>
            <a:r>
              <a:rPr lang="en-US" sz="1200"/>
              <a:t>để nó </a:t>
            </a:r>
            <a:r>
              <a:rPr lang="vi-VN" sz="1200"/>
              <a:t>hoạt động hiệu quả</a:t>
            </a:r>
            <a:r>
              <a:rPr lang="en-US" sz="1200"/>
              <a:t>, </a:t>
            </a:r>
            <a:r>
              <a:rPr lang="vi-VN" sz="1200"/>
              <a:t>cần giảm </a:t>
            </a:r>
            <a:endParaRPr lang="en-US" sz="1200"/>
          </a:p>
          <a:p>
            <a:r>
              <a:rPr lang="en-US" sz="1200"/>
              <a:t>n</a:t>
            </a:r>
            <a:r>
              <a:rPr lang="vi-VN" sz="1200"/>
              <a:t>hiệt</a:t>
            </a:r>
            <a:r>
              <a:rPr lang="en-US" sz="1200"/>
              <a:t> </a:t>
            </a:r>
            <a:r>
              <a:rPr lang="vi-VN" sz="1200"/>
              <a:t>độ </a:t>
            </a:r>
            <a:endParaRPr lang="en-US" sz="1200"/>
          </a:p>
          <a:p>
            <a:r>
              <a:rPr lang="vi-VN" sz="1200"/>
              <a:t>nhanh</a:t>
            </a:r>
          </a:p>
        </p:txBody>
      </p:sp>
      <p:sp>
        <p:nvSpPr>
          <p:cNvPr id="9" name="TextBox 8" descr="n106 zalo Ta Nham">
            <a:extLst>
              <a:ext uri="{FF2B5EF4-FFF2-40B4-BE49-F238E27FC236}">
                <a16:creationId xmlns:a16="http://schemas.microsoft.com/office/drawing/2014/main" id="{582F9C04-7A4C-05F1-466E-8F9AECC56C00}"/>
              </a:ext>
            </a:extLst>
          </p:cNvPr>
          <p:cNvSpPr txBox="1"/>
          <p:nvPr/>
        </p:nvSpPr>
        <p:spPr>
          <a:xfrm rot="5400000">
            <a:off x="6770586" y="4052856"/>
            <a:ext cx="1141836" cy="1015663"/>
          </a:xfrm>
          <a:prstGeom prst="rect">
            <a:avLst/>
          </a:prstGeom>
          <a:noFill/>
        </p:spPr>
        <p:txBody>
          <a:bodyPr wrap="square" rtlCol="0">
            <a:spAutoFit/>
          </a:bodyPr>
          <a:lstStyle/>
          <a:p>
            <a:pPr algn="r"/>
            <a:r>
              <a:rPr lang="vi-VN" sz="1000"/>
              <a:t>Chỉ số tiêu dùng </a:t>
            </a:r>
            <a:r>
              <a:rPr lang="en-US" sz="1000"/>
              <a:t>NL </a:t>
            </a:r>
            <a:r>
              <a:rPr lang="vi-VN" sz="1000"/>
              <a:t>bình quân đầu</a:t>
            </a:r>
            <a:r>
              <a:rPr lang="en-US" sz="1000"/>
              <a:t> </a:t>
            </a:r>
            <a:r>
              <a:rPr lang="vi-VN" sz="1000"/>
              <a:t>người</a:t>
            </a:r>
            <a:endParaRPr lang="en-US" sz="1000"/>
          </a:p>
          <a:p>
            <a:pPr algn="r"/>
            <a:r>
              <a:rPr lang="en-US" sz="1000"/>
              <a:t>c</a:t>
            </a:r>
            <a:r>
              <a:rPr lang="vi-VN" sz="1000"/>
              <a:t>àng cao</a:t>
            </a:r>
            <a:r>
              <a:rPr lang="en-US" sz="1000"/>
              <a:t> </a:t>
            </a:r>
          </a:p>
          <a:p>
            <a:pPr algn="r"/>
            <a:r>
              <a:rPr lang="vi-VN" sz="1000"/>
              <a:t>chứng</a:t>
            </a:r>
            <a:endParaRPr lang="en-US" sz="1000"/>
          </a:p>
          <a:p>
            <a:pPr algn="r"/>
            <a:r>
              <a:rPr lang="vi-VN" sz="1000"/>
              <a:t> tỏ</a:t>
            </a:r>
          </a:p>
        </p:txBody>
      </p:sp>
      <p:sp>
        <p:nvSpPr>
          <p:cNvPr id="10" name="TextBox 9" descr="n106 zalo Ta Nham">
            <a:extLst>
              <a:ext uri="{FF2B5EF4-FFF2-40B4-BE49-F238E27FC236}">
                <a16:creationId xmlns:a16="http://schemas.microsoft.com/office/drawing/2014/main" id="{35478C84-B6A7-FC56-DCB4-E49F9ED9E944}"/>
              </a:ext>
            </a:extLst>
          </p:cNvPr>
          <p:cNvSpPr txBox="1"/>
          <p:nvPr/>
        </p:nvSpPr>
        <p:spPr>
          <a:xfrm rot="10800000">
            <a:off x="6524849" y="2913619"/>
            <a:ext cx="1243359" cy="1938992"/>
          </a:xfrm>
          <a:prstGeom prst="rect">
            <a:avLst/>
          </a:prstGeom>
          <a:noFill/>
        </p:spPr>
        <p:txBody>
          <a:bodyPr wrap="square" rtlCol="0">
            <a:spAutoFit/>
          </a:bodyPr>
          <a:lstStyle/>
          <a:p>
            <a:pPr algn="r"/>
            <a:r>
              <a:rPr lang="vi-VN" sz="1000"/>
              <a:t>đời </a:t>
            </a:r>
            <a:endParaRPr lang="en-US" sz="1000"/>
          </a:p>
          <a:p>
            <a:pPr algn="r"/>
            <a:r>
              <a:rPr lang="vi-VN" sz="1000"/>
              <a:t>sống </a:t>
            </a:r>
            <a:endParaRPr lang="en-US" sz="1000"/>
          </a:p>
          <a:p>
            <a:pPr algn="r"/>
            <a:r>
              <a:rPr lang="vi-VN" sz="1000"/>
              <a:t>người dân </a:t>
            </a:r>
            <a:endParaRPr lang="en-US" sz="1000"/>
          </a:p>
          <a:p>
            <a:pPr algn="r"/>
            <a:r>
              <a:rPr lang="vi-VN" sz="1000"/>
              <a:t>của đất nước </a:t>
            </a:r>
            <a:endParaRPr lang="en-US" sz="1000"/>
          </a:p>
          <a:p>
            <a:pPr algn="r"/>
            <a:r>
              <a:rPr lang="vi-VN" sz="1000"/>
              <a:t>đó cao, xã hội</a:t>
            </a:r>
            <a:endParaRPr lang="en-US" sz="1000"/>
          </a:p>
          <a:p>
            <a:pPr algn="r"/>
            <a:r>
              <a:rPr lang="en-US" sz="1000"/>
              <a:t>p</a:t>
            </a:r>
            <a:r>
              <a:rPr lang="vi-VN" sz="1000"/>
              <a:t>hát triển, nhu cầu sử dụng </a:t>
            </a:r>
            <a:r>
              <a:rPr lang="en-US" sz="1000"/>
              <a:t>NL </a:t>
            </a:r>
            <a:r>
              <a:rPr lang="vi-VN" sz="1000"/>
              <a:t>nhiều phục vụ cho cuộc sống sinh hoạt, làm việc, </a:t>
            </a:r>
            <a:endParaRPr lang="en-US" sz="1000"/>
          </a:p>
          <a:p>
            <a:pPr algn="r"/>
            <a:r>
              <a:rPr lang="vi-VN" sz="1000"/>
              <a:t>vui chơi </a:t>
            </a:r>
            <a:endParaRPr lang="en-US" sz="1000"/>
          </a:p>
          <a:p>
            <a:pPr algn="r"/>
            <a:r>
              <a:rPr lang="vi-VN" sz="1000"/>
              <a:t>giải trí.</a:t>
            </a:r>
          </a:p>
        </p:txBody>
      </p:sp>
      <p:sp>
        <p:nvSpPr>
          <p:cNvPr id="11" name="TextBox 10" descr="n106 zalo Ta Nham">
            <a:extLst>
              <a:ext uri="{FF2B5EF4-FFF2-40B4-BE49-F238E27FC236}">
                <a16:creationId xmlns:a16="http://schemas.microsoft.com/office/drawing/2014/main" id="{EE94FA7B-1B73-985E-A917-C4174752C342}"/>
              </a:ext>
            </a:extLst>
          </p:cNvPr>
          <p:cNvSpPr txBox="1"/>
          <p:nvPr/>
        </p:nvSpPr>
        <p:spPr>
          <a:xfrm rot="10800000">
            <a:off x="7868441" y="2866225"/>
            <a:ext cx="1286848" cy="964880"/>
          </a:xfrm>
          <a:prstGeom prst="rect">
            <a:avLst/>
          </a:prstGeom>
          <a:noFill/>
        </p:spPr>
        <p:txBody>
          <a:bodyPr wrap="square" rtlCol="0">
            <a:spAutoFit/>
          </a:bodyPr>
          <a:lstStyle/>
          <a:p>
            <a:pPr>
              <a:lnSpc>
                <a:spcPct val="90000"/>
              </a:lnSpc>
            </a:pPr>
            <a:r>
              <a:rPr lang="vi-VN" sz="900"/>
              <a:t>Tại sao qua bản đồ chụp ban đêm từ </a:t>
            </a:r>
            <a:endParaRPr lang="en-US" sz="900"/>
          </a:p>
          <a:p>
            <a:pPr>
              <a:lnSpc>
                <a:spcPct val="90000"/>
              </a:lnSpc>
            </a:pPr>
            <a:r>
              <a:rPr lang="vi-VN" sz="900"/>
              <a:t>vệ tinh cho thấy </a:t>
            </a:r>
            <a:endParaRPr lang="en-US" sz="900"/>
          </a:p>
          <a:p>
            <a:pPr>
              <a:lnSpc>
                <a:spcPct val="90000"/>
              </a:lnSpc>
            </a:pPr>
            <a:r>
              <a:rPr lang="vi-VN" sz="900"/>
              <a:t>việc sử dụng </a:t>
            </a:r>
            <a:endParaRPr lang="en-US" sz="900"/>
          </a:p>
          <a:p>
            <a:pPr>
              <a:lnSpc>
                <a:spcPct val="90000"/>
              </a:lnSpc>
            </a:pPr>
            <a:r>
              <a:rPr lang="en-US" sz="900"/>
              <a:t>NL </a:t>
            </a:r>
            <a:r>
              <a:rPr lang="vi-VN" sz="900"/>
              <a:t>của </a:t>
            </a:r>
            <a:endParaRPr lang="en-US" sz="900"/>
          </a:p>
          <a:p>
            <a:pPr>
              <a:lnSpc>
                <a:spcPct val="90000"/>
              </a:lnSpc>
            </a:pPr>
            <a:r>
              <a:rPr lang="vi-VN" sz="900"/>
              <a:t>các quốc</a:t>
            </a:r>
            <a:endParaRPr lang="en-US" sz="900"/>
          </a:p>
          <a:p>
            <a:pPr>
              <a:lnSpc>
                <a:spcPct val="90000"/>
              </a:lnSpc>
            </a:pPr>
            <a:r>
              <a:rPr lang="vi-VN" sz="900"/>
              <a:t> gia?</a:t>
            </a:r>
          </a:p>
        </p:txBody>
      </p:sp>
      <p:sp>
        <p:nvSpPr>
          <p:cNvPr id="12" name="TextBox 11" descr="n106 zalo Ta Nham">
            <a:extLst>
              <a:ext uri="{FF2B5EF4-FFF2-40B4-BE49-F238E27FC236}">
                <a16:creationId xmlns:a16="http://schemas.microsoft.com/office/drawing/2014/main" id="{7A30FD51-B713-5599-4731-0243E7C81D72}"/>
              </a:ext>
            </a:extLst>
          </p:cNvPr>
          <p:cNvSpPr txBox="1"/>
          <p:nvPr/>
        </p:nvSpPr>
        <p:spPr>
          <a:xfrm rot="5400000">
            <a:off x="7152861" y="2521694"/>
            <a:ext cx="1278169" cy="1277273"/>
          </a:xfrm>
          <a:prstGeom prst="rect">
            <a:avLst/>
          </a:prstGeom>
          <a:noFill/>
        </p:spPr>
        <p:txBody>
          <a:bodyPr wrap="square" rtlCol="0">
            <a:spAutoFit/>
          </a:bodyPr>
          <a:lstStyle/>
          <a:p>
            <a:r>
              <a:rPr lang="vi-VN" sz="1100"/>
              <a:t>quốc gia</a:t>
            </a:r>
            <a:endParaRPr lang="en-US" sz="1100"/>
          </a:p>
          <a:p>
            <a:r>
              <a:rPr lang="vi-VN" sz="1100"/>
              <a:t>nào được</a:t>
            </a:r>
            <a:endParaRPr lang="en-US" sz="1100"/>
          </a:p>
          <a:p>
            <a:r>
              <a:rPr lang="vi-VN" sz="1100"/>
              <a:t> thắp sáng càng nhiều chứng tỏ quốc gia đó sử dụng </a:t>
            </a:r>
            <a:r>
              <a:rPr lang="en-US" sz="1100"/>
              <a:t>NL </a:t>
            </a:r>
          </a:p>
          <a:p>
            <a:r>
              <a:rPr lang="vi-VN" sz="1100"/>
              <a:t>nhiều.</a:t>
            </a:r>
          </a:p>
        </p:txBody>
      </p:sp>
      <p:sp>
        <p:nvSpPr>
          <p:cNvPr id="13" name="TextBox 12" descr="n106 zalo Ta Nham">
            <a:extLst>
              <a:ext uri="{FF2B5EF4-FFF2-40B4-BE49-F238E27FC236}">
                <a16:creationId xmlns:a16="http://schemas.microsoft.com/office/drawing/2014/main" id="{D0DFA125-6301-E611-FB34-A0CC70BE0C27}"/>
              </a:ext>
            </a:extLst>
          </p:cNvPr>
          <p:cNvSpPr txBox="1"/>
          <p:nvPr/>
        </p:nvSpPr>
        <p:spPr>
          <a:xfrm>
            <a:off x="8173156" y="1291140"/>
            <a:ext cx="962641" cy="707886"/>
          </a:xfrm>
          <a:prstGeom prst="rect">
            <a:avLst/>
          </a:prstGeom>
          <a:noFill/>
        </p:spPr>
        <p:txBody>
          <a:bodyPr wrap="square" rtlCol="0">
            <a:spAutoFit/>
          </a:bodyPr>
          <a:lstStyle/>
          <a:p>
            <a:pPr algn="r"/>
            <a:r>
              <a:rPr lang="vi-VN" sz="1000"/>
              <a:t>Vệ sinh thiết bị thường xuyên</a:t>
            </a:r>
            <a:r>
              <a:rPr lang="en-US" sz="1000"/>
              <a:t> nhằm mục đích</a:t>
            </a:r>
            <a:endParaRPr lang="vi-VN" sz="1000"/>
          </a:p>
        </p:txBody>
      </p:sp>
      <p:sp>
        <p:nvSpPr>
          <p:cNvPr id="14" name="TextBox 13" descr="n106 zalo Ta Nham">
            <a:extLst>
              <a:ext uri="{FF2B5EF4-FFF2-40B4-BE49-F238E27FC236}">
                <a16:creationId xmlns:a16="http://schemas.microsoft.com/office/drawing/2014/main" id="{8032A94C-2E6C-3F76-720C-C7F03C3E2483}"/>
              </a:ext>
            </a:extLst>
          </p:cNvPr>
          <p:cNvSpPr txBox="1"/>
          <p:nvPr/>
        </p:nvSpPr>
        <p:spPr>
          <a:xfrm rot="5400000">
            <a:off x="7198017" y="1454214"/>
            <a:ext cx="1278169" cy="938719"/>
          </a:xfrm>
          <a:prstGeom prst="rect">
            <a:avLst/>
          </a:prstGeom>
          <a:noFill/>
        </p:spPr>
        <p:txBody>
          <a:bodyPr wrap="square" rtlCol="0">
            <a:spAutoFit/>
          </a:bodyPr>
          <a:lstStyle/>
          <a:p>
            <a:pPr algn="r"/>
            <a:r>
              <a:rPr lang="vi-VN" sz="1100"/>
              <a:t>để thiết bị</a:t>
            </a:r>
            <a:endParaRPr lang="en-US" sz="1100"/>
          </a:p>
          <a:p>
            <a:pPr algn="r"/>
            <a:r>
              <a:rPr lang="vi-VN" sz="1100"/>
              <a:t> hoạt động với hiệu suất</a:t>
            </a:r>
            <a:endParaRPr lang="en-US" sz="1100"/>
          </a:p>
          <a:p>
            <a:pPr algn="r"/>
            <a:r>
              <a:rPr lang="vi-VN" sz="1100"/>
              <a:t> tốt nhất</a:t>
            </a:r>
            <a:r>
              <a:rPr lang="en-US" sz="1100"/>
              <a:t> </a:t>
            </a:r>
            <a:r>
              <a:rPr lang="en-US" sz="1100">
                <a:sym typeface="Symbol" panose="05050102010706020507" pitchFamily="18" charset="2"/>
              </a:rPr>
              <a:t> Tiết kiệm điện</a:t>
            </a:r>
            <a:endParaRPr lang="vi-VN" sz="1100"/>
          </a:p>
        </p:txBody>
      </p:sp>
      <p:sp>
        <p:nvSpPr>
          <p:cNvPr id="15" name="TextBox 14" descr="n106 zalo Ta Nham">
            <a:extLst>
              <a:ext uri="{FF2B5EF4-FFF2-40B4-BE49-F238E27FC236}">
                <a16:creationId xmlns:a16="http://schemas.microsoft.com/office/drawing/2014/main" id="{1309A57D-CE65-8723-E4AC-2D2EB4E8C6CD}"/>
              </a:ext>
            </a:extLst>
          </p:cNvPr>
          <p:cNvSpPr txBox="1"/>
          <p:nvPr/>
        </p:nvSpPr>
        <p:spPr>
          <a:xfrm>
            <a:off x="951054" y="1593444"/>
            <a:ext cx="1962144" cy="2126516"/>
          </a:xfrm>
          <a:prstGeom prst="roundRect">
            <a:avLst/>
          </a:prstGeom>
          <a:solidFill>
            <a:schemeClr val="accent6">
              <a:alpha val="70000"/>
            </a:schemeClr>
          </a:solidFill>
        </p:spPr>
        <p:txBody>
          <a:bodyPr wrap="square">
            <a:spAutoFit/>
          </a:bodyPr>
          <a:lstStyle/>
          <a:p>
            <a:pPr algn="ctr"/>
            <a:r>
              <a:rPr lang="fr-FR" sz="2000" b="1">
                <a:solidFill>
                  <a:schemeClr val="bg2"/>
                </a:solidFill>
                <a:effectLst/>
                <a:latin typeface="+mj-lt"/>
                <a:ea typeface="Times New Roman" panose="02020603050405020304" pitchFamily="18" charset="0"/>
              </a:rPr>
              <a:t>Mẫu trò chơi ở bên không trình chiếu mà in ra phát cho học sinh chơi</a:t>
            </a:r>
            <a:endParaRPr lang="en-US" sz="2000">
              <a:solidFill>
                <a:schemeClr val="bg2"/>
              </a:solidFill>
              <a:effectLst/>
              <a:latin typeface="+mj-lt"/>
              <a:ea typeface="Times New Roman" panose="02020603050405020304" pitchFamily="18" charset="0"/>
            </a:endParaRPr>
          </a:p>
        </p:txBody>
      </p:sp>
    </p:spTree>
    <p:extLst>
      <p:ext uri="{BB962C8B-B14F-4D97-AF65-F5344CB8AC3E}">
        <p14:creationId xmlns:p14="http://schemas.microsoft.com/office/powerpoint/2010/main" val="25601989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9"/>
        <p:cNvGrpSpPr/>
        <p:nvPr/>
      </p:nvGrpSpPr>
      <p:grpSpPr>
        <a:xfrm>
          <a:off x="0" y="0"/>
          <a:ext cx="0" cy="0"/>
          <a:chOff x="0" y="0"/>
          <a:chExt cx="0" cy="0"/>
        </a:xfrm>
      </p:grpSpPr>
      <p:sp>
        <p:nvSpPr>
          <p:cNvPr id="20" name="Rectangle: Rounded Corners 19" descr="n106 zalo Ta Nham">
            <a:extLst>
              <a:ext uri="{FF2B5EF4-FFF2-40B4-BE49-F238E27FC236}">
                <a16:creationId xmlns:a16="http://schemas.microsoft.com/office/drawing/2014/main" id="{7F3399E4-9EC3-0419-C1C0-776827E9B850}"/>
              </a:ext>
            </a:extLst>
          </p:cNvPr>
          <p:cNvSpPr/>
          <p:nvPr/>
        </p:nvSpPr>
        <p:spPr>
          <a:xfrm>
            <a:off x="145359" y="1266782"/>
            <a:ext cx="4780109" cy="514831"/>
          </a:xfrm>
          <a:prstGeom prst="roundRect">
            <a:avLst/>
          </a:prstGeom>
          <a:solidFill>
            <a:srgbClr val="FFC000"/>
          </a:solidFill>
          <a:ln>
            <a:solidFill>
              <a:srgbClr val="2854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1" i="0" u="none" strike="noStrike" kern="0" cap="none" spc="0" normalizeH="0" baseline="0" noProof="0" dirty="0">
                <a:ln>
                  <a:noFill/>
                </a:ln>
                <a:solidFill>
                  <a:srgbClr val="FFFFFF"/>
                </a:solidFill>
                <a:effectLst/>
                <a:uLnTx/>
                <a:uFillTx/>
                <a:latin typeface="Arial" panose="020B0604020202020204" pitchFamily="34" charset="0"/>
                <a:ea typeface="+mn-ea"/>
                <a:cs typeface="+mn-cs"/>
                <a:sym typeface="Arial"/>
              </a:rPr>
              <a:t>Ô nhiễm môi trường không khí</a:t>
            </a:r>
          </a:p>
        </p:txBody>
      </p:sp>
      <p:sp>
        <p:nvSpPr>
          <p:cNvPr id="152" name="Google Shape;152;p24"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98BE4"/>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40</a:t>
            </a:fld>
            <a:endParaRPr kumimoji="0" sz="1300" b="0" i="0" u="none" strike="noStrike" kern="0" cap="none" spc="0" normalizeH="0" baseline="0" noProof="0">
              <a:ln>
                <a:noFill/>
              </a:ln>
              <a:solidFill>
                <a:srgbClr val="498BE4"/>
              </a:solidFill>
              <a:effectLst/>
              <a:uLnTx/>
              <a:uFillTx/>
              <a:latin typeface="Kalam"/>
              <a:cs typeface="Kalam"/>
              <a:sym typeface="Kalam"/>
            </a:endParaRPr>
          </a:p>
        </p:txBody>
      </p:sp>
      <p:sp>
        <p:nvSpPr>
          <p:cNvPr id="7" name="Google Shape;117;p21" descr="n106 zalo Ta Nham">
            <a:extLst>
              <a:ext uri="{FF2B5EF4-FFF2-40B4-BE49-F238E27FC236}">
                <a16:creationId xmlns:a16="http://schemas.microsoft.com/office/drawing/2014/main" id="{D274C164-B2BA-43A8-B94A-722CC8943CD2}"/>
              </a:ext>
            </a:extLst>
          </p:cNvPr>
          <p:cNvSpPr txBox="1">
            <a:spLocks/>
          </p:cNvSpPr>
          <p:nvPr/>
        </p:nvSpPr>
        <p:spPr>
          <a:xfrm>
            <a:off x="145361" y="107575"/>
            <a:ext cx="8853277" cy="1097513"/>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vi-VN"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 hỏi 9: Nêu những tác động của việc sử dụng năng lượng hạt nhân đễn môi trường ? Nêu quan điểm ủng hộ hay phản đối về việc sử dụng năng lượng hạt nhân.</a:t>
            </a:r>
            <a:endPar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endParaRPr>
          </a:p>
        </p:txBody>
      </p:sp>
      <p:sp>
        <p:nvSpPr>
          <p:cNvPr id="22" name="TextBox 21" descr="n106 zalo Ta Nham">
            <a:extLst>
              <a:ext uri="{FF2B5EF4-FFF2-40B4-BE49-F238E27FC236}">
                <a16:creationId xmlns:a16="http://schemas.microsoft.com/office/drawing/2014/main" id="{08E23401-2B74-3EB7-2840-F74A343AB472}"/>
              </a:ext>
            </a:extLst>
          </p:cNvPr>
          <p:cNvSpPr txBox="1"/>
          <p:nvPr/>
        </p:nvSpPr>
        <p:spPr>
          <a:xfrm>
            <a:off x="551544" y="2571750"/>
            <a:ext cx="4020456" cy="178510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200" b="0" i="0" u="none" strike="noStrike" kern="0" cap="none" spc="0" normalizeH="0" baseline="0" noProof="0">
                <a:ln>
                  <a:noFill/>
                </a:ln>
                <a:solidFill>
                  <a:srgbClr val="222222">
                    <a:lumMod val="90000"/>
                    <a:lumOff val="10000"/>
                  </a:srgbClr>
                </a:solidFill>
                <a:effectLst/>
                <a:uLnTx/>
                <a:uFillTx/>
                <a:latin typeface="Arial" panose="020B0604020202020204" pitchFamily="34" charset="0"/>
                <a:ea typeface="Times New Roman" panose="02020603050405020304" pitchFamily="18" charset="0"/>
                <a:cs typeface="Arial"/>
                <a:sym typeface="Arial"/>
              </a:rPr>
              <a:t>Iod </a:t>
            </a:r>
            <a:r>
              <a:rPr kumimoji="0" lang="vi-VN" sz="2200" b="0" i="0" u="none" strike="noStrike" kern="0" cap="none" spc="0" normalizeH="0" baseline="0" noProof="0" dirty="0">
                <a:ln>
                  <a:noFill/>
                </a:ln>
                <a:solidFill>
                  <a:srgbClr val="222222">
                    <a:lumMod val="90000"/>
                    <a:lumOff val="10000"/>
                  </a:srgbClr>
                </a:solidFill>
                <a:effectLst/>
                <a:uLnTx/>
                <a:uFillTx/>
                <a:latin typeface="Arial" panose="020B0604020202020204" pitchFamily="34" charset="0"/>
                <a:ea typeface="Times New Roman" panose="02020603050405020304" pitchFamily="18" charset="0"/>
                <a:cs typeface="Arial"/>
                <a:sym typeface="Arial"/>
              </a:rPr>
              <a:t>phóng xạ khi thoát ra ngoài làm nhiễm xạ bầu không khí, sau khi trở thành bụi lắng sẽ bị con người hít phải, dẫn đến ung thư tuyến giáp</a:t>
            </a:r>
            <a:r>
              <a:rPr kumimoji="0" lang="vi-VN" sz="2200" b="0" i="0" u="none" strike="noStrike" kern="0" cap="none" spc="0" normalizeH="0" baseline="0" noProof="0">
                <a:ln>
                  <a:noFill/>
                </a:ln>
                <a:solidFill>
                  <a:srgbClr val="222222">
                    <a:lumMod val="90000"/>
                    <a:lumOff val="10000"/>
                  </a:srgbClr>
                </a:solidFill>
                <a:effectLst/>
                <a:uLnTx/>
                <a:uFillTx/>
                <a:latin typeface="Arial" panose="020B0604020202020204" pitchFamily="34" charset="0"/>
                <a:ea typeface="Times New Roman" panose="02020603050405020304" pitchFamily="18" charset="0"/>
                <a:cs typeface="Arial"/>
                <a:sym typeface="Arial"/>
              </a:rPr>
              <a:t>. </a:t>
            </a:r>
            <a:endParaRPr kumimoji="0" lang="vi-VN" sz="2200" b="0" i="0" u="none" strike="noStrike" kern="0" cap="none" spc="0" normalizeH="0" baseline="0" noProof="0" dirty="0">
              <a:ln>
                <a:noFill/>
              </a:ln>
              <a:solidFill>
                <a:srgbClr val="222222">
                  <a:lumMod val="90000"/>
                  <a:lumOff val="10000"/>
                </a:srgbClr>
              </a:solidFill>
              <a:effectLst/>
              <a:uLnTx/>
              <a:uFillTx/>
              <a:latin typeface="Arial" panose="020B0604020202020204" pitchFamily="34" charset="0"/>
              <a:cs typeface="Arial"/>
              <a:sym typeface="Arial"/>
            </a:endParaRPr>
          </a:p>
        </p:txBody>
      </p:sp>
      <p:pic>
        <p:nvPicPr>
          <p:cNvPr id="7170" name="Picture 2" descr="n106 zalo Ta Nham">
            <a:extLst>
              <a:ext uri="{FF2B5EF4-FFF2-40B4-BE49-F238E27FC236}">
                <a16:creationId xmlns:a16="http://schemas.microsoft.com/office/drawing/2014/main" id="{65460094-1FC5-F522-CED7-6A2134BFF0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5468" y="1861856"/>
            <a:ext cx="4218532" cy="3281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585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1000"/>
                                        <p:tgtEl>
                                          <p:spTgt spid="22"/>
                                        </p:tgtEl>
                                      </p:cBhvr>
                                    </p:animEffect>
                                    <p:anim calcmode="lin" valueType="num">
                                      <p:cBhvr>
                                        <p:cTn id="11" dur="1000" fill="hold"/>
                                        <p:tgtEl>
                                          <p:spTgt spid="22"/>
                                        </p:tgtEl>
                                        <p:attrNameLst>
                                          <p:attrName>ppt_x</p:attrName>
                                        </p:attrNameLst>
                                      </p:cBhvr>
                                      <p:tavLst>
                                        <p:tav tm="0">
                                          <p:val>
                                            <p:strVal val="#ppt_x"/>
                                          </p:val>
                                        </p:tav>
                                        <p:tav tm="100000">
                                          <p:val>
                                            <p:strVal val="#ppt_x"/>
                                          </p:val>
                                        </p:tav>
                                      </p:tavLst>
                                    </p:anim>
                                    <p:anim calcmode="lin" valueType="num">
                                      <p:cBhvr>
                                        <p:cTn id="1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p:bldP spid="22" grpId="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9"/>
        <p:cNvGrpSpPr/>
        <p:nvPr/>
      </p:nvGrpSpPr>
      <p:grpSpPr>
        <a:xfrm>
          <a:off x="0" y="0"/>
          <a:ext cx="0" cy="0"/>
          <a:chOff x="0" y="0"/>
          <a:chExt cx="0" cy="0"/>
        </a:xfrm>
      </p:grpSpPr>
      <p:sp>
        <p:nvSpPr>
          <p:cNvPr id="20" name="Rectangle: Rounded Corners 19" descr="n106 zalo Ta Nham">
            <a:extLst>
              <a:ext uri="{FF2B5EF4-FFF2-40B4-BE49-F238E27FC236}">
                <a16:creationId xmlns:a16="http://schemas.microsoft.com/office/drawing/2014/main" id="{7F3399E4-9EC3-0419-C1C0-776827E9B850}"/>
              </a:ext>
            </a:extLst>
          </p:cNvPr>
          <p:cNvSpPr/>
          <p:nvPr/>
        </p:nvSpPr>
        <p:spPr>
          <a:xfrm>
            <a:off x="145359" y="1266782"/>
            <a:ext cx="4780109" cy="514831"/>
          </a:xfrm>
          <a:prstGeom prst="roundRect">
            <a:avLst/>
          </a:prstGeom>
          <a:solidFill>
            <a:srgbClr val="FFC000"/>
          </a:solidFill>
          <a:ln>
            <a:solidFill>
              <a:srgbClr val="2854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1" i="0" u="none" strike="noStrike" kern="0" cap="none" spc="0" normalizeH="0" baseline="0" noProof="0" dirty="0">
                <a:ln>
                  <a:noFill/>
                </a:ln>
                <a:solidFill>
                  <a:srgbClr val="FFFFFF"/>
                </a:solidFill>
                <a:effectLst/>
                <a:uLnTx/>
                <a:uFillTx/>
                <a:latin typeface="Arial" panose="020B0604020202020204" pitchFamily="34" charset="0"/>
                <a:ea typeface="+mn-ea"/>
                <a:cs typeface="+mn-cs"/>
                <a:sym typeface="Arial"/>
              </a:rPr>
              <a:t>Ô nhiễm môi trường không khí</a:t>
            </a:r>
          </a:p>
        </p:txBody>
      </p:sp>
      <p:sp>
        <p:nvSpPr>
          <p:cNvPr id="152" name="Google Shape;152;p24"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98BE4"/>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41</a:t>
            </a:fld>
            <a:endParaRPr kumimoji="0" sz="1300" b="0" i="0" u="none" strike="noStrike" kern="0" cap="none" spc="0" normalizeH="0" baseline="0" noProof="0">
              <a:ln>
                <a:noFill/>
              </a:ln>
              <a:solidFill>
                <a:srgbClr val="498BE4"/>
              </a:solidFill>
              <a:effectLst/>
              <a:uLnTx/>
              <a:uFillTx/>
              <a:latin typeface="Kalam"/>
              <a:cs typeface="Kalam"/>
              <a:sym typeface="Kalam"/>
            </a:endParaRPr>
          </a:p>
        </p:txBody>
      </p:sp>
      <p:sp>
        <p:nvSpPr>
          <p:cNvPr id="7" name="Google Shape;117;p21" descr="n106 zalo Ta Nham">
            <a:extLst>
              <a:ext uri="{FF2B5EF4-FFF2-40B4-BE49-F238E27FC236}">
                <a16:creationId xmlns:a16="http://schemas.microsoft.com/office/drawing/2014/main" id="{D274C164-B2BA-43A8-B94A-722CC8943CD2}"/>
              </a:ext>
            </a:extLst>
          </p:cNvPr>
          <p:cNvSpPr txBox="1">
            <a:spLocks/>
          </p:cNvSpPr>
          <p:nvPr/>
        </p:nvSpPr>
        <p:spPr>
          <a:xfrm>
            <a:off x="145361" y="107575"/>
            <a:ext cx="8853277" cy="1097513"/>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vi-VN"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 hỏi 9: Nêu những tác động của việc sử dụng năng lượng hạt nhân đễn môi trường ? Nêu quan điểm ủng hộ hay phản đối về việc sử dụng năng lượng hạt nhân.</a:t>
            </a:r>
            <a:endPar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endParaRPr>
          </a:p>
        </p:txBody>
      </p:sp>
      <p:sp>
        <p:nvSpPr>
          <p:cNvPr id="2" name="TextBox 1" descr="n106 zalo Ta Nham">
            <a:extLst>
              <a:ext uri="{FF2B5EF4-FFF2-40B4-BE49-F238E27FC236}">
                <a16:creationId xmlns:a16="http://schemas.microsoft.com/office/drawing/2014/main" id="{005A2478-EB66-17B7-11BA-5533B4FC73B4}"/>
              </a:ext>
            </a:extLst>
          </p:cNvPr>
          <p:cNvSpPr txBox="1"/>
          <p:nvPr/>
        </p:nvSpPr>
        <p:spPr>
          <a:xfrm>
            <a:off x="152409" y="1926929"/>
            <a:ext cx="5210939" cy="2677656"/>
          </a:xfrm>
          <a:prstGeom prst="rect">
            <a:avLst/>
          </a:prstGeom>
          <a:noFill/>
        </p:spPr>
        <p:txBody>
          <a:bodyPr wrap="square">
            <a:spAutoFit/>
          </a:bodyPr>
          <a:lstStyle/>
          <a:p>
            <a:pPr lvl="0" algn="just"/>
            <a:r>
              <a:rPr lang="fr-FR" sz="2400">
                <a:ea typeface="Times New Roman" panose="02020603050405020304" pitchFamily="18" charset="0"/>
              </a:rPr>
              <a:t>Cesium-137 dễ di chuyển và khuếch tán trong không khí. Khi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tiếp</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xúc</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với</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lượng</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lớn</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cesium-137,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chúng</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ta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có</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thể</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bị</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bỏng</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nhiễm</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xạ</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cấp</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tính</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hoặc</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thậm</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chí</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tử</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vong</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Cesium-137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tồn</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tại</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trong</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không</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khí</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đến</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30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năm</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và</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không</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có</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thuốc</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chống</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nhiễm</a:t>
            </a:r>
            <a:r>
              <a:rPr kumimoji="0" lang="fr-FR" sz="2400" b="0" i="0" u="none" strike="noStrike" kern="0" cap="none" spc="0" normalizeH="0" baseline="0" noProof="0" dirty="0">
                <a:ln>
                  <a:noFill/>
                </a:ln>
                <a:solidFill>
                  <a:srgbClr val="000000"/>
                </a:solidFill>
                <a:effectLst/>
                <a:uLnTx/>
                <a:uFillTx/>
                <a:ea typeface="Times New Roman" panose="02020603050405020304" pitchFamily="18" charset="0"/>
                <a:sym typeface="Arial"/>
              </a:rPr>
              <a:t> </a:t>
            </a:r>
            <a:r>
              <a:rPr kumimoji="0" lang="fr-FR" sz="2400" b="0" i="0" u="none" strike="noStrike" kern="0" cap="none" spc="0" normalizeH="0" baseline="0" noProof="0" dirty="0" err="1">
                <a:ln>
                  <a:noFill/>
                </a:ln>
                <a:solidFill>
                  <a:srgbClr val="000000"/>
                </a:solidFill>
                <a:effectLst/>
                <a:uLnTx/>
                <a:uFillTx/>
                <a:ea typeface="Times New Roman" panose="02020603050405020304" pitchFamily="18" charset="0"/>
                <a:sym typeface="Arial"/>
              </a:rPr>
              <a:t>xạ</a:t>
            </a:r>
            <a:r>
              <a:rPr kumimoji="0" lang="fr-FR" sz="2400" b="0" i="0" u="none" strike="noStrike" kern="0" cap="none" spc="0" normalizeH="0" baseline="0" noProof="0">
                <a:ln>
                  <a:noFill/>
                </a:ln>
                <a:solidFill>
                  <a:srgbClr val="000000"/>
                </a:solidFill>
                <a:effectLst/>
                <a:uLnTx/>
                <a:uFillTx/>
                <a:ea typeface="Times New Roman" panose="02020603050405020304" pitchFamily="18" charset="0"/>
                <a:sym typeface="Arial"/>
              </a:rPr>
              <a:t>. </a:t>
            </a:r>
            <a:endParaRPr kumimoji="0" lang="vi-VN" sz="2400" b="0" i="0" u="none" strike="noStrike" kern="0" cap="none" spc="0" normalizeH="0" baseline="0" noProof="0" dirty="0">
              <a:ln>
                <a:noFill/>
              </a:ln>
              <a:solidFill>
                <a:srgbClr val="000000"/>
              </a:solidFill>
              <a:effectLst/>
              <a:uLnTx/>
              <a:uFillTx/>
              <a:latin typeface="Times New Roman" panose="02020603050405020304" pitchFamily="18" charset="0"/>
              <a:sym typeface="Arial"/>
            </a:endParaRPr>
          </a:p>
        </p:txBody>
      </p:sp>
      <p:pic>
        <p:nvPicPr>
          <p:cNvPr id="8194" name="Picture 2" descr="n106 zalo Ta Nham">
            <a:extLst>
              <a:ext uri="{FF2B5EF4-FFF2-40B4-BE49-F238E27FC236}">
                <a16:creationId xmlns:a16="http://schemas.microsoft.com/office/drawing/2014/main" id="{80540E46-AE19-0F97-191B-6C4E6C365A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3348" y="1931335"/>
            <a:ext cx="3635290" cy="267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74618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9"/>
        <p:cNvGrpSpPr/>
        <p:nvPr/>
      </p:nvGrpSpPr>
      <p:grpSpPr>
        <a:xfrm>
          <a:off x="0" y="0"/>
          <a:ext cx="0" cy="0"/>
          <a:chOff x="0" y="0"/>
          <a:chExt cx="0" cy="0"/>
        </a:xfrm>
      </p:grpSpPr>
      <p:sp>
        <p:nvSpPr>
          <p:cNvPr id="20" name="Rectangle: Rounded Corners 19" descr="n106 zalo Ta Nham">
            <a:extLst>
              <a:ext uri="{FF2B5EF4-FFF2-40B4-BE49-F238E27FC236}">
                <a16:creationId xmlns:a16="http://schemas.microsoft.com/office/drawing/2014/main" id="{7F3399E4-9EC3-0419-C1C0-776827E9B850}"/>
              </a:ext>
            </a:extLst>
          </p:cNvPr>
          <p:cNvSpPr/>
          <p:nvPr/>
        </p:nvSpPr>
        <p:spPr>
          <a:xfrm>
            <a:off x="145359" y="1266782"/>
            <a:ext cx="4780109" cy="514831"/>
          </a:xfrm>
          <a:prstGeom prst="roundRect">
            <a:avLst/>
          </a:prstGeom>
          <a:solidFill>
            <a:srgbClr val="FFC000"/>
          </a:solidFill>
          <a:ln>
            <a:solidFill>
              <a:srgbClr val="2854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1" i="0" u="none" strike="noStrike" kern="0" cap="none" spc="0" normalizeH="0" baseline="0" noProof="0" dirty="0">
                <a:ln>
                  <a:noFill/>
                </a:ln>
                <a:solidFill>
                  <a:srgbClr val="FFFFFF"/>
                </a:solidFill>
                <a:effectLst/>
                <a:uLnTx/>
                <a:uFillTx/>
                <a:latin typeface="Arial" panose="020B0604020202020204" pitchFamily="34" charset="0"/>
                <a:ea typeface="+mn-ea"/>
                <a:cs typeface="+mn-cs"/>
                <a:sym typeface="Arial"/>
              </a:rPr>
              <a:t>Ô nhiễm môi trường không khí</a:t>
            </a:r>
          </a:p>
        </p:txBody>
      </p:sp>
      <p:sp>
        <p:nvSpPr>
          <p:cNvPr id="152" name="Google Shape;152;p24"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98BE4"/>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42</a:t>
            </a:fld>
            <a:endParaRPr kumimoji="0" sz="1300" b="0" i="0" u="none" strike="noStrike" kern="0" cap="none" spc="0" normalizeH="0" baseline="0" noProof="0">
              <a:ln>
                <a:noFill/>
              </a:ln>
              <a:solidFill>
                <a:srgbClr val="498BE4"/>
              </a:solidFill>
              <a:effectLst/>
              <a:uLnTx/>
              <a:uFillTx/>
              <a:latin typeface="Kalam"/>
              <a:cs typeface="Kalam"/>
              <a:sym typeface="Kalam"/>
            </a:endParaRPr>
          </a:p>
        </p:txBody>
      </p:sp>
      <p:sp>
        <p:nvSpPr>
          <p:cNvPr id="7" name="Google Shape;117;p21" descr="n106 zalo Ta Nham">
            <a:extLst>
              <a:ext uri="{FF2B5EF4-FFF2-40B4-BE49-F238E27FC236}">
                <a16:creationId xmlns:a16="http://schemas.microsoft.com/office/drawing/2014/main" id="{D274C164-B2BA-43A8-B94A-722CC8943CD2}"/>
              </a:ext>
            </a:extLst>
          </p:cNvPr>
          <p:cNvSpPr txBox="1">
            <a:spLocks/>
          </p:cNvSpPr>
          <p:nvPr/>
        </p:nvSpPr>
        <p:spPr>
          <a:xfrm>
            <a:off x="145361" y="107575"/>
            <a:ext cx="8853277" cy="1097513"/>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vi-VN"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 hỏi 9: Nêu những tác động của việc sử dụng năng lượng hạt nhân đễn môi trường ? Nêu quan điểm ủng hộ hay phản đối về việc sử dụng năng lượng hạt nhân.</a:t>
            </a:r>
            <a:endPar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endParaRPr>
          </a:p>
        </p:txBody>
      </p:sp>
      <p:pic>
        <p:nvPicPr>
          <p:cNvPr id="9218" name="Picture 2" descr="n106 zalo Ta Nham">
            <a:extLst>
              <a:ext uri="{FF2B5EF4-FFF2-40B4-BE49-F238E27FC236}">
                <a16:creationId xmlns:a16="http://schemas.microsoft.com/office/drawing/2014/main" id="{384870A0-6461-246B-B399-F3E501F6B8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7924" y="1843306"/>
            <a:ext cx="2438181" cy="1906063"/>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n106 zalo Ta Nham">
            <a:extLst>
              <a:ext uri="{FF2B5EF4-FFF2-40B4-BE49-F238E27FC236}">
                <a16:creationId xmlns:a16="http://schemas.microsoft.com/office/drawing/2014/main" id="{9DCAD6A1-F3E9-626C-56D5-4859A515E1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7896" y="1843307"/>
            <a:ext cx="2859094" cy="190606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descr="n106 zalo Ta Nham">
            <a:extLst>
              <a:ext uri="{FF2B5EF4-FFF2-40B4-BE49-F238E27FC236}">
                <a16:creationId xmlns:a16="http://schemas.microsoft.com/office/drawing/2014/main" id="{005A2478-EB66-17B7-11BA-5533B4FC73B4}"/>
              </a:ext>
            </a:extLst>
          </p:cNvPr>
          <p:cNvSpPr txBox="1"/>
          <p:nvPr/>
        </p:nvSpPr>
        <p:spPr>
          <a:xfrm>
            <a:off x="426759" y="3696950"/>
            <a:ext cx="8296327" cy="144655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2200" b="0" i="0" u="none" strike="noStrike" kern="0" cap="none" spc="0" normalizeH="0" baseline="0" noProof="0">
                <a:ln>
                  <a:noFill/>
                </a:ln>
                <a:solidFill>
                  <a:srgbClr val="000000"/>
                </a:solidFill>
                <a:effectLst/>
                <a:uLnTx/>
                <a:uFillTx/>
                <a:latin typeface="Arial"/>
                <a:ea typeface="Times New Roman" panose="02020603050405020304" pitchFamily="18" charset="0"/>
                <a:cs typeface="Arial"/>
                <a:sym typeface="Arial"/>
              </a:rPr>
              <a:t>Ngoài </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ra,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các</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hạt</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nhân</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radon-86 (chu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kì</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bán</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rã</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3,8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ngày</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tồn</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tại</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dưới</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dạng</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khí</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có</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thể</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đi</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theo</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các</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đứt</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gãy</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địa</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chất</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để</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đi</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vào</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trong</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các</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ngôi</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nhà</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và</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là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một</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trong</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những</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tác</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nhân</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hàng</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đầu</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gây</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ra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ung</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thư</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phổi</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nếu</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tích</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tụ</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với</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hàm</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lượng</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đủ</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Arial"/>
                <a:sym typeface="Arial"/>
              </a:rPr>
              <a:t>lớn</a:t>
            </a:r>
            <a:r>
              <a:rPr kumimoji="0" lang="fr-FR" sz="22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rPr>
              <a:t>.</a:t>
            </a:r>
            <a:endParaRPr kumimoji="0" lang="vi-VN" sz="2200" b="0" i="0" u="none" strike="noStrike" kern="0" cap="none" spc="0" normalizeH="0" baseline="0" noProof="0" dirty="0">
              <a:ln>
                <a:noFill/>
              </a:ln>
              <a:solidFill>
                <a:srgbClr val="000000"/>
              </a:solidFill>
              <a:effectLst/>
              <a:uLnTx/>
              <a:uFillTx/>
              <a:latin typeface="Times New Roman" panose="02020603050405020304" pitchFamily="18" charset="0"/>
              <a:cs typeface="Arial"/>
              <a:sym typeface="Arial"/>
            </a:endParaRPr>
          </a:p>
        </p:txBody>
      </p:sp>
    </p:spTree>
    <p:extLst>
      <p:ext uri="{BB962C8B-B14F-4D97-AF65-F5344CB8AC3E}">
        <p14:creationId xmlns:p14="http://schemas.microsoft.com/office/powerpoint/2010/main" val="1591541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9"/>
        <p:cNvGrpSpPr/>
        <p:nvPr/>
      </p:nvGrpSpPr>
      <p:grpSpPr>
        <a:xfrm>
          <a:off x="0" y="0"/>
          <a:ext cx="0" cy="0"/>
          <a:chOff x="0" y="0"/>
          <a:chExt cx="0" cy="0"/>
        </a:xfrm>
      </p:grpSpPr>
      <p:sp>
        <p:nvSpPr>
          <p:cNvPr id="152" name="Google Shape;152;p24"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t>43</a:t>
            </a:fld>
            <a:endParaRPr/>
          </a:p>
        </p:txBody>
      </p:sp>
      <p:sp>
        <p:nvSpPr>
          <p:cNvPr id="2" name="Rectangle: Rounded Corners 1" descr="n106 zalo Ta Nham">
            <a:extLst>
              <a:ext uri="{FF2B5EF4-FFF2-40B4-BE49-F238E27FC236}">
                <a16:creationId xmlns:a16="http://schemas.microsoft.com/office/drawing/2014/main" id="{2AE50E4F-77F5-4259-0D32-54C8931719B7}"/>
              </a:ext>
            </a:extLst>
          </p:cNvPr>
          <p:cNvSpPr/>
          <p:nvPr/>
        </p:nvSpPr>
        <p:spPr>
          <a:xfrm>
            <a:off x="145360" y="1282531"/>
            <a:ext cx="3055039" cy="514831"/>
          </a:xfrm>
          <a:prstGeom prst="roundRect">
            <a:avLst/>
          </a:prstGeom>
          <a:solidFill>
            <a:srgbClr val="FFC000"/>
          </a:solidFill>
          <a:ln>
            <a:solidFill>
              <a:srgbClr val="2854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t>Quan điểm cá nhân</a:t>
            </a:r>
          </a:p>
        </p:txBody>
      </p:sp>
      <p:sp>
        <p:nvSpPr>
          <p:cNvPr id="3" name="Google Shape;117;p21" descr="n106 zalo Ta Nham">
            <a:extLst>
              <a:ext uri="{FF2B5EF4-FFF2-40B4-BE49-F238E27FC236}">
                <a16:creationId xmlns:a16="http://schemas.microsoft.com/office/drawing/2014/main" id="{86686CD7-BCFF-855B-12FE-D608C3DB21EB}"/>
              </a:ext>
            </a:extLst>
          </p:cNvPr>
          <p:cNvSpPr txBox="1">
            <a:spLocks/>
          </p:cNvSpPr>
          <p:nvPr/>
        </p:nvSpPr>
        <p:spPr>
          <a:xfrm>
            <a:off x="145361" y="107575"/>
            <a:ext cx="8853277" cy="1097513"/>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400" b="1" dirty="0">
                <a:solidFill>
                  <a:schemeClr val="bg1"/>
                </a:solidFill>
                <a:latin typeface="UVN Chim Bien Nang" panose="0209080305050A020404" pitchFamily="18" charset="0"/>
                <a:ea typeface="Kozuka Gothic Pr6N H" panose="020B0800000000000000" pitchFamily="34" charset="-128"/>
              </a:rPr>
              <a:t>Câu hỏi 9: Nêu những tác động của việc sử dụng năng lượng hạt nhân đễn môi trường ? Nêu quan điểm ủng hộ hay phản đối về việc sử dụng năng lượng hạt nhân.</a:t>
            </a:r>
            <a:endParaRPr lang="en-US" sz="2400" b="1" dirty="0">
              <a:solidFill>
                <a:schemeClr val="bg1"/>
              </a:solidFill>
              <a:latin typeface="UVN Chim Bien Nang" panose="0209080305050A020404" pitchFamily="18" charset="0"/>
              <a:ea typeface="Kozuka Gothic Pr6N H" panose="020B0800000000000000" pitchFamily="34" charset="-128"/>
            </a:endParaRPr>
          </a:p>
        </p:txBody>
      </p:sp>
      <p:sp>
        <p:nvSpPr>
          <p:cNvPr id="8" name="TextBox 7" descr="n106 zalo Ta Nham">
            <a:extLst>
              <a:ext uri="{FF2B5EF4-FFF2-40B4-BE49-F238E27FC236}">
                <a16:creationId xmlns:a16="http://schemas.microsoft.com/office/drawing/2014/main" id="{83B566FD-CF8D-AFB2-8565-8108EF99A7A6}"/>
              </a:ext>
            </a:extLst>
          </p:cNvPr>
          <p:cNvSpPr txBox="1"/>
          <p:nvPr/>
        </p:nvSpPr>
        <p:spPr>
          <a:xfrm>
            <a:off x="145360" y="2218635"/>
            <a:ext cx="5587782" cy="1938992"/>
          </a:xfrm>
          <a:prstGeom prst="rect">
            <a:avLst/>
          </a:prstGeom>
          <a:noFill/>
        </p:spPr>
        <p:txBody>
          <a:bodyPr wrap="square">
            <a:spAutoFit/>
          </a:bodyPr>
          <a:lstStyle/>
          <a:p>
            <a:pPr algn="just"/>
            <a:r>
              <a:rPr lang="vi-VN" sz="2400" dirty="0">
                <a:solidFill>
                  <a:schemeClr val="bg2">
                    <a:lumMod val="90000"/>
                    <a:lumOff val="10000"/>
                  </a:schemeClr>
                </a:solidFill>
                <a:latin typeface="+mj-lt"/>
                <a:ea typeface="Times New Roman" panose="02020603050405020304" pitchFamily="18" charset="0"/>
              </a:rPr>
              <a:t>- P</a:t>
            </a:r>
            <a:r>
              <a:rPr lang="fr-FR" sz="2400" dirty="0" err="1">
                <a:solidFill>
                  <a:schemeClr val="bg2">
                    <a:lumMod val="90000"/>
                    <a:lumOff val="10000"/>
                  </a:schemeClr>
                </a:solidFill>
                <a:effectLst/>
                <a:latin typeface="+mj-lt"/>
                <a:ea typeface="Times New Roman" panose="02020603050405020304" pitchFamily="18" charset="0"/>
              </a:rPr>
              <a:t>hản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đối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về</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việc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sử</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dụng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năng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lượng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hạt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nhân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vì</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nếu</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chúng</a:t>
            </a:r>
            <a:r>
              <a:rPr lang="fr-FR" sz="2400" dirty="0">
                <a:solidFill>
                  <a:schemeClr val="bg2">
                    <a:lumMod val="90000"/>
                    <a:lumOff val="10000"/>
                  </a:schemeClr>
                </a:solidFill>
                <a:effectLst/>
                <a:latin typeface="+mj-lt"/>
                <a:ea typeface="Times New Roman" panose="02020603050405020304" pitchFamily="18" charset="0"/>
              </a:rPr>
              <a:t> ta </a:t>
            </a:r>
            <a:r>
              <a:rPr lang="fr-FR" sz="2400" dirty="0" err="1">
                <a:solidFill>
                  <a:schemeClr val="bg2">
                    <a:lumMod val="90000"/>
                    <a:lumOff val="10000"/>
                  </a:schemeClr>
                </a:solidFill>
                <a:effectLst/>
                <a:latin typeface="+mj-lt"/>
                <a:ea typeface="Times New Roman" panose="02020603050405020304" pitchFamily="18" charset="0"/>
              </a:rPr>
              <a:t>không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kiểm</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soát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các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lò</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phản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ứng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hạt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nhân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có</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thể</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gây</a:t>
            </a:r>
            <a:r>
              <a:rPr lang="fr-FR" sz="2400" dirty="0">
                <a:solidFill>
                  <a:schemeClr val="bg2">
                    <a:lumMod val="90000"/>
                    <a:lumOff val="10000"/>
                  </a:schemeClr>
                </a:solidFill>
                <a:effectLst/>
                <a:latin typeface="+mj-lt"/>
                <a:ea typeface="Times New Roman" panose="02020603050405020304" pitchFamily="18" charset="0"/>
              </a:rPr>
              <a:t> ra </a:t>
            </a:r>
            <a:r>
              <a:rPr lang="fr-FR" sz="2400" dirty="0" err="1">
                <a:solidFill>
                  <a:schemeClr val="bg2">
                    <a:lumMod val="90000"/>
                    <a:lumOff val="10000"/>
                  </a:schemeClr>
                </a:solidFill>
                <a:effectLst/>
                <a:latin typeface="+mj-lt"/>
                <a:ea typeface="Times New Roman" panose="02020603050405020304" pitchFamily="18" charset="0"/>
              </a:rPr>
              <a:t>các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thảm</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họa</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cho</a:t>
            </a:r>
            <a:r>
              <a:rPr lang="fr-FR" sz="2400" dirty="0">
                <a:solidFill>
                  <a:schemeClr val="bg2">
                    <a:lumMod val="90000"/>
                    <a:lumOff val="10000"/>
                  </a:schemeClr>
                </a:solidFill>
                <a:effectLst/>
                <a:latin typeface="+mj-lt"/>
                <a:ea typeface="Times New Roman" panose="02020603050405020304" pitchFamily="18" charset="0"/>
              </a:rPr>
              <a:t> con </a:t>
            </a:r>
            <a:r>
              <a:rPr lang="fr-FR" sz="2400" dirty="0" err="1">
                <a:solidFill>
                  <a:schemeClr val="bg2">
                    <a:lumMod val="90000"/>
                    <a:lumOff val="10000"/>
                  </a:schemeClr>
                </a:solidFill>
                <a:effectLst/>
                <a:latin typeface="+mj-lt"/>
                <a:ea typeface="Times New Roman" panose="02020603050405020304" pitchFamily="18" charset="0"/>
              </a:rPr>
              <a:t>người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thảm</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họa</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về</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môi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trường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lâu</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dài</a:t>
            </a:r>
            <a:r>
              <a:rPr lang="fr-FR" sz="2400" dirty="0">
                <a:solidFill>
                  <a:schemeClr val="bg2">
                    <a:lumMod val="90000"/>
                    <a:lumOff val="10000"/>
                  </a:schemeClr>
                </a:solidFill>
                <a:effectLst/>
                <a:latin typeface="+mj-lt"/>
                <a:ea typeface="Times New Roman" panose="02020603050405020304" pitchFamily="18" charset="0"/>
              </a:rPr>
              <a:t>. </a:t>
            </a:r>
            <a:endParaRPr lang="vi-VN" sz="2400" dirty="0">
              <a:solidFill>
                <a:schemeClr val="bg2">
                  <a:lumMod val="90000"/>
                  <a:lumOff val="10000"/>
                </a:schemeClr>
              </a:solidFill>
              <a:latin typeface="+mj-lt"/>
            </a:endParaRPr>
          </a:p>
        </p:txBody>
      </p:sp>
      <p:pic>
        <p:nvPicPr>
          <p:cNvPr id="4" name="Picture 3" descr="n106 zalo Ta Nham">
            <a:extLst>
              <a:ext uri="{FF2B5EF4-FFF2-40B4-BE49-F238E27FC236}">
                <a16:creationId xmlns:a16="http://schemas.microsoft.com/office/drawing/2014/main" id="{8F6827F5-C8CC-A95F-874A-2A68628B0945}"/>
              </a:ext>
            </a:extLst>
          </p:cNvPr>
          <p:cNvPicPr>
            <a:picLocks noChangeAspect="1"/>
          </p:cNvPicPr>
          <p:nvPr/>
        </p:nvPicPr>
        <p:blipFill>
          <a:blip r:embed="rId3"/>
          <a:stretch>
            <a:fillRect/>
          </a:stretch>
        </p:blipFill>
        <p:spPr>
          <a:xfrm>
            <a:off x="6400800" y="1247555"/>
            <a:ext cx="2805127" cy="3968919"/>
          </a:xfrm>
          <a:prstGeom prst="rect">
            <a:avLst/>
          </a:prstGeom>
        </p:spPr>
      </p:pic>
    </p:spTree>
    <p:extLst>
      <p:ext uri="{BB962C8B-B14F-4D97-AF65-F5344CB8AC3E}">
        <p14:creationId xmlns:p14="http://schemas.microsoft.com/office/powerpoint/2010/main" val="420567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8"/>
                                        </p:tgtEl>
                                        <p:attrNameLst>
                                          <p:attrName>style.visibility</p:attrName>
                                        </p:attrNameLst>
                                      </p:cBhvr>
                                      <p:to>
                                        <p:strVal val="hidden"/>
                                      </p:to>
                                    </p:set>
                                  </p:childTnLst>
                                </p:cTn>
                              </p:par>
                              <p:par>
                                <p:cTn id="14" presetID="10"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9"/>
        <p:cNvGrpSpPr/>
        <p:nvPr/>
      </p:nvGrpSpPr>
      <p:grpSpPr>
        <a:xfrm>
          <a:off x="0" y="0"/>
          <a:ext cx="0" cy="0"/>
          <a:chOff x="0" y="0"/>
          <a:chExt cx="0" cy="0"/>
        </a:xfrm>
      </p:grpSpPr>
      <p:sp>
        <p:nvSpPr>
          <p:cNvPr id="12" name="TextBox 11" descr="n106 zalo Ta Nham">
            <a:extLst>
              <a:ext uri="{FF2B5EF4-FFF2-40B4-BE49-F238E27FC236}">
                <a16:creationId xmlns:a16="http://schemas.microsoft.com/office/drawing/2014/main" id="{162EA724-36F6-994C-5B11-FD9C916AB163}"/>
              </a:ext>
            </a:extLst>
          </p:cNvPr>
          <p:cNvSpPr txBox="1"/>
          <p:nvPr/>
        </p:nvSpPr>
        <p:spPr>
          <a:xfrm>
            <a:off x="145359" y="1755223"/>
            <a:ext cx="8853277" cy="120032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Thay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vì</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dụng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năng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lượng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hạt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nhân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chúng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ta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có</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thể</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dụng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những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nguồn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năng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lượng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sạch</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như</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năng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lượng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Mặt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Trời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năng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lượng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gió</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năng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lượng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nước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endParaRPr kumimoji="0" lang="vi-VN"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19" name="Picture 18" descr="n106 zalo Ta Nham">
            <a:extLst>
              <a:ext uri="{FF2B5EF4-FFF2-40B4-BE49-F238E27FC236}">
                <a16:creationId xmlns:a16="http://schemas.microsoft.com/office/drawing/2014/main" id="{266FD1B9-AAF7-D3C7-4132-82172FA476B6}"/>
              </a:ext>
            </a:extLst>
          </p:cNvPr>
          <p:cNvPicPr>
            <a:picLocks noChangeAspect="1"/>
          </p:cNvPicPr>
          <p:nvPr/>
        </p:nvPicPr>
        <p:blipFill rotWithShape="1">
          <a:blip r:embed="rId3"/>
          <a:srcRect t="17196" b="20145"/>
          <a:stretch/>
        </p:blipFill>
        <p:spPr>
          <a:xfrm>
            <a:off x="471475" y="2844917"/>
            <a:ext cx="2591723" cy="2296970"/>
          </a:xfrm>
          <a:prstGeom prst="rect">
            <a:avLst/>
          </a:prstGeom>
        </p:spPr>
      </p:pic>
      <p:pic>
        <p:nvPicPr>
          <p:cNvPr id="17" name="Picture 16" descr="n106 zalo Ta Nham">
            <a:extLst>
              <a:ext uri="{FF2B5EF4-FFF2-40B4-BE49-F238E27FC236}">
                <a16:creationId xmlns:a16="http://schemas.microsoft.com/office/drawing/2014/main" id="{251332FB-8893-24A0-EC90-C45A09A8DF14}"/>
              </a:ext>
            </a:extLst>
          </p:cNvPr>
          <p:cNvPicPr>
            <a:picLocks noChangeAspect="1"/>
          </p:cNvPicPr>
          <p:nvPr/>
        </p:nvPicPr>
        <p:blipFill rotWithShape="1">
          <a:blip r:embed="rId4"/>
          <a:srcRect t="14863" b="16502"/>
          <a:stretch/>
        </p:blipFill>
        <p:spPr>
          <a:xfrm>
            <a:off x="3390089" y="2892288"/>
            <a:ext cx="2365368" cy="2251212"/>
          </a:xfrm>
          <a:prstGeom prst="rect">
            <a:avLst/>
          </a:prstGeom>
        </p:spPr>
      </p:pic>
      <p:pic>
        <p:nvPicPr>
          <p:cNvPr id="14" name="Picture 13" descr="n106 zalo Ta Nham">
            <a:extLst>
              <a:ext uri="{FF2B5EF4-FFF2-40B4-BE49-F238E27FC236}">
                <a16:creationId xmlns:a16="http://schemas.microsoft.com/office/drawing/2014/main" id="{2129D700-4EF9-2EA2-790B-2D7C2342AC83}"/>
              </a:ext>
            </a:extLst>
          </p:cNvPr>
          <p:cNvPicPr>
            <a:picLocks noChangeAspect="1"/>
          </p:cNvPicPr>
          <p:nvPr/>
        </p:nvPicPr>
        <p:blipFill rotWithShape="1">
          <a:blip r:embed="rId5"/>
          <a:srcRect t="10783" b="6448"/>
          <a:stretch/>
        </p:blipFill>
        <p:spPr>
          <a:xfrm>
            <a:off x="6333092" y="2953215"/>
            <a:ext cx="1777030" cy="2080373"/>
          </a:xfrm>
          <a:prstGeom prst="rect">
            <a:avLst/>
          </a:prstGeom>
        </p:spPr>
      </p:pic>
      <p:sp>
        <p:nvSpPr>
          <p:cNvPr id="152" name="Google Shape;152;p24"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98BE4"/>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44</a:t>
            </a:fld>
            <a:endParaRPr kumimoji="0" sz="1300" b="0" i="0" u="none" strike="noStrike" kern="0" cap="none" spc="0" normalizeH="0" baseline="0" noProof="0">
              <a:ln>
                <a:noFill/>
              </a:ln>
              <a:solidFill>
                <a:srgbClr val="498BE4"/>
              </a:solidFill>
              <a:effectLst/>
              <a:uLnTx/>
              <a:uFillTx/>
              <a:latin typeface="Kalam"/>
              <a:cs typeface="Kalam"/>
              <a:sym typeface="Kalam"/>
            </a:endParaRPr>
          </a:p>
        </p:txBody>
      </p:sp>
      <p:sp>
        <p:nvSpPr>
          <p:cNvPr id="2" name="Rectangle: Rounded Corners 1" descr="n106 zalo Ta Nham">
            <a:extLst>
              <a:ext uri="{FF2B5EF4-FFF2-40B4-BE49-F238E27FC236}">
                <a16:creationId xmlns:a16="http://schemas.microsoft.com/office/drawing/2014/main" id="{2AE50E4F-77F5-4259-0D32-54C8931719B7}"/>
              </a:ext>
            </a:extLst>
          </p:cNvPr>
          <p:cNvSpPr/>
          <p:nvPr/>
        </p:nvSpPr>
        <p:spPr>
          <a:xfrm>
            <a:off x="145360" y="1282531"/>
            <a:ext cx="3055039" cy="514831"/>
          </a:xfrm>
          <a:prstGeom prst="roundRect">
            <a:avLst/>
          </a:prstGeom>
          <a:solidFill>
            <a:srgbClr val="FFC000"/>
          </a:solidFill>
          <a:ln>
            <a:solidFill>
              <a:srgbClr val="2854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1" i="0" u="none" strike="noStrike" kern="0" cap="none" spc="0" normalizeH="0" baseline="0" noProof="0" dirty="0">
                <a:ln>
                  <a:noFill/>
                </a:ln>
                <a:solidFill>
                  <a:srgbClr val="FFFFFF"/>
                </a:solidFill>
                <a:effectLst/>
                <a:uLnTx/>
                <a:uFillTx/>
                <a:latin typeface="Arial" panose="020B0604020202020204" pitchFamily="34" charset="0"/>
                <a:ea typeface="+mn-ea"/>
                <a:cs typeface="+mn-cs"/>
                <a:sym typeface="Arial"/>
              </a:rPr>
              <a:t>Quan điểm cá nhân</a:t>
            </a:r>
          </a:p>
        </p:txBody>
      </p:sp>
      <p:sp>
        <p:nvSpPr>
          <p:cNvPr id="3" name="Google Shape;117;p21" descr="n106 zalo Ta Nham">
            <a:extLst>
              <a:ext uri="{FF2B5EF4-FFF2-40B4-BE49-F238E27FC236}">
                <a16:creationId xmlns:a16="http://schemas.microsoft.com/office/drawing/2014/main" id="{86686CD7-BCFF-855B-12FE-D608C3DB21EB}"/>
              </a:ext>
            </a:extLst>
          </p:cNvPr>
          <p:cNvSpPr txBox="1">
            <a:spLocks/>
          </p:cNvSpPr>
          <p:nvPr/>
        </p:nvSpPr>
        <p:spPr>
          <a:xfrm>
            <a:off x="145361" y="107575"/>
            <a:ext cx="8853277" cy="1097513"/>
          </a:xfrm>
          <a:prstGeom prst="rect">
            <a:avLst/>
          </a:prstGeom>
          <a:solidFill>
            <a:srgbClr val="285430"/>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vi-VN"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 hỏi 9: Nêu những tác động của việc sử dụng năng lượng hạt nhân đễn môi trường ? Nêu quan điểm ủng hộ hay phản đối về việc sử dụng năng lượng hạt nhân.</a:t>
            </a:r>
            <a:endPar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endParaRPr>
          </a:p>
        </p:txBody>
      </p:sp>
    </p:spTree>
    <p:extLst>
      <p:ext uri="{BB962C8B-B14F-4D97-AF65-F5344CB8AC3E}">
        <p14:creationId xmlns:p14="http://schemas.microsoft.com/office/powerpoint/2010/main" val="3192030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ppt_x"/>
                                          </p:val>
                                        </p:tav>
                                        <p:tav tm="100000">
                                          <p:val>
                                            <p:strVal val="#ppt_x"/>
                                          </p:val>
                                        </p:tav>
                                      </p:tavLst>
                                    </p:anim>
                                    <p:anim calcmode="lin" valueType="num">
                                      <p:cBhvr additive="base">
                                        <p:cTn id="15" dur="500" fill="hold"/>
                                        <p:tgtEl>
                                          <p:spTgt spid="14"/>
                                        </p:tgtEl>
                                        <p:attrNameLst>
                                          <p:attrName>ppt_y</p:attrName>
                                        </p:attrNameLst>
                                      </p:cBhvr>
                                      <p:tavLst>
                                        <p:tav tm="0">
                                          <p:val>
                                            <p:strVal val="1+#ppt_h/2"/>
                                          </p:val>
                                        </p:tav>
                                        <p:tav tm="100000">
                                          <p:val>
                                            <p:strVal val="#ppt_y"/>
                                          </p:val>
                                        </p:tav>
                                      </p:tavLst>
                                    </p:anim>
                                  </p:childTnLst>
                                </p:cTn>
                              </p:par>
                            </p:childTnLst>
                          </p:cTn>
                        </p:par>
                        <p:par>
                          <p:cTn id="16" fill="hold">
                            <p:stCondLst>
                              <p:cond delay="500"/>
                            </p:stCondLst>
                            <p:childTnLst>
                              <p:par>
                                <p:cTn id="17" presetID="2" presetClass="entr" presetSubtype="4" fill="hold" nodeType="afterEffect">
                                  <p:stCondLst>
                                    <p:cond delay="50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par>
                          <p:cTn id="21" fill="hold">
                            <p:stCondLst>
                              <p:cond delay="1500"/>
                            </p:stCondLst>
                            <p:childTnLst>
                              <p:par>
                                <p:cTn id="22" presetID="2" presetClass="entr" presetSubtype="4" fill="hold" nodeType="afterEffect">
                                  <p:stCondLst>
                                    <p:cond delay="50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ppt_x"/>
                                          </p:val>
                                        </p:tav>
                                        <p:tav tm="100000">
                                          <p:val>
                                            <p:strVal val="#ppt_x"/>
                                          </p:val>
                                        </p:tav>
                                      </p:tavLst>
                                    </p:anim>
                                    <p:anim calcmode="lin" valueType="num">
                                      <p:cBhvr additive="base">
                                        <p:cTn id="2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56"/>
        <p:cNvGrpSpPr/>
        <p:nvPr/>
      </p:nvGrpSpPr>
      <p:grpSpPr>
        <a:xfrm>
          <a:off x="0" y="0"/>
          <a:ext cx="0" cy="0"/>
          <a:chOff x="0" y="0"/>
          <a:chExt cx="0" cy="0"/>
        </a:xfrm>
      </p:grpSpPr>
      <p:sp>
        <p:nvSpPr>
          <p:cNvPr id="14" name="Google Shape;117;p21" descr="n106 zalo Ta Nham">
            <a:extLst>
              <a:ext uri="{FF2B5EF4-FFF2-40B4-BE49-F238E27FC236}">
                <a16:creationId xmlns:a16="http://schemas.microsoft.com/office/drawing/2014/main" id="{E6072F37-120A-487E-9C92-EFB0D0BE277A}"/>
              </a:ext>
            </a:extLst>
          </p:cNvPr>
          <p:cNvSpPr txBox="1">
            <a:spLocks/>
          </p:cNvSpPr>
          <p:nvPr/>
        </p:nvSpPr>
        <p:spPr>
          <a:xfrm>
            <a:off x="104931" y="115001"/>
            <a:ext cx="8934138" cy="738664"/>
          </a:xfrm>
          <a:prstGeom prst="rect">
            <a:avLst/>
          </a:prstGeom>
          <a:solidFill>
            <a:schemeClr val="accent1">
              <a:lumMod val="50000"/>
            </a:schemeClr>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400" b="1" dirty="0">
                <a:solidFill>
                  <a:schemeClr val="lt1"/>
                </a:solidFill>
                <a:latin typeface="UVN Chim Bien Nang" panose="0209080305050A020404" pitchFamily="18" charset="0"/>
                <a:ea typeface="Kozuka Gothic Pr6N H" panose="020B0800000000000000" pitchFamily="34" charset="-128"/>
              </a:rPr>
              <a:t>Câu hỏi 10: Ozone là gì ? Được hình thành từ đâu ? Tầng Ozone có tác dụng gì ?</a:t>
            </a:r>
            <a:endParaRPr lang="en-US" sz="2400" b="1" dirty="0">
              <a:solidFill>
                <a:schemeClr val="lt1"/>
              </a:solidFill>
              <a:latin typeface="UVN Chim Bien Nang" panose="0209080305050A020404" pitchFamily="18" charset="0"/>
              <a:ea typeface="Kozuka Gothic Pr6N H" panose="020B0800000000000000" pitchFamily="34" charset="-128"/>
            </a:endParaRPr>
          </a:p>
        </p:txBody>
      </p:sp>
      <p:sp>
        <p:nvSpPr>
          <p:cNvPr id="3" name="TextBox 2" descr="n106 zalo Ta Nham">
            <a:extLst>
              <a:ext uri="{FF2B5EF4-FFF2-40B4-BE49-F238E27FC236}">
                <a16:creationId xmlns:a16="http://schemas.microsoft.com/office/drawing/2014/main" id="{9AB03FE0-3039-4EB9-6B07-B48E482A44BF}"/>
              </a:ext>
            </a:extLst>
          </p:cNvPr>
          <p:cNvSpPr txBox="1"/>
          <p:nvPr/>
        </p:nvSpPr>
        <p:spPr>
          <a:xfrm>
            <a:off x="104932" y="915118"/>
            <a:ext cx="8934137" cy="830997"/>
          </a:xfrm>
          <a:prstGeom prst="rect">
            <a:avLst/>
          </a:prstGeom>
          <a:noFill/>
        </p:spPr>
        <p:txBody>
          <a:bodyPr wrap="square">
            <a:spAutoFit/>
          </a:bodyPr>
          <a:lstStyle/>
          <a:p>
            <a:pPr algn="just"/>
            <a:r>
              <a:rPr lang="vi-VN" sz="2400" dirty="0">
                <a:solidFill>
                  <a:schemeClr val="bg1"/>
                </a:solidFill>
                <a:latin typeface="+mj-lt"/>
                <a:ea typeface="Times New Roman" panose="02020603050405020304" pitchFamily="18" charset="0"/>
              </a:rPr>
              <a:t>- </a:t>
            </a:r>
            <a:r>
              <a:rPr lang="fr-FR" sz="2400" dirty="0">
                <a:solidFill>
                  <a:schemeClr val="bg1"/>
                </a:solidFill>
                <a:effectLst/>
                <a:latin typeface="+mj-lt"/>
                <a:ea typeface="Times New Roman" panose="02020603050405020304" pitchFamily="18" charset="0"/>
              </a:rPr>
              <a:t>Ozone (O3) là </a:t>
            </a:r>
            <a:r>
              <a:rPr lang="fr-FR" sz="2400" dirty="0" err="1">
                <a:solidFill>
                  <a:schemeClr val="bg1"/>
                </a:solidFill>
                <a:effectLst/>
                <a:latin typeface="+mj-lt"/>
                <a:ea typeface="Times New Roman" panose="02020603050405020304" pitchFamily="18" charset="0"/>
              </a:rPr>
              <a:t>một</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dạng</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thù</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hình</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của</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ôxy</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trong</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phân</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tử</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của</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nó</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chứa</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ba</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nguyên</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tử</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ôxy</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thay</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vì</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hai</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như</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thông</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thường</a:t>
            </a:r>
            <a:r>
              <a:rPr lang="fr-FR" sz="2400" dirty="0">
                <a:solidFill>
                  <a:schemeClr val="bg1"/>
                </a:solidFill>
                <a:effectLst/>
                <a:latin typeface="+mj-lt"/>
                <a:ea typeface="Times New Roman" panose="02020603050405020304" pitchFamily="18" charset="0"/>
              </a:rPr>
              <a:t>.</a:t>
            </a:r>
            <a:endParaRPr lang="vi-VN" sz="2400" dirty="0">
              <a:solidFill>
                <a:schemeClr val="bg1"/>
              </a:solidFill>
              <a:latin typeface="+mj-lt"/>
            </a:endParaRPr>
          </a:p>
        </p:txBody>
      </p:sp>
      <p:pic>
        <p:nvPicPr>
          <p:cNvPr id="4" name="Picture 3" descr="n106 zalo Ta Nham">
            <a:extLst>
              <a:ext uri="{FF2B5EF4-FFF2-40B4-BE49-F238E27FC236}">
                <a16:creationId xmlns:a16="http://schemas.microsoft.com/office/drawing/2014/main" id="{2B6795DB-29FC-746C-A8E3-B78218E4B4B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17533" y="1807568"/>
            <a:ext cx="4308933" cy="18762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descr="n106 zalo Ta Nham">
            <a:extLst>
              <a:ext uri="{FF2B5EF4-FFF2-40B4-BE49-F238E27FC236}">
                <a16:creationId xmlns:a16="http://schemas.microsoft.com/office/drawing/2014/main" id="{C6E3247E-DBBC-0DD1-A28F-A74A73641CE9}"/>
              </a:ext>
            </a:extLst>
          </p:cNvPr>
          <p:cNvSpPr txBox="1"/>
          <p:nvPr/>
        </p:nvSpPr>
        <p:spPr>
          <a:xfrm>
            <a:off x="104931" y="3745264"/>
            <a:ext cx="8934138" cy="1332096"/>
          </a:xfrm>
          <a:prstGeom prst="rect">
            <a:avLst/>
          </a:prstGeom>
          <a:noFill/>
        </p:spPr>
        <p:txBody>
          <a:bodyPr wrap="square">
            <a:spAutoFit/>
          </a:bodyPr>
          <a:lstStyle/>
          <a:p>
            <a:pPr algn="just">
              <a:lnSpc>
                <a:spcPct val="115000"/>
              </a:lnSpc>
            </a:pPr>
            <a:r>
              <a:rPr lang="vi-VN" sz="2400" dirty="0">
                <a:solidFill>
                  <a:schemeClr val="bg1"/>
                </a:solidFill>
                <a:latin typeface="+mj-lt"/>
                <a:ea typeface="Times New Roman" panose="02020603050405020304" pitchFamily="18" charset="0"/>
              </a:rPr>
              <a:t>-</a:t>
            </a:r>
            <a:r>
              <a:rPr lang="fr-FR" sz="2400" dirty="0">
                <a:solidFill>
                  <a:schemeClr val="bg1"/>
                </a:solidFill>
                <a:effectLst/>
                <a:latin typeface="+mj-lt"/>
                <a:ea typeface="Times New Roman" panose="02020603050405020304" pitchFamily="18" charset="0"/>
              </a:rPr>
              <a:t> O</a:t>
            </a:r>
            <a:r>
              <a:rPr lang="fr-FR" sz="2400" baseline="-25000" dirty="0">
                <a:solidFill>
                  <a:schemeClr val="bg1"/>
                </a:solidFill>
                <a:effectLst/>
                <a:latin typeface="+mj-lt"/>
                <a:ea typeface="Times New Roman" panose="02020603050405020304" pitchFamily="18" charset="0"/>
              </a:rPr>
              <a:t>2</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hấp</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thụ</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tia</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cực</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tím</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tạo</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thành</a:t>
            </a:r>
            <a:r>
              <a:rPr lang="fr-FR" sz="2400" dirty="0">
                <a:solidFill>
                  <a:schemeClr val="bg1"/>
                </a:solidFill>
                <a:effectLst/>
                <a:latin typeface="+mj-lt"/>
                <a:ea typeface="Times New Roman" panose="02020603050405020304" pitchFamily="18" charset="0"/>
              </a:rPr>
              <a:t> 2 </a:t>
            </a:r>
            <a:r>
              <a:rPr lang="fr-FR" sz="2400" dirty="0" err="1">
                <a:solidFill>
                  <a:schemeClr val="bg1"/>
                </a:solidFill>
                <a:effectLst/>
                <a:latin typeface="+mj-lt"/>
                <a:ea typeface="Times New Roman" panose="02020603050405020304" pitchFamily="18" charset="0"/>
              </a:rPr>
              <a:t>nguyên</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tử</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oxygen</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đơn</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Oxy</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gen</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nguyên</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tử</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kết</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hợp</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cùng</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với</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một</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phân</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tử</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oxygen</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tạo</a:t>
            </a:r>
            <a:r>
              <a:rPr lang="fr-FR" sz="2400" dirty="0">
                <a:solidFill>
                  <a:schemeClr val="bg1"/>
                </a:solidFill>
                <a:effectLst/>
                <a:latin typeface="+mj-lt"/>
                <a:ea typeface="Times New Roman" panose="02020603050405020304" pitchFamily="18" charset="0"/>
              </a:rPr>
              <a:t> </a:t>
            </a:r>
            <a:r>
              <a:rPr lang="fr-FR" sz="2400" dirty="0" err="1">
                <a:solidFill>
                  <a:schemeClr val="bg1"/>
                </a:solidFill>
                <a:effectLst/>
                <a:latin typeface="+mj-lt"/>
                <a:ea typeface="Times New Roman" panose="02020603050405020304" pitchFamily="18" charset="0"/>
              </a:rPr>
              <a:t>thành</a:t>
            </a:r>
            <a:r>
              <a:rPr lang="fr-FR" sz="2400" dirty="0">
                <a:solidFill>
                  <a:schemeClr val="bg1"/>
                </a:solidFill>
                <a:effectLst/>
                <a:latin typeface="+mj-lt"/>
                <a:ea typeface="Times New Roman" panose="02020603050405020304" pitchFamily="18" charset="0"/>
              </a:rPr>
              <a:t> ozone (O</a:t>
            </a:r>
            <a:r>
              <a:rPr lang="fr-FR" sz="2400" baseline="-25000" dirty="0">
                <a:solidFill>
                  <a:schemeClr val="bg1"/>
                </a:solidFill>
                <a:effectLst/>
                <a:latin typeface="+mj-lt"/>
                <a:ea typeface="Times New Roman" panose="02020603050405020304" pitchFamily="18" charset="0"/>
              </a:rPr>
              <a:t>3</a:t>
            </a:r>
            <a:r>
              <a:rPr lang="fr-FR" sz="2400" dirty="0">
                <a:solidFill>
                  <a:schemeClr val="bg1"/>
                </a:solidFill>
                <a:effectLst/>
                <a:latin typeface="+mj-lt"/>
                <a:ea typeface="Times New Roman" panose="02020603050405020304" pitchFamily="18" charset="0"/>
              </a:rPr>
              <a:t>).</a:t>
            </a:r>
            <a:endParaRPr lang="vi-VN" sz="2400" dirty="0">
              <a:solidFill>
                <a:schemeClr val="bg1"/>
              </a:solidFill>
              <a:effectLst/>
              <a:latin typeface="+mj-lt"/>
              <a:ea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par>
                          <p:cTn id="15" fill="hold">
                            <p:stCondLst>
                              <p:cond delay="500"/>
                            </p:stCondLst>
                            <p:childTnLst>
                              <p:par>
                                <p:cTn id="16" presetID="42" presetClass="entr" presetSubtype="0"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3"/>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4"/>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6" grpId="0"/>
      <p:bldP spid="6" grpId="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56"/>
        <p:cNvGrpSpPr/>
        <p:nvPr/>
      </p:nvGrpSpPr>
      <p:grpSpPr>
        <a:xfrm>
          <a:off x="0" y="0"/>
          <a:ext cx="0" cy="0"/>
          <a:chOff x="0" y="0"/>
          <a:chExt cx="0" cy="0"/>
        </a:xfrm>
      </p:grpSpPr>
      <p:sp>
        <p:nvSpPr>
          <p:cNvPr id="14" name="Google Shape;117;p21" descr="n106 zalo Ta Nham">
            <a:extLst>
              <a:ext uri="{FF2B5EF4-FFF2-40B4-BE49-F238E27FC236}">
                <a16:creationId xmlns:a16="http://schemas.microsoft.com/office/drawing/2014/main" id="{E6072F37-120A-487E-9C92-EFB0D0BE277A}"/>
              </a:ext>
            </a:extLst>
          </p:cNvPr>
          <p:cNvSpPr txBox="1">
            <a:spLocks/>
          </p:cNvSpPr>
          <p:nvPr/>
        </p:nvSpPr>
        <p:spPr>
          <a:xfrm>
            <a:off x="104931" y="115001"/>
            <a:ext cx="8934138" cy="738664"/>
          </a:xfrm>
          <a:prstGeom prst="rect">
            <a:avLst/>
          </a:prstGeom>
          <a:solidFill>
            <a:schemeClr val="accent1">
              <a:lumMod val="50000"/>
            </a:schemeClr>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vi-VN"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 hỏi 10: Ozone là gì ? Được hình thành từ đâu ? Tầng Ozone có tác dụng gì ?</a:t>
            </a:r>
            <a:endPar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endParaRPr>
          </a:p>
        </p:txBody>
      </p:sp>
      <p:pic>
        <p:nvPicPr>
          <p:cNvPr id="7" name="Picture 6" descr="n106 zalo Ta Nham">
            <a:extLst>
              <a:ext uri="{FF2B5EF4-FFF2-40B4-BE49-F238E27FC236}">
                <a16:creationId xmlns:a16="http://schemas.microsoft.com/office/drawing/2014/main" id="{1FB567C7-360F-18DD-4E31-0870441EA2A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931" y="1173214"/>
            <a:ext cx="4265388" cy="27970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descr="n106 zalo Ta Nham">
            <a:extLst>
              <a:ext uri="{FF2B5EF4-FFF2-40B4-BE49-F238E27FC236}">
                <a16:creationId xmlns:a16="http://schemas.microsoft.com/office/drawing/2014/main" id="{9855475C-ADB8-8E88-4E6A-46A20E1BFC6E}"/>
              </a:ext>
            </a:extLst>
          </p:cNvPr>
          <p:cNvSpPr txBox="1"/>
          <p:nvPr/>
        </p:nvSpPr>
        <p:spPr>
          <a:xfrm>
            <a:off x="4370319" y="1268604"/>
            <a:ext cx="4718154" cy="2606291"/>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vi-VN" sz="2400" b="0" i="0" u="none" strike="noStrike" kern="0" cap="none" spc="0" normalizeH="0" baseline="0" noProof="0" dirty="0">
                <a:ln>
                  <a:noFill/>
                </a:ln>
                <a:solidFill>
                  <a:srgbClr val="FFFFFF"/>
                </a:solidFill>
                <a:effectLst/>
                <a:uLnTx/>
                <a:uFillTx/>
                <a:latin typeface="Times New Roman" panose="02020603050405020304" pitchFamily="18" charset="0"/>
                <a:ea typeface="Times New Roman" panose="02020603050405020304" pitchFamily="18" charset="0"/>
                <a:cs typeface="Arial"/>
                <a:sym typeface="Arial"/>
              </a:rPr>
              <a:t>-</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Phân</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tử</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ozone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có</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hoạt</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tính</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cao</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khi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bị</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tia</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cực</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tím</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tác</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dụng</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lại</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tác</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thành</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phân</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tử</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oxygen</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và</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một</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oxygen</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nguyên</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tử</a:t>
            </a:r>
            <a:r>
              <a:rPr kumimoji="0" lang="fr-FR" sz="2400" b="0" i="0" u="none" strike="noStrike" kern="0" cap="none" spc="0" normalizeH="0" baseline="0" noProof="0">
                <a:ln>
                  <a:noFill/>
                </a:ln>
                <a:solidFill>
                  <a:srgbClr val="FFFFFF"/>
                </a:solidFill>
                <a:effectLst/>
                <a:uLnTx/>
                <a:uFillTx/>
                <a:latin typeface="Arial"/>
                <a:ea typeface="Times New Roman" panose="02020603050405020304" pitchFamily="18" charset="0"/>
                <a:cs typeface="Arial"/>
                <a:sym typeface="Arial"/>
              </a:rPr>
              <a:t>. </a:t>
            </a:r>
            <a:r>
              <a:rPr lang="fr-FR" sz="2400">
                <a:solidFill>
                  <a:srgbClr val="FFFFFF"/>
                </a:solidFill>
                <a:ea typeface="Times New Roman" panose="02020603050405020304" pitchFamily="18" charset="0"/>
              </a:rPr>
              <a:t>Q</a:t>
            </a:r>
            <a:r>
              <a:rPr kumimoji="0" lang="fr-FR" sz="2400" b="0" i="0" u="none" strike="noStrike" kern="0" cap="none" spc="0" normalizeH="0" baseline="0" noProof="0">
                <a:ln>
                  <a:noFill/>
                </a:ln>
                <a:solidFill>
                  <a:srgbClr val="FFFFFF"/>
                </a:solidFill>
                <a:effectLst/>
                <a:uLnTx/>
                <a:uFillTx/>
                <a:latin typeface="Arial"/>
                <a:ea typeface="Times New Roman" panose="02020603050405020304" pitchFamily="18" charset="0"/>
                <a:cs typeface="Arial"/>
                <a:sym typeface="Arial"/>
              </a:rPr>
              <a:t>uá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trình</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liên</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tục</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như</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vậy</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gọi</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là chu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trình</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oxygen</a:t>
            </a:r>
            <a:r>
              <a:rPr kumimoji="0" lang="fr-FR"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-ozone</a:t>
            </a:r>
            <a:endParaRPr kumimoji="0" lang="vi-VN" sz="2400" b="0" i="0" u="none" strike="noStrike" kern="0" cap="none" spc="0" normalizeH="0" baseline="0" noProof="0" dirty="0">
              <a:ln>
                <a:noFill/>
              </a:ln>
              <a:solidFill>
                <a:srgbClr val="FFFFFF"/>
              </a:solidFill>
              <a:effectLst/>
              <a:uLnTx/>
              <a:uFillTx/>
              <a:latin typeface="Times New Roman" panose="02020603050405020304" pitchFamily="18" charset="0"/>
              <a:ea typeface="Times New Roman" panose="02020603050405020304" pitchFamily="18" charset="0"/>
              <a:cs typeface="Arial"/>
              <a:sym typeface="Arial"/>
            </a:endParaRPr>
          </a:p>
        </p:txBody>
      </p:sp>
    </p:spTree>
    <p:extLst>
      <p:ext uri="{BB962C8B-B14F-4D97-AF65-F5344CB8AC3E}">
        <p14:creationId xmlns:p14="http://schemas.microsoft.com/office/powerpoint/2010/main" val="2150313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56"/>
        <p:cNvGrpSpPr/>
        <p:nvPr/>
      </p:nvGrpSpPr>
      <p:grpSpPr>
        <a:xfrm>
          <a:off x="0" y="0"/>
          <a:ext cx="0" cy="0"/>
          <a:chOff x="0" y="0"/>
          <a:chExt cx="0" cy="0"/>
        </a:xfrm>
      </p:grpSpPr>
      <p:sp>
        <p:nvSpPr>
          <p:cNvPr id="11" name="TextBox 10" descr="n106 zalo Ta Nham">
            <a:extLst>
              <a:ext uri="{FF2B5EF4-FFF2-40B4-BE49-F238E27FC236}">
                <a16:creationId xmlns:a16="http://schemas.microsoft.com/office/drawing/2014/main" id="{5F71FA7B-6203-B42A-F3BB-91734DD4478F}"/>
              </a:ext>
            </a:extLst>
          </p:cNvPr>
          <p:cNvSpPr txBox="1"/>
          <p:nvPr/>
        </p:nvSpPr>
        <p:spPr>
          <a:xfrm>
            <a:off x="4773682" y="1012765"/>
            <a:ext cx="4265387" cy="3880486"/>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Tầng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ozon</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hấp</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thụ</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tia</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cực</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tím</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từ</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bức</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xạ</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của</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mặt</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trời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đến</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trái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đất</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giúp</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bảo</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vệ</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môi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trường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khí</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hậu</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và</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sinh</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vật</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sống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1" u="none" strike="noStrike" kern="0" cap="none" spc="0" normalizeH="0" baseline="0" noProof="0" dirty="0">
                <a:ln>
                  <a:noFill/>
                </a:ln>
                <a:solidFill>
                  <a:srgbClr val="FFFFFF"/>
                </a:solidFill>
                <a:effectLst/>
                <a:uLnTx/>
                <a:uFillTx/>
                <a:latin typeface="Arial"/>
                <a:cs typeface="Arial"/>
                <a:sym typeface="Arial"/>
              </a:rPr>
              <a:t>Trong </a:t>
            </a:r>
            <a:r>
              <a:rPr kumimoji="0" lang="en-US" sz="2400" b="0" i="1" u="none" strike="noStrike" kern="0" cap="none" spc="0" normalizeH="0" baseline="0" noProof="0" dirty="0" err="1">
                <a:ln>
                  <a:noFill/>
                </a:ln>
                <a:solidFill>
                  <a:srgbClr val="FFFFFF"/>
                </a:solidFill>
                <a:effectLst/>
                <a:uLnTx/>
                <a:uFillTx/>
                <a:latin typeface="Arial"/>
                <a:cs typeface="Arial"/>
                <a:sym typeface="Arial"/>
              </a:rPr>
              <a:t>đó</a:t>
            </a:r>
            <a:r>
              <a:rPr kumimoji="0" lang="en-US" sz="2400" b="0" i="1" u="none" strike="noStrike" kern="0" cap="none" spc="0" normalizeH="0" baseline="0" noProof="0" dirty="0">
                <a:ln>
                  <a:noFill/>
                </a:ln>
                <a:solidFill>
                  <a:srgbClr val="FFFFFF"/>
                </a:solidFill>
                <a:effectLst/>
                <a:uLnTx/>
                <a:uFillTx/>
                <a:latin typeface="Arial"/>
                <a:cs typeface="Arial"/>
                <a:sym typeface="Arial"/>
              </a:rPr>
              <a:t>, </a:t>
            </a:r>
            <a:r>
              <a:rPr kumimoji="0" lang="en-US" sz="2400" b="0" i="1" u="none" strike="noStrike" kern="0" cap="none" spc="0" normalizeH="0" baseline="0" noProof="0" dirty="0" err="1">
                <a:ln>
                  <a:noFill/>
                </a:ln>
                <a:solidFill>
                  <a:srgbClr val="FFFFFF"/>
                </a:solidFill>
                <a:effectLst/>
                <a:uLnTx/>
                <a:uFillTx/>
                <a:latin typeface="Arial"/>
                <a:cs typeface="Arial"/>
                <a:sym typeface="Arial"/>
              </a:rPr>
              <a:t>vai</a:t>
            </a:r>
            <a:r>
              <a:rPr kumimoji="0" lang="en-US" sz="2400" b="0" i="1" u="none" strike="noStrike" kern="0" cap="none" spc="0" normalizeH="0" baseline="0" noProof="0" dirty="0">
                <a:ln>
                  <a:noFill/>
                </a:ln>
                <a:solidFill>
                  <a:srgbClr val="FFFFFF"/>
                </a:solidFill>
                <a:effectLst/>
                <a:uLnTx/>
                <a:uFillTx/>
                <a:latin typeface="Arial"/>
                <a:cs typeface="Arial"/>
                <a:sym typeface="Arial"/>
              </a:rPr>
              <a:t> </a:t>
            </a:r>
            <a:r>
              <a:rPr kumimoji="0" lang="en-US" sz="2400" b="0" i="1" u="none" strike="noStrike" kern="0" cap="none" spc="0" normalizeH="0" baseline="0" noProof="0" dirty="0" err="1">
                <a:ln>
                  <a:noFill/>
                </a:ln>
                <a:solidFill>
                  <a:srgbClr val="FFFFFF"/>
                </a:solidFill>
                <a:effectLst/>
                <a:uLnTx/>
                <a:uFillTx/>
                <a:latin typeface="Arial"/>
                <a:cs typeface="Arial"/>
                <a:sym typeface="Arial"/>
              </a:rPr>
              <a:t>trò</a:t>
            </a:r>
            <a:r>
              <a:rPr kumimoji="0" lang="en-US" sz="2400" b="0" i="1" u="none" strike="noStrike" kern="0" cap="none" spc="0" normalizeH="0" baseline="0" noProof="0" dirty="0">
                <a:ln>
                  <a:noFill/>
                </a:ln>
                <a:solidFill>
                  <a:srgbClr val="FFFFFF"/>
                </a:solidFill>
                <a:effectLst/>
                <a:uLnTx/>
                <a:uFillTx/>
                <a:latin typeface="Arial"/>
                <a:cs typeface="Arial"/>
                <a:sym typeface="Arial"/>
              </a:rPr>
              <a:t> </a:t>
            </a:r>
            <a:r>
              <a:rPr kumimoji="0" lang="en-US" sz="2400" b="0" i="1" u="none" strike="noStrike" kern="0" cap="none" spc="0" normalizeH="0" baseline="0" noProof="0" dirty="0" err="1">
                <a:ln>
                  <a:noFill/>
                </a:ln>
                <a:solidFill>
                  <a:srgbClr val="FFFFFF"/>
                </a:solidFill>
                <a:effectLst/>
                <a:uLnTx/>
                <a:uFillTx/>
                <a:latin typeface="Arial"/>
                <a:cs typeface="Arial"/>
                <a:sym typeface="Arial"/>
              </a:rPr>
              <a:t>của</a:t>
            </a:r>
            <a:r>
              <a:rPr kumimoji="0" lang="en-US" sz="2400" b="0" i="1" u="none" strike="noStrike" kern="0" cap="none" spc="0" normalizeH="0" baseline="0" noProof="0" dirty="0">
                <a:ln>
                  <a:noFill/>
                </a:ln>
                <a:solidFill>
                  <a:srgbClr val="FFFFFF"/>
                </a:solidFill>
                <a:effectLst/>
                <a:uLnTx/>
                <a:uFillTx/>
                <a:latin typeface="Arial"/>
                <a:cs typeface="Arial"/>
                <a:sym typeface="Arial"/>
              </a:rPr>
              <a:t> </a:t>
            </a:r>
            <a:r>
              <a:rPr kumimoji="0" lang="en-US" sz="2400" b="0" i="1" u="none" strike="noStrike" kern="0" cap="none" spc="0" normalizeH="0" baseline="0" noProof="0" dirty="0" err="1">
                <a:ln>
                  <a:noFill/>
                </a:ln>
                <a:solidFill>
                  <a:srgbClr val="FFFFFF"/>
                </a:solidFill>
                <a:effectLst/>
                <a:uLnTx/>
                <a:uFillTx/>
                <a:latin typeface="Arial"/>
                <a:cs typeface="Arial"/>
                <a:sym typeface="Arial"/>
              </a:rPr>
              <a:t>tầng</a:t>
            </a:r>
            <a:r>
              <a:rPr kumimoji="0" lang="en-US" sz="2400" b="0" i="1" u="none" strike="noStrike" kern="0" cap="none" spc="0" normalizeH="0" baseline="0" noProof="0" dirty="0">
                <a:ln>
                  <a:noFill/>
                </a:ln>
                <a:solidFill>
                  <a:srgbClr val="FFFFFF"/>
                </a:solidFill>
                <a:effectLst/>
                <a:uLnTx/>
                <a:uFillTx/>
                <a:latin typeface="Arial"/>
                <a:cs typeface="Arial"/>
                <a:sym typeface="Arial"/>
              </a:rPr>
              <a:t> </a:t>
            </a:r>
            <a:r>
              <a:rPr kumimoji="0" lang="en-US" sz="2400" b="0" i="1" u="none" strike="noStrike" kern="0" cap="none" spc="0" normalizeH="0" baseline="0" noProof="0" dirty="0" err="1">
                <a:ln>
                  <a:noFill/>
                </a:ln>
                <a:solidFill>
                  <a:srgbClr val="FFFFFF"/>
                </a:solidFill>
                <a:effectLst/>
                <a:uLnTx/>
                <a:uFillTx/>
                <a:latin typeface="Arial"/>
                <a:cs typeface="Arial"/>
                <a:sym typeface="Arial"/>
              </a:rPr>
              <a:t>ozon</a:t>
            </a:r>
            <a:r>
              <a:rPr kumimoji="0" lang="en-US" sz="2400" b="0" i="1" u="none" strike="noStrike" kern="0" cap="none" spc="0" normalizeH="0" baseline="0" noProof="0" dirty="0">
                <a:ln>
                  <a:noFill/>
                </a:ln>
                <a:solidFill>
                  <a:srgbClr val="FFFFFF"/>
                </a:solidFill>
                <a:effectLst/>
                <a:uLnTx/>
                <a:uFillTx/>
                <a:latin typeface="Arial"/>
                <a:cs typeface="Arial"/>
                <a:sym typeface="Arial"/>
              </a:rPr>
              <a:t> </a:t>
            </a:r>
            <a:r>
              <a:rPr kumimoji="0" lang="en-US" sz="2400" b="0" i="1" u="none" strike="noStrike" kern="0" cap="none" spc="0" normalizeH="0" baseline="0" noProof="0" dirty="0" err="1">
                <a:ln>
                  <a:noFill/>
                </a:ln>
                <a:solidFill>
                  <a:srgbClr val="FFFFFF"/>
                </a:solidFill>
                <a:effectLst/>
                <a:uLnTx/>
                <a:uFillTx/>
                <a:latin typeface="Arial"/>
                <a:cs typeface="Arial"/>
                <a:sym typeface="Arial"/>
              </a:rPr>
              <a:t>giúp</a:t>
            </a:r>
            <a:r>
              <a:rPr kumimoji="0" lang="en-US" sz="2400" b="0" i="1" u="none" strike="noStrike" kern="0" cap="none" spc="0" normalizeH="0" baseline="0" noProof="0" dirty="0">
                <a:ln>
                  <a:noFill/>
                </a:ln>
                <a:solidFill>
                  <a:srgbClr val="FFFFFF"/>
                </a:solidFill>
                <a:effectLst/>
                <a:uLnTx/>
                <a:uFillTx/>
                <a:latin typeface="Arial"/>
                <a:cs typeface="Arial"/>
                <a:sym typeface="Arial"/>
              </a:rPr>
              <a:t> con </a:t>
            </a:r>
            <a:r>
              <a:rPr kumimoji="0" lang="en-US" sz="2400" b="0" i="1" u="none" strike="noStrike" kern="0" cap="none" spc="0" normalizeH="0" baseline="0" noProof="0" dirty="0" err="1">
                <a:ln>
                  <a:noFill/>
                </a:ln>
                <a:solidFill>
                  <a:srgbClr val="FFFFFF"/>
                </a:solidFill>
                <a:effectLst/>
                <a:uLnTx/>
                <a:uFillTx/>
                <a:latin typeface="Arial"/>
                <a:cs typeface="Arial"/>
                <a:sym typeface="Arial"/>
              </a:rPr>
              <a:t>người</a:t>
            </a:r>
            <a:r>
              <a:rPr kumimoji="0" lang="en-US" sz="2400" b="0" i="1" u="none" strike="noStrike" kern="0" cap="none" spc="0" normalizeH="0" baseline="0" noProof="0" dirty="0">
                <a:ln>
                  <a:noFill/>
                </a:ln>
                <a:solidFill>
                  <a:srgbClr val="FFFFFF"/>
                </a:solidFill>
                <a:effectLst/>
                <a:uLnTx/>
                <a:uFillTx/>
                <a:latin typeface="Arial"/>
                <a:cs typeface="Arial"/>
                <a:sym typeface="Arial"/>
              </a:rPr>
              <a:t> </a:t>
            </a:r>
            <a:r>
              <a:rPr kumimoji="0" lang="en-US" sz="2400" b="0" i="1" u="none" strike="noStrike" kern="0" cap="none" spc="0" normalizeH="0" baseline="0" noProof="0" dirty="0" err="1">
                <a:ln>
                  <a:noFill/>
                </a:ln>
                <a:solidFill>
                  <a:srgbClr val="FFFFFF"/>
                </a:solidFill>
                <a:effectLst/>
                <a:uLnTx/>
                <a:uFillTx/>
                <a:latin typeface="Arial"/>
                <a:cs typeface="Arial"/>
                <a:sym typeface="Arial"/>
              </a:rPr>
              <a:t>có</a:t>
            </a:r>
            <a:r>
              <a:rPr kumimoji="0" lang="en-US" sz="2400" b="0" i="1" u="none" strike="noStrike" kern="0" cap="none" spc="0" normalizeH="0" baseline="0" noProof="0" dirty="0">
                <a:ln>
                  <a:noFill/>
                </a:ln>
                <a:solidFill>
                  <a:srgbClr val="FFFFFF"/>
                </a:solidFill>
                <a:effectLst/>
                <a:uLnTx/>
                <a:uFillTx/>
                <a:latin typeface="Arial"/>
                <a:cs typeface="Arial"/>
                <a:sym typeface="Arial"/>
              </a:rPr>
              <a:t> </a:t>
            </a:r>
            <a:r>
              <a:rPr kumimoji="0" lang="en-US" sz="2400" b="0" i="1" u="none" strike="noStrike" kern="0" cap="none" spc="0" normalizeH="0" baseline="0" noProof="0" dirty="0" err="1">
                <a:ln>
                  <a:noFill/>
                </a:ln>
                <a:solidFill>
                  <a:srgbClr val="FFFFFF"/>
                </a:solidFill>
                <a:effectLst/>
                <a:uLnTx/>
                <a:uFillTx/>
                <a:latin typeface="Arial"/>
                <a:cs typeface="Arial"/>
                <a:sym typeface="Arial"/>
              </a:rPr>
              <a:t>thể</a:t>
            </a:r>
            <a:r>
              <a:rPr kumimoji="0" lang="en-US" sz="2400" b="0" i="1" u="none" strike="noStrike" kern="0" cap="none" spc="0" normalizeH="0" baseline="0" noProof="0" dirty="0">
                <a:ln>
                  <a:noFill/>
                </a:ln>
                <a:solidFill>
                  <a:srgbClr val="FFFFFF"/>
                </a:solidFill>
                <a:effectLst/>
                <a:uLnTx/>
                <a:uFillTx/>
                <a:latin typeface="Arial"/>
                <a:cs typeface="Arial"/>
                <a:sym typeface="Arial"/>
              </a:rPr>
              <a:t> </a:t>
            </a:r>
            <a:r>
              <a:rPr kumimoji="0" lang="en-US" sz="2400" b="0" i="1" u="none" strike="noStrike" kern="0" cap="none" spc="0" normalizeH="0" baseline="0" noProof="0" dirty="0" err="1">
                <a:ln>
                  <a:noFill/>
                </a:ln>
                <a:solidFill>
                  <a:srgbClr val="FFFFFF"/>
                </a:solidFill>
                <a:effectLst/>
                <a:uLnTx/>
                <a:uFillTx/>
                <a:latin typeface="Arial"/>
                <a:cs typeface="Arial"/>
                <a:sym typeface="Arial"/>
              </a:rPr>
              <a:t>tránh</a:t>
            </a:r>
            <a:r>
              <a:rPr kumimoji="0" lang="en-US" sz="2400" b="0" i="1" u="none" strike="noStrike" kern="0" cap="none" spc="0" normalizeH="0" baseline="0" noProof="0" dirty="0">
                <a:ln>
                  <a:noFill/>
                </a:ln>
                <a:solidFill>
                  <a:srgbClr val="FFFFFF"/>
                </a:solidFill>
                <a:effectLst/>
                <a:uLnTx/>
                <a:uFillTx/>
                <a:latin typeface="Arial"/>
                <a:cs typeface="Arial"/>
                <a:sym typeface="Arial"/>
              </a:rPr>
              <a:t> </a:t>
            </a:r>
            <a:r>
              <a:rPr kumimoji="0" lang="en-US" sz="2400" b="0" i="1" u="none" strike="noStrike" kern="0" cap="none" spc="0" normalizeH="0" baseline="0" noProof="0" dirty="0" err="1">
                <a:ln>
                  <a:noFill/>
                </a:ln>
                <a:solidFill>
                  <a:srgbClr val="FFFFFF"/>
                </a:solidFill>
                <a:effectLst/>
                <a:uLnTx/>
                <a:uFillTx/>
                <a:latin typeface="Arial"/>
                <a:cs typeface="Arial"/>
                <a:sym typeface="Arial"/>
              </a:rPr>
              <a:t>được</a:t>
            </a:r>
            <a:r>
              <a:rPr kumimoji="0" lang="en-US" sz="2400" b="0" i="1" u="none" strike="noStrike" kern="0" cap="none" spc="0" normalizeH="0" baseline="0" noProof="0" dirty="0">
                <a:ln>
                  <a:noFill/>
                </a:ln>
                <a:solidFill>
                  <a:srgbClr val="FFFFFF"/>
                </a:solidFill>
                <a:effectLst/>
                <a:uLnTx/>
                <a:uFillTx/>
                <a:latin typeface="Arial"/>
                <a:cs typeface="Arial"/>
                <a:sym typeface="Arial"/>
              </a:rPr>
              <a:t> </a:t>
            </a:r>
            <a:r>
              <a:rPr kumimoji="0" lang="en-US" sz="2400" b="0" i="1" u="none" strike="noStrike" kern="0" cap="none" spc="0" normalizeH="0" baseline="0" noProof="0" dirty="0" err="1">
                <a:ln>
                  <a:noFill/>
                </a:ln>
                <a:solidFill>
                  <a:srgbClr val="FFFFFF"/>
                </a:solidFill>
                <a:effectLst/>
                <a:uLnTx/>
                <a:uFillTx/>
                <a:latin typeface="Arial"/>
                <a:cs typeface="Arial"/>
                <a:sym typeface="Arial"/>
              </a:rPr>
              <a:t>nguy</a:t>
            </a:r>
            <a:r>
              <a:rPr kumimoji="0" lang="en-US" sz="2400" b="0" i="1" u="none" strike="noStrike" kern="0" cap="none" spc="0" normalizeH="0" baseline="0" noProof="0" dirty="0">
                <a:ln>
                  <a:noFill/>
                </a:ln>
                <a:solidFill>
                  <a:srgbClr val="FFFFFF"/>
                </a:solidFill>
                <a:effectLst/>
                <a:uLnTx/>
                <a:uFillTx/>
                <a:latin typeface="Arial"/>
                <a:cs typeface="Arial"/>
                <a:sym typeface="Arial"/>
              </a:rPr>
              <a:t> </a:t>
            </a:r>
            <a:r>
              <a:rPr kumimoji="0" lang="en-US" sz="2400" b="0" i="1" u="none" strike="noStrike" kern="0" cap="none" spc="0" normalizeH="0" baseline="0" noProof="0" dirty="0" err="1">
                <a:ln>
                  <a:noFill/>
                </a:ln>
                <a:solidFill>
                  <a:srgbClr val="FFFFFF"/>
                </a:solidFill>
                <a:effectLst/>
                <a:uLnTx/>
                <a:uFillTx/>
                <a:latin typeface="Arial"/>
                <a:cs typeface="Arial"/>
                <a:sym typeface="Arial"/>
              </a:rPr>
              <a:t>cơ</a:t>
            </a:r>
            <a:r>
              <a:rPr kumimoji="0" lang="en-US" sz="2400" b="0" i="1" u="none" strike="noStrike" kern="0" cap="none" spc="0" normalizeH="0" baseline="0" noProof="0" dirty="0">
                <a:ln>
                  <a:noFill/>
                </a:ln>
                <a:solidFill>
                  <a:srgbClr val="FFFFFF"/>
                </a:solidFill>
                <a:effectLst/>
                <a:uLnTx/>
                <a:uFillTx/>
                <a:latin typeface="Arial"/>
                <a:cs typeface="Arial"/>
                <a:sym typeface="Arial"/>
              </a:rPr>
              <a:t> </a:t>
            </a:r>
            <a:r>
              <a:rPr kumimoji="0" lang="en-US" sz="2400" b="0" i="1" u="none" strike="noStrike" kern="0" cap="none" spc="0" normalizeH="0" baseline="0" noProof="0" dirty="0" err="1">
                <a:ln>
                  <a:noFill/>
                </a:ln>
                <a:solidFill>
                  <a:srgbClr val="FFFFFF"/>
                </a:solidFill>
                <a:effectLst/>
                <a:uLnTx/>
                <a:uFillTx/>
                <a:latin typeface="Arial"/>
                <a:cs typeface="Arial"/>
                <a:sym typeface="Arial"/>
              </a:rPr>
              <a:t>mắc</a:t>
            </a:r>
            <a:r>
              <a:rPr kumimoji="0" lang="en-US" sz="2400" b="0" i="1" u="none" strike="noStrike" kern="0" cap="none" spc="0" normalizeH="0" baseline="0" noProof="0" dirty="0">
                <a:ln>
                  <a:noFill/>
                </a:ln>
                <a:solidFill>
                  <a:srgbClr val="FFFFFF"/>
                </a:solidFill>
                <a:effectLst/>
                <a:uLnTx/>
                <a:uFillTx/>
                <a:latin typeface="Arial"/>
                <a:cs typeface="Arial"/>
                <a:sym typeface="Arial"/>
              </a:rPr>
              <a:t> </a:t>
            </a:r>
            <a:r>
              <a:rPr kumimoji="0" lang="en-US" sz="2400" b="0" i="1" u="none" strike="noStrike" kern="0" cap="none" spc="0" normalizeH="0" baseline="0" noProof="0" dirty="0" err="1">
                <a:ln>
                  <a:noFill/>
                </a:ln>
                <a:solidFill>
                  <a:srgbClr val="FFFFFF"/>
                </a:solidFill>
                <a:effectLst/>
                <a:uLnTx/>
                <a:uFillTx/>
                <a:latin typeface="Arial"/>
                <a:cs typeface="Arial"/>
                <a:sym typeface="Arial"/>
              </a:rPr>
              <a:t>phải</a:t>
            </a:r>
            <a:r>
              <a:rPr kumimoji="0" lang="en-US" sz="2400" b="0" i="1" u="none" strike="noStrike" kern="0" cap="none" spc="0" normalizeH="0" baseline="0" noProof="0" dirty="0">
                <a:ln>
                  <a:noFill/>
                </a:ln>
                <a:solidFill>
                  <a:srgbClr val="FFFFFF"/>
                </a:solidFill>
                <a:effectLst/>
                <a:uLnTx/>
                <a:uFillTx/>
                <a:latin typeface="Arial"/>
                <a:cs typeface="Arial"/>
                <a:sym typeface="Arial"/>
              </a:rPr>
              <a:t> </a:t>
            </a:r>
            <a:r>
              <a:rPr kumimoji="0" lang="en-US" sz="2400" b="0" i="1" u="none" strike="noStrike" kern="0" cap="none" spc="0" normalizeH="0" baseline="0" noProof="0" dirty="0" err="1">
                <a:ln>
                  <a:noFill/>
                </a:ln>
                <a:solidFill>
                  <a:srgbClr val="FFFFFF"/>
                </a:solidFill>
                <a:effectLst/>
                <a:uLnTx/>
                <a:uFillTx/>
                <a:latin typeface="Arial"/>
                <a:cs typeface="Arial"/>
                <a:sym typeface="Arial"/>
              </a:rPr>
              <a:t>các</a:t>
            </a:r>
            <a:r>
              <a:rPr kumimoji="0" lang="en-US" sz="2400" b="0" i="1" u="none" strike="noStrike" kern="0" cap="none" spc="0" normalizeH="0" baseline="0" noProof="0" dirty="0">
                <a:ln>
                  <a:noFill/>
                </a:ln>
                <a:solidFill>
                  <a:srgbClr val="FFFFFF"/>
                </a:solidFill>
                <a:effectLst/>
                <a:uLnTx/>
                <a:uFillTx/>
                <a:latin typeface="Arial"/>
                <a:cs typeface="Arial"/>
                <a:sym typeface="Arial"/>
              </a:rPr>
              <a:t> </a:t>
            </a:r>
            <a:r>
              <a:rPr kumimoji="0" lang="en-US" sz="2400" b="0" i="1" u="none" strike="noStrike" kern="0" cap="none" spc="0" normalizeH="0" baseline="0" noProof="0" dirty="0" err="1">
                <a:ln>
                  <a:noFill/>
                </a:ln>
                <a:solidFill>
                  <a:srgbClr val="FFFFFF"/>
                </a:solidFill>
                <a:effectLst/>
                <a:uLnTx/>
                <a:uFillTx/>
                <a:latin typeface="Arial"/>
                <a:cs typeface="Arial"/>
                <a:sym typeface="Arial"/>
              </a:rPr>
              <a:t>bệnh</a:t>
            </a:r>
            <a:r>
              <a:rPr kumimoji="0" lang="en-US" sz="2400" b="0" i="1" u="none" strike="noStrike" kern="0" cap="none" spc="0" normalizeH="0" baseline="0" noProof="0" dirty="0">
                <a:ln>
                  <a:noFill/>
                </a:ln>
                <a:solidFill>
                  <a:srgbClr val="FFFFFF"/>
                </a:solidFill>
                <a:effectLst/>
                <a:uLnTx/>
                <a:uFillTx/>
                <a:latin typeface="Arial"/>
                <a:cs typeface="Arial"/>
                <a:sym typeface="Arial"/>
              </a:rPr>
              <a:t> </a:t>
            </a:r>
            <a:r>
              <a:rPr kumimoji="0" lang="en-US" sz="2400" b="0" i="1" u="none" strike="noStrike" kern="0" cap="none" spc="0" normalizeH="0" baseline="0" noProof="0" dirty="0" err="1">
                <a:ln>
                  <a:noFill/>
                </a:ln>
                <a:solidFill>
                  <a:srgbClr val="FFFFFF"/>
                </a:solidFill>
                <a:effectLst/>
                <a:uLnTx/>
                <a:uFillTx/>
                <a:latin typeface="Arial"/>
                <a:cs typeface="Arial"/>
                <a:sym typeface="Arial"/>
              </a:rPr>
              <a:t>về</a:t>
            </a:r>
            <a:r>
              <a:rPr kumimoji="0" lang="en-US" sz="2400" b="0" i="1" u="none" strike="noStrike" kern="0" cap="none" spc="0" normalizeH="0" baseline="0" noProof="0" dirty="0">
                <a:ln>
                  <a:noFill/>
                </a:ln>
                <a:solidFill>
                  <a:srgbClr val="FFFFFF"/>
                </a:solidFill>
                <a:effectLst/>
                <a:uLnTx/>
                <a:uFillTx/>
                <a:latin typeface="Arial"/>
                <a:cs typeface="Arial"/>
                <a:sym typeface="Arial"/>
              </a:rPr>
              <a:t> da </a:t>
            </a:r>
            <a:r>
              <a:rPr kumimoji="0" lang="en-US" sz="2400" b="0" i="1" u="none" strike="noStrike" kern="0" cap="none" spc="0" normalizeH="0" baseline="0" noProof="0" dirty="0" err="1">
                <a:ln>
                  <a:noFill/>
                </a:ln>
                <a:solidFill>
                  <a:srgbClr val="FFFFFF"/>
                </a:solidFill>
                <a:effectLst/>
                <a:uLnTx/>
                <a:uFillTx/>
                <a:latin typeface="Arial"/>
                <a:cs typeface="Arial"/>
                <a:sym typeface="Arial"/>
              </a:rPr>
              <a:t>và</a:t>
            </a:r>
            <a:r>
              <a:rPr kumimoji="0" lang="en-US" sz="2400" b="0" i="1" u="none" strike="noStrike" kern="0" cap="none" spc="0" normalizeH="0" baseline="0" noProof="0" dirty="0">
                <a:ln>
                  <a:noFill/>
                </a:ln>
                <a:solidFill>
                  <a:srgbClr val="FFFFFF"/>
                </a:solidFill>
                <a:effectLst/>
                <a:uLnTx/>
                <a:uFillTx/>
                <a:latin typeface="Arial"/>
                <a:cs typeface="Arial"/>
                <a:sym typeface="Arial"/>
              </a:rPr>
              <a:t> </a:t>
            </a:r>
            <a:r>
              <a:rPr kumimoji="0" lang="en-US" sz="2400" b="0" i="1" u="none" strike="noStrike" kern="0" cap="none" spc="0" normalizeH="0" baseline="0" noProof="0" dirty="0" err="1">
                <a:ln>
                  <a:noFill/>
                </a:ln>
                <a:solidFill>
                  <a:srgbClr val="FFFFFF"/>
                </a:solidFill>
                <a:effectLst/>
                <a:uLnTx/>
                <a:uFillTx/>
                <a:latin typeface="Arial"/>
                <a:cs typeface="Arial"/>
                <a:sym typeface="Arial"/>
              </a:rPr>
              <a:t>ung</a:t>
            </a:r>
            <a:r>
              <a:rPr kumimoji="0" lang="en-US" sz="2400" b="0" i="1" u="none" strike="noStrike" kern="0" cap="none" spc="0" normalizeH="0" baseline="0" noProof="0" dirty="0">
                <a:ln>
                  <a:noFill/>
                </a:ln>
                <a:solidFill>
                  <a:srgbClr val="FFFFFF"/>
                </a:solidFill>
                <a:effectLst/>
                <a:uLnTx/>
                <a:uFillTx/>
                <a:latin typeface="Arial"/>
                <a:cs typeface="Arial"/>
                <a:sym typeface="Arial"/>
              </a:rPr>
              <a:t> </a:t>
            </a:r>
            <a:r>
              <a:rPr kumimoji="0" lang="en-US" sz="2400" b="0" i="1" u="none" strike="noStrike" kern="0" cap="none" spc="0" normalizeH="0" baseline="0" noProof="0" err="1">
                <a:ln>
                  <a:noFill/>
                </a:ln>
                <a:solidFill>
                  <a:srgbClr val="FFFFFF"/>
                </a:solidFill>
                <a:effectLst/>
                <a:uLnTx/>
                <a:uFillTx/>
                <a:latin typeface="Arial"/>
                <a:cs typeface="Arial"/>
                <a:sym typeface="Arial"/>
              </a:rPr>
              <a:t>thư</a:t>
            </a:r>
            <a:r>
              <a:rPr kumimoji="0" lang="en-US" sz="2400" b="0" i="1" u="none" strike="noStrike" kern="0" cap="none" spc="0" normalizeH="0" baseline="0" noProof="0">
                <a:ln>
                  <a:noFill/>
                </a:ln>
                <a:solidFill>
                  <a:srgbClr val="FFFFFF"/>
                </a:solidFill>
                <a:effectLst/>
                <a:uLnTx/>
                <a:uFillTx/>
                <a:latin typeface="Arial"/>
                <a:cs typeface="Arial"/>
                <a:sym typeface="Arial"/>
              </a:rPr>
              <a:t>.</a:t>
            </a:r>
            <a:endParaRPr kumimoji="0" lang="vi-VN" sz="2400" b="0" i="0" u="none" strike="noStrike" kern="0" cap="none" spc="0" normalizeH="0" baseline="0" noProof="0" dirty="0">
              <a:ln>
                <a:noFill/>
              </a:ln>
              <a:solidFill>
                <a:srgbClr val="FFFFFF"/>
              </a:solidFill>
              <a:effectLst/>
              <a:uLnTx/>
              <a:uFillTx/>
              <a:latin typeface="Times New Roman" panose="02020603050405020304" pitchFamily="18" charset="0"/>
              <a:cs typeface="Arial"/>
              <a:sym typeface="Arial"/>
            </a:endParaRPr>
          </a:p>
        </p:txBody>
      </p:sp>
      <p:sp>
        <p:nvSpPr>
          <p:cNvPr id="14" name="Google Shape;117;p21" descr="n106 zalo Ta Nham">
            <a:extLst>
              <a:ext uri="{FF2B5EF4-FFF2-40B4-BE49-F238E27FC236}">
                <a16:creationId xmlns:a16="http://schemas.microsoft.com/office/drawing/2014/main" id="{E6072F37-120A-487E-9C92-EFB0D0BE277A}"/>
              </a:ext>
            </a:extLst>
          </p:cNvPr>
          <p:cNvSpPr txBox="1">
            <a:spLocks/>
          </p:cNvSpPr>
          <p:nvPr/>
        </p:nvSpPr>
        <p:spPr>
          <a:xfrm>
            <a:off x="104931" y="115001"/>
            <a:ext cx="8934138" cy="738664"/>
          </a:xfrm>
          <a:prstGeom prst="rect">
            <a:avLst/>
          </a:prstGeom>
          <a:solidFill>
            <a:schemeClr val="accent1">
              <a:lumMod val="50000"/>
            </a:schemeClr>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vi-VN"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 hỏi 10: Ozone là gì ? Được hình thành từ đâu ? Tầng Ozone có tác dụng gì ?</a:t>
            </a:r>
            <a:endPar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endParaRPr>
          </a:p>
        </p:txBody>
      </p:sp>
      <p:pic>
        <p:nvPicPr>
          <p:cNvPr id="10242" name="Picture 2" descr="n106 zalo Ta Nham">
            <a:extLst>
              <a:ext uri="{FF2B5EF4-FFF2-40B4-BE49-F238E27FC236}">
                <a16:creationId xmlns:a16="http://schemas.microsoft.com/office/drawing/2014/main" id="{30C48E6C-FE6C-EFC4-0089-66D438D49C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932" y="1276700"/>
            <a:ext cx="4265387" cy="29964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27091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gradFill>
          <a:gsLst>
            <a:gs pos="0">
              <a:schemeClr val="accent3"/>
            </a:gs>
            <a:gs pos="100000">
              <a:schemeClr val="accent6"/>
            </a:gs>
          </a:gsLst>
          <a:lin ang="2700006" scaled="0"/>
        </a:gradFill>
        <a:effectLst/>
      </p:bgPr>
    </p:bg>
    <p:spTree>
      <p:nvGrpSpPr>
        <p:cNvPr id="1" name="Shape 170"/>
        <p:cNvGrpSpPr/>
        <p:nvPr/>
      </p:nvGrpSpPr>
      <p:grpSpPr>
        <a:xfrm>
          <a:off x="0" y="0"/>
          <a:ext cx="0" cy="0"/>
          <a:chOff x="0" y="0"/>
          <a:chExt cx="0" cy="0"/>
        </a:xfrm>
      </p:grpSpPr>
      <p:sp>
        <p:nvSpPr>
          <p:cNvPr id="5" name="Google Shape;117;p21" descr="n106 zalo Ta Nham">
            <a:extLst>
              <a:ext uri="{FF2B5EF4-FFF2-40B4-BE49-F238E27FC236}">
                <a16:creationId xmlns:a16="http://schemas.microsoft.com/office/drawing/2014/main" id="{EBCDDC4F-C857-4127-94EB-26B4758937F7}"/>
              </a:ext>
            </a:extLst>
          </p:cNvPr>
          <p:cNvSpPr txBox="1">
            <a:spLocks/>
          </p:cNvSpPr>
          <p:nvPr/>
        </p:nvSpPr>
        <p:spPr>
          <a:xfrm>
            <a:off x="142406" y="111468"/>
            <a:ext cx="8859187" cy="1015663"/>
          </a:xfrm>
          <a:prstGeom prst="rect">
            <a:avLst/>
          </a:prstGeom>
          <a:solidFill>
            <a:schemeClr val="accent5">
              <a:lumMod val="50000"/>
            </a:schemeClr>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200" b="1" dirty="0">
                <a:solidFill>
                  <a:schemeClr val="lt1"/>
                </a:solidFill>
                <a:latin typeface="UVN Chim Bien Nang" panose="0209080305050A020404" pitchFamily="18" charset="0"/>
                <a:ea typeface="Kozuka Gothic Pr6N H" panose="020B0800000000000000" pitchFamily="34" charset="-128"/>
              </a:rPr>
              <a:t>Câu hỏi 11: Như thế nào gọi là suy giảm tầng ozone ? Suy giảm tầng ozone gây ra những tác động tiêu cực như thế nào đến môi trường ?</a:t>
            </a:r>
            <a:endParaRPr lang="en-US" sz="2200" b="1" dirty="0">
              <a:solidFill>
                <a:schemeClr val="lt1"/>
              </a:solidFill>
              <a:latin typeface="UVN Chim Bien Nang" panose="0209080305050A020404" pitchFamily="18" charset="0"/>
              <a:ea typeface="Kozuka Gothic Pr6N H" panose="020B0800000000000000" pitchFamily="34" charset="-128"/>
            </a:endParaRPr>
          </a:p>
        </p:txBody>
      </p:sp>
      <p:sp>
        <p:nvSpPr>
          <p:cNvPr id="4" name="TextBox 3" descr="n106 zalo Ta Nham">
            <a:extLst>
              <a:ext uri="{FF2B5EF4-FFF2-40B4-BE49-F238E27FC236}">
                <a16:creationId xmlns:a16="http://schemas.microsoft.com/office/drawing/2014/main" id="{4F49735D-BF5C-465E-1028-2664F1236F9E}"/>
              </a:ext>
            </a:extLst>
          </p:cNvPr>
          <p:cNvSpPr txBox="1"/>
          <p:nvPr/>
        </p:nvSpPr>
        <p:spPr>
          <a:xfrm>
            <a:off x="142406" y="1133506"/>
            <a:ext cx="8859187" cy="907364"/>
          </a:xfrm>
          <a:prstGeom prst="rect">
            <a:avLst/>
          </a:prstGeom>
          <a:noFill/>
        </p:spPr>
        <p:txBody>
          <a:bodyPr wrap="square">
            <a:spAutoFit/>
          </a:bodyPr>
          <a:lstStyle/>
          <a:p>
            <a:pPr algn="just">
              <a:lnSpc>
                <a:spcPct val="115000"/>
              </a:lnSpc>
            </a:pPr>
            <a:r>
              <a:rPr lang="en-US" sz="2400" dirty="0">
                <a:solidFill>
                  <a:schemeClr val="bg1"/>
                </a:solidFill>
                <a:latin typeface="+mj-lt"/>
                <a:ea typeface="Times New Roman" panose="02020603050405020304" pitchFamily="18" charset="0"/>
              </a:rPr>
              <a:t>-</a:t>
            </a:r>
            <a:r>
              <a:rPr lang="en-US" sz="2400" dirty="0">
                <a:solidFill>
                  <a:schemeClr val="bg1"/>
                </a:solidFill>
                <a:effectLst/>
                <a:latin typeface="+mj-lt"/>
                <a:ea typeface="Times New Roman" panose="02020603050405020304" pitchFamily="18" charset="0"/>
              </a:rPr>
              <a:t> </a:t>
            </a:r>
            <a:r>
              <a:rPr lang="en-US" sz="2400" dirty="0" err="1">
                <a:solidFill>
                  <a:schemeClr val="bg1"/>
                </a:solidFill>
                <a:effectLst/>
                <a:latin typeface="+mj-lt"/>
                <a:ea typeface="Times New Roman" panose="02020603050405020304" pitchFamily="18" charset="0"/>
              </a:rPr>
              <a:t>Sự</a:t>
            </a:r>
            <a:r>
              <a:rPr lang="en-US" sz="2400" dirty="0">
                <a:solidFill>
                  <a:schemeClr val="bg1"/>
                </a:solidFill>
                <a:effectLst/>
                <a:latin typeface="+mj-lt"/>
                <a:ea typeface="Times New Roman" panose="02020603050405020304" pitchFamily="18" charset="0"/>
              </a:rPr>
              <a:t> </a:t>
            </a:r>
            <a:r>
              <a:rPr lang="en-US" sz="2400" dirty="0" err="1">
                <a:solidFill>
                  <a:schemeClr val="bg1"/>
                </a:solidFill>
                <a:effectLst/>
                <a:latin typeface="+mj-lt"/>
                <a:ea typeface="Times New Roman" panose="02020603050405020304" pitchFamily="18" charset="0"/>
              </a:rPr>
              <a:t>suy</a:t>
            </a:r>
            <a:r>
              <a:rPr lang="en-US" sz="2400" dirty="0">
                <a:solidFill>
                  <a:schemeClr val="bg1"/>
                </a:solidFill>
                <a:effectLst/>
                <a:latin typeface="+mj-lt"/>
                <a:ea typeface="Times New Roman" panose="02020603050405020304" pitchFamily="18" charset="0"/>
              </a:rPr>
              <a:t> </a:t>
            </a:r>
            <a:r>
              <a:rPr lang="en-US" sz="2400" dirty="0" err="1">
                <a:solidFill>
                  <a:schemeClr val="bg1"/>
                </a:solidFill>
                <a:effectLst/>
                <a:latin typeface="+mj-lt"/>
                <a:ea typeface="Times New Roman" panose="02020603050405020304" pitchFamily="18" charset="0"/>
              </a:rPr>
              <a:t>giảm</a:t>
            </a:r>
            <a:r>
              <a:rPr lang="en-US" sz="2400" dirty="0">
                <a:solidFill>
                  <a:schemeClr val="bg1"/>
                </a:solidFill>
                <a:effectLst/>
                <a:latin typeface="+mj-lt"/>
                <a:ea typeface="Times New Roman" panose="02020603050405020304" pitchFamily="18" charset="0"/>
              </a:rPr>
              <a:t> </a:t>
            </a:r>
            <a:r>
              <a:rPr lang="en-US" sz="2400" dirty="0" err="1">
                <a:solidFill>
                  <a:schemeClr val="bg1"/>
                </a:solidFill>
                <a:effectLst/>
                <a:latin typeface="+mj-lt"/>
                <a:ea typeface="Times New Roman" panose="02020603050405020304" pitchFamily="18" charset="0"/>
              </a:rPr>
              <a:t>tầng</a:t>
            </a:r>
            <a:r>
              <a:rPr lang="en-US" sz="2400" dirty="0">
                <a:solidFill>
                  <a:schemeClr val="bg1"/>
                </a:solidFill>
                <a:effectLst/>
                <a:latin typeface="+mj-lt"/>
                <a:ea typeface="Times New Roman" panose="02020603050405020304" pitchFamily="18" charset="0"/>
              </a:rPr>
              <a:t> ozone </a:t>
            </a:r>
            <a:r>
              <a:rPr lang="en-US" sz="2400" dirty="0" err="1">
                <a:solidFill>
                  <a:schemeClr val="bg1"/>
                </a:solidFill>
                <a:effectLst/>
                <a:latin typeface="+mj-lt"/>
                <a:ea typeface="Times New Roman" panose="02020603050405020304" pitchFamily="18" charset="0"/>
              </a:rPr>
              <a:t>là</a:t>
            </a:r>
            <a:r>
              <a:rPr lang="en-US" sz="2400" dirty="0">
                <a:solidFill>
                  <a:schemeClr val="bg1"/>
                </a:solidFill>
                <a:effectLst/>
                <a:latin typeface="+mj-lt"/>
                <a:ea typeface="Times New Roman" panose="02020603050405020304" pitchFamily="18" charset="0"/>
              </a:rPr>
              <a:t> </a:t>
            </a:r>
            <a:r>
              <a:rPr lang="en-US" sz="2400" dirty="0" err="1">
                <a:solidFill>
                  <a:schemeClr val="bg1"/>
                </a:solidFill>
                <a:effectLst/>
                <a:latin typeface="+mj-lt"/>
                <a:ea typeface="Times New Roman" panose="02020603050405020304" pitchFamily="18" charset="0"/>
              </a:rPr>
              <a:t>hiện</a:t>
            </a:r>
            <a:r>
              <a:rPr lang="en-US" sz="2400" dirty="0">
                <a:solidFill>
                  <a:schemeClr val="bg1"/>
                </a:solidFill>
                <a:effectLst/>
                <a:latin typeface="+mj-lt"/>
                <a:ea typeface="Times New Roman" panose="02020603050405020304" pitchFamily="18" charset="0"/>
              </a:rPr>
              <a:t> </a:t>
            </a:r>
            <a:r>
              <a:rPr lang="en-US" sz="2400" dirty="0" err="1">
                <a:solidFill>
                  <a:schemeClr val="bg1"/>
                </a:solidFill>
                <a:effectLst/>
                <a:latin typeface="+mj-lt"/>
                <a:ea typeface="Times New Roman" panose="02020603050405020304" pitchFamily="18" charset="0"/>
              </a:rPr>
              <a:t>tượng</a:t>
            </a:r>
            <a:r>
              <a:rPr lang="en-US" sz="2400" dirty="0">
                <a:solidFill>
                  <a:schemeClr val="bg1"/>
                </a:solidFill>
                <a:effectLst/>
                <a:latin typeface="+mj-lt"/>
                <a:ea typeface="Times New Roman" panose="02020603050405020304" pitchFamily="18" charset="0"/>
              </a:rPr>
              <a:t> </a:t>
            </a:r>
            <a:r>
              <a:rPr lang="en-US" sz="2400" dirty="0" err="1">
                <a:solidFill>
                  <a:schemeClr val="bg1"/>
                </a:solidFill>
                <a:effectLst/>
                <a:latin typeface="+mj-lt"/>
                <a:ea typeface="Times New Roman" panose="02020603050405020304" pitchFamily="18" charset="0"/>
              </a:rPr>
              <a:t>giảm</a:t>
            </a:r>
            <a:r>
              <a:rPr lang="en-US" sz="2400" dirty="0">
                <a:solidFill>
                  <a:schemeClr val="bg1"/>
                </a:solidFill>
                <a:effectLst/>
                <a:latin typeface="+mj-lt"/>
                <a:ea typeface="Times New Roman" panose="02020603050405020304" pitchFamily="18" charset="0"/>
              </a:rPr>
              <a:t> </a:t>
            </a:r>
            <a:r>
              <a:rPr lang="en-US" sz="2400" dirty="0" err="1">
                <a:solidFill>
                  <a:schemeClr val="bg1"/>
                </a:solidFill>
                <a:effectLst/>
                <a:latin typeface="+mj-lt"/>
                <a:ea typeface="Times New Roman" panose="02020603050405020304" pitchFamily="18" charset="0"/>
              </a:rPr>
              <a:t>lượng</a:t>
            </a:r>
            <a:r>
              <a:rPr lang="en-US" sz="2400" dirty="0">
                <a:solidFill>
                  <a:schemeClr val="bg1"/>
                </a:solidFill>
                <a:effectLst/>
                <a:latin typeface="+mj-lt"/>
                <a:ea typeface="Times New Roman" panose="02020603050405020304" pitchFamily="18" charset="0"/>
              </a:rPr>
              <a:t> ozone </a:t>
            </a:r>
            <a:r>
              <a:rPr lang="en-US" sz="2400" dirty="0" err="1">
                <a:solidFill>
                  <a:schemeClr val="bg1"/>
                </a:solidFill>
                <a:effectLst/>
                <a:latin typeface="+mj-lt"/>
                <a:ea typeface="Times New Roman" panose="02020603050405020304" pitchFamily="18" charset="0"/>
              </a:rPr>
              <a:t>trong</a:t>
            </a:r>
            <a:r>
              <a:rPr lang="en-US" sz="2400" dirty="0">
                <a:solidFill>
                  <a:schemeClr val="bg1"/>
                </a:solidFill>
                <a:effectLst/>
                <a:latin typeface="+mj-lt"/>
                <a:ea typeface="Times New Roman" panose="02020603050405020304" pitchFamily="18" charset="0"/>
              </a:rPr>
              <a:t> </a:t>
            </a:r>
            <a:r>
              <a:rPr lang="en-US" sz="2400" dirty="0" err="1">
                <a:solidFill>
                  <a:schemeClr val="bg1"/>
                </a:solidFill>
                <a:effectLst/>
                <a:latin typeface="+mj-lt"/>
                <a:ea typeface="Times New Roman" panose="02020603050405020304" pitchFamily="18" charset="0"/>
              </a:rPr>
              <a:t>tầng</a:t>
            </a:r>
            <a:r>
              <a:rPr lang="en-US" sz="2400" dirty="0">
                <a:solidFill>
                  <a:schemeClr val="bg1"/>
                </a:solidFill>
                <a:effectLst/>
                <a:latin typeface="+mj-lt"/>
                <a:ea typeface="Times New Roman" panose="02020603050405020304" pitchFamily="18" charset="0"/>
              </a:rPr>
              <a:t> </a:t>
            </a:r>
            <a:r>
              <a:rPr lang="en-US" sz="2400" dirty="0" err="1">
                <a:solidFill>
                  <a:schemeClr val="bg1"/>
                </a:solidFill>
                <a:effectLst/>
                <a:latin typeface="+mj-lt"/>
                <a:ea typeface="Times New Roman" panose="02020603050405020304" pitchFamily="18" charset="0"/>
              </a:rPr>
              <a:t>bình</a:t>
            </a:r>
            <a:r>
              <a:rPr lang="en-US" sz="2400" dirty="0">
                <a:solidFill>
                  <a:schemeClr val="bg1"/>
                </a:solidFill>
                <a:effectLst/>
                <a:latin typeface="+mj-lt"/>
                <a:ea typeface="Times New Roman" panose="02020603050405020304" pitchFamily="18" charset="0"/>
              </a:rPr>
              <a:t> </a:t>
            </a:r>
            <a:r>
              <a:rPr lang="en-US" sz="2400" dirty="0" err="1">
                <a:solidFill>
                  <a:schemeClr val="bg1"/>
                </a:solidFill>
                <a:effectLst/>
                <a:latin typeface="+mj-lt"/>
                <a:ea typeface="Times New Roman" panose="02020603050405020304" pitchFamily="18" charset="0"/>
              </a:rPr>
              <a:t>lưu</a:t>
            </a:r>
            <a:r>
              <a:rPr lang="en-US" sz="2400" dirty="0">
                <a:solidFill>
                  <a:schemeClr val="bg1"/>
                </a:solidFill>
                <a:effectLst/>
                <a:latin typeface="+mj-lt"/>
                <a:ea typeface="Times New Roman" panose="02020603050405020304" pitchFamily="18" charset="0"/>
              </a:rPr>
              <a:t>.</a:t>
            </a:r>
            <a:endParaRPr lang="vi-VN" sz="2400" dirty="0">
              <a:solidFill>
                <a:schemeClr val="bg1"/>
              </a:solidFill>
              <a:effectLst/>
              <a:latin typeface="+mj-lt"/>
              <a:ea typeface="Times New Roman" panose="02020603050405020304" pitchFamily="18" charset="0"/>
            </a:endParaRPr>
          </a:p>
        </p:txBody>
      </p:sp>
      <p:pic>
        <p:nvPicPr>
          <p:cNvPr id="7" name="Picture 6" descr="n106 zalo Ta Nham">
            <a:extLst>
              <a:ext uri="{FF2B5EF4-FFF2-40B4-BE49-F238E27FC236}">
                <a16:creationId xmlns:a16="http://schemas.microsoft.com/office/drawing/2014/main" id="{F224B2E0-D5A9-2DD2-4587-F7429C0651A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86964" y="2115477"/>
            <a:ext cx="4370070" cy="29165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4"/>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gradFill>
          <a:gsLst>
            <a:gs pos="0">
              <a:schemeClr val="accent3"/>
            </a:gs>
            <a:gs pos="100000">
              <a:schemeClr val="accent6"/>
            </a:gs>
          </a:gsLst>
          <a:lin ang="2700006" scaled="0"/>
        </a:gradFill>
        <a:effectLst/>
      </p:bgPr>
    </p:bg>
    <p:spTree>
      <p:nvGrpSpPr>
        <p:cNvPr id="1" name="Shape 170"/>
        <p:cNvGrpSpPr/>
        <p:nvPr/>
      </p:nvGrpSpPr>
      <p:grpSpPr>
        <a:xfrm>
          <a:off x="0" y="0"/>
          <a:ext cx="0" cy="0"/>
          <a:chOff x="0" y="0"/>
          <a:chExt cx="0" cy="0"/>
        </a:xfrm>
      </p:grpSpPr>
      <p:sp>
        <p:nvSpPr>
          <p:cNvPr id="8" name="Rectangle: Rounded Corners 7" descr="n106 zalo Ta Nham">
            <a:extLst>
              <a:ext uri="{FF2B5EF4-FFF2-40B4-BE49-F238E27FC236}">
                <a16:creationId xmlns:a16="http://schemas.microsoft.com/office/drawing/2014/main" id="{69FCC45C-0B72-653A-5A66-8A8EAF8EAFEF}"/>
              </a:ext>
            </a:extLst>
          </p:cNvPr>
          <p:cNvSpPr/>
          <p:nvPr/>
        </p:nvSpPr>
        <p:spPr>
          <a:xfrm>
            <a:off x="142407" y="1218718"/>
            <a:ext cx="2975548" cy="514831"/>
          </a:xfrm>
          <a:prstGeom prst="roundRect">
            <a:avLst/>
          </a:prstGeom>
          <a:solidFill>
            <a:srgbClr val="FFC000"/>
          </a:solidFill>
          <a:ln>
            <a:solidFill>
              <a:srgbClr val="2854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1" i="0" u="none" strike="noStrike" kern="0" cap="none" spc="0" normalizeH="0" baseline="0" noProof="0" dirty="0">
                <a:ln>
                  <a:noFill/>
                </a:ln>
                <a:solidFill>
                  <a:srgbClr val="FFFFFF"/>
                </a:solidFill>
                <a:effectLst/>
                <a:uLnTx/>
                <a:uFillTx/>
                <a:latin typeface="Arial" panose="020B0604020202020204" pitchFamily="34" charset="0"/>
                <a:ea typeface="+mn-ea"/>
                <a:cs typeface="+mn-cs"/>
                <a:sym typeface="Arial"/>
              </a:rPr>
              <a:t>Đối với con người</a:t>
            </a:r>
          </a:p>
        </p:txBody>
      </p:sp>
      <p:sp>
        <p:nvSpPr>
          <p:cNvPr id="11" name="TextBox 10" descr="n106 zalo Ta Nham">
            <a:extLst>
              <a:ext uri="{FF2B5EF4-FFF2-40B4-BE49-F238E27FC236}">
                <a16:creationId xmlns:a16="http://schemas.microsoft.com/office/drawing/2014/main" id="{C01B1456-2C07-BB99-4661-F0E45895C097}"/>
              </a:ext>
            </a:extLst>
          </p:cNvPr>
          <p:cNvSpPr txBox="1"/>
          <p:nvPr/>
        </p:nvSpPr>
        <p:spPr>
          <a:xfrm>
            <a:off x="2884176" y="1985044"/>
            <a:ext cx="6127764" cy="304698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Tầng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ozon</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giảm</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sẽ</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đồng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nghĩa</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với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việc</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các</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tia</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cực</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tím</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độc</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hại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từ</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ánh</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nắng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mặt</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trời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sẽ</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chiếu</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trực</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tiếp</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xuống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Trái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Đất</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Khi con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người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tiếp</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xúc</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nhiều</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với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các</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tia</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này</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sẽ</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làm</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phá</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vỡ</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hệ</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miễn</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dịch</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từ</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đó</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gây</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ra</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những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loại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bệnh</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nguy</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hiểm</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như</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ung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thư</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hình</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thành</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các</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khối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u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ác</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tính</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cháy</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nắng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lão</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hóa</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nhanh</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a:t>
            </a:r>
            <a:endParaRPr kumimoji="0" lang="vi-VN" sz="2400" b="0" i="0" u="none" strike="noStrike" kern="0" cap="none" spc="0" normalizeH="0" baseline="0" noProof="0" dirty="0">
              <a:ln>
                <a:noFill/>
              </a:ln>
              <a:solidFill>
                <a:srgbClr val="FFFFFF"/>
              </a:solidFill>
              <a:effectLst/>
              <a:uLnTx/>
              <a:uFillTx/>
              <a:latin typeface="Times New Roman" panose="02020603050405020304" pitchFamily="18" charset="0"/>
              <a:cs typeface="Arial"/>
              <a:sym typeface="Arial"/>
            </a:endParaRPr>
          </a:p>
        </p:txBody>
      </p:sp>
      <p:pic>
        <p:nvPicPr>
          <p:cNvPr id="13" name="Picture 12" descr="n106 zalo Ta Nham">
            <a:extLst>
              <a:ext uri="{FF2B5EF4-FFF2-40B4-BE49-F238E27FC236}">
                <a16:creationId xmlns:a16="http://schemas.microsoft.com/office/drawing/2014/main" id="{43592A03-3885-DDB9-A55D-CA7E31C2908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34512" y1="10050" x2="38260" y2="10050"/>
                      </a14:backgroundRemoval>
                    </a14:imgEffect>
                    <a14:imgEffect>
                      <a14:artisticPencilSketch/>
                    </a14:imgEffect>
                  </a14:imgLayer>
                </a14:imgProps>
              </a:ext>
            </a:extLst>
          </a:blip>
          <a:stretch>
            <a:fillRect/>
          </a:stretch>
        </p:blipFill>
        <p:spPr>
          <a:xfrm>
            <a:off x="0" y="1690593"/>
            <a:ext cx="2703826" cy="3824366"/>
          </a:xfrm>
          <a:prstGeom prst="rect">
            <a:avLst/>
          </a:prstGeom>
        </p:spPr>
      </p:pic>
      <p:sp>
        <p:nvSpPr>
          <p:cNvPr id="2" name="Google Shape;117;p21" descr="n106 zalo Ta Nham">
            <a:extLst>
              <a:ext uri="{FF2B5EF4-FFF2-40B4-BE49-F238E27FC236}">
                <a16:creationId xmlns:a16="http://schemas.microsoft.com/office/drawing/2014/main" id="{B4797C69-7638-2F4A-F119-2F50A167F1E8}"/>
              </a:ext>
            </a:extLst>
          </p:cNvPr>
          <p:cNvSpPr txBox="1">
            <a:spLocks/>
          </p:cNvSpPr>
          <p:nvPr/>
        </p:nvSpPr>
        <p:spPr>
          <a:xfrm>
            <a:off x="142406" y="111468"/>
            <a:ext cx="8859187" cy="1015663"/>
          </a:xfrm>
          <a:prstGeom prst="rect">
            <a:avLst/>
          </a:prstGeom>
          <a:solidFill>
            <a:schemeClr val="accent5">
              <a:lumMod val="50000"/>
            </a:schemeClr>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vi-VN" sz="2200" b="1" dirty="0">
                <a:solidFill>
                  <a:schemeClr val="lt1"/>
                </a:solidFill>
                <a:latin typeface="UVN Chim Bien Nang" panose="0209080305050A020404" pitchFamily="18" charset="0"/>
                <a:ea typeface="Kozuka Gothic Pr6N H" panose="020B0800000000000000" pitchFamily="34" charset="-128"/>
              </a:rPr>
              <a:t>Câu hỏi 11: Như thế nào gọi là suy giảm tầng ozone ? Suy giảm tầng ozone gây ra những tác động tiêu cực như thế nào đến môi trường ?</a:t>
            </a:r>
            <a:endParaRPr lang="en-US" sz="2200" b="1" dirty="0">
              <a:solidFill>
                <a:schemeClr val="lt1"/>
              </a:solidFill>
              <a:latin typeface="UVN Chim Bien Nang" panose="0209080305050A020404" pitchFamily="18" charset="0"/>
              <a:ea typeface="Kozuka Gothic Pr6N H" panose="020B0800000000000000" pitchFamily="34" charset="-128"/>
            </a:endParaRPr>
          </a:p>
        </p:txBody>
      </p:sp>
    </p:spTree>
    <p:extLst>
      <p:ext uri="{BB962C8B-B14F-4D97-AF65-F5344CB8AC3E}">
        <p14:creationId xmlns:p14="http://schemas.microsoft.com/office/powerpoint/2010/main" val="17069627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8"/>
                                        </p:tgtEl>
                                        <p:attrNameLst>
                                          <p:attrName>style.visibility</p:attrName>
                                        </p:attrNameLst>
                                      </p:cBhvr>
                                      <p:to>
                                        <p:strVal val="hidden"/>
                                      </p:to>
                                    </p:set>
                                  </p:childTnLst>
                                </p:cTn>
                              </p:par>
                              <p:par>
                                <p:cTn id="22" presetID="1" presetClass="exit" presetSubtype="0" fill="hold" nodeType="withEffect">
                                  <p:stCondLst>
                                    <p:cond delay="0"/>
                                  </p:stCondLst>
                                  <p:childTnLst>
                                    <p:set>
                                      <p:cBhvr>
                                        <p:cTn id="23" dur="1" fill="hold">
                                          <p:stCondLst>
                                            <p:cond delay="0"/>
                                          </p:stCondLst>
                                        </p:cTn>
                                        <p:tgtEl>
                                          <p:spTgt spid="13"/>
                                        </p:tgtEl>
                                        <p:attrNameLst>
                                          <p:attrName>style.visibility</p:attrName>
                                        </p:attrNameLst>
                                      </p:cBhvr>
                                      <p:to>
                                        <p:strVal val="hidden"/>
                                      </p:to>
                                    </p:set>
                                  </p:childTnLst>
                                </p:cTn>
                              </p:par>
                              <p:par>
                                <p:cTn id="24" presetID="1" presetClass="exit" presetSubtype="0" fill="hold" grpId="1" nodeType="withEffect">
                                  <p:stCondLst>
                                    <p:cond delay="0"/>
                                  </p:stCondLst>
                                  <p:childTnLst>
                                    <p:set>
                                      <p:cBhvr>
                                        <p:cTn id="25"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1" grpId="0"/>
      <p:bldP spid="11" grpId="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4"/>
        <p:cNvGrpSpPr/>
        <p:nvPr/>
      </p:nvGrpSpPr>
      <p:grpSpPr>
        <a:xfrm>
          <a:off x="0" y="0"/>
          <a:ext cx="0" cy="0"/>
          <a:chOff x="0" y="0"/>
          <a:chExt cx="0" cy="0"/>
        </a:xfrm>
      </p:grpSpPr>
      <p:sp>
        <p:nvSpPr>
          <p:cNvPr id="126" name="Google Shape;126;p22"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solidFill>
                  <a:schemeClr val="lt1"/>
                </a:solidFill>
              </a:rPr>
              <a:t>5</a:t>
            </a:fld>
            <a:endParaRPr>
              <a:solidFill>
                <a:schemeClr val="lt1"/>
              </a:solidFill>
            </a:endParaRPr>
          </a:p>
        </p:txBody>
      </p:sp>
      <p:grpSp>
        <p:nvGrpSpPr>
          <p:cNvPr id="4" name="Group 3" descr="n106 zalo Ta Nham">
            <a:extLst>
              <a:ext uri="{FF2B5EF4-FFF2-40B4-BE49-F238E27FC236}">
                <a16:creationId xmlns:a16="http://schemas.microsoft.com/office/drawing/2014/main" id="{C178B757-68BB-4ADF-AF7F-8623BA6F4040}"/>
              </a:ext>
            </a:extLst>
          </p:cNvPr>
          <p:cNvGrpSpPr/>
          <p:nvPr/>
        </p:nvGrpSpPr>
        <p:grpSpPr>
          <a:xfrm>
            <a:off x="473966" y="63063"/>
            <a:ext cx="8196070" cy="2309648"/>
            <a:chOff x="923904" y="-191968"/>
            <a:chExt cx="2535870" cy="4357577"/>
          </a:xfrm>
          <a:solidFill>
            <a:srgbClr val="00B050">
              <a:alpha val="89000"/>
            </a:srgbClr>
          </a:solidFill>
        </p:grpSpPr>
        <p:sp>
          <p:nvSpPr>
            <p:cNvPr id="5" name="Rectangle: Rounded Corners 4">
              <a:extLst>
                <a:ext uri="{FF2B5EF4-FFF2-40B4-BE49-F238E27FC236}">
                  <a16:creationId xmlns:a16="http://schemas.microsoft.com/office/drawing/2014/main" id="{3AE1F611-41C5-492D-B6D7-BB29979EA570}"/>
                </a:ext>
              </a:extLst>
            </p:cNvPr>
            <p:cNvSpPr/>
            <p:nvPr/>
          </p:nvSpPr>
          <p:spPr>
            <a:xfrm>
              <a:off x="923904" y="-191968"/>
              <a:ext cx="2535870" cy="4357577"/>
            </a:xfrm>
            <a:prstGeom prst="roundRect">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dirty="0"/>
            </a:p>
          </p:txBody>
        </p:sp>
        <p:sp>
          <p:nvSpPr>
            <p:cNvPr id="6" name="TextBox 5">
              <a:extLst>
                <a:ext uri="{FF2B5EF4-FFF2-40B4-BE49-F238E27FC236}">
                  <a16:creationId xmlns:a16="http://schemas.microsoft.com/office/drawing/2014/main" id="{545F1FDF-111F-497B-B228-7D7AA78AE9E5}"/>
                </a:ext>
              </a:extLst>
            </p:cNvPr>
            <p:cNvSpPr txBox="1"/>
            <p:nvPr/>
          </p:nvSpPr>
          <p:spPr>
            <a:xfrm>
              <a:off x="994182" y="-79706"/>
              <a:ext cx="2462504" cy="4006673"/>
            </a:xfrm>
            <a:prstGeom prst="rect">
              <a:avLst/>
            </a:prstGeom>
            <a:noFill/>
          </p:spPr>
          <p:txBody>
            <a:bodyPr wrap="square" rtlCol="0">
              <a:spAutoFit/>
            </a:bodyPr>
            <a:lstStyle/>
            <a:p>
              <a:pPr algn="ctr"/>
              <a:r>
                <a:rPr lang="vi-VN" sz="4400" b="1" dirty="0">
                  <a:solidFill>
                    <a:schemeClr val="bg1"/>
                  </a:solidFill>
                  <a:latin typeface="Tw Cen MT" panose="020B0602020104020603" pitchFamily="34" charset="0"/>
                </a:rPr>
                <a:t>CHUYÊN ĐỀ 3: </a:t>
              </a:r>
              <a:endParaRPr lang="en-US" sz="4400" b="1" dirty="0">
                <a:solidFill>
                  <a:schemeClr val="bg1"/>
                </a:solidFill>
                <a:latin typeface="Tw Cen MT" panose="020B0602020104020603" pitchFamily="34" charset="0"/>
              </a:endParaRPr>
            </a:p>
            <a:p>
              <a:pPr algn="ctr"/>
              <a:r>
                <a:rPr lang="vi-VN" sz="4400" b="1" dirty="0">
                  <a:solidFill>
                    <a:schemeClr val="bg1"/>
                  </a:solidFill>
                  <a:latin typeface="Tw Cen MT" panose="020B0602020104020603" pitchFamily="34" charset="0"/>
                </a:rPr>
                <a:t>VẬT LÝ VỚI GIÁO DỤC </a:t>
              </a:r>
            </a:p>
            <a:p>
              <a:pPr algn="ctr"/>
              <a:r>
                <a:rPr lang="vi-VN" sz="4400" b="1">
                  <a:solidFill>
                    <a:schemeClr val="bg1"/>
                  </a:solidFill>
                  <a:latin typeface="Tw Cen MT" panose="020B0602020104020603" pitchFamily="34" charset="0"/>
                </a:rPr>
                <a:t>BẢO </a:t>
              </a:r>
              <a:r>
                <a:rPr lang="vi-VN" sz="4400" b="1" dirty="0">
                  <a:solidFill>
                    <a:schemeClr val="bg1"/>
                  </a:solidFill>
                  <a:latin typeface="Tw Cen MT" panose="020B0602020104020603" pitchFamily="34" charset="0"/>
                </a:rPr>
                <a:t>VỆ MÔI TRƯỜNG</a:t>
              </a:r>
            </a:p>
          </p:txBody>
        </p:sp>
      </p:grpSp>
    </p:spTree>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71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71000">
                                          <p:cBhvr additive="base">
                                            <p:cTn id="7" dur="2000" fill="hold"/>
                                            <p:tgtEl>
                                              <p:spTgt spid="4"/>
                                            </p:tgtEl>
                                            <p:attrNameLst>
                                              <p:attrName>ppt_x</p:attrName>
                                            </p:attrNameLst>
                                          </p:cBhvr>
                                          <p:tavLst>
                                            <p:tav tm="0">
                                              <p:val>
                                                <p:strVal val="#ppt_x"/>
                                              </p:val>
                                            </p:tav>
                                            <p:tav tm="100000">
                                              <p:val>
                                                <p:strVal val="#ppt_x"/>
                                              </p:val>
                                            </p:tav>
                                          </p:tavLst>
                                        </p:anim>
                                        <p:anim calcmode="lin" valueType="num" p14:bounceEnd="71000">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gradFill>
          <a:gsLst>
            <a:gs pos="0">
              <a:schemeClr val="accent3"/>
            </a:gs>
            <a:gs pos="100000">
              <a:schemeClr val="accent6"/>
            </a:gs>
          </a:gsLst>
          <a:lin ang="2700006" scaled="0"/>
        </a:gradFill>
        <a:effectLst/>
      </p:bgPr>
    </p:bg>
    <p:spTree>
      <p:nvGrpSpPr>
        <p:cNvPr id="1" name="Shape 170"/>
        <p:cNvGrpSpPr/>
        <p:nvPr/>
      </p:nvGrpSpPr>
      <p:grpSpPr>
        <a:xfrm>
          <a:off x="0" y="0"/>
          <a:ext cx="0" cy="0"/>
          <a:chOff x="0" y="0"/>
          <a:chExt cx="0" cy="0"/>
        </a:xfrm>
      </p:grpSpPr>
      <p:pic>
        <p:nvPicPr>
          <p:cNvPr id="18" name="Picture 17" descr="n106 zalo Ta Nham">
            <a:extLst>
              <a:ext uri="{FF2B5EF4-FFF2-40B4-BE49-F238E27FC236}">
                <a16:creationId xmlns:a16="http://schemas.microsoft.com/office/drawing/2014/main" id="{1C6EE219-0A9F-7CFB-917D-A59BA7BC56F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142405" y="1506407"/>
            <a:ext cx="2703827" cy="3824366"/>
          </a:xfrm>
          <a:prstGeom prst="rect">
            <a:avLst/>
          </a:prstGeom>
        </p:spPr>
      </p:pic>
      <p:sp>
        <p:nvSpPr>
          <p:cNvPr id="14" name="Rectangle: Rounded Corners 13" descr="n106 zalo Ta Nham">
            <a:extLst>
              <a:ext uri="{FF2B5EF4-FFF2-40B4-BE49-F238E27FC236}">
                <a16:creationId xmlns:a16="http://schemas.microsoft.com/office/drawing/2014/main" id="{85D37934-0E7A-25AE-D866-E21A4CB756A6}"/>
              </a:ext>
            </a:extLst>
          </p:cNvPr>
          <p:cNvSpPr/>
          <p:nvPr/>
        </p:nvSpPr>
        <p:spPr>
          <a:xfrm>
            <a:off x="142405" y="1226989"/>
            <a:ext cx="3730052" cy="514831"/>
          </a:xfrm>
          <a:prstGeom prst="roundRect">
            <a:avLst/>
          </a:prstGeom>
          <a:solidFill>
            <a:srgbClr val="FFC000"/>
          </a:solidFill>
          <a:ln>
            <a:solidFill>
              <a:srgbClr val="2854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1" i="0" u="none" strike="noStrike" kern="0" cap="none" spc="0" normalizeH="0" baseline="0" noProof="0" dirty="0">
                <a:ln>
                  <a:noFill/>
                </a:ln>
                <a:solidFill>
                  <a:srgbClr val="FFFFFF"/>
                </a:solidFill>
                <a:effectLst/>
                <a:uLnTx/>
                <a:uFillTx/>
                <a:latin typeface="Arial" panose="020B0604020202020204" pitchFamily="34" charset="0"/>
                <a:ea typeface="+mn-ea"/>
                <a:cs typeface="+mn-cs"/>
                <a:sym typeface="Arial"/>
              </a:rPr>
              <a:t>Đối với động – thực vật</a:t>
            </a:r>
          </a:p>
        </p:txBody>
      </p:sp>
      <p:sp>
        <p:nvSpPr>
          <p:cNvPr id="16" name="TextBox 15" descr="n106 zalo Ta Nham">
            <a:extLst>
              <a:ext uri="{FF2B5EF4-FFF2-40B4-BE49-F238E27FC236}">
                <a16:creationId xmlns:a16="http://schemas.microsoft.com/office/drawing/2014/main" id="{A8ED887D-02F6-1C25-AFC8-AC73A73B83F4}"/>
              </a:ext>
            </a:extLst>
          </p:cNvPr>
          <p:cNvSpPr txBox="1"/>
          <p:nvPr/>
        </p:nvSpPr>
        <p:spPr>
          <a:xfrm>
            <a:off x="2917371" y="2264262"/>
            <a:ext cx="5733143" cy="230832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Khi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hệ</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thực</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vật</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bị</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ảnh</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hưởng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bởi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các</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tia</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cực</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tím</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các</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lá</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cây</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sẽ</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nhanh</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chóng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bị</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hư</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hại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và</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cản</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trở</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quá</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trình</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quang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hợp</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của</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cây</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cối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Đồng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thời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làm</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giảm</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năng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suất</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trồng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trọt</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hiện</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tượng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mất</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mùa</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diễn</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ra</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nhiều</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hơn</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cây</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cối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chết</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hàng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loạt</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a:t>
            </a:r>
            <a:endParaRPr kumimoji="0" lang="vi-VN" sz="2400" b="0" i="0" u="none" strike="noStrike" kern="0" cap="none" spc="0" normalizeH="0" baseline="0" noProof="0" dirty="0">
              <a:ln>
                <a:noFill/>
              </a:ln>
              <a:solidFill>
                <a:srgbClr val="FFFFFF"/>
              </a:solidFill>
              <a:effectLst/>
              <a:uLnTx/>
              <a:uFillTx/>
              <a:latin typeface="Times New Roman" panose="02020603050405020304" pitchFamily="18" charset="0"/>
              <a:cs typeface="Arial"/>
              <a:sym typeface="Arial"/>
            </a:endParaRPr>
          </a:p>
        </p:txBody>
      </p:sp>
      <p:sp>
        <p:nvSpPr>
          <p:cNvPr id="2" name="Google Shape;117;p21" descr="n106 zalo Ta Nham">
            <a:extLst>
              <a:ext uri="{FF2B5EF4-FFF2-40B4-BE49-F238E27FC236}">
                <a16:creationId xmlns:a16="http://schemas.microsoft.com/office/drawing/2014/main" id="{B4797C69-7638-2F4A-F119-2F50A167F1E8}"/>
              </a:ext>
            </a:extLst>
          </p:cNvPr>
          <p:cNvSpPr txBox="1">
            <a:spLocks/>
          </p:cNvSpPr>
          <p:nvPr/>
        </p:nvSpPr>
        <p:spPr>
          <a:xfrm>
            <a:off x="142406" y="111468"/>
            <a:ext cx="8859187" cy="1015663"/>
          </a:xfrm>
          <a:prstGeom prst="rect">
            <a:avLst/>
          </a:prstGeom>
          <a:solidFill>
            <a:schemeClr val="accent5">
              <a:lumMod val="50000"/>
            </a:schemeClr>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vi-VN" sz="22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 hỏi 11: Như thế nào gọi là suy giảm tầng ozone ? Suy giảm tầng ozone gây ra những tác động tiêu cực như thế nào đến môi trường ?</a:t>
            </a:r>
            <a:endParaRPr kumimoji="0" lang="en-US" sz="22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endParaRPr>
          </a:p>
        </p:txBody>
      </p:sp>
    </p:spTree>
    <p:extLst>
      <p:ext uri="{BB962C8B-B14F-4D97-AF65-F5344CB8AC3E}">
        <p14:creationId xmlns:p14="http://schemas.microsoft.com/office/powerpoint/2010/main" val="42154103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16"/>
                                        </p:tgtEl>
                                        <p:attrNameLst>
                                          <p:attrName>style.visibility</p:attrName>
                                        </p:attrNameLst>
                                      </p:cBhvr>
                                      <p:to>
                                        <p:strVal val="hidden"/>
                                      </p:to>
                                    </p:set>
                                  </p:childTnLst>
                                </p:cTn>
                              </p:par>
                              <p:par>
                                <p:cTn id="22" presetID="1" presetClass="exit" presetSubtype="0" fill="hold" nodeType="withEffect">
                                  <p:stCondLst>
                                    <p:cond delay="0"/>
                                  </p:stCondLst>
                                  <p:childTnLst>
                                    <p:set>
                                      <p:cBhvr>
                                        <p:cTn id="23" dur="1" fill="hold">
                                          <p:stCondLst>
                                            <p:cond delay="0"/>
                                          </p:stCondLst>
                                        </p:cTn>
                                        <p:tgtEl>
                                          <p:spTgt spid="18"/>
                                        </p:tgtEl>
                                        <p:attrNameLst>
                                          <p:attrName>style.visibility</p:attrName>
                                        </p:attrNameLst>
                                      </p:cBhvr>
                                      <p:to>
                                        <p:strVal val="hidden"/>
                                      </p:to>
                                    </p:set>
                                  </p:childTnLst>
                                </p:cTn>
                              </p:par>
                              <p:par>
                                <p:cTn id="24" presetID="1" presetClass="exit" presetSubtype="0" fill="hold" grpId="1" nodeType="withEffect">
                                  <p:stCondLst>
                                    <p:cond delay="0"/>
                                  </p:stCondLst>
                                  <p:childTnLst>
                                    <p:set>
                                      <p:cBhvr>
                                        <p:cTn id="25"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6" grpId="0"/>
      <p:bldP spid="16" grpId="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gradFill>
          <a:gsLst>
            <a:gs pos="0">
              <a:schemeClr val="accent3"/>
            </a:gs>
            <a:gs pos="100000">
              <a:schemeClr val="accent6"/>
            </a:gs>
          </a:gsLst>
          <a:lin ang="2700006" scaled="0"/>
        </a:gradFill>
        <a:effectLst/>
      </p:bgPr>
    </p:bg>
    <p:spTree>
      <p:nvGrpSpPr>
        <p:cNvPr id="1" name="Shape 170"/>
        <p:cNvGrpSpPr/>
        <p:nvPr/>
      </p:nvGrpSpPr>
      <p:grpSpPr>
        <a:xfrm>
          <a:off x="0" y="0"/>
          <a:ext cx="0" cy="0"/>
          <a:chOff x="0" y="0"/>
          <a:chExt cx="0" cy="0"/>
        </a:xfrm>
      </p:grpSpPr>
      <p:pic>
        <p:nvPicPr>
          <p:cNvPr id="22" name="Picture 21" descr="n106 zalo Ta Nham">
            <a:extLst>
              <a:ext uri="{FF2B5EF4-FFF2-40B4-BE49-F238E27FC236}">
                <a16:creationId xmlns:a16="http://schemas.microsoft.com/office/drawing/2014/main" id="{E3F50B4F-9E82-7867-8D0B-D273B1F0C903}"/>
              </a:ext>
            </a:extLst>
          </p:cNvPr>
          <p:cNvPicPr>
            <a:picLocks noChangeAspect="1"/>
          </p:cNvPicPr>
          <p:nvPr/>
        </p:nvPicPr>
        <p:blipFill>
          <a:blip r:embed="rId3"/>
          <a:stretch>
            <a:fillRect/>
          </a:stretch>
        </p:blipFill>
        <p:spPr>
          <a:xfrm>
            <a:off x="204466" y="1819730"/>
            <a:ext cx="2182498" cy="3087974"/>
          </a:xfrm>
          <a:prstGeom prst="rect">
            <a:avLst/>
          </a:prstGeom>
          <a:ln>
            <a:noFill/>
          </a:ln>
          <a:effectLst>
            <a:softEdge rad="112500"/>
          </a:effectLst>
        </p:spPr>
      </p:pic>
      <p:sp>
        <p:nvSpPr>
          <p:cNvPr id="14" name="Rectangle: Rounded Corners 13" descr="n106 zalo Ta Nham">
            <a:extLst>
              <a:ext uri="{FF2B5EF4-FFF2-40B4-BE49-F238E27FC236}">
                <a16:creationId xmlns:a16="http://schemas.microsoft.com/office/drawing/2014/main" id="{85D37934-0E7A-25AE-D866-E21A4CB756A6}"/>
              </a:ext>
            </a:extLst>
          </p:cNvPr>
          <p:cNvSpPr/>
          <p:nvPr/>
        </p:nvSpPr>
        <p:spPr>
          <a:xfrm>
            <a:off x="142405" y="1226989"/>
            <a:ext cx="3730052" cy="514831"/>
          </a:xfrm>
          <a:prstGeom prst="roundRect">
            <a:avLst/>
          </a:prstGeom>
          <a:solidFill>
            <a:srgbClr val="FFC000"/>
          </a:solidFill>
          <a:ln>
            <a:solidFill>
              <a:srgbClr val="2854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1" i="0" u="none" strike="noStrike" kern="0" cap="none" spc="0" normalizeH="0" baseline="0" noProof="0" dirty="0">
                <a:ln>
                  <a:noFill/>
                </a:ln>
                <a:solidFill>
                  <a:srgbClr val="FFFFFF"/>
                </a:solidFill>
                <a:effectLst/>
                <a:uLnTx/>
                <a:uFillTx/>
                <a:latin typeface="Arial" panose="020B0604020202020204" pitchFamily="34" charset="0"/>
                <a:ea typeface="+mn-ea"/>
                <a:cs typeface="+mn-cs"/>
                <a:sym typeface="Arial"/>
              </a:rPr>
              <a:t>Đối với động – thực vật</a:t>
            </a:r>
          </a:p>
        </p:txBody>
      </p:sp>
      <p:sp>
        <p:nvSpPr>
          <p:cNvPr id="20" name="TextBox 19" descr="n106 zalo Ta Nham">
            <a:extLst>
              <a:ext uri="{FF2B5EF4-FFF2-40B4-BE49-F238E27FC236}">
                <a16:creationId xmlns:a16="http://schemas.microsoft.com/office/drawing/2014/main" id="{E216B2B0-984C-1F42-B289-24261226868E}"/>
              </a:ext>
            </a:extLst>
          </p:cNvPr>
          <p:cNvSpPr txBox="1"/>
          <p:nvPr/>
        </p:nvSpPr>
        <p:spPr>
          <a:xfrm>
            <a:off x="3062513" y="2485303"/>
            <a:ext cx="5660573" cy="1756828"/>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Ngoài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ra</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các</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loài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động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vật</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trong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tự</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nhiên</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cũng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khó</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có</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thể</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mà</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sinh</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sản</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và</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phát</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triển</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nhất</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là</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đối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với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những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loài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động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vật</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quý</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hiếm</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a:t>
            </a:r>
            <a:endParaRPr kumimoji="0" lang="vi-VN" sz="2400" b="0" i="0" u="none" strike="noStrike" kern="0" cap="none" spc="0" normalizeH="0" baseline="0" noProof="0" dirty="0">
              <a:ln>
                <a:noFill/>
              </a:ln>
              <a:solidFill>
                <a:srgbClr val="FFFFFF"/>
              </a:solidFill>
              <a:effectLst/>
              <a:uLnTx/>
              <a:uFillTx/>
              <a:latin typeface="Times New Roman" panose="02020603050405020304" pitchFamily="18" charset="0"/>
              <a:ea typeface="Times New Roman" panose="02020603050405020304" pitchFamily="18" charset="0"/>
              <a:cs typeface="Arial"/>
              <a:sym typeface="Arial"/>
            </a:endParaRPr>
          </a:p>
        </p:txBody>
      </p:sp>
      <p:sp>
        <p:nvSpPr>
          <p:cNvPr id="2" name="Google Shape;117;p21" descr="n106 zalo Ta Nham">
            <a:extLst>
              <a:ext uri="{FF2B5EF4-FFF2-40B4-BE49-F238E27FC236}">
                <a16:creationId xmlns:a16="http://schemas.microsoft.com/office/drawing/2014/main" id="{B4797C69-7638-2F4A-F119-2F50A167F1E8}"/>
              </a:ext>
            </a:extLst>
          </p:cNvPr>
          <p:cNvSpPr txBox="1">
            <a:spLocks/>
          </p:cNvSpPr>
          <p:nvPr/>
        </p:nvSpPr>
        <p:spPr>
          <a:xfrm>
            <a:off x="142406" y="111468"/>
            <a:ext cx="8859187" cy="1015663"/>
          </a:xfrm>
          <a:prstGeom prst="rect">
            <a:avLst/>
          </a:prstGeom>
          <a:solidFill>
            <a:schemeClr val="accent5">
              <a:lumMod val="50000"/>
            </a:schemeClr>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vi-VN" sz="22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 hỏi 11: Như thế nào gọi là suy giảm tầng ozone ? Suy giảm tầng ozone gây ra những tác động tiêu cực như thế nào đến môi trường ?</a:t>
            </a:r>
            <a:endParaRPr kumimoji="0" lang="en-US" sz="22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endParaRPr>
          </a:p>
        </p:txBody>
      </p:sp>
    </p:spTree>
    <p:extLst>
      <p:ext uri="{BB962C8B-B14F-4D97-AF65-F5344CB8AC3E}">
        <p14:creationId xmlns:p14="http://schemas.microsoft.com/office/powerpoint/2010/main" val="38676082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22"/>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20"/>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20" grpId="0"/>
      <p:bldP spid="20" grpId="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gradFill>
          <a:gsLst>
            <a:gs pos="0">
              <a:schemeClr val="accent3"/>
            </a:gs>
            <a:gs pos="100000">
              <a:schemeClr val="accent6"/>
            </a:gs>
          </a:gsLst>
          <a:lin ang="2700006" scaled="0"/>
        </a:gradFill>
        <a:effectLst/>
      </p:bgPr>
    </p:bg>
    <p:spTree>
      <p:nvGrpSpPr>
        <p:cNvPr id="1" name="Shape 170"/>
        <p:cNvGrpSpPr/>
        <p:nvPr/>
      </p:nvGrpSpPr>
      <p:grpSpPr>
        <a:xfrm>
          <a:off x="0" y="0"/>
          <a:ext cx="0" cy="0"/>
          <a:chOff x="0" y="0"/>
          <a:chExt cx="0" cy="0"/>
        </a:xfrm>
      </p:grpSpPr>
      <p:sp>
        <p:nvSpPr>
          <p:cNvPr id="14" name="Rectangle: Rounded Corners 13" descr="n106 zalo Ta Nham">
            <a:extLst>
              <a:ext uri="{FF2B5EF4-FFF2-40B4-BE49-F238E27FC236}">
                <a16:creationId xmlns:a16="http://schemas.microsoft.com/office/drawing/2014/main" id="{85D37934-0E7A-25AE-D866-E21A4CB756A6}"/>
              </a:ext>
            </a:extLst>
          </p:cNvPr>
          <p:cNvSpPr/>
          <p:nvPr/>
        </p:nvSpPr>
        <p:spPr>
          <a:xfrm>
            <a:off x="142405" y="1226989"/>
            <a:ext cx="3730052" cy="514831"/>
          </a:xfrm>
          <a:prstGeom prst="roundRect">
            <a:avLst/>
          </a:prstGeom>
          <a:solidFill>
            <a:srgbClr val="FFC000"/>
          </a:solidFill>
          <a:ln>
            <a:solidFill>
              <a:srgbClr val="2854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1" i="0" u="none" strike="noStrike" kern="0" cap="none" spc="0" normalizeH="0" baseline="0" noProof="0" dirty="0">
                <a:ln>
                  <a:noFill/>
                </a:ln>
                <a:solidFill>
                  <a:srgbClr val="FFFFFF"/>
                </a:solidFill>
                <a:effectLst/>
                <a:uLnTx/>
                <a:uFillTx/>
                <a:latin typeface="Arial" panose="020B0604020202020204" pitchFamily="34" charset="0"/>
                <a:ea typeface="+mn-ea"/>
                <a:cs typeface="+mn-cs"/>
                <a:sym typeface="Arial"/>
              </a:rPr>
              <a:t>Đối với động – thực vật</a:t>
            </a:r>
          </a:p>
        </p:txBody>
      </p:sp>
      <p:sp>
        <p:nvSpPr>
          <p:cNvPr id="23" name="Rectangle: Rounded Corners 22" descr="n106 zalo Ta Nham">
            <a:extLst>
              <a:ext uri="{FF2B5EF4-FFF2-40B4-BE49-F238E27FC236}">
                <a16:creationId xmlns:a16="http://schemas.microsoft.com/office/drawing/2014/main" id="{393A3731-53C8-FD7A-8384-0C63711E39F1}"/>
              </a:ext>
            </a:extLst>
          </p:cNvPr>
          <p:cNvSpPr/>
          <p:nvPr/>
        </p:nvSpPr>
        <p:spPr>
          <a:xfrm>
            <a:off x="142404" y="1220193"/>
            <a:ext cx="3904939" cy="514831"/>
          </a:xfrm>
          <a:prstGeom prst="roundRect">
            <a:avLst/>
          </a:prstGeom>
          <a:solidFill>
            <a:srgbClr val="FFC000"/>
          </a:solidFill>
          <a:ln>
            <a:solidFill>
              <a:srgbClr val="2854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1" i="0" u="none" strike="noStrike" kern="0" cap="none" spc="0" normalizeH="0" baseline="0" noProof="0" dirty="0">
                <a:ln>
                  <a:noFill/>
                </a:ln>
                <a:solidFill>
                  <a:srgbClr val="FFFFFF"/>
                </a:solidFill>
                <a:effectLst/>
                <a:uLnTx/>
                <a:uFillTx/>
                <a:latin typeface="Arial" panose="020B0604020202020204" pitchFamily="34" charset="0"/>
                <a:ea typeface="+mn-ea"/>
                <a:cs typeface="+mn-cs"/>
                <a:sym typeface="Arial"/>
              </a:rPr>
              <a:t>Đối với hệ sinh thái biển</a:t>
            </a:r>
          </a:p>
        </p:txBody>
      </p:sp>
      <p:sp>
        <p:nvSpPr>
          <p:cNvPr id="25" name="TextBox 24" descr="n106 zalo Ta Nham">
            <a:extLst>
              <a:ext uri="{FF2B5EF4-FFF2-40B4-BE49-F238E27FC236}">
                <a16:creationId xmlns:a16="http://schemas.microsoft.com/office/drawing/2014/main" id="{1403C354-B1AA-CA8E-049E-055ED7D42B22}"/>
              </a:ext>
            </a:extLst>
          </p:cNvPr>
          <p:cNvSpPr txBox="1"/>
          <p:nvPr/>
        </p:nvSpPr>
        <p:spPr>
          <a:xfrm>
            <a:off x="4571999" y="2453539"/>
            <a:ext cx="4429591" cy="1756828"/>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Các</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tia</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bức</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xạ</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UV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làm</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ảnh</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hưởng</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lớn</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đến</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giai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đoạn</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phát</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triển</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của</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các</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loài</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sinh</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vật</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biển</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như</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tôm</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cua</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Times New Roman" panose="02020603050405020304" pitchFamily="18" charset="0"/>
                <a:cs typeface="Arial"/>
                <a:sym typeface="Arial"/>
              </a:rPr>
              <a:t>cá</a:t>
            </a:r>
            <a:r>
              <a:rPr kumimoji="0" lang="en-US" sz="2400" b="0" i="0" u="none" strike="noStrike" kern="0" cap="none" spc="0" normalizeH="0" baseline="0" noProof="0" dirty="0">
                <a:ln>
                  <a:noFill/>
                </a:ln>
                <a:solidFill>
                  <a:srgbClr val="FFFFFF"/>
                </a:solidFill>
                <a:effectLst/>
                <a:uLnTx/>
                <a:uFillTx/>
                <a:latin typeface="Arial"/>
                <a:ea typeface="Times New Roman" panose="02020603050405020304" pitchFamily="18" charset="0"/>
                <a:cs typeface="Arial"/>
                <a:sym typeface="Arial"/>
              </a:rPr>
              <a:t>,... </a:t>
            </a:r>
            <a:endParaRPr kumimoji="0" lang="vi-VN" sz="2400" b="0" i="0" u="none" strike="noStrike" kern="0" cap="none" spc="0" normalizeH="0" baseline="0" noProof="0" dirty="0">
              <a:ln>
                <a:noFill/>
              </a:ln>
              <a:solidFill>
                <a:srgbClr val="FFFFFF"/>
              </a:solidFill>
              <a:effectLst/>
              <a:uLnTx/>
              <a:uFillTx/>
              <a:latin typeface="Times New Roman" panose="02020603050405020304" pitchFamily="18" charset="0"/>
              <a:ea typeface="Times New Roman" panose="02020603050405020304" pitchFamily="18" charset="0"/>
              <a:cs typeface="Arial"/>
              <a:sym typeface="Arial"/>
            </a:endParaRPr>
          </a:p>
        </p:txBody>
      </p:sp>
      <p:sp>
        <p:nvSpPr>
          <p:cNvPr id="2" name="Google Shape;117;p21" descr="n106 zalo Ta Nham">
            <a:extLst>
              <a:ext uri="{FF2B5EF4-FFF2-40B4-BE49-F238E27FC236}">
                <a16:creationId xmlns:a16="http://schemas.microsoft.com/office/drawing/2014/main" id="{B4797C69-7638-2F4A-F119-2F50A167F1E8}"/>
              </a:ext>
            </a:extLst>
          </p:cNvPr>
          <p:cNvSpPr txBox="1">
            <a:spLocks/>
          </p:cNvSpPr>
          <p:nvPr/>
        </p:nvSpPr>
        <p:spPr>
          <a:xfrm>
            <a:off x="142406" y="111468"/>
            <a:ext cx="8859187" cy="1015663"/>
          </a:xfrm>
          <a:prstGeom prst="rect">
            <a:avLst/>
          </a:prstGeom>
          <a:solidFill>
            <a:schemeClr val="accent5">
              <a:lumMod val="50000"/>
            </a:schemeClr>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vi-VN" sz="22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 hỏi 11: Như thế nào gọi là suy giảm tầng ozone ? Suy giảm tầng ozone gây ra những tác động tiêu cực như thế nào đến môi trường ?</a:t>
            </a:r>
            <a:endParaRPr kumimoji="0" lang="en-US" sz="22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endParaRPr>
          </a:p>
        </p:txBody>
      </p:sp>
      <p:pic>
        <p:nvPicPr>
          <p:cNvPr id="11266" name="Picture 2" descr="n106 zalo Ta Nham">
            <a:extLst>
              <a:ext uri="{FF2B5EF4-FFF2-40B4-BE49-F238E27FC236}">
                <a16:creationId xmlns:a16="http://schemas.microsoft.com/office/drawing/2014/main" id="{5B67A8AC-D7CA-6BE7-304E-A6E63308DE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404" y="1867601"/>
            <a:ext cx="3904939" cy="2928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92703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 presetClass="exit" presetSubtype="0" fill="hold" grpId="1" nodeType="withEffect">
                                  <p:stCondLst>
                                    <p:cond delay="0"/>
                                  </p:stCondLst>
                                  <p:childTnLst>
                                    <p:set>
                                      <p:cBhvr>
                                        <p:cTn id="9" dur="1" fill="hold">
                                          <p:stCondLst>
                                            <p:cond delay="0"/>
                                          </p:stCondLst>
                                        </p:cTn>
                                        <p:tgtEl>
                                          <p:spTgt spid="14"/>
                                        </p:tgtEl>
                                        <p:attrNameLst>
                                          <p:attrName>style.visibility</p:attrName>
                                        </p:attrNameLst>
                                      </p:cBhvr>
                                      <p:to>
                                        <p:strVal val="hidden"/>
                                      </p:to>
                                    </p:set>
                                  </p:childTnLst>
                                </p:cTn>
                              </p:par>
                              <p:par>
                                <p:cTn id="10" presetID="10"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1000"/>
                                        <p:tgtEl>
                                          <p:spTgt spid="25"/>
                                        </p:tgtEl>
                                      </p:cBhvr>
                                    </p:animEffect>
                                    <p:anim calcmode="lin" valueType="num">
                                      <p:cBhvr>
                                        <p:cTn id="17" dur="1000" fill="hold"/>
                                        <p:tgtEl>
                                          <p:spTgt spid="25"/>
                                        </p:tgtEl>
                                        <p:attrNameLst>
                                          <p:attrName>ppt_x</p:attrName>
                                        </p:attrNameLst>
                                      </p:cBhvr>
                                      <p:tavLst>
                                        <p:tav tm="0">
                                          <p:val>
                                            <p:strVal val="#ppt_x"/>
                                          </p:val>
                                        </p:tav>
                                        <p:tav tm="100000">
                                          <p:val>
                                            <p:strVal val="#ppt_x"/>
                                          </p:val>
                                        </p:tav>
                                      </p:tavLst>
                                    </p:anim>
                                    <p:anim calcmode="lin" valueType="num">
                                      <p:cBhvr>
                                        <p:cTn id="1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23"/>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23" grpId="0" animBg="1"/>
      <p:bldP spid="23" grpId="1" animBg="1"/>
      <p:bldP spid="25" grpId="0"/>
      <p:bldP spid="25" grpId="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gradFill>
          <a:gsLst>
            <a:gs pos="0">
              <a:schemeClr val="accent3"/>
            </a:gs>
            <a:gs pos="100000">
              <a:schemeClr val="accent6"/>
            </a:gs>
          </a:gsLst>
          <a:lin ang="2700006" scaled="0"/>
        </a:gradFill>
        <a:effectLst/>
      </p:bgPr>
    </p:bg>
    <p:spTree>
      <p:nvGrpSpPr>
        <p:cNvPr id="1" name="Shape 170"/>
        <p:cNvGrpSpPr/>
        <p:nvPr/>
      </p:nvGrpSpPr>
      <p:grpSpPr>
        <a:xfrm>
          <a:off x="0" y="0"/>
          <a:ext cx="0" cy="0"/>
          <a:chOff x="0" y="0"/>
          <a:chExt cx="0" cy="0"/>
        </a:xfrm>
      </p:grpSpPr>
      <p:sp>
        <p:nvSpPr>
          <p:cNvPr id="27" name="TextBox 26" descr="n106 zalo Ta Nham">
            <a:extLst>
              <a:ext uri="{FF2B5EF4-FFF2-40B4-BE49-F238E27FC236}">
                <a16:creationId xmlns:a16="http://schemas.microsoft.com/office/drawing/2014/main" id="{7CA680DA-5D5F-64BB-C601-D2A8D695668F}"/>
              </a:ext>
            </a:extLst>
          </p:cNvPr>
          <p:cNvSpPr txBox="1"/>
          <p:nvPr/>
        </p:nvSpPr>
        <p:spPr>
          <a:xfrm>
            <a:off x="142405" y="3609033"/>
            <a:ext cx="8859187" cy="1446550"/>
          </a:xfrm>
          <a:prstGeom prst="rect">
            <a:avLst/>
          </a:prstGeom>
          <a:solidFill>
            <a:srgbClr val="285430"/>
          </a:solidFill>
          <a:effectLst>
            <a:innerShdw blurRad="63500" dist="50800" dir="10800000">
              <a:prstClr val="black">
                <a:alpha val="50000"/>
              </a:prstClr>
            </a:innerShdw>
          </a:effectLst>
        </p:spPr>
        <p:txBody>
          <a:bodyPr wrap="square">
            <a:spAutoFit/>
          </a:bodyPr>
          <a:lstStyle/>
          <a:p>
            <a:pPr marL="0" marR="0" lvl="0" indent="0" algn="just" defTabSz="914400" rtl="0" eaLnBrk="1" fontAlgn="auto" latinLnBrk="0" hangingPunct="1">
              <a:spcBef>
                <a:spcPts val="0"/>
              </a:spcBef>
              <a:spcAft>
                <a:spcPts val="0"/>
              </a:spcAft>
              <a:buClr>
                <a:srgbClr val="000000"/>
              </a:buClr>
              <a:buSzTx/>
              <a:buFont typeface="Arial"/>
              <a:buNone/>
              <a:tabLst/>
              <a:defRPr/>
            </a:pP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Ngoài</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ra</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suy</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giảm</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tầng</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ozon</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cũng</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sẽ</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là</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nguyên</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nhân</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làm</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ảnh</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hưởng</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đến</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tuổi</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thọ</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sử</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dụng</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của</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các</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công</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trình</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xây</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dựng</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Bởi</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các</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vật</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liệu</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xây</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dựng</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khi</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chịu</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tác</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động</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từ</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các</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tia</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bức</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xạ</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sẽ</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dễ</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bị</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xuống</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cấp</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trầm</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 </a:t>
            </a:r>
            <a:r>
              <a:rPr kumimoji="0" lang="en-US" sz="2200" b="0" i="0" u="none" strike="noStrike" kern="0" cap="none" spc="0" normalizeH="0" baseline="0" noProof="0" dirty="0" err="1">
                <a:ln>
                  <a:noFill/>
                </a:ln>
                <a:solidFill>
                  <a:srgbClr val="FFFFFF"/>
                </a:solidFill>
                <a:effectLst/>
                <a:uLnTx/>
                <a:uFillTx/>
                <a:ea typeface="Times New Roman" panose="02020603050405020304" pitchFamily="18" charset="0"/>
                <a:cs typeface="Arial"/>
                <a:sym typeface="Arial"/>
              </a:rPr>
              <a:t>trọng</a:t>
            </a:r>
            <a:r>
              <a:rPr kumimoji="0" lang="en-US" sz="2200" b="0" i="0" u="none" strike="noStrike" kern="0" cap="none" spc="0" normalizeH="0" baseline="0" noProof="0" dirty="0">
                <a:ln>
                  <a:noFill/>
                </a:ln>
                <a:solidFill>
                  <a:srgbClr val="FFFFFF"/>
                </a:solidFill>
                <a:effectLst/>
                <a:uLnTx/>
                <a:uFillTx/>
                <a:ea typeface="Times New Roman" panose="02020603050405020304" pitchFamily="18" charset="0"/>
                <a:cs typeface="Arial"/>
                <a:sym typeface="Arial"/>
              </a:rPr>
              <a:t>.</a:t>
            </a:r>
            <a:endParaRPr kumimoji="0" lang="vi-VN" sz="2200" b="0" i="0" u="none" strike="noStrike" kern="0" cap="none" spc="0" normalizeH="0" baseline="0" noProof="0" dirty="0">
              <a:ln>
                <a:noFill/>
              </a:ln>
              <a:solidFill>
                <a:srgbClr val="FFFFFF"/>
              </a:solidFill>
              <a:effectLst/>
              <a:uLnTx/>
              <a:uFillTx/>
              <a:latin typeface="Times New Roman" panose="02020603050405020304" pitchFamily="18" charset="0"/>
              <a:ea typeface="Times New Roman" panose="02020603050405020304" pitchFamily="18" charset="0"/>
              <a:cs typeface="Arial"/>
              <a:sym typeface="Arial"/>
            </a:endParaRPr>
          </a:p>
        </p:txBody>
      </p:sp>
      <p:sp>
        <p:nvSpPr>
          <p:cNvPr id="2" name="Google Shape;117;p21" descr="n106 zalo Ta Nham">
            <a:extLst>
              <a:ext uri="{FF2B5EF4-FFF2-40B4-BE49-F238E27FC236}">
                <a16:creationId xmlns:a16="http://schemas.microsoft.com/office/drawing/2014/main" id="{B4797C69-7638-2F4A-F119-2F50A167F1E8}"/>
              </a:ext>
            </a:extLst>
          </p:cNvPr>
          <p:cNvSpPr txBox="1">
            <a:spLocks/>
          </p:cNvSpPr>
          <p:nvPr/>
        </p:nvSpPr>
        <p:spPr>
          <a:xfrm>
            <a:off x="142406" y="111468"/>
            <a:ext cx="8859187" cy="1015663"/>
          </a:xfrm>
          <a:prstGeom prst="rect">
            <a:avLst/>
          </a:prstGeom>
          <a:solidFill>
            <a:schemeClr val="accent5">
              <a:lumMod val="50000"/>
            </a:schemeClr>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vi-VN" sz="22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 hỏi 11: Như thế nào gọi là suy giảm tầng ozone ? Suy giảm tầng ozone gây ra những tác động tiêu cực như thế nào đến môi trường ?</a:t>
            </a:r>
            <a:endParaRPr kumimoji="0" lang="en-US" sz="22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endParaRPr>
          </a:p>
        </p:txBody>
      </p:sp>
      <p:pic>
        <p:nvPicPr>
          <p:cNvPr id="12290" name="Picture 2" descr="n106 zalo Ta Nham">
            <a:extLst>
              <a:ext uri="{FF2B5EF4-FFF2-40B4-BE49-F238E27FC236}">
                <a16:creationId xmlns:a16="http://schemas.microsoft.com/office/drawing/2014/main" id="{1D88DE01-8C0C-607D-D602-CFE2F9532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3720" y="1156159"/>
            <a:ext cx="4555671" cy="2414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23410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11"/>
        <p:cNvGrpSpPr/>
        <p:nvPr/>
      </p:nvGrpSpPr>
      <p:grpSpPr>
        <a:xfrm>
          <a:off x="0" y="0"/>
          <a:ext cx="0" cy="0"/>
          <a:chOff x="0" y="0"/>
          <a:chExt cx="0" cy="0"/>
        </a:xfrm>
      </p:grpSpPr>
      <p:pic>
        <p:nvPicPr>
          <p:cNvPr id="8" name="Picture 7" descr="n106 zalo Ta Nham">
            <a:extLst>
              <a:ext uri="{FF2B5EF4-FFF2-40B4-BE49-F238E27FC236}">
                <a16:creationId xmlns:a16="http://schemas.microsoft.com/office/drawing/2014/main" id="{419FB45E-157F-E5BA-31E9-E4C8499C21E1}"/>
              </a:ext>
            </a:extLst>
          </p:cNvPr>
          <p:cNvPicPr>
            <a:picLocks noChangeAspect="1"/>
          </p:cNvPicPr>
          <p:nvPr/>
        </p:nvPicPr>
        <p:blipFill>
          <a:blip r:embed="rId3"/>
          <a:stretch>
            <a:fillRect/>
          </a:stretch>
        </p:blipFill>
        <p:spPr>
          <a:xfrm>
            <a:off x="6139543" y="1107558"/>
            <a:ext cx="2852049" cy="4035307"/>
          </a:xfrm>
          <a:prstGeom prst="rect">
            <a:avLst/>
          </a:prstGeom>
        </p:spPr>
      </p:pic>
      <p:sp>
        <p:nvSpPr>
          <p:cNvPr id="213" name="Google Shape;213;p30"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t>54</a:t>
            </a:fld>
            <a:endParaRPr/>
          </a:p>
        </p:txBody>
      </p:sp>
      <p:sp>
        <p:nvSpPr>
          <p:cNvPr id="22" name="Google Shape;117;p21" descr="n106 zalo Ta Nham">
            <a:extLst>
              <a:ext uri="{FF2B5EF4-FFF2-40B4-BE49-F238E27FC236}">
                <a16:creationId xmlns:a16="http://schemas.microsoft.com/office/drawing/2014/main" id="{BFC06EBB-25AD-4CD0-80D0-DAE2A14BAF98}"/>
              </a:ext>
            </a:extLst>
          </p:cNvPr>
          <p:cNvSpPr txBox="1">
            <a:spLocks/>
          </p:cNvSpPr>
          <p:nvPr/>
        </p:nvSpPr>
        <p:spPr>
          <a:xfrm>
            <a:off x="137436" y="154340"/>
            <a:ext cx="8869127" cy="738664"/>
          </a:xfrm>
          <a:prstGeom prst="rect">
            <a:avLst/>
          </a:prstGeom>
          <a:solidFill>
            <a:srgbClr val="285430"/>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en-US" sz="2400" b="1" dirty="0" err="1">
                <a:solidFill>
                  <a:schemeClr val="bg1"/>
                </a:solidFill>
                <a:latin typeface="UVN Chim Bien Nang" panose="0209080305050A020404" pitchFamily="18" charset="0"/>
                <a:ea typeface="Kozuka Gothic Pr6N H" panose="020B0800000000000000" pitchFamily="34" charset="-128"/>
              </a:rPr>
              <a:t>Câu</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hỏi</a:t>
            </a:r>
            <a:r>
              <a:rPr lang="en-US" sz="2400" b="1" dirty="0">
                <a:solidFill>
                  <a:schemeClr val="bg1"/>
                </a:solidFill>
                <a:latin typeface="UVN Chim Bien Nang" panose="0209080305050A020404" pitchFamily="18" charset="0"/>
                <a:ea typeface="Kozuka Gothic Pr6N H" panose="020B0800000000000000" pitchFamily="34" charset="-128"/>
              </a:rPr>
              <a:t> 12: </a:t>
            </a:r>
            <a:r>
              <a:rPr lang="en-US" sz="2400" b="1" dirty="0" err="1">
                <a:solidFill>
                  <a:schemeClr val="bg1"/>
                </a:solidFill>
                <a:latin typeface="UVN Chim Bien Nang" panose="0209080305050A020404" pitchFamily="18" charset="0"/>
                <a:ea typeface="Kozuka Gothic Pr6N H" panose="020B0800000000000000" pitchFamily="34" charset="-128"/>
              </a:rPr>
              <a:t>Cần</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có</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những</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hành</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động</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thiết</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thực</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nào</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để</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hạn</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chế</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sự</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giảm</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sút</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tầng</a:t>
            </a:r>
            <a:r>
              <a:rPr lang="en-US" sz="2400" b="1" dirty="0">
                <a:solidFill>
                  <a:schemeClr val="bg1"/>
                </a:solidFill>
                <a:latin typeface="UVN Chim Bien Nang" panose="0209080305050A020404" pitchFamily="18" charset="0"/>
                <a:ea typeface="Kozuka Gothic Pr6N H" panose="020B0800000000000000" pitchFamily="34" charset="-128"/>
              </a:rPr>
              <a:t> ozone ?</a:t>
            </a:r>
          </a:p>
        </p:txBody>
      </p:sp>
      <p:sp>
        <p:nvSpPr>
          <p:cNvPr id="3" name="TextBox 2" descr="n106 zalo Ta Nham">
            <a:extLst>
              <a:ext uri="{FF2B5EF4-FFF2-40B4-BE49-F238E27FC236}">
                <a16:creationId xmlns:a16="http://schemas.microsoft.com/office/drawing/2014/main" id="{2FCC0311-00A5-5A08-9FF1-029D7C028092}"/>
              </a:ext>
            </a:extLst>
          </p:cNvPr>
          <p:cNvSpPr txBox="1"/>
          <p:nvPr/>
        </p:nvSpPr>
        <p:spPr>
          <a:xfrm>
            <a:off x="152408" y="1483263"/>
            <a:ext cx="5217878" cy="2604559"/>
          </a:xfrm>
          <a:prstGeom prst="rect">
            <a:avLst/>
          </a:prstGeom>
          <a:noFill/>
        </p:spPr>
        <p:txBody>
          <a:bodyPr wrap="square">
            <a:spAutoFit/>
          </a:bodyPr>
          <a:lstStyle/>
          <a:p>
            <a:pPr algn="just">
              <a:lnSpc>
                <a:spcPct val="115000"/>
              </a:lnSpc>
            </a:pP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Sử</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dụng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các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sản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phẩm</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thân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thiện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với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môi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trường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không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tiêu</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hao</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điện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năng</a:t>
            </a:r>
            <a:r>
              <a:rPr lang="fr-FR" sz="2400" dirty="0">
                <a:solidFill>
                  <a:schemeClr val="bg2">
                    <a:lumMod val="90000"/>
                    <a:lumOff val="10000"/>
                  </a:schemeClr>
                </a:solidFill>
                <a:effectLst/>
                <a:latin typeface="+mj-lt"/>
                <a:ea typeface="Times New Roman" panose="02020603050405020304" pitchFamily="18" charset="0"/>
              </a:rPr>
              <a:t>.</a:t>
            </a:r>
            <a:endParaRPr lang="vi-VN" sz="2400" dirty="0">
              <a:solidFill>
                <a:schemeClr val="bg2">
                  <a:lumMod val="90000"/>
                  <a:lumOff val="10000"/>
                </a:schemeClr>
              </a:solidFill>
              <a:effectLst/>
              <a:latin typeface="+mj-lt"/>
              <a:ea typeface="Times New Roman" panose="02020603050405020304" pitchFamily="18" charset="0"/>
            </a:endParaRPr>
          </a:p>
          <a:p>
            <a:pPr algn="just">
              <a:lnSpc>
                <a:spcPct val="115000"/>
              </a:lnSpc>
            </a:pPr>
            <a:r>
              <a:rPr lang="fr-FR" sz="240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Giảm</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thiểu</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việc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sử</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dụng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các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loại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thuốc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hóa</a:t>
            </a:r>
            <a:r>
              <a:rPr lang="fr-FR" sz="2400" dirty="0">
                <a:solidFill>
                  <a:schemeClr val="bg2">
                    <a:lumMod val="90000"/>
                    <a:lumOff val="10000"/>
                  </a:schemeClr>
                </a:solidFill>
                <a:effectLst/>
                <a:latin typeface="+mj-lt"/>
                <a:ea typeface="Times New Roman" panose="02020603050405020304" pitchFamily="18" charset="0"/>
              </a:rPr>
              <a:t> </a:t>
            </a:r>
            <a:r>
              <a:rPr lang="fr-FR" sz="2400" err="1">
                <a:solidFill>
                  <a:schemeClr val="bg2">
                    <a:lumMod val="90000"/>
                    <a:lumOff val="10000"/>
                  </a:schemeClr>
                </a:solidFill>
                <a:effectLst/>
                <a:latin typeface="+mj-lt"/>
                <a:ea typeface="Times New Roman" panose="02020603050405020304" pitchFamily="18" charset="0"/>
              </a:rPr>
              <a:t>học</a:t>
            </a:r>
            <a:r>
              <a:rPr lang="fr-FR" sz="2400">
                <a:solidFill>
                  <a:schemeClr val="bg2">
                    <a:lumMod val="90000"/>
                    <a:lumOff val="10000"/>
                  </a:schemeClr>
                </a:solidFill>
                <a:effectLst/>
                <a:latin typeface="+mj-lt"/>
                <a:ea typeface="Times New Roman" panose="02020603050405020304" pitchFamily="18" charset="0"/>
              </a:rPr>
              <a:t> như </a:t>
            </a:r>
            <a:r>
              <a:rPr lang="fr-FR" sz="2400" dirty="0" err="1">
                <a:solidFill>
                  <a:schemeClr val="bg2">
                    <a:lumMod val="90000"/>
                    <a:lumOff val="10000"/>
                  </a:schemeClr>
                </a:solidFill>
                <a:effectLst/>
                <a:latin typeface="+mj-lt"/>
                <a:ea typeface="Times New Roman" panose="02020603050405020304" pitchFamily="18" charset="0"/>
              </a:rPr>
              <a:t>thuốc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trừ</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sâu</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thuốc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diệt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cỏ</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trong</a:t>
            </a:r>
            <a:r>
              <a:rPr lang="fr-FR" sz="2400" dirty="0">
                <a:solidFill>
                  <a:schemeClr val="bg2">
                    <a:lumMod val="90000"/>
                    <a:lumOff val="10000"/>
                  </a:schemeClr>
                </a:solidFill>
                <a:effectLst/>
                <a:latin typeface="+mj-lt"/>
                <a:ea typeface="Times New Roman" panose="02020603050405020304" pitchFamily="18" charset="0"/>
              </a:rPr>
              <a:t> </a:t>
            </a:r>
            <a:r>
              <a:rPr lang="fr-FR" sz="2400" err="1">
                <a:solidFill>
                  <a:schemeClr val="bg2">
                    <a:lumMod val="90000"/>
                    <a:lumOff val="10000"/>
                  </a:schemeClr>
                </a:solidFill>
                <a:effectLst/>
                <a:latin typeface="+mj-lt"/>
                <a:ea typeface="Times New Roman" panose="02020603050405020304" pitchFamily="18" charset="0"/>
              </a:rPr>
              <a:t>nông</a:t>
            </a:r>
            <a:r>
              <a:rPr lang="fr-FR" sz="2400">
                <a:solidFill>
                  <a:schemeClr val="bg2">
                    <a:lumMod val="90000"/>
                    <a:lumOff val="10000"/>
                  </a:schemeClr>
                </a:solidFill>
                <a:effectLst/>
                <a:latin typeface="+mj-lt"/>
                <a:ea typeface="Times New Roman" panose="02020603050405020304" pitchFamily="18" charset="0"/>
              </a:rPr>
              <a:t> nghiệp.</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10"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0"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hidden"/>
                                      </p:to>
                                    </p:set>
                                  </p:childTnLst>
                                </p:cTn>
                              </p:par>
                              <p:par>
                                <p:cTn id="24" presetID="1" presetClass="exit" presetSubtype="0" fill="hold" grpId="0" nodeType="withEffect">
                                  <p:stCondLst>
                                    <p:cond delay="0"/>
                                  </p:stCondLst>
                                  <p:childTnLst>
                                    <p:set>
                                      <p:cBhvr>
                                        <p:cTn id="25" dur="1" fill="hold">
                                          <p:stCondLst>
                                            <p:cond delay="0"/>
                                          </p:stCondLst>
                                        </p:cTn>
                                        <p:tgtEl>
                                          <p:spTgt spid="3">
                                            <p:txEl>
                                              <p:pRg st="1" end="1"/>
                                            </p:txEl>
                                          </p:spTgt>
                                        </p:tgtEl>
                                        <p:attrNameLst>
                                          <p:attrName>style.visibility</p:attrName>
                                        </p:attrNameLst>
                                      </p:cBhvr>
                                      <p:to>
                                        <p:strVal val="hidden"/>
                                      </p:to>
                                    </p:set>
                                  </p:childTnLst>
                                </p:cTn>
                              </p:par>
                              <p:par>
                                <p:cTn id="26" presetID="1" presetClass="exit" presetSubtype="0" fill="hold" nodeType="withEffect">
                                  <p:stCondLst>
                                    <p:cond delay="0"/>
                                  </p:stCondLst>
                                  <p:childTnLst>
                                    <p:set>
                                      <p:cBhvr>
                                        <p:cTn id="27"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11"/>
        <p:cNvGrpSpPr/>
        <p:nvPr/>
      </p:nvGrpSpPr>
      <p:grpSpPr>
        <a:xfrm>
          <a:off x="0" y="0"/>
          <a:ext cx="0" cy="0"/>
          <a:chOff x="0" y="0"/>
          <a:chExt cx="0" cy="0"/>
        </a:xfrm>
      </p:grpSpPr>
      <p:sp>
        <p:nvSpPr>
          <p:cNvPr id="213" name="Google Shape;213;p30"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98BE4"/>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55</a:t>
            </a:fld>
            <a:endParaRPr kumimoji="0" sz="1300" b="0" i="0" u="none" strike="noStrike" kern="0" cap="none" spc="0" normalizeH="0" baseline="0" noProof="0">
              <a:ln>
                <a:noFill/>
              </a:ln>
              <a:solidFill>
                <a:srgbClr val="498BE4"/>
              </a:solidFill>
              <a:effectLst/>
              <a:uLnTx/>
              <a:uFillTx/>
              <a:latin typeface="Kalam"/>
              <a:cs typeface="Kalam"/>
              <a:sym typeface="Kalam"/>
            </a:endParaRPr>
          </a:p>
        </p:txBody>
      </p:sp>
      <p:pic>
        <p:nvPicPr>
          <p:cNvPr id="10" name="Picture 9" descr="n106 zalo Ta Nham">
            <a:extLst>
              <a:ext uri="{FF2B5EF4-FFF2-40B4-BE49-F238E27FC236}">
                <a16:creationId xmlns:a16="http://schemas.microsoft.com/office/drawing/2014/main" id="{D632EA95-9064-F2DB-C73D-BD1205B7EFEB}"/>
              </a:ext>
            </a:extLst>
          </p:cNvPr>
          <p:cNvPicPr>
            <a:picLocks noChangeAspect="1"/>
          </p:cNvPicPr>
          <p:nvPr/>
        </p:nvPicPr>
        <p:blipFill>
          <a:blip r:embed="rId3"/>
          <a:stretch>
            <a:fillRect/>
          </a:stretch>
        </p:blipFill>
        <p:spPr>
          <a:xfrm>
            <a:off x="1352774" y="1863813"/>
            <a:ext cx="2342301" cy="3314075"/>
          </a:xfrm>
          <a:prstGeom prst="rect">
            <a:avLst/>
          </a:prstGeom>
        </p:spPr>
      </p:pic>
      <p:pic>
        <p:nvPicPr>
          <p:cNvPr id="13" name="Picture 12" descr="n106 zalo Ta Nham">
            <a:extLst>
              <a:ext uri="{FF2B5EF4-FFF2-40B4-BE49-F238E27FC236}">
                <a16:creationId xmlns:a16="http://schemas.microsoft.com/office/drawing/2014/main" id="{5E526B21-3F80-4342-AD02-B3EDC94A71C5}"/>
              </a:ext>
            </a:extLst>
          </p:cNvPr>
          <p:cNvPicPr>
            <a:picLocks noChangeAspect="1"/>
          </p:cNvPicPr>
          <p:nvPr/>
        </p:nvPicPr>
        <p:blipFill>
          <a:blip r:embed="rId4"/>
          <a:stretch>
            <a:fillRect/>
          </a:stretch>
        </p:blipFill>
        <p:spPr>
          <a:xfrm>
            <a:off x="5448927" y="1829425"/>
            <a:ext cx="2343051" cy="3314075"/>
          </a:xfrm>
          <a:prstGeom prst="rect">
            <a:avLst/>
          </a:prstGeom>
        </p:spPr>
      </p:pic>
      <p:sp>
        <p:nvSpPr>
          <p:cNvPr id="11" name="Arrow: Right 10" descr="n106 zalo Ta Nham">
            <a:extLst>
              <a:ext uri="{FF2B5EF4-FFF2-40B4-BE49-F238E27FC236}">
                <a16:creationId xmlns:a16="http://schemas.microsoft.com/office/drawing/2014/main" id="{A161FF3E-63D4-670E-5677-83E4EB04F741}"/>
              </a:ext>
            </a:extLst>
          </p:cNvPr>
          <p:cNvSpPr/>
          <p:nvPr/>
        </p:nvSpPr>
        <p:spPr>
          <a:xfrm>
            <a:off x="4111033" y="3185575"/>
            <a:ext cx="951875" cy="569626"/>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vi-VN" sz="1400" b="0"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endParaRPr>
          </a:p>
        </p:txBody>
      </p:sp>
      <p:sp>
        <p:nvSpPr>
          <p:cNvPr id="5" name="TextBox 4" descr="n106 zalo Ta Nham">
            <a:extLst>
              <a:ext uri="{FF2B5EF4-FFF2-40B4-BE49-F238E27FC236}">
                <a16:creationId xmlns:a16="http://schemas.microsoft.com/office/drawing/2014/main" id="{BA725CC0-CD43-B5BA-0E46-799EE638B981}"/>
              </a:ext>
            </a:extLst>
          </p:cNvPr>
          <p:cNvSpPr txBox="1"/>
          <p:nvPr/>
        </p:nvSpPr>
        <p:spPr>
          <a:xfrm>
            <a:off x="152410" y="948510"/>
            <a:ext cx="8839181" cy="1332096"/>
          </a:xfrm>
          <a:prstGeom prst="rect">
            <a:avLst/>
          </a:prstGeom>
          <a:noFill/>
          <a:ln>
            <a:noFill/>
          </a:ln>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Hạn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chế</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việc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xe</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bus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hay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các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phương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tiện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giao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thông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hoạt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động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bằng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xăng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dầu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Thay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đó</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hãy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dụng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các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phương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tiện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như</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bus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điện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xe</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máy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điện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để</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bảo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vệ</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môi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trường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tốt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hơn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ea typeface="Times New Roman" panose="02020603050405020304" pitchFamily="18" charset="0"/>
              <a:cs typeface="Arial"/>
              <a:sym typeface="Arial"/>
            </a:endParaRPr>
          </a:p>
        </p:txBody>
      </p:sp>
      <p:sp>
        <p:nvSpPr>
          <p:cNvPr id="22" name="Google Shape;117;p21" descr="n106 zalo Ta Nham">
            <a:extLst>
              <a:ext uri="{FF2B5EF4-FFF2-40B4-BE49-F238E27FC236}">
                <a16:creationId xmlns:a16="http://schemas.microsoft.com/office/drawing/2014/main" id="{BFC06EBB-25AD-4CD0-80D0-DAE2A14BAF98}"/>
              </a:ext>
            </a:extLst>
          </p:cNvPr>
          <p:cNvSpPr txBox="1">
            <a:spLocks/>
          </p:cNvSpPr>
          <p:nvPr/>
        </p:nvSpPr>
        <p:spPr>
          <a:xfrm>
            <a:off x="137436" y="154340"/>
            <a:ext cx="8869127" cy="738664"/>
          </a:xfrm>
          <a:prstGeom prst="rect">
            <a:avLst/>
          </a:prstGeom>
          <a:solidFill>
            <a:srgbClr val="285430"/>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hỏi</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12: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Cần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có</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những</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hành</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động</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thiết</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thực</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nào</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để</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hạn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chế</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sự</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giảm</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sút</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tầng</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ozone ?</a:t>
            </a:r>
          </a:p>
        </p:txBody>
      </p:sp>
    </p:spTree>
    <p:extLst>
      <p:ext uri="{BB962C8B-B14F-4D97-AF65-F5344CB8AC3E}">
        <p14:creationId xmlns:p14="http://schemas.microsoft.com/office/powerpoint/2010/main" val="40630437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11"/>
        <p:cNvGrpSpPr/>
        <p:nvPr/>
      </p:nvGrpSpPr>
      <p:grpSpPr>
        <a:xfrm>
          <a:off x="0" y="0"/>
          <a:ext cx="0" cy="0"/>
          <a:chOff x="0" y="0"/>
          <a:chExt cx="0" cy="0"/>
        </a:xfrm>
      </p:grpSpPr>
      <p:sp>
        <p:nvSpPr>
          <p:cNvPr id="15" name="TextBox 14" descr="n106 zalo Ta Nham">
            <a:extLst>
              <a:ext uri="{FF2B5EF4-FFF2-40B4-BE49-F238E27FC236}">
                <a16:creationId xmlns:a16="http://schemas.microsoft.com/office/drawing/2014/main" id="{EE73ABBE-57AF-E1BD-7C72-8D1E58EB41E4}"/>
              </a:ext>
            </a:extLst>
          </p:cNvPr>
          <p:cNvSpPr txBox="1"/>
          <p:nvPr/>
        </p:nvSpPr>
        <p:spPr>
          <a:xfrm>
            <a:off x="152408" y="1028372"/>
            <a:ext cx="4898563" cy="3455754"/>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Phát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hiện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lý</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các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máy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công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nghiệp</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xả</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các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loại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thải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độc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hại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ra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bên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ngoài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môi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trường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Thay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thế</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việc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dụng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túi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nilon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bằng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túi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vải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túi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giấy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Các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bao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bì</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nhựa</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xốp</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thay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bằng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các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loại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được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làm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từ</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gỗ</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vải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giấy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ea typeface="Times New Roman" panose="02020603050405020304" pitchFamily="18" charset="0"/>
              <a:cs typeface="Arial"/>
              <a:sym typeface="Arial"/>
            </a:endParaRPr>
          </a:p>
        </p:txBody>
      </p:sp>
      <p:sp>
        <p:nvSpPr>
          <p:cNvPr id="213" name="Google Shape;213;p30"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98BE4"/>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56</a:t>
            </a:fld>
            <a:endParaRPr kumimoji="0" sz="1300" b="0" i="0" u="none" strike="noStrike" kern="0" cap="none" spc="0" normalizeH="0" baseline="0" noProof="0">
              <a:ln>
                <a:noFill/>
              </a:ln>
              <a:solidFill>
                <a:srgbClr val="498BE4"/>
              </a:solidFill>
              <a:effectLst/>
              <a:uLnTx/>
              <a:uFillTx/>
              <a:latin typeface="Kalam"/>
              <a:cs typeface="Kalam"/>
              <a:sym typeface="Kalam"/>
            </a:endParaRPr>
          </a:p>
        </p:txBody>
      </p:sp>
      <p:sp>
        <p:nvSpPr>
          <p:cNvPr id="22" name="Google Shape;117;p21" descr="n106 zalo Ta Nham">
            <a:extLst>
              <a:ext uri="{FF2B5EF4-FFF2-40B4-BE49-F238E27FC236}">
                <a16:creationId xmlns:a16="http://schemas.microsoft.com/office/drawing/2014/main" id="{BFC06EBB-25AD-4CD0-80D0-DAE2A14BAF98}"/>
              </a:ext>
            </a:extLst>
          </p:cNvPr>
          <p:cNvSpPr txBox="1">
            <a:spLocks/>
          </p:cNvSpPr>
          <p:nvPr/>
        </p:nvSpPr>
        <p:spPr>
          <a:xfrm>
            <a:off x="137436" y="154340"/>
            <a:ext cx="8869127" cy="738664"/>
          </a:xfrm>
          <a:prstGeom prst="rect">
            <a:avLst/>
          </a:prstGeom>
          <a:solidFill>
            <a:srgbClr val="285430"/>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hỏi</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12: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Cần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có</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những</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hành</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động</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thiết</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thực</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nào</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để</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hạn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chế</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sự</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giảm</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sút</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tầng</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ozone ?</a:t>
            </a:r>
          </a:p>
        </p:txBody>
      </p:sp>
      <p:pic>
        <p:nvPicPr>
          <p:cNvPr id="13314" name="Picture 2" descr="n106 zalo Ta Nham">
            <a:extLst>
              <a:ext uri="{FF2B5EF4-FFF2-40B4-BE49-F238E27FC236}">
                <a16:creationId xmlns:a16="http://schemas.microsoft.com/office/drawing/2014/main" id="{8B491124-F93D-ACE8-AB83-82419F5204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0971" y="1438542"/>
            <a:ext cx="3955592" cy="26354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67006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1000"/>
                                        <p:tgtEl>
                                          <p:spTgt spid="15">
                                            <p:txEl>
                                              <p:pRg st="0" end="0"/>
                                            </p:txEl>
                                          </p:spTgt>
                                        </p:tgtEl>
                                      </p:cBhvr>
                                    </p:animEffect>
                                    <p:anim calcmode="lin" valueType="num">
                                      <p:cBhvr>
                                        <p:cTn id="8"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xEl>
                                              <p:pRg st="1" end="1"/>
                                            </p:txEl>
                                          </p:spTgt>
                                        </p:tgtEl>
                                        <p:attrNameLst>
                                          <p:attrName>style.visibility</p:attrName>
                                        </p:attrNameLst>
                                      </p:cBhvr>
                                      <p:to>
                                        <p:strVal val="visible"/>
                                      </p:to>
                                    </p:set>
                                    <p:animEffect transition="in" filter="fade">
                                      <p:cBhvr>
                                        <p:cTn id="14" dur="1000"/>
                                        <p:tgtEl>
                                          <p:spTgt spid="15">
                                            <p:txEl>
                                              <p:pRg st="1" end="1"/>
                                            </p:txEl>
                                          </p:spTgt>
                                        </p:tgtEl>
                                      </p:cBhvr>
                                    </p:animEffect>
                                    <p:anim calcmode="lin" valueType="num">
                                      <p:cBhvr>
                                        <p:cTn id="15"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18" name="Google Shape;117;p21" descr="n106 zalo Ta Nham">
            <a:extLst>
              <a:ext uri="{FF2B5EF4-FFF2-40B4-BE49-F238E27FC236}">
                <a16:creationId xmlns:a16="http://schemas.microsoft.com/office/drawing/2014/main" id="{D652D94A-0DE0-4826-8ECE-8D9E89A4DEAD}"/>
              </a:ext>
            </a:extLst>
          </p:cNvPr>
          <p:cNvSpPr txBox="1">
            <a:spLocks/>
          </p:cNvSpPr>
          <p:nvPr/>
        </p:nvSpPr>
        <p:spPr>
          <a:xfrm>
            <a:off x="144647" y="101340"/>
            <a:ext cx="8854706" cy="738664"/>
          </a:xfrm>
          <a:prstGeom prst="rect">
            <a:avLst/>
          </a:prstGeom>
          <a:solidFill>
            <a:srgbClr val="285430"/>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en-US" sz="2400" b="1" dirty="0" err="1">
                <a:solidFill>
                  <a:schemeClr val="bg1"/>
                </a:solidFill>
                <a:latin typeface="UVN Chim Bien Nang" panose="0209080305050A020404" pitchFamily="18" charset="0"/>
                <a:ea typeface="Kozuka Gothic Pr6N H" panose="020B0800000000000000" pitchFamily="34" charset="-128"/>
              </a:rPr>
              <a:t>Câu</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hỏi</a:t>
            </a:r>
            <a:r>
              <a:rPr lang="en-US" sz="2400" b="1" dirty="0">
                <a:solidFill>
                  <a:schemeClr val="bg1"/>
                </a:solidFill>
                <a:latin typeface="UVN Chim Bien Nang" panose="0209080305050A020404" pitchFamily="18" charset="0"/>
                <a:ea typeface="Kozuka Gothic Pr6N H" panose="020B0800000000000000" pitchFamily="34" charset="-128"/>
              </a:rPr>
              <a:t> 13: </a:t>
            </a:r>
            <a:r>
              <a:rPr lang="en-US" sz="2400" b="1" dirty="0" err="1">
                <a:solidFill>
                  <a:schemeClr val="bg1"/>
                </a:solidFill>
                <a:latin typeface="UVN Chim Bien Nang" panose="0209080305050A020404" pitchFamily="18" charset="0"/>
                <a:ea typeface="Kozuka Gothic Pr6N H" panose="020B0800000000000000" pitchFamily="34" charset="-128"/>
              </a:rPr>
              <a:t>Thế</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nào</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là</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sự</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biến</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đổi</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khí</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hậu</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Trái</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Đất</a:t>
            </a:r>
            <a:r>
              <a:rPr lang="en-US" sz="2400" b="1" dirty="0">
                <a:solidFill>
                  <a:schemeClr val="bg1"/>
                </a:solidFill>
                <a:latin typeface="UVN Chim Bien Nang" panose="0209080305050A020404" pitchFamily="18" charset="0"/>
                <a:ea typeface="Kozuka Gothic Pr6N H" panose="020B0800000000000000" pitchFamily="34" charset="-128"/>
              </a:rPr>
              <a:t> ? </a:t>
            </a:r>
            <a:r>
              <a:rPr lang="en-US" sz="2400" b="1" dirty="0" err="1">
                <a:solidFill>
                  <a:schemeClr val="bg1"/>
                </a:solidFill>
                <a:latin typeface="UVN Chim Bien Nang" panose="0209080305050A020404" pitchFamily="18" charset="0"/>
                <a:ea typeface="Kozuka Gothic Pr6N H" panose="020B0800000000000000" pitchFamily="34" charset="-128"/>
              </a:rPr>
              <a:t>Nêu</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những</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biểu</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hiện</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của</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biến</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đổi</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khí</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hậu</a:t>
            </a:r>
            <a:r>
              <a:rPr lang="en-US" sz="2400" b="1" dirty="0">
                <a:solidFill>
                  <a:schemeClr val="bg1"/>
                </a:solidFill>
                <a:latin typeface="UVN Chim Bien Nang" panose="0209080305050A020404" pitchFamily="18" charset="0"/>
                <a:ea typeface="Kozuka Gothic Pr6N H" panose="020B0800000000000000" pitchFamily="34" charset="-128"/>
              </a:rPr>
              <a:t>?</a:t>
            </a:r>
          </a:p>
        </p:txBody>
      </p:sp>
      <p:sp>
        <p:nvSpPr>
          <p:cNvPr id="3" name="TextBox 2" descr="n106 zalo Ta Nham">
            <a:extLst>
              <a:ext uri="{FF2B5EF4-FFF2-40B4-BE49-F238E27FC236}">
                <a16:creationId xmlns:a16="http://schemas.microsoft.com/office/drawing/2014/main" id="{24351ECB-087E-4328-DC73-EAB5E9ACB79C}"/>
              </a:ext>
            </a:extLst>
          </p:cNvPr>
          <p:cNvSpPr txBox="1"/>
          <p:nvPr/>
        </p:nvSpPr>
        <p:spPr>
          <a:xfrm>
            <a:off x="2263515" y="1550713"/>
            <a:ext cx="6735838" cy="2606291"/>
          </a:xfrm>
          <a:prstGeom prst="rect">
            <a:avLst/>
          </a:prstGeom>
          <a:noFill/>
        </p:spPr>
        <p:txBody>
          <a:bodyPr wrap="square">
            <a:spAutoFit/>
          </a:bodyPr>
          <a:lstStyle/>
          <a:p>
            <a:pPr algn="just">
              <a:lnSpc>
                <a:spcPct val="115000"/>
              </a:lnSpc>
            </a:pPr>
            <a:r>
              <a:rPr lang="fr-FR" sz="2400" dirty="0" err="1">
                <a:solidFill>
                  <a:schemeClr val="bg2">
                    <a:lumMod val="90000"/>
                    <a:lumOff val="10000"/>
                  </a:schemeClr>
                </a:solidFill>
                <a:effectLst/>
                <a:latin typeface="+mj-lt"/>
                <a:ea typeface="Times New Roman" panose="02020603050405020304" pitchFamily="18" charset="0"/>
              </a:rPr>
              <a:t>Biến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đổi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khí</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hậu</a:t>
            </a:r>
            <a:r>
              <a:rPr lang="fr-FR" sz="2400" dirty="0">
                <a:solidFill>
                  <a:schemeClr val="bg2">
                    <a:lumMod val="90000"/>
                    <a:lumOff val="10000"/>
                  </a:schemeClr>
                </a:solidFill>
                <a:effectLst/>
                <a:latin typeface="+mj-lt"/>
                <a:ea typeface="Times New Roman" panose="02020603050405020304" pitchFamily="18" charset="0"/>
              </a:rPr>
              <a:t> là </a:t>
            </a:r>
            <a:r>
              <a:rPr lang="fr-FR" sz="2400" dirty="0" err="1">
                <a:solidFill>
                  <a:schemeClr val="bg2">
                    <a:lumMod val="90000"/>
                    <a:lumOff val="10000"/>
                  </a:schemeClr>
                </a:solidFill>
                <a:effectLst/>
                <a:latin typeface="+mj-lt"/>
                <a:ea typeface="Times New Roman" panose="02020603050405020304" pitchFamily="18" charset="0"/>
              </a:rPr>
              <a:t>sự</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thay</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đổi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của</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hệ</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thống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khí</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hậu</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gồm</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khí</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quyển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thủy</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quyển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sinh</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quyển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thạch</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quyển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hiện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tại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và</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trong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tương</a:t>
            </a:r>
            <a:r>
              <a:rPr lang="fr-FR" sz="2400" dirty="0">
                <a:solidFill>
                  <a:schemeClr val="bg2">
                    <a:lumMod val="90000"/>
                    <a:lumOff val="10000"/>
                  </a:schemeClr>
                </a:solidFill>
                <a:effectLst/>
                <a:latin typeface="+mj-lt"/>
                <a:ea typeface="Times New Roman" panose="02020603050405020304" pitchFamily="18" charset="0"/>
              </a:rPr>
              <a:t> lai </a:t>
            </a:r>
            <a:r>
              <a:rPr lang="fr-FR" sz="2400" dirty="0" err="1">
                <a:solidFill>
                  <a:schemeClr val="bg2">
                    <a:lumMod val="90000"/>
                    <a:lumOff val="10000"/>
                  </a:schemeClr>
                </a:solidFill>
                <a:effectLst/>
                <a:latin typeface="+mj-lt"/>
                <a:ea typeface="Times New Roman" panose="02020603050405020304" pitchFamily="18" charset="0"/>
              </a:rPr>
              <a:t>bởi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các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nguyên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nhân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tự</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nhiên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và</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nhân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tạo</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trong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một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giai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đoạn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nhất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định</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được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tính</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bằng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thập</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kỷ</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hay</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hàng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triệu</a:t>
            </a:r>
            <a:r>
              <a:rPr lang="fr-FR" sz="2400" dirty="0">
                <a:solidFill>
                  <a:schemeClr val="bg2">
                    <a:lumMod val="90000"/>
                    <a:lumOff val="10000"/>
                  </a:schemeClr>
                </a:solidFill>
                <a:effectLst/>
                <a:latin typeface="+mj-lt"/>
                <a:ea typeface="Times New Roman" panose="02020603050405020304" pitchFamily="18" charset="0"/>
              </a:rPr>
              <a:t> </a:t>
            </a:r>
            <a:r>
              <a:rPr lang="fr-FR" sz="2400" err="1">
                <a:solidFill>
                  <a:schemeClr val="bg2">
                    <a:lumMod val="90000"/>
                    <a:lumOff val="10000"/>
                  </a:schemeClr>
                </a:solidFill>
                <a:effectLst/>
                <a:latin typeface="+mj-lt"/>
                <a:ea typeface="Times New Roman" panose="02020603050405020304" pitchFamily="18" charset="0"/>
              </a:rPr>
              <a:t>năm</a:t>
            </a:r>
            <a:r>
              <a:rPr lang="fr-FR" sz="2400">
                <a:solidFill>
                  <a:schemeClr val="bg2">
                    <a:lumMod val="90000"/>
                    <a:lumOff val="10000"/>
                  </a:schemeClr>
                </a:solidFill>
                <a:effectLst/>
                <a:latin typeface="+mj-lt"/>
                <a:ea typeface="Times New Roman" panose="02020603050405020304" pitchFamily="18" charset="0"/>
              </a:rPr>
              <a:t>.</a:t>
            </a:r>
            <a:endParaRPr lang="vi-VN" sz="2400" dirty="0">
              <a:solidFill>
                <a:schemeClr val="bg2">
                  <a:lumMod val="90000"/>
                  <a:lumOff val="10000"/>
                </a:schemeClr>
              </a:solidFill>
              <a:effectLst/>
              <a:latin typeface="+mj-lt"/>
              <a:ea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5" name="TextBox 4" descr="n106 zalo Ta Nham">
            <a:extLst>
              <a:ext uri="{FF2B5EF4-FFF2-40B4-BE49-F238E27FC236}">
                <a16:creationId xmlns:a16="http://schemas.microsoft.com/office/drawing/2014/main" id="{F3321F92-89B9-85DF-EFD8-37BA2DEE16C5}"/>
              </a:ext>
            </a:extLst>
          </p:cNvPr>
          <p:cNvSpPr txBox="1"/>
          <p:nvPr/>
        </p:nvSpPr>
        <p:spPr>
          <a:xfrm>
            <a:off x="4644141" y="1153082"/>
            <a:ext cx="4355212" cy="3416320"/>
          </a:xfrm>
          <a:prstGeom prst="rect">
            <a:avLst/>
          </a:prstGeom>
          <a:noFill/>
        </p:spPr>
        <p:txBody>
          <a:bodyPr wrap="square">
            <a:spAutoFit/>
          </a:bodyPr>
          <a:lstStyle/>
          <a:p>
            <a:pPr marL="0" marR="0" lvl="0" indent="0" algn="just" defTabSz="914400" rtl="0" eaLnBrk="1" fontAlgn="auto" latinLnBrk="0" hangingPunct="1">
              <a:spcBef>
                <a:spcPts val="0"/>
              </a:spcBef>
              <a:spcAft>
                <a:spcPts val="0"/>
              </a:spcAft>
              <a:buClr>
                <a:srgbClr val="000000"/>
              </a:buClr>
              <a:buSzTx/>
              <a:buFont typeface="Arial"/>
              <a:buNone/>
              <a:tabLst/>
              <a:defRPr/>
            </a:pP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Biểu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hiện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của</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biến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đổi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hậu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just" defTabSz="914400" rtl="0" eaLnBrk="1" fontAlgn="auto" latinLnBrk="0" hangingPunct="1">
              <a:spcBef>
                <a:spcPts val="0"/>
              </a:spcBef>
              <a:spcAft>
                <a:spcPts val="0"/>
              </a:spcAft>
              <a:buClr>
                <a:srgbClr val="000000"/>
              </a:buClr>
              <a:buSzTx/>
              <a:buFont typeface="Arial"/>
              <a:buNone/>
              <a:tabLst/>
              <a:defRPr/>
            </a:pPr>
            <a:r>
              <a:rPr kumimoji="0" lang="fr-FR" sz="2400" b="0" i="0" u="none" strike="noStrike" kern="0" cap="none" spc="0" normalizeH="0" baseline="0" noProof="0" dirty="0">
                <a:ln>
                  <a:noFill/>
                </a:ln>
                <a:solidFill>
                  <a:srgbClr val="FF00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a:ln>
                  <a:noFill/>
                </a:ln>
                <a:solidFill>
                  <a:srgbClr val="FF0000"/>
                </a:solidFill>
                <a:effectLst/>
                <a:uLnTx/>
                <a:uFillTx/>
                <a:latin typeface="Arial"/>
                <a:ea typeface="Times New Roman" panose="02020603050405020304" pitchFamily="18" charset="0"/>
                <a:cs typeface="Arial"/>
                <a:sym typeface="Wingdings" panose="05000000000000000000" pitchFamily="2" charset="2"/>
              </a:rPr>
              <a:t></a:t>
            </a:r>
            <a:r>
              <a:rPr kumimoji="0" lang="fr-FR" sz="2400" b="0" i="0" u="none" strike="noStrike" kern="0" cap="none" spc="0" normalizeH="0" baseline="0" noProof="0" dirty="0">
                <a:ln>
                  <a:noFill/>
                </a:ln>
                <a:solidFill>
                  <a:srgbClr val="FF00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Nhiệt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độ</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trung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bình</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của</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Trái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Đất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đang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tăng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dần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lên</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just" defTabSz="914400" rtl="0" eaLnBrk="1" fontAlgn="auto" latinLnBrk="0" hangingPunct="1">
              <a:spcBef>
                <a:spcPts val="0"/>
              </a:spcBef>
              <a:spcAft>
                <a:spcPts val="0"/>
              </a:spcAft>
              <a:buClr>
                <a:srgbClr val="000000"/>
              </a:buClr>
              <a:buSzTx/>
              <a:buFont typeface="Arial"/>
              <a:buNone/>
              <a:tabLst/>
              <a:defRPr/>
            </a:pP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a:ln>
                  <a:noFill/>
                </a:ln>
                <a:solidFill>
                  <a:srgbClr val="FF00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a:ln>
                  <a:noFill/>
                </a:ln>
                <a:solidFill>
                  <a:srgbClr val="FF0000"/>
                </a:solidFill>
                <a:effectLst/>
                <a:uLnTx/>
                <a:uFillTx/>
                <a:latin typeface="Arial"/>
                <a:ea typeface="Times New Roman" panose="02020603050405020304" pitchFamily="18" charset="0"/>
                <a:cs typeface="Arial"/>
                <a:sym typeface="Wingdings" panose="05000000000000000000" pitchFamily="2" charset="2"/>
              </a:rPr>
              <a:t></a:t>
            </a:r>
            <a:r>
              <a:rPr kumimoji="0" lang="fr-FR" sz="2400" b="0" i="0" u="none" strike="noStrike" kern="0" cap="none" spc="0" normalizeH="0" baseline="0" noProof="0" dirty="0">
                <a:ln>
                  <a:noFill/>
                </a:ln>
                <a:solidFill>
                  <a:srgbClr val="FF00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Sự</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nóng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lên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của</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Trái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Đất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làm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cho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băng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tan,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nước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biển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dâng</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just" defTabSz="914400" rtl="0" eaLnBrk="1" fontAlgn="auto" latinLnBrk="0" hangingPunct="1">
              <a:spcBef>
                <a:spcPts val="0"/>
              </a:spcBef>
              <a:spcAft>
                <a:spcPts val="0"/>
              </a:spcAft>
              <a:buClr>
                <a:srgbClr val="000000"/>
              </a:buClr>
              <a:buSzTx/>
              <a:buFont typeface="Arial"/>
              <a:buNone/>
              <a:tabLst/>
              <a:defRPr/>
            </a:pPr>
            <a:r>
              <a:rPr kumimoji="0" lang="fr-FR" sz="2400" b="0" i="0" u="none" strike="noStrike" kern="0" cap="none" spc="0" normalizeH="0" baseline="0" noProof="0" dirty="0">
                <a:ln>
                  <a:noFill/>
                </a:ln>
                <a:solidFill>
                  <a:srgbClr val="FF00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a:ln>
                  <a:noFill/>
                </a:ln>
                <a:solidFill>
                  <a:srgbClr val="FF0000"/>
                </a:solidFill>
                <a:effectLst/>
                <a:uLnTx/>
                <a:uFillTx/>
                <a:latin typeface="Arial"/>
                <a:ea typeface="Times New Roman" panose="02020603050405020304" pitchFamily="18" charset="0"/>
                <a:cs typeface="Arial"/>
                <a:sym typeface="Wingdings" panose="05000000000000000000" pitchFamily="2" charset="2"/>
              </a:rPr>
              <a:t></a:t>
            </a:r>
            <a:r>
              <a:rPr kumimoji="0" lang="fr-FR" sz="2400" b="0" i="0" u="none" strike="noStrike" kern="0" cap="none" spc="0" normalizeH="0" baseline="0" noProof="0" dirty="0">
                <a:ln>
                  <a:noFill/>
                </a:ln>
                <a:solidFill>
                  <a:srgbClr val="FF0000"/>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Thiên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tai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xảy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ra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thường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xuyên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đột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ng</a:t>
            </a:r>
            <a:r>
              <a:rPr kumimoji="0" lang="vi-VN"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ột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bất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thường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a:t>
            </a:r>
            <a:endParaRPr kumimoji="0" lang="vi-VN"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8" name="Google Shape;117;p21" descr="n106 zalo Ta Nham">
            <a:extLst>
              <a:ext uri="{FF2B5EF4-FFF2-40B4-BE49-F238E27FC236}">
                <a16:creationId xmlns:a16="http://schemas.microsoft.com/office/drawing/2014/main" id="{D652D94A-0DE0-4826-8ECE-8D9E89A4DEAD}"/>
              </a:ext>
            </a:extLst>
          </p:cNvPr>
          <p:cNvSpPr txBox="1">
            <a:spLocks/>
          </p:cNvSpPr>
          <p:nvPr/>
        </p:nvSpPr>
        <p:spPr>
          <a:xfrm>
            <a:off x="144647" y="101340"/>
            <a:ext cx="8854706" cy="738664"/>
          </a:xfrm>
          <a:prstGeom prst="rect">
            <a:avLst/>
          </a:prstGeom>
          <a:solidFill>
            <a:srgbClr val="285430"/>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hỏi</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13: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Thế</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nào</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là</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sự</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biến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đổi</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khí</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hậu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Trái</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Đất</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Nêu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những</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biểu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hiện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của</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biến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đổi</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khí</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hậu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a:t>
            </a:r>
          </a:p>
        </p:txBody>
      </p:sp>
      <p:pic>
        <p:nvPicPr>
          <p:cNvPr id="2" name="Picture 2" descr="n106 zalo Ta Nham">
            <a:extLst>
              <a:ext uri="{FF2B5EF4-FFF2-40B4-BE49-F238E27FC236}">
                <a16:creationId xmlns:a16="http://schemas.microsoft.com/office/drawing/2014/main" id="{AC95715A-CF79-7173-F0F7-4F00C0563B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647" y="986772"/>
            <a:ext cx="1932444" cy="1874470"/>
          </a:xfrm>
          <a:prstGeom prst="ellipse">
            <a:avLst/>
          </a:prstGeom>
          <a:noFill/>
          <a:extLst>
            <a:ext uri="{909E8E84-426E-40DD-AFC4-6F175D3DCCD1}">
              <a14:hiddenFill xmlns:a14="http://schemas.microsoft.com/office/drawing/2010/main">
                <a:solidFill>
                  <a:srgbClr val="FFFFFF"/>
                </a:solidFill>
              </a14:hiddenFill>
            </a:ext>
          </a:extLst>
        </p:spPr>
      </p:pic>
      <p:pic>
        <p:nvPicPr>
          <p:cNvPr id="4" name="Picture 4" descr="n106 zalo Ta Nham">
            <a:extLst>
              <a:ext uri="{FF2B5EF4-FFF2-40B4-BE49-F238E27FC236}">
                <a16:creationId xmlns:a16="http://schemas.microsoft.com/office/drawing/2014/main" id="{A668930B-52E8-4F2C-837B-5096CF06062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667" r="15759"/>
          <a:stretch/>
        </p:blipFill>
        <p:spPr bwMode="auto">
          <a:xfrm>
            <a:off x="738954" y="2571750"/>
            <a:ext cx="1936671" cy="1874470"/>
          </a:xfrm>
          <a:prstGeom prst="ellipse">
            <a:avLst/>
          </a:prstGeom>
          <a:noFill/>
          <a:extLst>
            <a:ext uri="{909E8E84-426E-40DD-AFC4-6F175D3DCCD1}">
              <a14:hiddenFill xmlns:a14="http://schemas.microsoft.com/office/drawing/2010/main">
                <a:solidFill>
                  <a:srgbClr val="FFFFFF"/>
                </a:solidFill>
              </a14:hiddenFill>
            </a:ext>
          </a:extLst>
        </p:spPr>
      </p:pic>
      <p:pic>
        <p:nvPicPr>
          <p:cNvPr id="6" name="Picture 6" descr="n106 zalo Ta Nham">
            <a:extLst>
              <a:ext uri="{FF2B5EF4-FFF2-40B4-BE49-F238E27FC236}">
                <a16:creationId xmlns:a16="http://schemas.microsoft.com/office/drawing/2014/main" id="{E1E3CB53-C719-55F9-DDF7-CAD8423E3F3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5655" t="10076" r="7950" b="11577"/>
          <a:stretch/>
        </p:blipFill>
        <p:spPr bwMode="auto">
          <a:xfrm>
            <a:off x="2065787" y="1487746"/>
            <a:ext cx="1932445" cy="1874471"/>
          </a:xfrm>
          <a:prstGeom prst="ellipse">
            <a:avLst/>
          </a:prstGeom>
          <a:noFill/>
          <a:extLst>
            <a:ext uri="{909E8E84-426E-40DD-AFC4-6F175D3DCCD1}">
              <a14:hiddenFill xmlns:a14="http://schemas.microsoft.com/office/drawing/2010/main">
                <a:solidFill>
                  <a:srgbClr val="FFFFFF"/>
                </a:solidFill>
              </a14:hiddenFill>
            </a:ext>
          </a:extLst>
        </p:spPr>
      </p:pic>
      <p:pic>
        <p:nvPicPr>
          <p:cNvPr id="7" name="Picture 8" descr="n106 zalo Ta Nham">
            <a:extLst>
              <a:ext uri="{FF2B5EF4-FFF2-40B4-BE49-F238E27FC236}">
                <a16:creationId xmlns:a16="http://schemas.microsoft.com/office/drawing/2014/main" id="{D0C32FFA-5AAA-E268-760C-E5B1326842D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7648" t="12364" r="32582" b="21678"/>
          <a:stretch/>
        </p:blipFill>
        <p:spPr bwMode="auto">
          <a:xfrm>
            <a:off x="2675625" y="3070674"/>
            <a:ext cx="1936670" cy="1878570"/>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33162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1000"/>
                                        <p:tgtEl>
                                          <p:spTgt spid="5">
                                            <p:txEl>
                                              <p:pRg st="1" end="1"/>
                                            </p:txEl>
                                          </p:spTgt>
                                        </p:tgtEl>
                                      </p:cBhvr>
                                    </p:animEffect>
                                    <p:anim calcmode="lin" valueType="num">
                                      <p:cBhvr>
                                        <p:cTn id="14"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1000"/>
                                        <p:tgtEl>
                                          <p:spTgt spid="5">
                                            <p:txEl>
                                              <p:pRg st="2" end="2"/>
                                            </p:txEl>
                                          </p:spTgt>
                                        </p:tgtEl>
                                      </p:cBhvr>
                                    </p:animEffect>
                                    <p:anim calcmode="lin" valueType="num">
                                      <p:cBhvr>
                                        <p:cTn id="2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Effect transition="in" filter="fade">
                                      <p:cBhvr>
                                        <p:cTn id="25" dur="1000"/>
                                        <p:tgtEl>
                                          <p:spTgt spid="5">
                                            <p:txEl>
                                              <p:pRg st="3" end="3"/>
                                            </p:txEl>
                                          </p:spTgt>
                                        </p:tgtEl>
                                      </p:cBhvr>
                                    </p:animEffect>
                                    <p:anim calcmode="lin" valueType="num">
                                      <p:cBhvr>
                                        <p:cTn id="26"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5">
                                            <p:txEl>
                                              <p:pRg st="3" end="3"/>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1000" fill="hold"/>
                                        <p:tgtEl>
                                          <p:spTgt spid="4"/>
                                        </p:tgtEl>
                                        <p:attrNameLst>
                                          <p:attrName>ppt_y</p:attrName>
                                        </p:attrNameLst>
                                      </p:cBhvr>
                                      <p:tavLst>
                                        <p:tav tm="0">
                                          <p:val>
                                            <p:strVal val="#ppt_y+.1"/>
                                          </p:val>
                                        </p:tav>
                                        <p:tav tm="100000">
                                          <p:val>
                                            <p:strVal val="#ppt_y"/>
                                          </p:val>
                                        </p:tav>
                                      </p:tavLst>
                                    </p:anim>
                                  </p:childTnLst>
                                </p:cTn>
                              </p:par>
                              <p:par>
                                <p:cTn id="33" presetID="47"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1000"/>
                                        <p:tgtEl>
                                          <p:spTgt spid="7"/>
                                        </p:tgtEl>
                                      </p:cBhvr>
                                    </p:animEffect>
                                    <p:anim calcmode="lin" valueType="num">
                                      <p:cBhvr>
                                        <p:cTn id="41" dur="1000" fill="hold"/>
                                        <p:tgtEl>
                                          <p:spTgt spid="7"/>
                                        </p:tgtEl>
                                        <p:attrNameLst>
                                          <p:attrName>ppt_x</p:attrName>
                                        </p:attrNameLst>
                                      </p:cBhvr>
                                      <p:tavLst>
                                        <p:tav tm="0">
                                          <p:val>
                                            <p:strVal val="#ppt_x"/>
                                          </p:val>
                                        </p:tav>
                                        <p:tav tm="100000">
                                          <p:val>
                                            <p:strVal val="#ppt_x"/>
                                          </p:val>
                                        </p:tav>
                                      </p:tavLst>
                                    </p:anim>
                                    <p:anim calcmode="lin" valueType="num">
                                      <p:cBhvr>
                                        <p:cTn id="4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descr="n106 zalo Ta Nham">
            <a:extLst>
              <a:ext uri="{FF2B5EF4-FFF2-40B4-BE49-F238E27FC236}">
                <a16:creationId xmlns:a16="http://schemas.microsoft.com/office/drawing/2014/main" id="{C969A867-9091-46F8-9527-B4BF10A436F2}"/>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 smtClean="0"/>
              <a:t>59</a:t>
            </a:fld>
            <a:endParaRPr lang="en"/>
          </a:p>
        </p:txBody>
      </p:sp>
      <p:sp>
        <p:nvSpPr>
          <p:cNvPr id="3" name="Google Shape;117;p21" descr="n106 zalo Ta Nham">
            <a:extLst>
              <a:ext uri="{FF2B5EF4-FFF2-40B4-BE49-F238E27FC236}">
                <a16:creationId xmlns:a16="http://schemas.microsoft.com/office/drawing/2014/main" id="{A00F64D4-2252-43EC-9220-A9954B177331}"/>
              </a:ext>
            </a:extLst>
          </p:cNvPr>
          <p:cNvSpPr txBox="1">
            <a:spLocks/>
          </p:cNvSpPr>
          <p:nvPr/>
        </p:nvSpPr>
        <p:spPr>
          <a:xfrm>
            <a:off x="141519" y="109553"/>
            <a:ext cx="8860962" cy="738664"/>
          </a:xfrm>
          <a:prstGeom prst="rect">
            <a:avLst/>
          </a:prstGeom>
          <a:solidFill>
            <a:srgbClr val="285430"/>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en-US" sz="2400" b="1" dirty="0" err="1">
                <a:solidFill>
                  <a:schemeClr val="bg1"/>
                </a:solidFill>
                <a:latin typeface="UVN Chim Bien Nang" panose="0209080305050A020404" pitchFamily="18" charset="0"/>
                <a:ea typeface="Kozuka Gothic Pr6N H" panose="020B0800000000000000" pitchFamily="34" charset="-128"/>
              </a:rPr>
              <a:t>Câu</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hỏi</a:t>
            </a:r>
            <a:r>
              <a:rPr lang="en-US" sz="2400" b="1" dirty="0">
                <a:solidFill>
                  <a:schemeClr val="bg1"/>
                </a:solidFill>
                <a:latin typeface="UVN Chim Bien Nang" panose="0209080305050A020404" pitchFamily="18" charset="0"/>
                <a:ea typeface="Kozuka Gothic Pr6N H" panose="020B0800000000000000" pitchFamily="34" charset="-128"/>
              </a:rPr>
              <a:t> 14: </a:t>
            </a:r>
            <a:r>
              <a:rPr lang="en-US" sz="2400" b="1" dirty="0" err="1">
                <a:solidFill>
                  <a:schemeClr val="bg1"/>
                </a:solidFill>
                <a:latin typeface="UVN Chim Bien Nang" panose="0209080305050A020404" pitchFamily="18" charset="0"/>
                <a:ea typeface="Kozuka Gothic Pr6N H" panose="020B0800000000000000" pitchFamily="34" charset="-128"/>
              </a:rPr>
              <a:t>Những</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nguyên</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nhân</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dẫn</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đến</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sự</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biến</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đổi</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khí</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hậu</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là</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gì</a:t>
            </a:r>
            <a:r>
              <a:rPr lang="en-US" sz="2400" b="1" dirty="0">
                <a:solidFill>
                  <a:schemeClr val="bg1"/>
                </a:solidFill>
                <a:latin typeface="UVN Chim Bien Nang" panose="0209080305050A020404" pitchFamily="18" charset="0"/>
                <a:ea typeface="Kozuka Gothic Pr6N H" panose="020B0800000000000000" pitchFamily="34" charset="-128"/>
              </a:rPr>
              <a:t> ?</a:t>
            </a:r>
          </a:p>
        </p:txBody>
      </p:sp>
      <p:sp>
        <p:nvSpPr>
          <p:cNvPr id="6" name="TextBox 5" descr="n106 zalo Ta Nham">
            <a:extLst>
              <a:ext uri="{FF2B5EF4-FFF2-40B4-BE49-F238E27FC236}">
                <a16:creationId xmlns:a16="http://schemas.microsoft.com/office/drawing/2014/main" id="{9EF9B048-87FD-82A5-55C8-F3CAC1E70C1B}"/>
              </a:ext>
            </a:extLst>
          </p:cNvPr>
          <p:cNvSpPr txBox="1"/>
          <p:nvPr/>
        </p:nvSpPr>
        <p:spPr>
          <a:xfrm>
            <a:off x="152409" y="1060667"/>
            <a:ext cx="8850072" cy="3157788"/>
          </a:xfrm>
          <a:prstGeom prst="rect">
            <a:avLst/>
          </a:prstGeom>
          <a:noFill/>
        </p:spPr>
        <p:txBody>
          <a:bodyPr wrap="square">
            <a:spAutoFit/>
          </a:bodyPr>
          <a:lstStyle/>
          <a:p>
            <a:pPr algn="just">
              <a:lnSpc>
                <a:spcPct val="115000"/>
              </a:lnSpc>
            </a:pPr>
            <a:r>
              <a:rPr lang="fr-FR" sz="2400" dirty="0">
                <a:solidFill>
                  <a:schemeClr val="bg2">
                    <a:lumMod val="90000"/>
                    <a:lumOff val="10000"/>
                  </a:schemeClr>
                </a:solidFill>
                <a:effectLst/>
                <a:latin typeface="+mj-lt"/>
                <a:ea typeface="Times New Roman" panose="02020603050405020304" pitchFamily="18" charset="0"/>
              </a:rPr>
              <a:t>Nguyên </a:t>
            </a:r>
            <a:r>
              <a:rPr lang="fr-FR" sz="2400" dirty="0" err="1">
                <a:solidFill>
                  <a:schemeClr val="bg2">
                    <a:lumMod val="90000"/>
                    <a:lumOff val="10000"/>
                  </a:schemeClr>
                </a:solidFill>
                <a:effectLst/>
                <a:latin typeface="+mj-lt"/>
                <a:ea typeface="Times New Roman" panose="02020603050405020304" pitchFamily="18" charset="0"/>
              </a:rPr>
              <a:t>nhân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gây</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biến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đổi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khí</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hậu</a:t>
            </a:r>
            <a:r>
              <a:rPr lang="fr-FR" sz="2400" dirty="0">
                <a:solidFill>
                  <a:schemeClr val="bg2">
                    <a:lumMod val="90000"/>
                    <a:lumOff val="10000"/>
                  </a:schemeClr>
                </a:solidFill>
                <a:effectLst/>
                <a:latin typeface="+mj-lt"/>
                <a:ea typeface="Times New Roman" panose="02020603050405020304" pitchFamily="18" charset="0"/>
              </a:rPr>
              <a:t> bao </a:t>
            </a:r>
            <a:r>
              <a:rPr lang="fr-FR" sz="2400" dirty="0" err="1">
                <a:solidFill>
                  <a:schemeClr val="bg2">
                    <a:lumMod val="90000"/>
                    <a:lumOff val="10000"/>
                  </a:schemeClr>
                </a:solidFill>
                <a:effectLst/>
                <a:latin typeface="+mj-lt"/>
                <a:ea typeface="Times New Roman" panose="02020603050405020304" pitchFamily="18" charset="0"/>
              </a:rPr>
              <a:t>gồm</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cả</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nguyên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nhân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chủ</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quan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và</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khách</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quan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cụ</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thể</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như</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sau</a:t>
            </a:r>
            <a:r>
              <a:rPr lang="fr-FR" sz="2400" dirty="0">
                <a:solidFill>
                  <a:schemeClr val="bg2">
                    <a:lumMod val="90000"/>
                    <a:lumOff val="10000"/>
                  </a:schemeClr>
                </a:solidFill>
                <a:effectLst/>
                <a:latin typeface="+mj-lt"/>
                <a:ea typeface="Times New Roman" panose="02020603050405020304" pitchFamily="18" charset="0"/>
              </a:rPr>
              <a:t>:</a:t>
            </a:r>
            <a:endParaRPr lang="vi-VN" sz="2400" dirty="0">
              <a:solidFill>
                <a:schemeClr val="bg2">
                  <a:lumMod val="90000"/>
                  <a:lumOff val="10000"/>
                </a:schemeClr>
              </a:solidFill>
              <a:effectLst/>
              <a:latin typeface="+mj-lt"/>
              <a:ea typeface="Times New Roman" panose="02020603050405020304" pitchFamily="18" charset="0"/>
            </a:endParaRPr>
          </a:p>
          <a:p>
            <a:pPr algn="just"/>
            <a:r>
              <a:rPr lang="fr-FR" sz="2400" dirty="0">
                <a:solidFill>
                  <a:schemeClr val="bg2">
                    <a:lumMod val="90000"/>
                    <a:lumOff val="10000"/>
                  </a:schemeClr>
                </a:solidFill>
                <a:effectLst/>
                <a:latin typeface="+mj-lt"/>
                <a:ea typeface="Times New Roman" panose="02020603050405020304" pitchFamily="18" charset="0"/>
              </a:rPr>
              <a:t>	+ </a:t>
            </a:r>
            <a:r>
              <a:rPr lang="fr-FR" sz="2400" dirty="0" err="1">
                <a:solidFill>
                  <a:schemeClr val="bg2">
                    <a:lumMod val="90000"/>
                    <a:lumOff val="10000"/>
                  </a:schemeClr>
                </a:solidFill>
                <a:effectLst/>
                <a:latin typeface="+mj-lt"/>
                <a:ea typeface="Times New Roman" panose="02020603050405020304" pitchFamily="18" charset="0"/>
              </a:rPr>
              <a:t>Quỹ</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đạo</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Trái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đất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thay</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đổi</a:t>
            </a:r>
            <a:r>
              <a:rPr lang="fr-FR" sz="2400" dirty="0">
                <a:solidFill>
                  <a:schemeClr val="bg2">
                    <a:lumMod val="90000"/>
                    <a:lumOff val="10000"/>
                  </a:schemeClr>
                </a:solidFill>
                <a:effectLst/>
                <a:latin typeface="+mj-lt"/>
                <a:ea typeface="Times New Roman" panose="02020603050405020304" pitchFamily="18" charset="0"/>
              </a:rPr>
              <a:t> </a:t>
            </a:r>
          </a:p>
          <a:p>
            <a:pPr algn="just"/>
            <a:r>
              <a:rPr lang="fr-FR" sz="2400" dirty="0">
                <a:solidFill>
                  <a:schemeClr val="bg2">
                    <a:lumMod val="90000"/>
                    <a:lumOff val="10000"/>
                  </a:schemeClr>
                </a:solidFill>
                <a:effectLst/>
                <a:latin typeface="+mj-lt"/>
                <a:ea typeface="Times New Roman" panose="02020603050405020304" pitchFamily="18" charset="0"/>
              </a:rPr>
              <a:t>	+ </a:t>
            </a:r>
            <a:r>
              <a:rPr lang="fr-FR" sz="2400" dirty="0" err="1">
                <a:solidFill>
                  <a:schemeClr val="bg2">
                    <a:lumMod val="90000"/>
                    <a:lumOff val="10000"/>
                  </a:schemeClr>
                </a:solidFill>
                <a:effectLst/>
                <a:latin typeface="+mj-lt"/>
                <a:ea typeface="Times New Roman" panose="02020603050405020304" pitchFamily="18" charset="0"/>
              </a:rPr>
              <a:t>Thay</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đổi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dòng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hải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lưu</a:t>
            </a:r>
            <a:r>
              <a:rPr lang="fr-FR" sz="2400" dirty="0">
                <a:solidFill>
                  <a:schemeClr val="bg2">
                    <a:lumMod val="90000"/>
                    <a:lumOff val="10000"/>
                  </a:schemeClr>
                </a:solidFill>
                <a:effectLst/>
                <a:latin typeface="+mj-lt"/>
                <a:ea typeface="Times New Roman" panose="02020603050405020304" pitchFamily="18" charset="0"/>
              </a:rPr>
              <a:t> ở </a:t>
            </a:r>
            <a:r>
              <a:rPr lang="fr-FR" sz="2400" dirty="0" err="1">
                <a:solidFill>
                  <a:schemeClr val="bg2">
                    <a:lumMod val="90000"/>
                    <a:lumOff val="10000"/>
                  </a:schemeClr>
                </a:solidFill>
                <a:effectLst/>
                <a:latin typeface="+mj-lt"/>
                <a:ea typeface="Times New Roman" panose="02020603050405020304" pitchFamily="18" charset="0"/>
              </a:rPr>
              <a:t>đại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dương</a:t>
            </a:r>
            <a:r>
              <a:rPr lang="fr-FR" sz="2400" dirty="0">
                <a:solidFill>
                  <a:schemeClr val="bg2">
                    <a:lumMod val="90000"/>
                    <a:lumOff val="10000"/>
                  </a:schemeClr>
                </a:solidFill>
                <a:effectLst/>
                <a:latin typeface="+mj-lt"/>
                <a:ea typeface="Times New Roman" panose="02020603050405020304" pitchFamily="18" charset="0"/>
              </a:rPr>
              <a:t> </a:t>
            </a:r>
            <a:endParaRPr lang="fr-FR" sz="2400" dirty="0">
              <a:solidFill>
                <a:schemeClr val="bg2">
                  <a:lumMod val="90000"/>
                  <a:lumOff val="10000"/>
                </a:schemeClr>
              </a:solidFill>
              <a:latin typeface="+mj-lt"/>
              <a:ea typeface="Times New Roman" panose="02020603050405020304" pitchFamily="18" charset="0"/>
            </a:endParaRPr>
          </a:p>
          <a:p>
            <a:pPr algn="just"/>
            <a:r>
              <a:rPr lang="fr-FR" sz="2400" dirty="0">
                <a:solidFill>
                  <a:schemeClr val="bg2">
                    <a:lumMod val="90000"/>
                    <a:lumOff val="10000"/>
                  </a:schemeClr>
                </a:solidFill>
                <a:effectLst/>
                <a:latin typeface="+mj-lt"/>
                <a:ea typeface="Times New Roman" panose="02020603050405020304" pitchFamily="18" charset="0"/>
              </a:rPr>
              <a:t>	+ </a:t>
            </a:r>
            <a:r>
              <a:rPr lang="fr-FR" sz="2400" dirty="0" err="1">
                <a:solidFill>
                  <a:schemeClr val="bg2">
                    <a:lumMod val="90000"/>
                    <a:lumOff val="10000"/>
                  </a:schemeClr>
                </a:solidFill>
                <a:effectLst/>
                <a:latin typeface="+mj-lt"/>
                <a:ea typeface="Times New Roman" panose="02020603050405020304" pitchFamily="18" charset="0"/>
              </a:rPr>
              <a:t>Sự</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thay</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đổi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về</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phát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xạ</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của</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mặt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trời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và</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hấp</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thụ</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bức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xạ</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Trái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đất</a:t>
            </a:r>
            <a:r>
              <a:rPr lang="fr-FR" sz="2400" dirty="0">
                <a:solidFill>
                  <a:schemeClr val="bg2">
                    <a:lumMod val="90000"/>
                    <a:lumOff val="10000"/>
                  </a:schemeClr>
                </a:solidFill>
                <a:effectLst/>
                <a:latin typeface="+mj-lt"/>
                <a:ea typeface="Times New Roman" panose="02020603050405020304" pitchFamily="18" charset="0"/>
              </a:rPr>
              <a:t> </a:t>
            </a:r>
          </a:p>
          <a:p>
            <a:pPr algn="just"/>
            <a:r>
              <a:rPr lang="fr-FR" sz="2400" dirty="0">
                <a:solidFill>
                  <a:schemeClr val="bg2">
                    <a:lumMod val="90000"/>
                    <a:lumOff val="10000"/>
                  </a:schemeClr>
                </a:solidFill>
                <a:effectLst/>
                <a:latin typeface="+mj-lt"/>
                <a:ea typeface="Times New Roman" panose="02020603050405020304" pitchFamily="18" charset="0"/>
              </a:rPr>
              <a:t>	+ Do </a:t>
            </a:r>
            <a:r>
              <a:rPr lang="fr-FR" sz="2400" dirty="0" err="1">
                <a:solidFill>
                  <a:schemeClr val="bg2">
                    <a:lumMod val="90000"/>
                    <a:lumOff val="10000"/>
                  </a:schemeClr>
                </a:solidFill>
                <a:effectLst/>
                <a:latin typeface="+mj-lt"/>
                <a:ea typeface="Times New Roman" panose="02020603050405020304" pitchFamily="18" charset="0"/>
              </a:rPr>
              <a:t>hoạt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động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địa</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chất</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phun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trào</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núi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lửa</a:t>
            </a:r>
            <a:r>
              <a:rPr lang="fr-FR" sz="2400" dirty="0">
                <a:solidFill>
                  <a:schemeClr val="bg2">
                    <a:lumMod val="90000"/>
                    <a:lumOff val="10000"/>
                  </a:schemeClr>
                </a:solidFill>
                <a:effectLst/>
                <a:latin typeface="+mj-lt"/>
                <a:ea typeface="Times New Roman" panose="02020603050405020304" pitchFamily="18" charset="0"/>
              </a:rPr>
              <a:t> </a:t>
            </a:r>
            <a:endParaRPr lang="fr-FR" sz="2400" dirty="0">
              <a:solidFill>
                <a:schemeClr val="bg2">
                  <a:lumMod val="90000"/>
                  <a:lumOff val="10000"/>
                </a:schemeClr>
              </a:solidFill>
              <a:latin typeface="+mj-lt"/>
              <a:ea typeface="Times New Roman" panose="02020603050405020304" pitchFamily="18" charset="0"/>
            </a:endParaRPr>
          </a:p>
          <a:p>
            <a:pPr algn="just"/>
            <a:r>
              <a:rPr lang="fr-FR" sz="2400" dirty="0">
                <a:solidFill>
                  <a:schemeClr val="bg2">
                    <a:lumMod val="90000"/>
                    <a:lumOff val="10000"/>
                  </a:schemeClr>
                </a:solidFill>
                <a:effectLst/>
                <a:latin typeface="+mj-lt"/>
                <a:ea typeface="Times New Roman" panose="02020603050405020304" pitchFamily="18" charset="0"/>
              </a:rPr>
              <a:t>	+ </a:t>
            </a:r>
            <a:r>
              <a:rPr lang="fr-FR" sz="2400" dirty="0" err="1">
                <a:solidFill>
                  <a:schemeClr val="bg2">
                    <a:lumMod val="90000"/>
                    <a:lumOff val="10000"/>
                  </a:schemeClr>
                </a:solidFill>
                <a:effectLst/>
                <a:latin typeface="+mj-lt"/>
                <a:ea typeface="Times New Roman" panose="02020603050405020304" pitchFamily="18" charset="0"/>
              </a:rPr>
              <a:t>Những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tác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động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của</a:t>
            </a:r>
            <a:r>
              <a:rPr lang="fr-FR" sz="2400" dirty="0">
                <a:solidFill>
                  <a:schemeClr val="bg2">
                    <a:lumMod val="90000"/>
                    <a:lumOff val="10000"/>
                  </a:schemeClr>
                </a:solidFill>
                <a:effectLst/>
                <a:latin typeface="+mj-lt"/>
                <a:ea typeface="Times New Roman" panose="02020603050405020304" pitchFamily="18" charset="0"/>
              </a:rPr>
              <a:t> con </a:t>
            </a:r>
            <a:r>
              <a:rPr lang="fr-FR" sz="2400" dirty="0" err="1">
                <a:solidFill>
                  <a:schemeClr val="bg2">
                    <a:lumMod val="90000"/>
                    <a:lumOff val="10000"/>
                  </a:schemeClr>
                </a:solidFill>
                <a:effectLst/>
                <a:latin typeface="+mj-lt"/>
                <a:ea typeface="Times New Roman" panose="02020603050405020304" pitchFamily="18" charset="0"/>
              </a:rPr>
              <a:t>người</a:t>
            </a:r>
            <a:r>
              <a:rPr lang="fr-FR" sz="2400" dirty="0">
                <a:solidFill>
                  <a:schemeClr val="bg2">
                    <a:lumMod val="90000"/>
                    <a:lumOff val="10000"/>
                  </a:schemeClr>
                </a:solidFill>
                <a:effectLst/>
                <a:latin typeface="+mj-lt"/>
                <a:ea typeface="Times New Roman" panose="02020603050405020304" pitchFamily="18" charset="0"/>
              </a:rPr>
              <a:t> </a:t>
            </a:r>
            <a:endParaRPr lang="vi-VN" sz="2400" dirty="0">
              <a:solidFill>
                <a:schemeClr val="bg2">
                  <a:lumMod val="90000"/>
                  <a:lumOff val="10000"/>
                </a:schemeClr>
              </a:solidFill>
              <a:latin typeface="+mj-lt"/>
            </a:endParaRPr>
          </a:p>
        </p:txBody>
      </p:sp>
    </p:spTree>
    <p:extLst>
      <p:ext uri="{BB962C8B-B14F-4D97-AF65-F5344CB8AC3E}">
        <p14:creationId xmlns:p14="http://schemas.microsoft.com/office/powerpoint/2010/main" val="6754538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fade">
                                      <p:cBhvr>
                                        <p:cTn id="13" dur="1000"/>
                                        <p:tgtEl>
                                          <p:spTgt spid="6">
                                            <p:txEl>
                                              <p:pRg st="1" end="1"/>
                                            </p:txEl>
                                          </p:spTgt>
                                        </p:tgtEl>
                                      </p:cBhvr>
                                    </p:animEffect>
                                    <p:anim calcmode="lin" valueType="num">
                                      <p:cBhvr>
                                        <p:cTn id="14"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1000"/>
                                        <p:tgtEl>
                                          <p:spTgt spid="6">
                                            <p:txEl>
                                              <p:pRg st="2" end="2"/>
                                            </p:txEl>
                                          </p:spTgt>
                                        </p:tgtEl>
                                      </p:cBhvr>
                                    </p:animEffect>
                                    <p:anim calcmode="lin" valueType="num">
                                      <p:cBhvr>
                                        <p:cTn id="20"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Effect transition="in" filter="fade">
                                      <p:cBhvr>
                                        <p:cTn id="25" dur="1000"/>
                                        <p:tgtEl>
                                          <p:spTgt spid="6">
                                            <p:txEl>
                                              <p:pRg st="3" end="3"/>
                                            </p:txEl>
                                          </p:spTgt>
                                        </p:tgtEl>
                                      </p:cBhvr>
                                    </p:animEffect>
                                    <p:anim calcmode="lin" valueType="num">
                                      <p:cBhvr>
                                        <p:cTn id="26"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Effect transition="in" filter="fade">
                                      <p:cBhvr>
                                        <p:cTn id="31" dur="1000"/>
                                        <p:tgtEl>
                                          <p:spTgt spid="6">
                                            <p:txEl>
                                              <p:pRg st="4" end="4"/>
                                            </p:txEl>
                                          </p:spTgt>
                                        </p:tgtEl>
                                      </p:cBhvr>
                                    </p:animEffect>
                                    <p:anim calcmode="lin" valueType="num">
                                      <p:cBhvr>
                                        <p:cTn id="32"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fade">
                                      <p:cBhvr>
                                        <p:cTn id="37" dur="1000"/>
                                        <p:tgtEl>
                                          <p:spTgt spid="6">
                                            <p:txEl>
                                              <p:pRg st="5" end="5"/>
                                            </p:txEl>
                                          </p:spTgt>
                                        </p:tgtEl>
                                      </p:cBhvr>
                                    </p:animEffect>
                                    <p:anim calcmode="lin" valueType="num">
                                      <p:cBhvr>
                                        <p:cTn id="38"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grpId="0" nodeType="clickEffect">
                                  <p:stCondLst>
                                    <p:cond delay="0"/>
                                  </p:stCondLst>
                                  <p:childTnLst>
                                    <p:set>
                                      <p:cBhvr>
                                        <p:cTn id="43" dur="1" fill="hold">
                                          <p:stCondLst>
                                            <p:cond delay="0"/>
                                          </p:stCondLst>
                                        </p:cTn>
                                        <p:tgtEl>
                                          <p:spTgt spid="6">
                                            <p:txEl>
                                              <p:pRg st="0" end="0"/>
                                            </p:txEl>
                                          </p:spTgt>
                                        </p:tgtEl>
                                        <p:attrNameLst>
                                          <p:attrName>style.visibility</p:attrName>
                                        </p:attrNameLst>
                                      </p:cBhvr>
                                      <p:to>
                                        <p:strVal val="hidden"/>
                                      </p:to>
                                    </p:set>
                                  </p:childTnLst>
                                </p:cTn>
                              </p:par>
                              <p:par>
                                <p:cTn id="44" presetID="1" presetClass="exit" presetSubtype="0" fill="hold" grpId="0" nodeType="withEffect">
                                  <p:stCondLst>
                                    <p:cond delay="0"/>
                                  </p:stCondLst>
                                  <p:childTnLst>
                                    <p:set>
                                      <p:cBhvr>
                                        <p:cTn id="45" dur="1" fill="hold">
                                          <p:stCondLst>
                                            <p:cond delay="0"/>
                                          </p:stCondLst>
                                        </p:cTn>
                                        <p:tgtEl>
                                          <p:spTgt spid="6">
                                            <p:txEl>
                                              <p:pRg st="1" end="1"/>
                                            </p:txEl>
                                          </p:spTgt>
                                        </p:tgtEl>
                                        <p:attrNameLst>
                                          <p:attrName>style.visibility</p:attrName>
                                        </p:attrNameLst>
                                      </p:cBhvr>
                                      <p:to>
                                        <p:strVal val="hidden"/>
                                      </p:to>
                                    </p:set>
                                  </p:childTnLst>
                                </p:cTn>
                              </p:par>
                              <p:par>
                                <p:cTn id="46" presetID="1" presetClass="exit" presetSubtype="0" fill="hold" grpId="0" nodeType="withEffect">
                                  <p:stCondLst>
                                    <p:cond delay="0"/>
                                  </p:stCondLst>
                                  <p:childTnLst>
                                    <p:set>
                                      <p:cBhvr>
                                        <p:cTn id="47" dur="1" fill="hold">
                                          <p:stCondLst>
                                            <p:cond delay="0"/>
                                          </p:stCondLst>
                                        </p:cTn>
                                        <p:tgtEl>
                                          <p:spTgt spid="6">
                                            <p:txEl>
                                              <p:pRg st="2" end="2"/>
                                            </p:txEl>
                                          </p:spTgt>
                                        </p:tgtEl>
                                        <p:attrNameLst>
                                          <p:attrName>style.visibility</p:attrName>
                                        </p:attrNameLst>
                                      </p:cBhvr>
                                      <p:to>
                                        <p:strVal val="hidden"/>
                                      </p:to>
                                    </p:set>
                                  </p:childTnLst>
                                </p:cTn>
                              </p:par>
                              <p:par>
                                <p:cTn id="48" presetID="1" presetClass="exit" presetSubtype="0" fill="hold" grpId="0" nodeType="withEffect">
                                  <p:stCondLst>
                                    <p:cond delay="0"/>
                                  </p:stCondLst>
                                  <p:childTnLst>
                                    <p:set>
                                      <p:cBhvr>
                                        <p:cTn id="49" dur="1" fill="hold">
                                          <p:stCondLst>
                                            <p:cond delay="0"/>
                                          </p:stCondLst>
                                        </p:cTn>
                                        <p:tgtEl>
                                          <p:spTgt spid="6">
                                            <p:txEl>
                                              <p:pRg st="3" end="3"/>
                                            </p:txEl>
                                          </p:spTgt>
                                        </p:tgtEl>
                                        <p:attrNameLst>
                                          <p:attrName>style.visibility</p:attrName>
                                        </p:attrNameLst>
                                      </p:cBhvr>
                                      <p:to>
                                        <p:strVal val="hidden"/>
                                      </p:to>
                                    </p:set>
                                  </p:childTnLst>
                                </p:cTn>
                              </p:par>
                              <p:par>
                                <p:cTn id="50" presetID="1" presetClass="exit" presetSubtype="0" fill="hold" grpId="0" nodeType="withEffect">
                                  <p:stCondLst>
                                    <p:cond delay="0"/>
                                  </p:stCondLst>
                                  <p:childTnLst>
                                    <p:set>
                                      <p:cBhvr>
                                        <p:cTn id="51" dur="1" fill="hold">
                                          <p:stCondLst>
                                            <p:cond delay="0"/>
                                          </p:stCondLst>
                                        </p:cTn>
                                        <p:tgtEl>
                                          <p:spTgt spid="6">
                                            <p:txEl>
                                              <p:pRg st="4" end="4"/>
                                            </p:txEl>
                                          </p:spTgt>
                                        </p:tgtEl>
                                        <p:attrNameLst>
                                          <p:attrName>style.visibility</p:attrName>
                                        </p:attrNameLst>
                                      </p:cBhvr>
                                      <p:to>
                                        <p:strVal val="hidden"/>
                                      </p:to>
                                    </p:set>
                                  </p:childTnLst>
                                </p:cTn>
                              </p:par>
                              <p:par>
                                <p:cTn id="52" presetID="1" presetClass="exit" presetSubtype="0" fill="hold" grpId="0" nodeType="withEffect">
                                  <p:stCondLst>
                                    <p:cond delay="0"/>
                                  </p:stCondLst>
                                  <p:childTnLst>
                                    <p:set>
                                      <p:cBhvr>
                                        <p:cTn id="53" dur="1" fill="hold">
                                          <p:stCondLst>
                                            <p:cond delay="0"/>
                                          </p:stCondLst>
                                        </p:cTn>
                                        <p:tgtEl>
                                          <p:spTgt spid="6">
                                            <p:txEl>
                                              <p:pRg st="5" end="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n106 zalo Ta Nham">
            <a:extLst>
              <a:ext uri="{FF2B5EF4-FFF2-40B4-BE49-F238E27FC236}">
                <a16:creationId xmlns:a16="http://schemas.microsoft.com/office/drawing/2014/main" id="{847FEA7B-DF81-403D-94DB-F6749D2783A0}"/>
              </a:ext>
            </a:extLst>
          </p:cNvPr>
          <p:cNvSpPr>
            <a:spLocks noGrp="1"/>
          </p:cNvSpPr>
          <p:nvPr>
            <p:ph type="ctrTitle"/>
          </p:nvPr>
        </p:nvSpPr>
        <p:spPr>
          <a:xfrm>
            <a:off x="4088050" y="1477108"/>
            <a:ext cx="4614372" cy="2094500"/>
          </a:xfrm>
        </p:spPr>
        <p:txBody>
          <a:bodyPr/>
          <a:lstStyle/>
          <a:p>
            <a:pPr algn="ctr"/>
            <a:r>
              <a:rPr lang="vi-VN" sz="4000" dirty="0">
                <a:latin typeface="UVN Thang Vu" panose="03090702030407020404" pitchFamily="66" charset="0"/>
              </a:rPr>
              <a:t>BÀI 9</a:t>
            </a:r>
            <a:r>
              <a:rPr lang="vi-VN" sz="4000">
                <a:latin typeface="UVN Thang Vu" panose="03090702030407020404" pitchFamily="66" charset="0"/>
              </a:rPr>
              <a:t>. SƠ LƯỢC VỀ CÁC CHẤT GÂY Ô NHIỄM MÔI TRƯỜNG</a:t>
            </a:r>
            <a:endParaRPr lang="vi-VN" sz="4000" dirty="0">
              <a:latin typeface="UVN Thang Vu" panose="03090702030407020404" pitchFamily="66" charset="0"/>
            </a:endParaRPr>
          </a:p>
        </p:txBody>
      </p:sp>
    </p:spTree>
    <p:extLst>
      <p:ext uri="{BB962C8B-B14F-4D97-AF65-F5344CB8AC3E}">
        <p14:creationId xmlns:p14="http://schemas.microsoft.com/office/powerpoint/2010/main" val="268235055"/>
      </p:ext>
    </p:extLst>
  </p:cSld>
  <p:clrMapOvr>
    <a:masterClrMapping/>
  </p:clrMapOvr>
  <p:transition spd="slow">
    <p:push dir="u"/>
  </p:transition>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descr="n106 zalo Ta Nham">
            <a:extLst>
              <a:ext uri="{FF2B5EF4-FFF2-40B4-BE49-F238E27FC236}">
                <a16:creationId xmlns:a16="http://schemas.microsoft.com/office/drawing/2014/main" id="{C969A867-9091-46F8-9527-B4BF10A436F2}"/>
              </a:ext>
            </a:extLst>
          </p:cNvPr>
          <p:cNvSpPr>
            <a:spLocks noGrp="1"/>
          </p:cNvSpPr>
          <p:nvPr>
            <p:ph type="sldNum" idx="1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smtClean="0">
                <a:ln>
                  <a:noFill/>
                </a:ln>
                <a:solidFill>
                  <a:srgbClr val="498BE4"/>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60</a:t>
            </a:fld>
            <a:endParaRPr kumimoji="0" lang="en" sz="1300" b="0" i="0" u="none" strike="noStrike" kern="0" cap="none" spc="0" normalizeH="0" baseline="0" noProof="0">
              <a:ln>
                <a:noFill/>
              </a:ln>
              <a:solidFill>
                <a:srgbClr val="498BE4"/>
              </a:solidFill>
              <a:effectLst/>
              <a:uLnTx/>
              <a:uFillTx/>
              <a:latin typeface="Kalam"/>
              <a:cs typeface="Kalam"/>
              <a:sym typeface="Kalam"/>
            </a:endParaRPr>
          </a:p>
        </p:txBody>
      </p:sp>
      <p:sp>
        <p:nvSpPr>
          <p:cNvPr id="7" name="Rectangle: Rounded Corners 6" descr="n106 zalo Ta Nham">
            <a:extLst>
              <a:ext uri="{FF2B5EF4-FFF2-40B4-BE49-F238E27FC236}">
                <a16:creationId xmlns:a16="http://schemas.microsoft.com/office/drawing/2014/main" id="{AE3667CD-BB19-BBFE-BCA1-BD615E25FFE4}"/>
              </a:ext>
            </a:extLst>
          </p:cNvPr>
          <p:cNvSpPr/>
          <p:nvPr/>
        </p:nvSpPr>
        <p:spPr>
          <a:xfrm>
            <a:off x="152409" y="1031639"/>
            <a:ext cx="4029847" cy="514831"/>
          </a:xfrm>
          <a:prstGeom prst="roundRect">
            <a:avLst/>
          </a:prstGeom>
          <a:solidFill>
            <a:srgbClr val="FFC000"/>
          </a:solidFill>
          <a:ln>
            <a:solidFill>
              <a:srgbClr val="2854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1" i="0" u="none" strike="noStrike" kern="0" cap="none" spc="0" normalizeH="0" baseline="0" noProof="0" dirty="0">
                <a:ln>
                  <a:noFill/>
                </a:ln>
                <a:solidFill>
                  <a:srgbClr val="FFFFFF"/>
                </a:solidFill>
                <a:effectLst/>
                <a:uLnTx/>
                <a:uFillTx/>
                <a:latin typeface="Arial" panose="020B0604020202020204" pitchFamily="34" charset="0"/>
                <a:ea typeface="+mn-ea"/>
                <a:cs typeface="+mn-cs"/>
                <a:sym typeface="Arial"/>
              </a:rPr>
              <a:t>Quỹ đạo Trái đất thay đổi </a:t>
            </a:r>
          </a:p>
        </p:txBody>
      </p:sp>
      <p:sp>
        <p:nvSpPr>
          <p:cNvPr id="9" name="TextBox 8" descr="n106 zalo Ta Nham">
            <a:extLst>
              <a:ext uri="{FF2B5EF4-FFF2-40B4-BE49-F238E27FC236}">
                <a16:creationId xmlns:a16="http://schemas.microsoft.com/office/drawing/2014/main" id="{BFA76BC7-6E20-F19B-737B-74248304ABA5}"/>
              </a:ext>
            </a:extLst>
          </p:cNvPr>
          <p:cNvSpPr txBox="1"/>
          <p:nvPr/>
        </p:nvSpPr>
        <p:spPr>
          <a:xfrm>
            <a:off x="4310743" y="1704033"/>
            <a:ext cx="4680848" cy="3031023"/>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Bất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kể</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một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sự</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thay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đổi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nào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ở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tham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số</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quỹ</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đạo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của</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Trái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Đất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đều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trở</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thành</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nguyên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nhân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gây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biến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đổi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hậu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Tuy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nhiên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sự</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thay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đổi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này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diễn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ra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khá</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chậm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chạp</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có</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chu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kỳ</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lên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đến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96.000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năm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ea typeface="Times New Roman" panose="02020603050405020304" pitchFamily="18" charset="0"/>
              <a:cs typeface="Arial"/>
              <a:sym typeface="Arial"/>
            </a:endParaRPr>
          </a:p>
        </p:txBody>
      </p:sp>
      <p:pic>
        <p:nvPicPr>
          <p:cNvPr id="12" name="Picture 11" descr="n106 zalo Ta Nham">
            <a:extLst>
              <a:ext uri="{FF2B5EF4-FFF2-40B4-BE49-F238E27FC236}">
                <a16:creationId xmlns:a16="http://schemas.microsoft.com/office/drawing/2014/main" id="{275B87CF-F4E3-27D9-AC60-68B6BD8BA63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9" y="1997755"/>
            <a:ext cx="4029847" cy="20188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Google Shape;117;p21" descr="n106 zalo Ta Nham">
            <a:extLst>
              <a:ext uri="{FF2B5EF4-FFF2-40B4-BE49-F238E27FC236}">
                <a16:creationId xmlns:a16="http://schemas.microsoft.com/office/drawing/2014/main" id="{F260C98F-D342-1654-E430-9AC8A3D4C535}"/>
              </a:ext>
            </a:extLst>
          </p:cNvPr>
          <p:cNvSpPr txBox="1">
            <a:spLocks/>
          </p:cNvSpPr>
          <p:nvPr/>
        </p:nvSpPr>
        <p:spPr>
          <a:xfrm>
            <a:off x="141519" y="109553"/>
            <a:ext cx="8860962" cy="738664"/>
          </a:xfrm>
          <a:prstGeom prst="rect">
            <a:avLst/>
          </a:prstGeom>
          <a:solidFill>
            <a:srgbClr val="285430"/>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en-US" sz="2400" b="1" dirty="0" err="1">
                <a:solidFill>
                  <a:schemeClr val="bg1"/>
                </a:solidFill>
                <a:latin typeface="UVN Chim Bien Nang" panose="0209080305050A020404" pitchFamily="18" charset="0"/>
                <a:ea typeface="Kozuka Gothic Pr6N H" panose="020B0800000000000000" pitchFamily="34" charset="-128"/>
              </a:rPr>
              <a:t>Câu</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hỏi</a:t>
            </a:r>
            <a:r>
              <a:rPr lang="en-US" sz="2400" b="1" dirty="0">
                <a:solidFill>
                  <a:schemeClr val="bg1"/>
                </a:solidFill>
                <a:latin typeface="UVN Chim Bien Nang" panose="0209080305050A020404" pitchFamily="18" charset="0"/>
                <a:ea typeface="Kozuka Gothic Pr6N H" panose="020B0800000000000000" pitchFamily="34" charset="-128"/>
              </a:rPr>
              <a:t> 14: </a:t>
            </a:r>
            <a:r>
              <a:rPr lang="en-US" sz="2400" b="1" dirty="0" err="1">
                <a:solidFill>
                  <a:schemeClr val="bg1"/>
                </a:solidFill>
                <a:latin typeface="UVN Chim Bien Nang" panose="0209080305050A020404" pitchFamily="18" charset="0"/>
                <a:ea typeface="Kozuka Gothic Pr6N H" panose="020B0800000000000000" pitchFamily="34" charset="-128"/>
              </a:rPr>
              <a:t>Những</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nguyên</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nhân</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dẫn</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đến</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sự</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biến</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đổi</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khí</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hậu</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là</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gì</a:t>
            </a:r>
            <a:r>
              <a:rPr lang="en-US" sz="2400" b="1" dirty="0">
                <a:solidFill>
                  <a:schemeClr val="bg1"/>
                </a:solidFill>
                <a:latin typeface="UVN Chim Bien Nang" panose="0209080305050A020404" pitchFamily="18" charset="0"/>
                <a:ea typeface="Kozuka Gothic Pr6N H" panose="020B0800000000000000" pitchFamily="34" charset="-128"/>
              </a:rPr>
              <a:t> ?</a:t>
            </a:r>
          </a:p>
        </p:txBody>
      </p:sp>
    </p:spTree>
    <p:extLst>
      <p:ext uri="{BB962C8B-B14F-4D97-AF65-F5344CB8AC3E}">
        <p14:creationId xmlns:p14="http://schemas.microsoft.com/office/powerpoint/2010/main" val="10908100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par>
                                <p:cTn id="12" presetID="42" presetClass="entr" presetSubtype="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7"/>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12"/>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9" grpId="0"/>
      <p:bldP spid="9" grpId="1"/>
    </p:bld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Rounded Corners 2" descr="n106 zalo Ta Nham">
            <a:extLst>
              <a:ext uri="{FF2B5EF4-FFF2-40B4-BE49-F238E27FC236}">
                <a16:creationId xmlns:a16="http://schemas.microsoft.com/office/drawing/2014/main" id="{2EE21440-EF27-1D5F-5048-D188480B3A4B}"/>
              </a:ext>
            </a:extLst>
          </p:cNvPr>
          <p:cNvSpPr/>
          <p:nvPr/>
        </p:nvSpPr>
        <p:spPr>
          <a:xfrm>
            <a:off x="141519" y="1031637"/>
            <a:ext cx="5464802" cy="514831"/>
          </a:xfrm>
          <a:prstGeom prst="roundRect">
            <a:avLst/>
          </a:prstGeom>
          <a:solidFill>
            <a:srgbClr val="FFC000"/>
          </a:solidFill>
          <a:ln>
            <a:solidFill>
              <a:srgbClr val="2854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1"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rPr>
              <a:t>Thay đổi dòng hải lưu ở đại dương </a:t>
            </a:r>
            <a:endParaRPr kumimoji="0" lang="vi-VN" sz="2400" b="1" i="0" u="none" strike="noStrike" kern="0" cap="none" spc="0" normalizeH="0" baseline="0" noProof="0" dirty="0">
              <a:ln>
                <a:noFill/>
              </a:ln>
              <a:solidFill>
                <a:srgbClr val="FFFFFF"/>
              </a:solidFill>
              <a:effectLst/>
              <a:uLnTx/>
              <a:uFillTx/>
              <a:latin typeface="Arial" panose="020B0604020202020204" pitchFamily="34" charset="0"/>
              <a:ea typeface="+mn-ea"/>
              <a:cs typeface="+mn-cs"/>
              <a:sym typeface="Arial"/>
            </a:endParaRPr>
          </a:p>
        </p:txBody>
      </p:sp>
      <p:sp>
        <p:nvSpPr>
          <p:cNvPr id="2" name="Slide Number Placeholder 1" descr="n106 zalo Ta Nham">
            <a:extLst>
              <a:ext uri="{FF2B5EF4-FFF2-40B4-BE49-F238E27FC236}">
                <a16:creationId xmlns:a16="http://schemas.microsoft.com/office/drawing/2014/main" id="{C969A867-9091-46F8-9527-B4BF10A436F2}"/>
              </a:ext>
            </a:extLst>
          </p:cNvPr>
          <p:cNvSpPr>
            <a:spLocks noGrp="1"/>
          </p:cNvSpPr>
          <p:nvPr>
            <p:ph type="sldNum" idx="1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smtClean="0">
                <a:ln>
                  <a:noFill/>
                </a:ln>
                <a:solidFill>
                  <a:srgbClr val="498BE4"/>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61</a:t>
            </a:fld>
            <a:endParaRPr kumimoji="0" lang="en" sz="1300" b="0" i="0" u="none" strike="noStrike" kern="0" cap="none" spc="0" normalizeH="0" baseline="0" noProof="0">
              <a:ln>
                <a:noFill/>
              </a:ln>
              <a:solidFill>
                <a:srgbClr val="498BE4"/>
              </a:solidFill>
              <a:effectLst/>
              <a:uLnTx/>
              <a:uFillTx/>
              <a:latin typeface="Kalam"/>
              <a:cs typeface="Kalam"/>
              <a:sym typeface="Kalam"/>
            </a:endParaRPr>
          </a:p>
        </p:txBody>
      </p:sp>
      <p:sp>
        <p:nvSpPr>
          <p:cNvPr id="4" name="Google Shape;117;p21" descr="n106 zalo Ta Nham">
            <a:extLst>
              <a:ext uri="{FF2B5EF4-FFF2-40B4-BE49-F238E27FC236}">
                <a16:creationId xmlns:a16="http://schemas.microsoft.com/office/drawing/2014/main" id="{F260C98F-D342-1654-E430-9AC8A3D4C535}"/>
              </a:ext>
            </a:extLst>
          </p:cNvPr>
          <p:cNvSpPr txBox="1">
            <a:spLocks/>
          </p:cNvSpPr>
          <p:nvPr/>
        </p:nvSpPr>
        <p:spPr>
          <a:xfrm>
            <a:off x="141519" y="109553"/>
            <a:ext cx="8860962" cy="738664"/>
          </a:xfrm>
          <a:prstGeom prst="rect">
            <a:avLst/>
          </a:prstGeom>
          <a:solidFill>
            <a:srgbClr val="285430"/>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hỏi</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14: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Những</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nguyên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nhân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dẫn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đến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sự</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biến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đổi</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khí</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hậu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là</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gì</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p>
        </p:txBody>
      </p:sp>
      <p:pic>
        <p:nvPicPr>
          <p:cNvPr id="14338" name="Picture 2" descr="n106 zalo Ta Nham">
            <a:extLst>
              <a:ext uri="{FF2B5EF4-FFF2-40B4-BE49-F238E27FC236}">
                <a16:creationId xmlns:a16="http://schemas.microsoft.com/office/drawing/2014/main" id="{4A12B1EC-5989-CB51-5F37-591C6E8A8B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0257" y="1612204"/>
            <a:ext cx="6843486" cy="342174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descr="n106 zalo Ta Nham">
            <a:extLst>
              <a:ext uri="{FF2B5EF4-FFF2-40B4-BE49-F238E27FC236}">
                <a16:creationId xmlns:a16="http://schemas.microsoft.com/office/drawing/2014/main" id="{7F4D9FA3-3F6D-71DF-658B-8410110ED22F}"/>
              </a:ext>
            </a:extLst>
          </p:cNvPr>
          <p:cNvSpPr txBox="1"/>
          <p:nvPr/>
        </p:nvSpPr>
        <p:spPr>
          <a:xfrm>
            <a:off x="1150257" y="4050193"/>
            <a:ext cx="6843486" cy="978729"/>
          </a:xfrm>
          <a:prstGeom prst="rect">
            <a:avLst/>
          </a:prstGeom>
          <a:solidFill>
            <a:schemeClr val="bg1">
              <a:alpha val="50000"/>
            </a:schemeClr>
          </a:solidFill>
        </p:spPr>
        <p:txBody>
          <a:bodyPr wrap="square">
            <a:spAutoFit/>
          </a:bodyPr>
          <a:lstStyle/>
          <a:p>
            <a:pPr marL="0" marR="0" lvl="0" indent="0" algn="just" defTabSz="914400" rtl="0" eaLnBrk="1" fontAlgn="auto" latinLnBrk="0" hangingPunct="1">
              <a:lnSpc>
                <a:spcPct val="80000"/>
              </a:lnSpc>
              <a:spcBef>
                <a:spcPts val="0"/>
              </a:spcBef>
              <a:spcAft>
                <a:spcPts val="0"/>
              </a:spcAft>
              <a:buClr>
                <a:srgbClr val="000000"/>
              </a:buClr>
              <a:buSzTx/>
              <a:buFont typeface="Arial"/>
              <a:buNone/>
              <a:tabLst/>
              <a:defRPr/>
            </a:pP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Sự</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thay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đổi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dòng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hải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lưu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ở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đại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dương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mực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nước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biển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tăng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cao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chính</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là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nguyên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nhân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gây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ra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biến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đổi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hậu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toàn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cầu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ea typeface="Times New Roman" panose="02020603050405020304" pitchFamily="18" charset="0"/>
              <a:cs typeface="Arial"/>
              <a:sym typeface="Arial"/>
            </a:endParaRPr>
          </a:p>
        </p:txBody>
      </p:sp>
    </p:spTree>
    <p:extLst>
      <p:ext uri="{BB962C8B-B14F-4D97-AF65-F5344CB8AC3E}">
        <p14:creationId xmlns:p14="http://schemas.microsoft.com/office/powerpoint/2010/main" val="24466974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3"/>
                                        </p:tgtEl>
                                        <p:attrNameLst>
                                          <p:attrName>style.visibility</p:attrName>
                                        </p:attrNameLst>
                                      </p:cBhvr>
                                      <p:to>
                                        <p:strVal val="hidden"/>
                                      </p:to>
                                    </p:set>
                                  </p:childTnLst>
                                </p:cTn>
                              </p:par>
                              <p:par>
                                <p:cTn id="18" presetID="1" presetClass="exit" presetSubtype="0" fill="hold" grpId="1" nodeType="withEffect">
                                  <p:stCondLst>
                                    <p:cond delay="0"/>
                                  </p:stCondLst>
                                  <p:childTnLst>
                                    <p:set>
                                      <p:cBhvr>
                                        <p:cTn id="19"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animBg="1"/>
      <p:bldP spid="5" grpId="1" animBg="1"/>
    </p:bld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Rounded Corners 5" descr="n106 zalo Ta Nham">
            <a:extLst>
              <a:ext uri="{FF2B5EF4-FFF2-40B4-BE49-F238E27FC236}">
                <a16:creationId xmlns:a16="http://schemas.microsoft.com/office/drawing/2014/main" id="{D3F6571B-9DD4-64AE-9A16-5B39AA5942FD}"/>
              </a:ext>
            </a:extLst>
          </p:cNvPr>
          <p:cNvSpPr/>
          <p:nvPr/>
        </p:nvSpPr>
        <p:spPr>
          <a:xfrm>
            <a:off x="141519" y="1031637"/>
            <a:ext cx="8839182" cy="738664"/>
          </a:xfrm>
          <a:prstGeom prst="roundRect">
            <a:avLst/>
          </a:prstGeom>
          <a:solidFill>
            <a:srgbClr val="FFC000"/>
          </a:solidFill>
          <a:ln>
            <a:solidFill>
              <a:srgbClr val="2854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1" i="0" u="none" strike="noStrike" kern="0" cap="none" spc="0" normalizeH="0" baseline="0" noProof="0" dirty="0">
                <a:ln>
                  <a:noFill/>
                </a:ln>
                <a:solidFill>
                  <a:srgbClr val="FFFFFF"/>
                </a:solidFill>
                <a:effectLst/>
                <a:uLnTx/>
                <a:uFillTx/>
                <a:latin typeface="Arial" panose="020B0604020202020204" pitchFamily="34" charset="0"/>
                <a:ea typeface="+mn-ea"/>
                <a:cs typeface="+mn-cs"/>
                <a:sym typeface="Arial"/>
              </a:rPr>
              <a:t>Sự thay đổi về phát xạ của mặt trời và hấp thụ bức xạ Trái đất </a:t>
            </a:r>
          </a:p>
        </p:txBody>
      </p:sp>
      <p:sp>
        <p:nvSpPr>
          <p:cNvPr id="2" name="Slide Number Placeholder 1" descr="n106 zalo Ta Nham">
            <a:extLst>
              <a:ext uri="{FF2B5EF4-FFF2-40B4-BE49-F238E27FC236}">
                <a16:creationId xmlns:a16="http://schemas.microsoft.com/office/drawing/2014/main" id="{C969A867-9091-46F8-9527-B4BF10A436F2}"/>
              </a:ext>
            </a:extLst>
          </p:cNvPr>
          <p:cNvSpPr>
            <a:spLocks noGrp="1"/>
          </p:cNvSpPr>
          <p:nvPr>
            <p:ph type="sldNum" idx="1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smtClean="0">
                <a:ln>
                  <a:noFill/>
                </a:ln>
                <a:solidFill>
                  <a:srgbClr val="498BE4"/>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62</a:t>
            </a:fld>
            <a:endParaRPr kumimoji="0" lang="en" sz="1300" b="0" i="0" u="none" strike="noStrike" kern="0" cap="none" spc="0" normalizeH="0" baseline="0" noProof="0">
              <a:ln>
                <a:noFill/>
              </a:ln>
              <a:solidFill>
                <a:srgbClr val="498BE4"/>
              </a:solidFill>
              <a:effectLst/>
              <a:uLnTx/>
              <a:uFillTx/>
              <a:latin typeface="Kalam"/>
              <a:cs typeface="Kalam"/>
              <a:sym typeface="Kalam"/>
            </a:endParaRPr>
          </a:p>
        </p:txBody>
      </p:sp>
      <p:sp>
        <p:nvSpPr>
          <p:cNvPr id="4" name="Google Shape;117;p21" descr="n106 zalo Ta Nham">
            <a:extLst>
              <a:ext uri="{FF2B5EF4-FFF2-40B4-BE49-F238E27FC236}">
                <a16:creationId xmlns:a16="http://schemas.microsoft.com/office/drawing/2014/main" id="{F260C98F-D342-1654-E430-9AC8A3D4C535}"/>
              </a:ext>
            </a:extLst>
          </p:cNvPr>
          <p:cNvSpPr txBox="1">
            <a:spLocks/>
          </p:cNvSpPr>
          <p:nvPr/>
        </p:nvSpPr>
        <p:spPr>
          <a:xfrm>
            <a:off x="141519" y="109553"/>
            <a:ext cx="8860962" cy="738664"/>
          </a:xfrm>
          <a:prstGeom prst="rect">
            <a:avLst/>
          </a:prstGeom>
          <a:solidFill>
            <a:srgbClr val="285430"/>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hỏi</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14: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Những</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nguyên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nhân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dẫn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đến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sự</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biến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đổi</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khí</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hậu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là</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gì</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p>
        </p:txBody>
      </p:sp>
      <p:sp>
        <p:nvSpPr>
          <p:cNvPr id="7" name="TextBox 6" descr="n106 zalo Ta Nham">
            <a:extLst>
              <a:ext uri="{FF2B5EF4-FFF2-40B4-BE49-F238E27FC236}">
                <a16:creationId xmlns:a16="http://schemas.microsoft.com/office/drawing/2014/main" id="{4D192304-B241-9B95-2E92-B1BC16CFD1FB}"/>
              </a:ext>
            </a:extLst>
          </p:cNvPr>
          <p:cNvSpPr txBox="1"/>
          <p:nvPr/>
        </p:nvSpPr>
        <p:spPr>
          <a:xfrm>
            <a:off x="4426857" y="2143610"/>
            <a:ext cx="4281715" cy="2606291"/>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Sự</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nóng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lên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của</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Trái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Đất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là do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sự</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thay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đổi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phát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xạ</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của</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mặt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trời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sự</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hấp</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thụ</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của</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Trái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Đất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Các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vết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đen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trên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mặt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trời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làm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cường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độ</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xạ</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chiếu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xuống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trái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đất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thay</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đổi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rất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lớn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ea typeface="Times New Roman" panose="02020603050405020304" pitchFamily="18" charset="0"/>
              <a:cs typeface="Arial"/>
              <a:sym typeface="Arial"/>
            </a:endParaRPr>
          </a:p>
        </p:txBody>
      </p:sp>
      <p:pic>
        <p:nvPicPr>
          <p:cNvPr id="15362" name="Picture 2" descr="n106 zalo Ta Nham">
            <a:extLst>
              <a:ext uri="{FF2B5EF4-FFF2-40B4-BE49-F238E27FC236}">
                <a16:creationId xmlns:a16="http://schemas.microsoft.com/office/drawing/2014/main" id="{E1B7D5D8-81D9-DC09-FBC0-89FE75FC6A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519" y="1900929"/>
            <a:ext cx="3806368" cy="2854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29175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6"/>
                                        </p:tgtEl>
                                        <p:attrNameLst>
                                          <p:attrName>style.visibility</p:attrName>
                                        </p:attrNameLst>
                                      </p:cBhvr>
                                      <p:to>
                                        <p:strVal val="hidden"/>
                                      </p:to>
                                    </p:set>
                                  </p:childTnLst>
                                </p:cTn>
                              </p:par>
                              <p:par>
                                <p:cTn id="18" presetID="1" presetClass="exit" presetSubtype="0" fill="hold" grpId="1" nodeType="withEffect">
                                  <p:stCondLst>
                                    <p:cond delay="0"/>
                                  </p:stCondLst>
                                  <p:childTnLst>
                                    <p:set>
                                      <p:cBhvr>
                                        <p:cTn id="19"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p:bldP spid="7" grpId="1"/>
    </p:bld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descr="n106 zalo Ta Nham">
            <a:extLst>
              <a:ext uri="{FF2B5EF4-FFF2-40B4-BE49-F238E27FC236}">
                <a16:creationId xmlns:a16="http://schemas.microsoft.com/office/drawing/2014/main" id="{C969A867-9091-46F8-9527-B4BF10A436F2}"/>
              </a:ext>
            </a:extLst>
          </p:cNvPr>
          <p:cNvSpPr>
            <a:spLocks noGrp="1"/>
          </p:cNvSpPr>
          <p:nvPr>
            <p:ph type="sldNum" idx="1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smtClean="0">
                <a:ln>
                  <a:noFill/>
                </a:ln>
                <a:solidFill>
                  <a:srgbClr val="498BE4"/>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63</a:t>
            </a:fld>
            <a:endParaRPr kumimoji="0" lang="en" sz="1300" b="0" i="0" u="none" strike="noStrike" kern="0" cap="none" spc="0" normalizeH="0" baseline="0" noProof="0">
              <a:ln>
                <a:noFill/>
              </a:ln>
              <a:solidFill>
                <a:srgbClr val="498BE4"/>
              </a:solidFill>
              <a:effectLst/>
              <a:uLnTx/>
              <a:uFillTx/>
              <a:latin typeface="Kalam"/>
              <a:cs typeface="Kalam"/>
              <a:sym typeface="Kalam"/>
            </a:endParaRPr>
          </a:p>
        </p:txBody>
      </p:sp>
      <p:sp>
        <p:nvSpPr>
          <p:cNvPr id="4" name="Google Shape;117;p21" descr="n106 zalo Ta Nham">
            <a:extLst>
              <a:ext uri="{FF2B5EF4-FFF2-40B4-BE49-F238E27FC236}">
                <a16:creationId xmlns:a16="http://schemas.microsoft.com/office/drawing/2014/main" id="{F260C98F-D342-1654-E430-9AC8A3D4C535}"/>
              </a:ext>
            </a:extLst>
          </p:cNvPr>
          <p:cNvSpPr txBox="1">
            <a:spLocks/>
          </p:cNvSpPr>
          <p:nvPr/>
        </p:nvSpPr>
        <p:spPr>
          <a:xfrm>
            <a:off x="141519" y="109553"/>
            <a:ext cx="8860962" cy="738664"/>
          </a:xfrm>
          <a:prstGeom prst="rect">
            <a:avLst/>
          </a:prstGeom>
          <a:solidFill>
            <a:srgbClr val="285430"/>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hỏi</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14: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Những</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nguyên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nhân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dẫn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đến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sự</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biến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đổi</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khí</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hậu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là</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gì</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p>
        </p:txBody>
      </p:sp>
      <p:pic>
        <p:nvPicPr>
          <p:cNvPr id="3" name="Picture 2" descr="n106 zalo Ta Nham">
            <a:extLst>
              <a:ext uri="{FF2B5EF4-FFF2-40B4-BE49-F238E27FC236}">
                <a16:creationId xmlns:a16="http://schemas.microsoft.com/office/drawing/2014/main" id="{43ED733F-138A-83E8-8C8E-DBD8109E7F5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1519" y="1929592"/>
            <a:ext cx="3585845" cy="24255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Rounded Corners 4" descr="n106 zalo Ta Nham">
            <a:extLst>
              <a:ext uri="{FF2B5EF4-FFF2-40B4-BE49-F238E27FC236}">
                <a16:creationId xmlns:a16="http://schemas.microsoft.com/office/drawing/2014/main" id="{FC2C8AB3-9A22-0051-D5B3-9DB156A7C2F8}"/>
              </a:ext>
            </a:extLst>
          </p:cNvPr>
          <p:cNvSpPr/>
          <p:nvPr/>
        </p:nvSpPr>
        <p:spPr>
          <a:xfrm>
            <a:off x="141519" y="1031637"/>
            <a:ext cx="6266776" cy="509727"/>
          </a:xfrm>
          <a:prstGeom prst="roundRect">
            <a:avLst/>
          </a:prstGeom>
          <a:solidFill>
            <a:srgbClr val="FFC000"/>
          </a:solidFill>
          <a:ln>
            <a:solidFill>
              <a:srgbClr val="2854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1"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rPr>
              <a:t>Do hoạt động địa chất, phun trào núi lửa </a:t>
            </a:r>
            <a:endParaRPr kumimoji="0" lang="vi-VN" sz="2400" b="1" i="0" u="none" strike="noStrike" kern="0" cap="none" spc="0" normalizeH="0" baseline="0" noProof="0" dirty="0">
              <a:ln>
                <a:noFill/>
              </a:ln>
              <a:solidFill>
                <a:srgbClr val="FFFFFF"/>
              </a:solidFill>
              <a:effectLst/>
              <a:uLnTx/>
              <a:uFillTx/>
              <a:latin typeface="Arial" panose="020B0604020202020204" pitchFamily="34" charset="0"/>
              <a:ea typeface="+mn-ea"/>
              <a:cs typeface="+mn-cs"/>
              <a:sym typeface="Arial"/>
            </a:endParaRPr>
          </a:p>
        </p:txBody>
      </p:sp>
      <p:sp>
        <p:nvSpPr>
          <p:cNvPr id="8" name="TextBox 7" descr="n106 zalo Ta Nham">
            <a:extLst>
              <a:ext uri="{FF2B5EF4-FFF2-40B4-BE49-F238E27FC236}">
                <a16:creationId xmlns:a16="http://schemas.microsoft.com/office/drawing/2014/main" id="{8CB08FBB-A7CF-71B1-9D3D-FACB87C29B7B}"/>
              </a:ext>
            </a:extLst>
          </p:cNvPr>
          <p:cNvSpPr txBox="1"/>
          <p:nvPr/>
        </p:nvSpPr>
        <p:spPr>
          <a:xfrm>
            <a:off x="3839532" y="2172871"/>
            <a:ext cx="5162949" cy="193899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Núi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lửa</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phun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trào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dẫn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đến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sự</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phân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bổ</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bức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xạ</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nhiệt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biến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đổi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Ngoài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ra,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núi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lửa</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phun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trao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mang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theo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khói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ảnh</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hưởng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tiêu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cực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đến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tầng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quyển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trong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nhiều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năm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cs typeface="Arial"/>
              <a:sym typeface="Arial"/>
            </a:endParaRPr>
          </a:p>
        </p:txBody>
      </p:sp>
    </p:spTree>
    <p:extLst>
      <p:ext uri="{BB962C8B-B14F-4D97-AF65-F5344CB8AC3E}">
        <p14:creationId xmlns:p14="http://schemas.microsoft.com/office/powerpoint/2010/main" val="680196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 presetClass="exit" presetSubtype="0" fill="hold" grpId="1"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3"/>
                                        </p:tgtEl>
                                        <p:attrNameLst>
                                          <p:attrName>style.visibility</p:attrName>
                                        </p:attrNameLst>
                                      </p:cBhvr>
                                      <p:to>
                                        <p:strVal val="hidden"/>
                                      </p:to>
                                    </p:set>
                                  </p:childTnLst>
                                </p:cTn>
                              </p:par>
                            </p:childTnLst>
                          </p:cTn>
                        </p:par>
                        <p:par>
                          <p:cTn id="15" fill="hold">
                            <p:stCondLst>
                              <p:cond delay="500"/>
                            </p:stCondLst>
                            <p:childTnLst>
                              <p:par>
                                <p:cTn id="16" presetID="42" presetClass="entr" presetSubtype="0"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8" grpId="0"/>
      <p:bldP spid="8" grpId="1"/>
    </p:bld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descr="n106 zalo Ta Nham">
            <a:extLst>
              <a:ext uri="{FF2B5EF4-FFF2-40B4-BE49-F238E27FC236}">
                <a16:creationId xmlns:a16="http://schemas.microsoft.com/office/drawing/2014/main" id="{C969A867-9091-46F8-9527-B4BF10A436F2}"/>
              </a:ext>
            </a:extLst>
          </p:cNvPr>
          <p:cNvSpPr>
            <a:spLocks noGrp="1"/>
          </p:cNvSpPr>
          <p:nvPr>
            <p:ph type="sldNum" idx="1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smtClean="0">
                <a:ln>
                  <a:noFill/>
                </a:ln>
                <a:solidFill>
                  <a:srgbClr val="498BE4"/>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64</a:t>
            </a:fld>
            <a:endParaRPr kumimoji="0" lang="en" sz="1300" b="0" i="0" u="none" strike="noStrike" kern="0" cap="none" spc="0" normalizeH="0" baseline="0" noProof="0">
              <a:ln>
                <a:noFill/>
              </a:ln>
              <a:solidFill>
                <a:srgbClr val="498BE4"/>
              </a:solidFill>
              <a:effectLst/>
              <a:uLnTx/>
              <a:uFillTx/>
              <a:latin typeface="Kalam"/>
              <a:cs typeface="Kalam"/>
              <a:sym typeface="Kalam"/>
            </a:endParaRPr>
          </a:p>
        </p:txBody>
      </p:sp>
      <p:sp>
        <p:nvSpPr>
          <p:cNvPr id="4" name="TextBox 3" descr="n106 zalo Ta Nham">
            <a:extLst>
              <a:ext uri="{FF2B5EF4-FFF2-40B4-BE49-F238E27FC236}">
                <a16:creationId xmlns:a16="http://schemas.microsoft.com/office/drawing/2014/main" id="{B9058C99-4FF8-9425-B1B4-FB04CAC12C7B}"/>
              </a:ext>
            </a:extLst>
          </p:cNvPr>
          <p:cNvSpPr txBox="1"/>
          <p:nvPr/>
        </p:nvSpPr>
        <p:spPr>
          <a:xfrm>
            <a:off x="3947886" y="1701022"/>
            <a:ext cx="5054596" cy="313932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Ngoài</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những</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nguyên</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nhân</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tự</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nhiên</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thì</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con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người</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cũng</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tác</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động</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rất</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lớn</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trong</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quá</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trình</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biến</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đổi</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khí</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hậu</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với</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hiệu</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ứng</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nhà</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kính</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ngày</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càng</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tăng</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cao</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Nền</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công</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nghiệp</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càng</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phát</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triển</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thì</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lượng</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khí</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xả</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thải</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càng</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tăng</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trái</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đất</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càng</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nóng</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lên</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Bên</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cạnh</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đó</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nạn</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chặt</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phá</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rừng</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làm</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trái</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đất</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mất</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đi</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lá</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phổi</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xanh</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ngày</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càng</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biến</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đổi</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cực</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đoan</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 </a:t>
            </a:r>
            <a:r>
              <a:rPr kumimoji="0" lang="fr-FR" sz="2200" b="0" i="0" u="none" strike="noStrike" kern="0" cap="none" spc="0" normalizeH="0" baseline="0" noProof="0" dirty="0" err="1">
                <a:ln>
                  <a:noFill/>
                </a:ln>
                <a:solidFill>
                  <a:srgbClr val="000000"/>
                </a:solidFill>
                <a:effectLst/>
                <a:uLnTx/>
                <a:uFillTx/>
                <a:ea typeface="Times New Roman" panose="02020603050405020304" pitchFamily="18" charset="0"/>
                <a:cs typeface="Arial"/>
                <a:sym typeface="Arial"/>
              </a:rPr>
              <a:t>hơn</a:t>
            </a:r>
            <a:r>
              <a:rPr kumimoji="0" lang="fr-FR" sz="2200" b="0" i="0" u="none" strike="noStrike" kern="0" cap="none" spc="0" normalizeH="0" baseline="0" noProof="0" dirty="0">
                <a:ln>
                  <a:noFill/>
                </a:ln>
                <a:solidFill>
                  <a:srgbClr val="000000"/>
                </a:solidFill>
                <a:effectLst/>
                <a:uLnTx/>
                <a:uFillTx/>
                <a:ea typeface="Times New Roman" panose="02020603050405020304" pitchFamily="18" charset="0"/>
                <a:cs typeface="Arial"/>
                <a:sym typeface="Arial"/>
              </a:rPr>
              <a:t>.</a:t>
            </a:r>
            <a:endParaRPr kumimoji="0" lang="vi-VN" sz="2200" b="0" i="0" u="none" strike="noStrike" kern="0" cap="none" spc="0" normalizeH="0" baseline="0" noProof="0" dirty="0">
              <a:ln>
                <a:noFill/>
              </a:ln>
              <a:solidFill>
                <a:srgbClr val="000000"/>
              </a:solidFill>
              <a:effectLst/>
              <a:uLnTx/>
              <a:uFillTx/>
              <a:latin typeface="Times New Roman" panose="02020603050405020304" pitchFamily="18" charset="0"/>
              <a:cs typeface="Arial"/>
              <a:sym typeface="Arial"/>
            </a:endParaRPr>
          </a:p>
        </p:txBody>
      </p:sp>
      <p:pic>
        <p:nvPicPr>
          <p:cNvPr id="5" name="Picture 4" descr="n106 zalo Ta Nham">
            <a:extLst>
              <a:ext uri="{FF2B5EF4-FFF2-40B4-BE49-F238E27FC236}">
                <a16:creationId xmlns:a16="http://schemas.microsoft.com/office/drawing/2014/main" id="{686E20C8-ABA0-B8D3-BCE7-9A6E753786C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9" y="2005441"/>
            <a:ext cx="3501500" cy="18289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Rectangle: Rounded Corners 7" descr="n106 zalo Ta Nham">
            <a:extLst>
              <a:ext uri="{FF2B5EF4-FFF2-40B4-BE49-F238E27FC236}">
                <a16:creationId xmlns:a16="http://schemas.microsoft.com/office/drawing/2014/main" id="{E43B5363-D283-B1F6-91C7-B32ADFDF0B08}"/>
              </a:ext>
            </a:extLst>
          </p:cNvPr>
          <p:cNvSpPr/>
          <p:nvPr/>
        </p:nvSpPr>
        <p:spPr>
          <a:xfrm>
            <a:off x="141519" y="1031638"/>
            <a:ext cx="4947642" cy="509727"/>
          </a:xfrm>
          <a:prstGeom prst="roundRect">
            <a:avLst/>
          </a:prstGeom>
          <a:solidFill>
            <a:srgbClr val="FFC000"/>
          </a:solidFill>
          <a:ln>
            <a:solidFill>
              <a:srgbClr val="2854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1"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rPr>
              <a:t>Những tác động của con người </a:t>
            </a:r>
            <a:endParaRPr kumimoji="0" lang="vi-VN" sz="2400" b="1" i="0" u="none" strike="noStrike" kern="0" cap="none" spc="0" normalizeH="0" baseline="0" noProof="0" dirty="0">
              <a:ln>
                <a:noFill/>
              </a:ln>
              <a:solidFill>
                <a:srgbClr val="FFFFFF"/>
              </a:solidFill>
              <a:effectLst/>
              <a:uLnTx/>
              <a:uFillTx/>
              <a:latin typeface="Arial" panose="020B0604020202020204" pitchFamily="34" charset="0"/>
              <a:ea typeface="+mn-ea"/>
              <a:cs typeface="+mn-cs"/>
              <a:sym typeface="Arial"/>
            </a:endParaRPr>
          </a:p>
        </p:txBody>
      </p:sp>
      <p:sp>
        <p:nvSpPr>
          <p:cNvPr id="11" name="Google Shape;117;p21" descr="n106 zalo Ta Nham">
            <a:extLst>
              <a:ext uri="{FF2B5EF4-FFF2-40B4-BE49-F238E27FC236}">
                <a16:creationId xmlns:a16="http://schemas.microsoft.com/office/drawing/2014/main" id="{98518D75-905A-3727-F087-5099099091F7}"/>
              </a:ext>
            </a:extLst>
          </p:cNvPr>
          <p:cNvSpPr txBox="1">
            <a:spLocks/>
          </p:cNvSpPr>
          <p:nvPr/>
        </p:nvSpPr>
        <p:spPr>
          <a:xfrm>
            <a:off x="141519" y="109553"/>
            <a:ext cx="8860962" cy="738664"/>
          </a:xfrm>
          <a:prstGeom prst="rect">
            <a:avLst/>
          </a:prstGeom>
          <a:solidFill>
            <a:srgbClr val="285430"/>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hỏi</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14: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Những</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nguyên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nhân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dẫn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đến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sự</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biến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đổi</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khí</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hậu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là</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gì</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p>
        </p:txBody>
      </p:sp>
    </p:spTree>
    <p:extLst>
      <p:ext uri="{BB962C8B-B14F-4D97-AF65-F5344CB8AC3E}">
        <p14:creationId xmlns:p14="http://schemas.microsoft.com/office/powerpoint/2010/main" val="32750976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Google Shape;117;p21" descr="n106 zalo Ta Nham">
            <a:extLst>
              <a:ext uri="{FF2B5EF4-FFF2-40B4-BE49-F238E27FC236}">
                <a16:creationId xmlns:a16="http://schemas.microsoft.com/office/drawing/2014/main" id="{1FAE99DE-E441-A22C-937F-0EEDD08ABC27}"/>
              </a:ext>
            </a:extLst>
          </p:cNvPr>
          <p:cNvSpPr txBox="1">
            <a:spLocks/>
          </p:cNvSpPr>
          <p:nvPr/>
        </p:nvSpPr>
        <p:spPr>
          <a:xfrm>
            <a:off x="141519" y="109554"/>
            <a:ext cx="8860962" cy="738664"/>
          </a:xfrm>
          <a:prstGeom prst="rect">
            <a:avLst/>
          </a:prstGeom>
          <a:solidFill>
            <a:srgbClr val="285430"/>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just"/>
            <a:r>
              <a:rPr lang="en-US" sz="2400" b="1" dirty="0" err="1">
                <a:solidFill>
                  <a:schemeClr val="bg1"/>
                </a:solidFill>
                <a:latin typeface="UVN Chim Bien Nang" panose="0209080305050A020404" pitchFamily="18" charset="0"/>
                <a:ea typeface="Kozuka Gothic Pr6N H" panose="020B0800000000000000" pitchFamily="34" charset="-128"/>
              </a:rPr>
              <a:t>Câu</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hỏi</a:t>
            </a:r>
            <a:r>
              <a:rPr lang="en-US" sz="2400" b="1" dirty="0">
                <a:solidFill>
                  <a:schemeClr val="bg1"/>
                </a:solidFill>
                <a:latin typeface="UVN Chim Bien Nang" panose="0209080305050A020404" pitchFamily="18" charset="0"/>
                <a:ea typeface="Kozuka Gothic Pr6N H" panose="020B0800000000000000" pitchFamily="34" charset="-128"/>
              </a:rPr>
              <a:t> 15: </a:t>
            </a:r>
            <a:r>
              <a:rPr lang="en-US" sz="2400" b="1" dirty="0" err="1">
                <a:solidFill>
                  <a:schemeClr val="bg1"/>
                </a:solidFill>
                <a:latin typeface="UVN Chim Bien Nang" panose="0209080305050A020404" pitchFamily="18" charset="0"/>
                <a:ea typeface="Kozuka Gothic Pr6N H" panose="020B0800000000000000" pitchFamily="34" charset="-128"/>
              </a:rPr>
              <a:t>Nêu</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những</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hành</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động</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thiết</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thực</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để</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hạn</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chế</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sự</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biến</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đổi</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khí</a:t>
            </a:r>
            <a:r>
              <a:rPr lang="en-US" sz="2400" b="1" dirty="0">
                <a:solidFill>
                  <a:schemeClr val="bg1"/>
                </a:solidFill>
                <a:latin typeface="UVN Chim Bien Nang" panose="0209080305050A020404" pitchFamily="18" charset="0"/>
                <a:ea typeface="Kozuka Gothic Pr6N H" panose="020B0800000000000000" pitchFamily="34" charset="-128"/>
              </a:rPr>
              <a:t> </a:t>
            </a:r>
            <a:r>
              <a:rPr lang="en-US" sz="2400" b="1" dirty="0" err="1">
                <a:solidFill>
                  <a:schemeClr val="bg1"/>
                </a:solidFill>
                <a:latin typeface="UVN Chim Bien Nang" panose="0209080305050A020404" pitchFamily="18" charset="0"/>
                <a:ea typeface="Kozuka Gothic Pr6N H" panose="020B0800000000000000" pitchFamily="34" charset="-128"/>
              </a:rPr>
              <a:t>hậu</a:t>
            </a:r>
            <a:r>
              <a:rPr lang="en-US" sz="2400" b="1" dirty="0">
                <a:solidFill>
                  <a:schemeClr val="bg1"/>
                </a:solidFill>
                <a:latin typeface="UVN Chim Bien Nang" panose="0209080305050A020404" pitchFamily="18" charset="0"/>
                <a:ea typeface="Kozuka Gothic Pr6N H" panose="020B0800000000000000" pitchFamily="34" charset="-128"/>
              </a:rPr>
              <a:t> ?</a:t>
            </a:r>
          </a:p>
        </p:txBody>
      </p:sp>
      <p:pic>
        <p:nvPicPr>
          <p:cNvPr id="10" name="Picture 9" descr="n106 zalo Ta Nham">
            <a:extLst>
              <a:ext uri="{FF2B5EF4-FFF2-40B4-BE49-F238E27FC236}">
                <a16:creationId xmlns:a16="http://schemas.microsoft.com/office/drawing/2014/main" id="{9C9F1C6B-4DBF-0A13-CBCA-CBBD94DB81E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33274" y="1270432"/>
            <a:ext cx="2877452" cy="17947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TextBox 11" descr="n106 zalo Ta Nham">
            <a:extLst>
              <a:ext uri="{FF2B5EF4-FFF2-40B4-BE49-F238E27FC236}">
                <a16:creationId xmlns:a16="http://schemas.microsoft.com/office/drawing/2014/main" id="{CFF3CE8F-D4BA-EC7E-BC35-5ECFE63E888B}"/>
              </a:ext>
            </a:extLst>
          </p:cNvPr>
          <p:cNvSpPr txBox="1"/>
          <p:nvPr/>
        </p:nvSpPr>
        <p:spPr>
          <a:xfrm>
            <a:off x="6125028" y="3100292"/>
            <a:ext cx="2877452" cy="1200329"/>
          </a:xfrm>
          <a:prstGeom prst="rect">
            <a:avLst/>
          </a:prstGeom>
          <a:noFill/>
        </p:spPr>
        <p:txBody>
          <a:bodyPr wrap="square">
            <a:spAutoFit/>
          </a:bodyPr>
          <a:lstStyle/>
          <a:p>
            <a:pPr algn="just"/>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Khai</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thác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các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nguồn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năng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lượng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sạch</a:t>
            </a:r>
            <a:endParaRPr lang="vi-VN" sz="2400" dirty="0">
              <a:solidFill>
                <a:schemeClr val="bg2">
                  <a:lumMod val="90000"/>
                  <a:lumOff val="10000"/>
                </a:schemeClr>
              </a:solidFill>
              <a:effectLst/>
              <a:latin typeface="+mj-lt"/>
              <a:ea typeface="Times New Roman" panose="02020603050405020304" pitchFamily="18" charset="0"/>
            </a:endParaRPr>
          </a:p>
        </p:txBody>
      </p:sp>
      <p:pic>
        <p:nvPicPr>
          <p:cNvPr id="13" name="Picture 12" descr="n106 zalo Ta Nham">
            <a:extLst>
              <a:ext uri="{FF2B5EF4-FFF2-40B4-BE49-F238E27FC236}">
                <a16:creationId xmlns:a16="http://schemas.microsoft.com/office/drawing/2014/main" id="{11EC7FC4-87A0-69AE-FEED-E542537AB42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5028" y="1270432"/>
            <a:ext cx="2877453" cy="17947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Graphic 3" descr="n106 zalo Ta Nham">
            <a:extLst>
              <a:ext uri="{FF2B5EF4-FFF2-40B4-BE49-F238E27FC236}">
                <a16:creationId xmlns:a16="http://schemas.microsoft.com/office/drawing/2014/main" id="{82F84E48-4F5F-8AF3-B408-0CE032F051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14800" y="1710599"/>
            <a:ext cx="914400" cy="914400"/>
          </a:xfrm>
          <a:prstGeom prst="rect">
            <a:avLst/>
          </a:prstGeom>
          <a:effectLst>
            <a:glow rad="63500">
              <a:schemeClr val="accent6">
                <a:satMod val="175000"/>
                <a:alpha val="40000"/>
              </a:schemeClr>
            </a:glow>
          </a:effectLst>
        </p:spPr>
      </p:pic>
      <p:pic>
        <p:nvPicPr>
          <p:cNvPr id="16386" name="Picture 2" descr="n106 zalo Ta Nham">
            <a:extLst>
              <a:ext uri="{FF2B5EF4-FFF2-40B4-BE49-F238E27FC236}">
                <a16:creationId xmlns:a16="http://schemas.microsoft.com/office/drawing/2014/main" id="{03459B1C-8297-91E0-BFE5-B96B920947A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1519" y="1270432"/>
            <a:ext cx="2877453" cy="17947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descr="n106 zalo Ta Nham">
            <a:extLst>
              <a:ext uri="{FF2B5EF4-FFF2-40B4-BE49-F238E27FC236}">
                <a16:creationId xmlns:a16="http://schemas.microsoft.com/office/drawing/2014/main" id="{8295FA58-ADC4-C5C5-D336-51DDD39B527D}"/>
              </a:ext>
            </a:extLst>
          </p:cNvPr>
          <p:cNvSpPr txBox="1"/>
          <p:nvPr/>
        </p:nvSpPr>
        <p:spPr>
          <a:xfrm>
            <a:off x="141519" y="3065166"/>
            <a:ext cx="2877452" cy="830997"/>
          </a:xfrm>
          <a:prstGeom prst="rect">
            <a:avLst/>
          </a:prstGeom>
          <a:noFill/>
        </p:spPr>
        <p:txBody>
          <a:bodyPr wrap="square">
            <a:spAutoFit/>
          </a:bodyPr>
          <a:lstStyle/>
          <a:p>
            <a:pPr algn="just"/>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Bảo</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vệ</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rừng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tích</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cực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trồng</a:t>
            </a:r>
            <a:r>
              <a:rPr lang="fr-FR" sz="2400" dirty="0">
                <a:solidFill>
                  <a:schemeClr val="bg2">
                    <a:lumMod val="90000"/>
                    <a:lumOff val="10000"/>
                  </a:schemeClr>
                </a:solidFill>
                <a:effectLst/>
                <a:latin typeface="+mj-lt"/>
                <a:ea typeface="Times New Roman" panose="02020603050405020304" pitchFamily="18" charset="0"/>
              </a:rPr>
              <a:t> </a:t>
            </a:r>
            <a:r>
              <a:rPr lang="fr-FR" sz="2400" err="1">
                <a:solidFill>
                  <a:schemeClr val="bg2">
                    <a:lumMod val="90000"/>
                    <a:lumOff val="10000"/>
                  </a:schemeClr>
                </a:solidFill>
                <a:effectLst/>
                <a:latin typeface="+mj-lt"/>
                <a:ea typeface="Times New Roman" panose="02020603050405020304" pitchFamily="18" charset="0"/>
              </a:rPr>
              <a:t>cây</a:t>
            </a:r>
            <a:r>
              <a:rPr lang="fr-FR" sz="2400">
                <a:solidFill>
                  <a:schemeClr val="bg2">
                    <a:lumMod val="90000"/>
                    <a:lumOff val="10000"/>
                  </a:schemeClr>
                </a:solidFill>
                <a:effectLst/>
                <a:latin typeface="+mj-lt"/>
                <a:ea typeface="Times New Roman" panose="02020603050405020304" pitchFamily="18" charset="0"/>
              </a:rPr>
              <a:t> xanh</a:t>
            </a:r>
            <a:endParaRPr lang="vi-VN" sz="2400" dirty="0">
              <a:solidFill>
                <a:schemeClr val="bg2">
                  <a:lumMod val="90000"/>
                  <a:lumOff val="10000"/>
                </a:schemeClr>
              </a:solidFill>
              <a:effectLst/>
              <a:latin typeface="+mj-lt"/>
              <a:ea typeface="Times New Roman" panose="02020603050405020304" pitchFamily="18" charset="0"/>
            </a:endParaRPr>
          </a:p>
        </p:txBody>
      </p:sp>
      <p:sp>
        <p:nvSpPr>
          <p:cNvPr id="5" name="TextBox 4" descr="n106 zalo Ta Nham">
            <a:extLst>
              <a:ext uri="{FF2B5EF4-FFF2-40B4-BE49-F238E27FC236}">
                <a16:creationId xmlns:a16="http://schemas.microsoft.com/office/drawing/2014/main" id="{D791DF86-1894-0131-52A4-5BB4145DE122}"/>
              </a:ext>
            </a:extLst>
          </p:cNvPr>
          <p:cNvSpPr txBox="1"/>
          <p:nvPr/>
        </p:nvSpPr>
        <p:spPr>
          <a:xfrm>
            <a:off x="3133274" y="3100292"/>
            <a:ext cx="2877452" cy="1200329"/>
          </a:xfrm>
          <a:prstGeom prst="rect">
            <a:avLst/>
          </a:prstGeom>
          <a:noFill/>
        </p:spPr>
        <p:txBody>
          <a:bodyPr wrap="square">
            <a:spAutoFit/>
          </a:bodyPr>
          <a:lstStyle/>
          <a:p>
            <a:pPr algn="just"/>
            <a:r>
              <a:rPr lang="fr-FR" sz="240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Hạn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chế</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sử</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dụng</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các</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nhiên</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liệu</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hóa</a:t>
            </a:r>
            <a:r>
              <a:rPr lang="fr-FR" sz="2400" dirty="0">
                <a:solidFill>
                  <a:schemeClr val="bg2">
                    <a:lumMod val="90000"/>
                    <a:lumOff val="10000"/>
                  </a:schemeClr>
                </a:solidFill>
                <a:effectLst/>
                <a:latin typeface="+mj-lt"/>
                <a:ea typeface="Times New Roman" panose="02020603050405020304" pitchFamily="18" charset="0"/>
              </a:rPr>
              <a:t> </a:t>
            </a:r>
            <a:r>
              <a:rPr lang="fr-FR" sz="2400" dirty="0" err="1">
                <a:solidFill>
                  <a:schemeClr val="bg2">
                    <a:lumMod val="90000"/>
                    <a:lumOff val="10000"/>
                  </a:schemeClr>
                </a:solidFill>
                <a:effectLst/>
                <a:latin typeface="+mj-lt"/>
                <a:ea typeface="Times New Roman" panose="02020603050405020304" pitchFamily="18" charset="0"/>
              </a:rPr>
              <a:t>thạch</a:t>
            </a:r>
            <a:endParaRPr lang="vi-VN" sz="2400" dirty="0">
              <a:solidFill>
                <a:schemeClr val="bg2">
                  <a:lumMod val="90000"/>
                  <a:lumOff val="10000"/>
                </a:schemeClr>
              </a:solidFill>
              <a:effectLst/>
              <a:latin typeface="+mj-lt"/>
              <a:ea typeface="Times New Roman" panose="02020603050405020304" pitchFamily="18" charset="0"/>
            </a:endParaRPr>
          </a:p>
        </p:txBody>
      </p:sp>
    </p:spTree>
    <p:extLst>
      <p:ext uri="{BB962C8B-B14F-4D97-AF65-F5344CB8AC3E}">
        <p14:creationId xmlns:p14="http://schemas.microsoft.com/office/powerpoint/2010/main" val="31409249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10"/>
                                        </p:tgtEl>
                                        <p:attrNameLst>
                                          <p:attrName>style.visibility</p:attrName>
                                        </p:attrNameLst>
                                      </p:cBhvr>
                                      <p:to>
                                        <p:strVal val="hidden"/>
                                      </p:to>
                                    </p:set>
                                  </p:childTnLst>
                                </p:cTn>
                              </p:par>
                              <p:par>
                                <p:cTn id="18" presetID="42" presetClass="entr" presetSubtype="0"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10"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13"/>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12"/>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1000"/>
                                        <p:tgtEl>
                                          <p:spTgt spid="5">
                                            <p:txEl>
                                              <p:pRg st="0" end="0"/>
                                            </p:txEl>
                                          </p:spTgt>
                                        </p:tgtEl>
                                      </p:cBhvr>
                                    </p:animEffect>
                                    <p:anim calcmode="lin" valueType="num">
                                      <p:cBhvr>
                                        <p:cTn id="4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grpId="0" nodeType="clickEffect">
                                  <p:stCondLst>
                                    <p:cond delay="0"/>
                                  </p:stCondLst>
                                  <p:childTnLst>
                                    <p:set>
                                      <p:cBhvr>
                                        <p:cTn id="47" dur="1" fill="hold">
                                          <p:stCondLst>
                                            <p:cond delay="0"/>
                                          </p:stCondLst>
                                        </p:cTn>
                                        <p:tgtEl>
                                          <p:spTgt spid="5">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9" grpId="0" build="allAtOnce"/>
      <p:bldP spid="5" grpId="0" build="allAtOnce"/>
    </p:bld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460" name="Picture 4" descr="n106 zalo Ta Nham">
            <a:extLst>
              <a:ext uri="{FF2B5EF4-FFF2-40B4-BE49-F238E27FC236}">
                <a16:creationId xmlns:a16="http://schemas.microsoft.com/office/drawing/2014/main" id="{4A700DC2-2D14-5A37-BFF3-CF3B7A1F71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5027" y="1270431"/>
            <a:ext cx="2877454" cy="17890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2" descr="n106 zalo Ta Nham">
            <a:extLst>
              <a:ext uri="{FF2B5EF4-FFF2-40B4-BE49-F238E27FC236}">
                <a16:creationId xmlns:a16="http://schemas.microsoft.com/office/drawing/2014/main" id="{0FCD296F-1F11-D9B8-3317-AC21CB60F0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3273" y="1270432"/>
            <a:ext cx="2877452" cy="17890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9458" name="Picture 2" descr="n106 zalo Ta Nham">
            <a:extLst>
              <a:ext uri="{FF2B5EF4-FFF2-40B4-BE49-F238E27FC236}">
                <a16:creationId xmlns:a16="http://schemas.microsoft.com/office/drawing/2014/main" id="{52F093ED-B64B-C902-6B76-2ECCF98666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519" y="1270432"/>
            <a:ext cx="2877452" cy="17890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Slide Number Placeholder 1" descr="n106 zalo Ta Nham">
            <a:extLst>
              <a:ext uri="{FF2B5EF4-FFF2-40B4-BE49-F238E27FC236}">
                <a16:creationId xmlns:a16="http://schemas.microsoft.com/office/drawing/2014/main" id="{F36C63D8-3C89-4A79-A967-40B2583C06BA}"/>
              </a:ext>
            </a:extLst>
          </p:cNvPr>
          <p:cNvSpPr>
            <a:spLocks noGrp="1"/>
          </p:cNvSpPr>
          <p:nvPr>
            <p:ph type="sldNum" idx="1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smtClean="0">
                <a:ln>
                  <a:noFill/>
                </a:ln>
                <a:solidFill>
                  <a:srgbClr val="498BE4"/>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66</a:t>
            </a:fld>
            <a:endParaRPr kumimoji="0" lang="en" sz="1300" b="0" i="0" u="none" strike="noStrike" kern="0" cap="none" spc="0" normalizeH="0" baseline="0" noProof="0">
              <a:ln>
                <a:noFill/>
              </a:ln>
              <a:solidFill>
                <a:srgbClr val="498BE4"/>
              </a:solidFill>
              <a:effectLst/>
              <a:uLnTx/>
              <a:uFillTx/>
              <a:latin typeface="Kalam"/>
              <a:cs typeface="Kalam"/>
              <a:sym typeface="Kalam"/>
            </a:endParaRPr>
          </a:p>
        </p:txBody>
      </p:sp>
      <p:sp>
        <p:nvSpPr>
          <p:cNvPr id="7" name="Google Shape;117;p21" descr="n106 zalo Ta Nham">
            <a:extLst>
              <a:ext uri="{FF2B5EF4-FFF2-40B4-BE49-F238E27FC236}">
                <a16:creationId xmlns:a16="http://schemas.microsoft.com/office/drawing/2014/main" id="{1FAE99DE-E441-A22C-937F-0EEDD08ABC27}"/>
              </a:ext>
            </a:extLst>
          </p:cNvPr>
          <p:cNvSpPr txBox="1">
            <a:spLocks/>
          </p:cNvSpPr>
          <p:nvPr/>
        </p:nvSpPr>
        <p:spPr>
          <a:xfrm>
            <a:off x="141519" y="109554"/>
            <a:ext cx="8860962" cy="738664"/>
          </a:xfrm>
          <a:prstGeom prst="rect">
            <a:avLst/>
          </a:prstGeom>
          <a:solidFill>
            <a:srgbClr val="285430"/>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hỏi</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15: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Nêu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những</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hành</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động</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thiết</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thực</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để</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hạn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chế</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sự</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biến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đổi</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khí</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hậu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p>
        </p:txBody>
      </p:sp>
      <p:sp>
        <p:nvSpPr>
          <p:cNvPr id="15" name="TextBox 14" descr="n106 zalo Ta Nham">
            <a:extLst>
              <a:ext uri="{FF2B5EF4-FFF2-40B4-BE49-F238E27FC236}">
                <a16:creationId xmlns:a16="http://schemas.microsoft.com/office/drawing/2014/main" id="{BC528D13-E3D7-14C9-E619-12110326715E}"/>
              </a:ext>
            </a:extLst>
          </p:cNvPr>
          <p:cNvSpPr txBox="1"/>
          <p:nvPr/>
        </p:nvSpPr>
        <p:spPr>
          <a:xfrm>
            <a:off x="6125027" y="3068646"/>
            <a:ext cx="2866562" cy="1332096"/>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Liên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tục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cập</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nhật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thông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tin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về</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biến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đổi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err="1">
                <a:ln>
                  <a:noFill/>
                </a:ln>
                <a:solidFill>
                  <a:srgbClr val="222222">
                    <a:lumMod val="90000"/>
                    <a:lumOff val="10000"/>
                  </a:srgbClr>
                </a:solidFill>
                <a:effectLst/>
                <a:uLnTx/>
                <a:uFillTx/>
                <a:latin typeface="Arial"/>
                <a:ea typeface="Times New Roman" panose="02020603050405020304" pitchFamily="18" charset="0"/>
                <a:cs typeface="Arial"/>
                <a:sym typeface="Arial"/>
              </a:rPr>
              <a:t>khí</a:t>
            </a:r>
            <a:r>
              <a:rPr kumimoji="0" lang="fr-FR" sz="2400" b="0" i="0" u="none" strike="noStrike" kern="0" cap="none" spc="0" normalizeH="0" baseline="0" noProof="0">
                <a:ln>
                  <a:noFill/>
                </a:ln>
                <a:solidFill>
                  <a:srgbClr val="222222">
                    <a:lumMod val="90000"/>
                    <a:lumOff val="10000"/>
                  </a:srgbClr>
                </a:solidFill>
                <a:effectLst/>
                <a:uLnTx/>
                <a:uFillTx/>
                <a:latin typeface="Arial"/>
                <a:ea typeface="Times New Roman" panose="02020603050405020304" pitchFamily="18" charset="0"/>
                <a:cs typeface="Arial"/>
                <a:sym typeface="Arial"/>
              </a:rPr>
              <a:t> hậu</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ea typeface="Times New Roman" panose="02020603050405020304" pitchFamily="18" charset="0"/>
              <a:cs typeface="Arial"/>
              <a:sym typeface="Arial"/>
            </a:endParaRPr>
          </a:p>
        </p:txBody>
      </p:sp>
      <p:sp>
        <p:nvSpPr>
          <p:cNvPr id="20" name="TextBox 19" descr="n106 zalo Ta Nham">
            <a:extLst>
              <a:ext uri="{FF2B5EF4-FFF2-40B4-BE49-F238E27FC236}">
                <a16:creationId xmlns:a16="http://schemas.microsoft.com/office/drawing/2014/main" id="{9ECC5727-1EFC-63E2-C18A-863ECE30D4B4}"/>
              </a:ext>
            </a:extLst>
          </p:cNvPr>
          <p:cNvSpPr txBox="1"/>
          <p:nvPr/>
        </p:nvSpPr>
        <p:spPr>
          <a:xfrm>
            <a:off x="152409" y="3059497"/>
            <a:ext cx="2866562" cy="907364"/>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Cải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tạo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nâng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cấp</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cơ</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sở</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err="1">
                <a:ln>
                  <a:noFill/>
                </a:ln>
                <a:solidFill>
                  <a:srgbClr val="222222">
                    <a:lumMod val="90000"/>
                    <a:lumOff val="10000"/>
                  </a:srgbClr>
                </a:solidFill>
                <a:effectLst/>
                <a:uLnTx/>
                <a:uFillTx/>
                <a:latin typeface="Arial"/>
                <a:ea typeface="Times New Roman" panose="02020603050405020304" pitchFamily="18" charset="0"/>
                <a:cs typeface="Arial"/>
                <a:sym typeface="Arial"/>
              </a:rPr>
              <a:t>hạ</a:t>
            </a:r>
            <a:r>
              <a:rPr kumimoji="0" lang="fr-FR" sz="2400" b="0" i="0" u="none" strike="noStrike" kern="0" cap="none" spc="0" normalizeH="0" baseline="0" noProof="0">
                <a:ln>
                  <a:noFill/>
                </a:ln>
                <a:solidFill>
                  <a:srgbClr val="222222">
                    <a:lumMod val="90000"/>
                    <a:lumOff val="10000"/>
                  </a:srgbClr>
                </a:solidFill>
                <a:effectLst/>
                <a:uLnTx/>
                <a:uFillTx/>
                <a:latin typeface="Arial"/>
                <a:ea typeface="Times New Roman" panose="02020603050405020304" pitchFamily="18" charset="0"/>
                <a:cs typeface="Arial"/>
                <a:sym typeface="Arial"/>
              </a:rPr>
              <a:t> tầng</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ea typeface="Times New Roman" panose="02020603050405020304" pitchFamily="18" charset="0"/>
              <a:cs typeface="Arial"/>
              <a:sym typeface="Arial"/>
            </a:endParaRPr>
          </a:p>
        </p:txBody>
      </p:sp>
      <p:sp>
        <p:nvSpPr>
          <p:cNvPr id="6" name="TextBox 5" descr="n106 zalo Ta Nham">
            <a:extLst>
              <a:ext uri="{FF2B5EF4-FFF2-40B4-BE49-F238E27FC236}">
                <a16:creationId xmlns:a16="http://schemas.microsoft.com/office/drawing/2014/main" id="{2629C1D3-E190-785B-0225-D156A31F4110}"/>
              </a:ext>
            </a:extLst>
          </p:cNvPr>
          <p:cNvSpPr txBox="1"/>
          <p:nvPr/>
        </p:nvSpPr>
        <p:spPr>
          <a:xfrm>
            <a:off x="3133273" y="3110072"/>
            <a:ext cx="2877452" cy="120032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2400" b="0" i="0" u="none" strike="noStrike" kern="0" cap="none" spc="0" normalizeH="0" baseline="0" noProof="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Không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dụng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hoặc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hạn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chế</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sử</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dụng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túi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nilon</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cs typeface="Arial"/>
              <a:sym typeface="Arial"/>
            </a:endParaRPr>
          </a:p>
        </p:txBody>
      </p:sp>
    </p:spTree>
    <p:extLst>
      <p:ext uri="{BB962C8B-B14F-4D97-AF65-F5344CB8AC3E}">
        <p14:creationId xmlns:p14="http://schemas.microsoft.com/office/powerpoint/2010/main" val="11370162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1000"/>
                                        <p:tgtEl>
                                          <p:spTgt spid="15">
                                            <p:txEl>
                                              <p:pRg st="0" end="0"/>
                                            </p:txEl>
                                          </p:spTgt>
                                        </p:tgtEl>
                                      </p:cBhvr>
                                    </p:animEffect>
                                    <p:anim calcmode="lin" valueType="num">
                                      <p:cBhvr>
                                        <p:cTn id="8"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
                                            <p:txEl>
                                              <p:pRg st="0" end="0"/>
                                            </p:txEl>
                                          </p:spTgt>
                                        </p:tgtEl>
                                        <p:attrNameLst>
                                          <p:attrName>ppt_y</p:attrName>
                                        </p:attrNameLst>
                                      </p:cBhvr>
                                      <p:tavLst>
                                        <p:tav tm="0">
                                          <p:val>
                                            <p:strVal val="#ppt_y+.1"/>
                                          </p:val>
                                        </p:tav>
                                        <p:tav tm="100000">
                                          <p:val>
                                            <p:strVal val="#ppt_y"/>
                                          </p:val>
                                        </p:tav>
                                      </p:tavLst>
                                    </p:anim>
                                  </p:childTnLst>
                                </p:cTn>
                              </p:par>
                              <p:par>
                                <p:cTn id="10" presetID="1" presetClass="exit" presetSubtype="0" fill="hold" grpId="0" nodeType="withEffect">
                                  <p:stCondLst>
                                    <p:cond delay="0"/>
                                  </p:stCondLst>
                                  <p:childTnLst>
                                    <p:set>
                                      <p:cBhvr>
                                        <p:cTn id="11" dur="1" fill="hold">
                                          <p:stCondLst>
                                            <p:cond delay="0"/>
                                          </p:stCondLst>
                                        </p:cTn>
                                        <p:tgtEl>
                                          <p:spTgt spid="15">
                                            <p:txEl>
                                              <p:pRg st="0" end="0"/>
                                            </p:txEl>
                                          </p:spTgt>
                                        </p:tgtEl>
                                        <p:attrNameLst>
                                          <p:attrName>style.visibility</p:attrName>
                                        </p:attrNameLst>
                                      </p:cBhvr>
                                      <p:to>
                                        <p:strVal val="hidden"/>
                                      </p:to>
                                    </p:set>
                                  </p:childTnLst>
                                </p:cTn>
                              </p:par>
                              <p:par>
                                <p:cTn id="12" presetID="42" presetClass="entr" presetSubtype="0" fill="hold" nodeType="withEffect">
                                  <p:stCondLst>
                                    <p:cond delay="0"/>
                                  </p:stCondLst>
                                  <p:childTnLst>
                                    <p:set>
                                      <p:cBhvr>
                                        <p:cTn id="13" dur="1" fill="hold">
                                          <p:stCondLst>
                                            <p:cond delay="0"/>
                                          </p:stCondLst>
                                        </p:cTn>
                                        <p:tgtEl>
                                          <p:spTgt spid="20">
                                            <p:txEl>
                                              <p:pRg st="0" end="0"/>
                                            </p:txEl>
                                          </p:spTgt>
                                        </p:tgtEl>
                                        <p:attrNameLst>
                                          <p:attrName>style.visibility</p:attrName>
                                        </p:attrNameLst>
                                      </p:cBhvr>
                                      <p:to>
                                        <p:strVal val="visible"/>
                                      </p:to>
                                    </p:set>
                                    <p:animEffect transition="in" filter="fade">
                                      <p:cBhvr>
                                        <p:cTn id="14" dur="1000"/>
                                        <p:tgtEl>
                                          <p:spTgt spid="20">
                                            <p:txEl>
                                              <p:pRg st="0" end="0"/>
                                            </p:txEl>
                                          </p:spTgt>
                                        </p:tgtEl>
                                      </p:cBhvr>
                                    </p:animEffect>
                                    <p:anim calcmode="lin" valueType="num">
                                      <p:cBhvr>
                                        <p:cTn id="15"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486" name="Picture 6" descr="n106 zalo Ta Nham">
            <a:extLst>
              <a:ext uri="{FF2B5EF4-FFF2-40B4-BE49-F238E27FC236}">
                <a16:creationId xmlns:a16="http://schemas.microsoft.com/office/drawing/2014/main" id="{C2DEEA72-483C-1CB1-0581-33E20A1EE8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5025" y="1270431"/>
            <a:ext cx="2877456" cy="1789064"/>
          </a:xfrm>
          <a:prstGeom prst="roundRect">
            <a:avLst>
              <a:gd name="adj" fmla="val 8594"/>
            </a:avLst>
          </a:prstGeom>
          <a:solidFill>
            <a:srgbClr val="FFFFFF">
              <a:shade val="85000"/>
            </a:srgbClr>
          </a:solidFill>
          <a:ln>
            <a:solidFill>
              <a:schemeClr val="accent5"/>
            </a:solidFill>
          </a:ln>
          <a:effectLst>
            <a:reflection blurRad="12700" stA="38000" endPos="28000" dist="5000" dir="5400000" sy="-100000" algn="bl" rotWithShape="0"/>
          </a:effectLst>
        </p:spPr>
      </p:pic>
      <p:pic>
        <p:nvPicPr>
          <p:cNvPr id="20484" name="Picture 4" descr="n106 zalo Ta Nham">
            <a:extLst>
              <a:ext uri="{FF2B5EF4-FFF2-40B4-BE49-F238E27FC236}">
                <a16:creationId xmlns:a16="http://schemas.microsoft.com/office/drawing/2014/main" id="{750FE956-B5E2-744F-5EBE-21CB72A6E5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3273" y="1270432"/>
            <a:ext cx="2877450" cy="17890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482" name="Picture 2" descr="n106 zalo Ta Nham">
            <a:extLst>
              <a:ext uri="{FF2B5EF4-FFF2-40B4-BE49-F238E27FC236}">
                <a16:creationId xmlns:a16="http://schemas.microsoft.com/office/drawing/2014/main" id="{3E4725FB-430D-1914-7EDE-16D6DE1D07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519" y="1270431"/>
            <a:ext cx="2877450" cy="17890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Slide Number Placeholder 1" descr="n106 zalo Ta Nham">
            <a:extLst>
              <a:ext uri="{FF2B5EF4-FFF2-40B4-BE49-F238E27FC236}">
                <a16:creationId xmlns:a16="http://schemas.microsoft.com/office/drawing/2014/main" id="{F36C63D8-3C89-4A79-A967-40B2583C06BA}"/>
              </a:ext>
            </a:extLst>
          </p:cNvPr>
          <p:cNvSpPr>
            <a:spLocks noGrp="1"/>
          </p:cNvSpPr>
          <p:nvPr>
            <p:ph type="sldNum" idx="1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smtClean="0">
                <a:ln>
                  <a:noFill/>
                </a:ln>
                <a:solidFill>
                  <a:srgbClr val="498BE4"/>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67</a:t>
            </a:fld>
            <a:endParaRPr kumimoji="0" lang="en" sz="1300" b="0" i="0" u="none" strike="noStrike" kern="0" cap="none" spc="0" normalizeH="0" baseline="0" noProof="0">
              <a:ln>
                <a:noFill/>
              </a:ln>
              <a:solidFill>
                <a:srgbClr val="498BE4"/>
              </a:solidFill>
              <a:effectLst/>
              <a:uLnTx/>
              <a:uFillTx/>
              <a:latin typeface="Kalam"/>
              <a:cs typeface="Kalam"/>
              <a:sym typeface="Kalam"/>
            </a:endParaRPr>
          </a:p>
        </p:txBody>
      </p:sp>
      <p:sp>
        <p:nvSpPr>
          <p:cNvPr id="7" name="Google Shape;117;p21" descr="n106 zalo Ta Nham">
            <a:extLst>
              <a:ext uri="{FF2B5EF4-FFF2-40B4-BE49-F238E27FC236}">
                <a16:creationId xmlns:a16="http://schemas.microsoft.com/office/drawing/2014/main" id="{1FAE99DE-E441-A22C-937F-0EEDD08ABC27}"/>
              </a:ext>
            </a:extLst>
          </p:cNvPr>
          <p:cNvSpPr txBox="1">
            <a:spLocks/>
          </p:cNvSpPr>
          <p:nvPr/>
        </p:nvSpPr>
        <p:spPr>
          <a:xfrm>
            <a:off x="141519" y="109554"/>
            <a:ext cx="8860962" cy="738664"/>
          </a:xfrm>
          <a:prstGeom prst="rect">
            <a:avLst/>
          </a:prstGeom>
          <a:solidFill>
            <a:srgbClr val="285430"/>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hỏi</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15: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Nêu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những</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hành</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động</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thiết</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thực</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để</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hạn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chế</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sự</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biến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đổi</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khí</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hậu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p>
        </p:txBody>
      </p:sp>
      <p:sp>
        <p:nvSpPr>
          <p:cNvPr id="15" name="TextBox 14" descr="n106 zalo Ta Nham">
            <a:extLst>
              <a:ext uri="{FF2B5EF4-FFF2-40B4-BE49-F238E27FC236}">
                <a16:creationId xmlns:a16="http://schemas.microsoft.com/office/drawing/2014/main" id="{BC528D13-E3D7-14C9-E619-12110326715E}"/>
              </a:ext>
            </a:extLst>
          </p:cNvPr>
          <p:cNvSpPr txBox="1"/>
          <p:nvPr/>
        </p:nvSpPr>
        <p:spPr>
          <a:xfrm>
            <a:off x="141519" y="3059496"/>
            <a:ext cx="2877452" cy="907364"/>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fr-FR" sz="2400" b="0" i="0" u="none" strike="noStrike" kern="0" cap="none" spc="0" normalizeH="0" baseline="0" noProof="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Thực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hiện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chính</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sách</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tiết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err="1">
                <a:ln>
                  <a:noFill/>
                </a:ln>
                <a:solidFill>
                  <a:srgbClr val="222222">
                    <a:lumMod val="90000"/>
                    <a:lumOff val="10000"/>
                  </a:srgbClr>
                </a:solidFill>
                <a:effectLst/>
                <a:uLnTx/>
                <a:uFillTx/>
                <a:latin typeface="Arial"/>
                <a:ea typeface="Times New Roman" panose="02020603050405020304" pitchFamily="18" charset="0"/>
                <a:cs typeface="Arial"/>
                <a:sym typeface="Arial"/>
              </a:rPr>
              <a:t>kiệm</a:t>
            </a:r>
            <a:r>
              <a:rPr kumimoji="0" lang="fr-FR" sz="2400" b="0" i="0" u="none" strike="noStrike" kern="0" cap="none" spc="0" normalizeH="0" baseline="0" noProof="0">
                <a:ln>
                  <a:noFill/>
                </a:ln>
                <a:solidFill>
                  <a:srgbClr val="222222">
                    <a:lumMod val="90000"/>
                    <a:lumOff val="10000"/>
                  </a:srgbClr>
                </a:solidFill>
                <a:effectLst/>
                <a:uLnTx/>
                <a:uFillTx/>
                <a:latin typeface="Arial"/>
                <a:ea typeface="Times New Roman" panose="02020603050405020304" pitchFamily="18" charset="0"/>
                <a:cs typeface="Arial"/>
                <a:sym typeface="Arial"/>
              </a:rPr>
              <a:t> điện</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ea typeface="Times New Roman" panose="02020603050405020304" pitchFamily="18" charset="0"/>
              <a:cs typeface="Arial"/>
              <a:sym typeface="Arial"/>
            </a:endParaRPr>
          </a:p>
        </p:txBody>
      </p:sp>
      <p:sp>
        <p:nvSpPr>
          <p:cNvPr id="6" name="TextBox 5" descr="n106 zalo Ta Nham">
            <a:extLst>
              <a:ext uri="{FF2B5EF4-FFF2-40B4-BE49-F238E27FC236}">
                <a16:creationId xmlns:a16="http://schemas.microsoft.com/office/drawing/2014/main" id="{90AB1F16-C9AB-CCAC-E92F-121149677852}"/>
              </a:ext>
            </a:extLst>
          </p:cNvPr>
          <p:cNvSpPr txBox="1"/>
          <p:nvPr/>
        </p:nvSpPr>
        <p:spPr>
          <a:xfrm>
            <a:off x="3133273" y="3059496"/>
            <a:ext cx="2877452" cy="1332096"/>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fr-FR" sz="2400" b="0" i="0" u="none" strike="noStrike" kern="0" cap="none" spc="0" normalizeH="0" baseline="0" noProof="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Chuyển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đổi</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mô</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hình</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trồng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trọt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err="1">
                <a:ln>
                  <a:noFill/>
                </a:ln>
                <a:solidFill>
                  <a:srgbClr val="222222">
                    <a:lumMod val="90000"/>
                    <a:lumOff val="10000"/>
                  </a:srgbClr>
                </a:solidFill>
                <a:effectLst/>
                <a:uLnTx/>
                <a:uFillTx/>
                <a:latin typeface="Arial"/>
                <a:ea typeface="Times New Roman" panose="02020603050405020304" pitchFamily="18" charset="0"/>
                <a:cs typeface="Arial"/>
                <a:sym typeface="Arial"/>
              </a:rPr>
              <a:t>chăn</a:t>
            </a:r>
            <a:r>
              <a:rPr kumimoji="0" lang="fr-FR" sz="2400" b="0" i="0" u="none" strike="noStrike" kern="0" cap="none" spc="0" normalizeH="0" baseline="0" noProof="0">
                <a:ln>
                  <a:noFill/>
                </a:ln>
                <a:solidFill>
                  <a:srgbClr val="222222">
                    <a:lumMod val="90000"/>
                    <a:lumOff val="10000"/>
                  </a:srgbClr>
                </a:solidFill>
                <a:effectLst/>
                <a:uLnTx/>
                <a:uFillTx/>
                <a:latin typeface="Arial"/>
                <a:ea typeface="Times New Roman" panose="02020603050405020304" pitchFamily="18" charset="0"/>
                <a:cs typeface="Arial"/>
                <a:sym typeface="Arial"/>
              </a:rPr>
              <a:t> nuôi</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ea typeface="Times New Roman" panose="02020603050405020304" pitchFamily="18" charset="0"/>
              <a:cs typeface="Arial"/>
              <a:sym typeface="Arial"/>
            </a:endParaRPr>
          </a:p>
        </p:txBody>
      </p:sp>
      <p:sp>
        <p:nvSpPr>
          <p:cNvPr id="8" name="TextBox 7" descr="n106 zalo Ta Nham">
            <a:extLst>
              <a:ext uri="{FF2B5EF4-FFF2-40B4-BE49-F238E27FC236}">
                <a16:creationId xmlns:a16="http://schemas.microsoft.com/office/drawing/2014/main" id="{82E98917-A15A-4D09-D461-89B4EE21C57B}"/>
              </a:ext>
            </a:extLst>
          </p:cNvPr>
          <p:cNvSpPr txBox="1"/>
          <p:nvPr/>
        </p:nvSpPr>
        <p:spPr>
          <a:xfrm>
            <a:off x="6125029" y="3059496"/>
            <a:ext cx="2877452" cy="1756828"/>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fr-FR" sz="2400" b="0" i="0" u="none" strike="noStrike" kern="0" cap="none" spc="0" normalizeH="0" baseline="0" noProof="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Ưu</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tiên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mua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các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thiết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bị</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có</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dán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nhãn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tiết</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kiệm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năng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lượng</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ea typeface="Times New Roman" panose="02020603050405020304" pitchFamily="18" charset="0"/>
              <a:cs typeface="Arial"/>
              <a:sym typeface="Arial"/>
            </a:endParaRPr>
          </a:p>
        </p:txBody>
      </p:sp>
    </p:spTree>
    <p:extLst>
      <p:ext uri="{BB962C8B-B14F-4D97-AF65-F5344CB8AC3E}">
        <p14:creationId xmlns:p14="http://schemas.microsoft.com/office/powerpoint/2010/main" val="36877171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1000"/>
                                        <p:tgtEl>
                                          <p:spTgt spid="15">
                                            <p:txEl>
                                              <p:pRg st="0" end="0"/>
                                            </p:txEl>
                                          </p:spTgt>
                                        </p:tgtEl>
                                      </p:cBhvr>
                                    </p:animEffect>
                                    <p:anim calcmode="lin" valueType="num">
                                      <p:cBhvr>
                                        <p:cTn id="8"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
                                            <p:txEl>
                                              <p:pRg st="0" end="0"/>
                                            </p:txEl>
                                          </p:spTgt>
                                        </p:tgtEl>
                                        <p:attrNameLst>
                                          <p:attrName>ppt_y</p:attrName>
                                        </p:attrNameLst>
                                      </p:cBhvr>
                                      <p:tavLst>
                                        <p:tav tm="0">
                                          <p:val>
                                            <p:strVal val="#ppt_y+.1"/>
                                          </p:val>
                                        </p:tav>
                                        <p:tav tm="100000">
                                          <p:val>
                                            <p:strVal val="#ppt_y"/>
                                          </p:val>
                                        </p:tav>
                                      </p:tavLst>
                                    </p:anim>
                                  </p:childTnLst>
                                </p:cTn>
                              </p:par>
                              <p:par>
                                <p:cTn id="10" presetID="1" presetClass="exit" presetSubtype="0" fill="hold" grpId="0" nodeType="withEffect">
                                  <p:stCondLst>
                                    <p:cond delay="0"/>
                                  </p:stCondLst>
                                  <p:childTnLst>
                                    <p:set>
                                      <p:cBhvr>
                                        <p:cTn id="11" dur="1" fill="hold">
                                          <p:stCondLst>
                                            <p:cond delay="0"/>
                                          </p:stCondLst>
                                        </p:cTn>
                                        <p:tgtEl>
                                          <p:spTgt spid="15">
                                            <p:txEl>
                                              <p:pRg st="0" end="0"/>
                                            </p:txEl>
                                          </p:spTgt>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Effect transition="in" filter="fade">
                                      <p:cBhvr>
                                        <p:cTn id="16" dur="1000"/>
                                        <p:tgtEl>
                                          <p:spTgt spid="6">
                                            <p:txEl>
                                              <p:pRg st="0" end="0"/>
                                            </p:txEl>
                                          </p:spTgt>
                                        </p:tgtEl>
                                      </p:cBhvr>
                                    </p:animEffect>
                                    <p:anim calcmode="lin" valueType="num">
                                      <p:cBhvr>
                                        <p:cTn id="17"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9" presetID="1" presetClass="exit" presetSubtype="0"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fade">
                                      <p:cBhvr>
                                        <p:cTn id="25" dur="1000"/>
                                        <p:tgtEl>
                                          <p:spTgt spid="8">
                                            <p:txEl>
                                              <p:pRg st="0" end="0"/>
                                            </p:txEl>
                                          </p:spTgt>
                                        </p:tgtEl>
                                      </p:cBhvr>
                                    </p:animEffect>
                                    <p:anim calcmode="lin" valueType="num">
                                      <p:cBhvr>
                                        <p:cTn id="26"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8">
                                            <p:txEl>
                                              <p:pRg st="0" end="0"/>
                                            </p:txEl>
                                          </p:spTgt>
                                        </p:tgtEl>
                                        <p:attrNameLst>
                                          <p:attrName>ppt_y</p:attrName>
                                        </p:attrNameLst>
                                      </p:cBhvr>
                                      <p:tavLst>
                                        <p:tav tm="0">
                                          <p:val>
                                            <p:strVal val="#ppt_y+.1"/>
                                          </p:val>
                                        </p:tav>
                                        <p:tav tm="100000">
                                          <p:val>
                                            <p:strVal val="#ppt_y"/>
                                          </p:val>
                                        </p:tav>
                                      </p:tavLst>
                                    </p:anim>
                                  </p:childTnLst>
                                </p:cTn>
                              </p:par>
                              <p:par>
                                <p:cTn id="28" presetID="1" presetClass="exit" presetSubtype="0" fill="hold" grpId="0" nodeType="withEffect">
                                  <p:stCondLst>
                                    <p:cond delay="0"/>
                                  </p:stCondLst>
                                  <p:childTnLst>
                                    <p:set>
                                      <p:cBhvr>
                                        <p:cTn id="29" dur="1" fill="hold">
                                          <p:stCondLst>
                                            <p:cond delay="0"/>
                                          </p:stCondLst>
                                        </p:cTn>
                                        <p:tgtEl>
                                          <p:spTgt spid="8">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P spid="6" grpId="0" build="allAtOnce"/>
      <p:bldP spid="8" grpId="0" build="allAtOnce"/>
    </p:bld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descr="n106 zalo Ta Nham">
            <a:extLst>
              <a:ext uri="{FF2B5EF4-FFF2-40B4-BE49-F238E27FC236}">
                <a16:creationId xmlns:a16="http://schemas.microsoft.com/office/drawing/2014/main" id="{F36C63D8-3C89-4A79-A967-40B2583C06BA}"/>
              </a:ext>
            </a:extLst>
          </p:cNvPr>
          <p:cNvSpPr>
            <a:spLocks noGrp="1"/>
          </p:cNvSpPr>
          <p:nvPr>
            <p:ph type="sldNum" idx="1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smtClean="0">
                <a:ln>
                  <a:noFill/>
                </a:ln>
                <a:solidFill>
                  <a:srgbClr val="498BE4"/>
                </a:solidFill>
                <a:effectLst/>
                <a:uLnTx/>
                <a:uFillTx/>
                <a:latin typeface="Kalam"/>
                <a:cs typeface="Kalam"/>
                <a:sym typeface="Kalam"/>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68</a:t>
            </a:fld>
            <a:endParaRPr kumimoji="0" lang="en" sz="1300" b="0" i="0" u="none" strike="noStrike" kern="0" cap="none" spc="0" normalizeH="0" baseline="0" noProof="0">
              <a:ln>
                <a:noFill/>
              </a:ln>
              <a:solidFill>
                <a:srgbClr val="498BE4"/>
              </a:solidFill>
              <a:effectLst/>
              <a:uLnTx/>
              <a:uFillTx/>
              <a:latin typeface="Kalam"/>
              <a:cs typeface="Kalam"/>
              <a:sym typeface="Kalam"/>
            </a:endParaRPr>
          </a:p>
        </p:txBody>
      </p:sp>
      <p:sp>
        <p:nvSpPr>
          <p:cNvPr id="7" name="Google Shape;117;p21" descr="n106 zalo Ta Nham">
            <a:extLst>
              <a:ext uri="{FF2B5EF4-FFF2-40B4-BE49-F238E27FC236}">
                <a16:creationId xmlns:a16="http://schemas.microsoft.com/office/drawing/2014/main" id="{1FAE99DE-E441-A22C-937F-0EEDD08ABC27}"/>
              </a:ext>
            </a:extLst>
          </p:cNvPr>
          <p:cNvSpPr txBox="1">
            <a:spLocks/>
          </p:cNvSpPr>
          <p:nvPr/>
        </p:nvSpPr>
        <p:spPr>
          <a:xfrm>
            <a:off x="141519" y="109554"/>
            <a:ext cx="8860962" cy="738664"/>
          </a:xfrm>
          <a:prstGeom prst="rect">
            <a:avLst/>
          </a:prstGeom>
          <a:solidFill>
            <a:srgbClr val="285430"/>
          </a:solid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Câu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hỏi</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15: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Nêu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những</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hành</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động</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thiết</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thực</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để</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hạn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chế</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sự</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biến</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đổi</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khí</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r>
              <a:rPr kumimoji="0" lang="en-US" sz="2400" b="1" i="0" u="none" strike="noStrike" kern="0" cap="none" spc="0" normalizeH="0" baseline="0" noProof="0" dirty="0" err="1">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hậu</a:t>
            </a:r>
            <a:r>
              <a:rPr kumimoji="0" lang="en-US" sz="2400" b="1" i="0" u="none" strike="noStrike" kern="0" cap="none" spc="0" normalizeH="0" baseline="0" noProof="0" dirty="0">
                <a:ln>
                  <a:noFill/>
                </a:ln>
                <a:solidFill>
                  <a:srgbClr val="FFFFFF"/>
                </a:solidFill>
                <a:effectLst/>
                <a:uLnTx/>
                <a:uFillTx/>
                <a:latin typeface="UVN Chim Bien Nang" panose="0209080305050A020404" pitchFamily="18" charset="0"/>
                <a:ea typeface="Kozuka Gothic Pr6N H" panose="020B0800000000000000" pitchFamily="34" charset="-128"/>
                <a:cs typeface="Kalam"/>
                <a:sym typeface="Kalam"/>
              </a:rPr>
              <a:t> ?</a:t>
            </a:r>
          </a:p>
        </p:txBody>
      </p:sp>
      <p:pic>
        <p:nvPicPr>
          <p:cNvPr id="18" name="Picture 17" descr="n106 zalo Ta Nham">
            <a:extLst>
              <a:ext uri="{FF2B5EF4-FFF2-40B4-BE49-F238E27FC236}">
                <a16:creationId xmlns:a16="http://schemas.microsoft.com/office/drawing/2014/main" id="{49FB0963-3F5F-160D-0383-4FC29C0734F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6961" y="937118"/>
            <a:ext cx="5970077" cy="32697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7" name="TextBox 16" descr="n106 zalo Ta Nham">
            <a:extLst>
              <a:ext uri="{FF2B5EF4-FFF2-40B4-BE49-F238E27FC236}">
                <a16:creationId xmlns:a16="http://schemas.microsoft.com/office/drawing/2014/main" id="{9A4B39B4-0713-726C-AC4E-C06B3E2F36BE}"/>
              </a:ext>
            </a:extLst>
          </p:cNvPr>
          <p:cNvSpPr txBox="1"/>
          <p:nvPr/>
        </p:nvSpPr>
        <p:spPr>
          <a:xfrm>
            <a:off x="1586961" y="4210837"/>
            <a:ext cx="5970077" cy="830997"/>
          </a:xfrm>
          <a:prstGeom prst="rect">
            <a:avLst/>
          </a:prstGeom>
          <a:noFill/>
        </p:spPr>
        <p:txBody>
          <a:bodyPr wrap="square">
            <a:spAutoFit/>
          </a:bodyPr>
          <a:lstStyle/>
          <a:p>
            <a:pPr marL="0" marR="0" lvl="0" indent="0" algn="just" defTabSz="914400" rtl="0" eaLnBrk="1" fontAlgn="auto" latinLnBrk="0" hangingPunct="1">
              <a:spcBef>
                <a:spcPts val="0"/>
              </a:spcBef>
              <a:spcAft>
                <a:spcPts val="0"/>
              </a:spcAft>
              <a:buClr>
                <a:srgbClr val="000000"/>
              </a:buClr>
              <a:buSzTx/>
              <a:buFont typeface="Arial"/>
              <a:buNone/>
              <a:tabLst/>
              <a:defRPr/>
            </a:pP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Làm</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việc</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gần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nhà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và</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dùng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phương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tiện</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giao</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thông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công</a:t>
            </a:r>
            <a:r>
              <a:rPr kumimoji="0" lang="fr-FR" sz="2400" b="0" i="0" u="none" strike="noStrike" kern="0" cap="none" spc="0" normalizeH="0" baseline="0" noProof="0" dirty="0">
                <a:ln>
                  <a:noFill/>
                </a:ln>
                <a:solidFill>
                  <a:srgbClr val="222222">
                    <a:lumMod val="90000"/>
                    <a:lumOff val="10000"/>
                  </a:srgbClr>
                </a:solidFill>
                <a:effectLst/>
                <a:uLnTx/>
                <a:uFillTx/>
                <a:latin typeface="Arial"/>
                <a:ea typeface="Times New Roman" panose="02020603050405020304" pitchFamily="18" charset="0"/>
                <a:cs typeface="Arial"/>
                <a:sym typeface="Arial"/>
              </a:rPr>
              <a:t> </a:t>
            </a:r>
            <a:r>
              <a:rPr kumimoji="0" lang="fr-FR" sz="2400" b="0" i="0" u="none" strike="noStrike" kern="0" cap="none" spc="0" normalizeH="0" baseline="0" noProof="0" dirty="0" err="1">
                <a:ln>
                  <a:noFill/>
                </a:ln>
                <a:solidFill>
                  <a:srgbClr val="222222">
                    <a:lumMod val="90000"/>
                    <a:lumOff val="10000"/>
                  </a:srgbClr>
                </a:solidFill>
                <a:effectLst/>
                <a:uLnTx/>
                <a:uFillTx/>
                <a:latin typeface="Arial"/>
                <a:ea typeface="Times New Roman" panose="02020603050405020304" pitchFamily="18" charset="0"/>
                <a:cs typeface="Arial"/>
                <a:sym typeface="Arial"/>
              </a:rPr>
              <a:t>cộng</a:t>
            </a:r>
            <a:endParaRPr kumimoji="0" lang="vi-VN" sz="2400" b="0" i="0" u="none" strike="noStrike" kern="0" cap="none" spc="0" normalizeH="0" baseline="0" noProof="0" dirty="0">
              <a:ln>
                <a:noFill/>
              </a:ln>
              <a:solidFill>
                <a:srgbClr val="222222">
                  <a:lumMod val="90000"/>
                  <a:lumOff val="10000"/>
                </a:srgbClr>
              </a:solidFill>
              <a:effectLst/>
              <a:uLnTx/>
              <a:uFillTx/>
              <a:latin typeface="Times New Roman" panose="02020603050405020304" pitchFamily="18" charset="0"/>
              <a:ea typeface="Times New Roman" panose="02020603050405020304" pitchFamily="18" charset="0"/>
              <a:cs typeface="Arial"/>
              <a:sym typeface="Arial"/>
            </a:endParaRPr>
          </a:p>
        </p:txBody>
      </p:sp>
    </p:spTree>
    <p:extLst>
      <p:ext uri="{BB962C8B-B14F-4D97-AF65-F5344CB8AC3E}">
        <p14:creationId xmlns:p14="http://schemas.microsoft.com/office/powerpoint/2010/main" val="30630543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1" name="Google Shape;101;p19" descr="n106 zalo Ta Nham"/>
          <p:cNvSpPr txBox="1">
            <a:spLocks noGrp="1"/>
          </p:cNvSpPr>
          <p:nvPr>
            <p:ph type="title"/>
          </p:nvPr>
        </p:nvSpPr>
        <p:spPr>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600" dirty="0">
                <a:latin typeface="UVN Thang Vu" panose="03090702030407020404" pitchFamily="66" charset="0"/>
              </a:rPr>
              <a:t>Phần thuyết trình của các nhóm</a:t>
            </a:r>
            <a:endParaRPr sz="3600" dirty="0">
              <a:latin typeface="UVN Thang Vu" panose="03090702030407020404" pitchFamily="66" charset="0"/>
            </a:endParaRPr>
          </a:p>
        </p:txBody>
      </p:sp>
      <p:sp>
        <p:nvSpPr>
          <p:cNvPr id="103" name="Google Shape;103;p19"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t>69</a:t>
            </a:fld>
            <a:endParaRPr/>
          </a:p>
        </p:txBody>
      </p:sp>
      <p:sp>
        <p:nvSpPr>
          <p:cNvPr id="2" name="Google Shape;1065;p48" descr="n106 zalo Ta Nham">
            <a:extLst>
              <a:ext uri="{FF2B5EF4-FFF2-40B4-BE49-F238E27FC236}">
                <a16:creationId xmlns:a16="http://schemas.microsoft.com/office/drawing/2014/main" id="{194BB1FA-008B-AC4E-71EB-18BBCB64AE84}"/>
              </a:ext>
            </a:extLst>
          </p:cNvPr>
          <p:cNvSpPr/>
          <p:nvPr/>
        </p:nvSpPr>
        <p:spPr>
          <a:xfrm>
            <a:off x="4924373" y="1724156"/>
            <a:ext cx="1307592" cy="2514477"/>
          </a:xfrm>
          <a:custGeom>
            <a:avLst/>
            <a:gdLst/>
            <a:ahLst/>
            <a:cxnLst/>
            <a:rect l="l" t="t" r="r" b="b"/>
            <a:pathLst>
              <a:path w="288" h="722" extrusionOk="0">
                <a:moveTo>
                  <a:pt x="144" y="0"/>
                </a:moveTo>
                <a:cubicBezTo>
                  <a:pt x="65" y="0"/>
                  <a:pt x="0" y="65"/>
                  <a:pt x="0" y="144"/>
                </a:cubicBezTo>
                <a:cubicBezTo>
                  <a:pt x="0" y="722"/>
                  <a:pt x="0" y="722"/>
                  <a:pt x="0" y="722"/>
                </a:cubicBezTo>
                <a:cubicBezTo>
                  <a:pt x="288" y="722"/>
                  <a:pt x="288" y="722"/>
                  <a:pt x="288" y="722"/>
                </a:cubicBezTo>
                <a:cubicBezTo>
                  <a:pt x="288" y="144"/>
                  <a:pt x="288" y="144"/>
                  <a:pt x="288" y="144"/>
                </a:cubicBezTo>
                <a:cubicBezTo>
                  <a:pt x="288" y="65"/>
                  <a:pt x="224" y="0"/>
                  <a:pt x="144" y="0"/>
                </a:cubicBezTo>
                <a:close/>
              </a:path>
            </a:pathLst>
          </a:custGeom>
          <a:solidFill>
            <a:srgbClr val="6AA84F"/>
          </a:solidFill>
          <a:ln>
            <a:noFill/>
          </a:ln>
        </p:spPr>
        <p:txBody>
          <a:bodyPr spcFirstLastPara="1" wrap="square" lIns="68575" tIns="34275" rIns="68575" bIns="34275" anchor="ctr" anchorCtr="0">
            <a:noAutofit/>
          </a:bodyPr>
          <a:lstStyle/>
          <a:p>
            <a:pPr lvl="0" algn="ctr">
              <a:lnSpc>
                <a:spcPct val="80000"/>
              </a:lnSpc>
            </a:pPr>
            <a:endParaRPr lang="en-US" sz="2000" b="1">
              <a:solidFill>
                <a:schemeClr val="bg1"/>
              </a:solidFill>
              <a:latin typeface="Calibri"/>
              <a:ea typeface="Calibri"/>
              <a:cs typeface="Calibri"/>
              <a:sym typeface="Calibri"/>
            </a:endParaRPr>
          </a:p>
          <a:p>
            <a:pPr lvl="0" algn="ctr">
              <a:lnSpc>
                <a:spcPct val="80000"/>
              </a:lnSpc>
            </a:pPr>
            <a:endParaRPr lang="en-US" sz="1200" b="1">
              <a:solidFill>
                <a:schemeClr val="bg1"/>
              </a:solidFill>
              <a:latin typeface="Calibri"/>
              <a:ea typeface="Calibri"/>
              <a:cs typeface="Calibri"/>
              <a:sym typeface="Calibri"/>
            </a:endParaRPr>
          </a:p>
          <a:p>
            <a:pPr lvl="0" algn="ctr">
              <a:lnSpc>
                <a:spcPct val="80000"/>
              </a:lnSpc>
            </a:pPr>
            <a:endParaRPr lang="en-US" sz="1200" b="1">
              <a:solidFill>
                <a:schemeClr val="bg1"/>
              </a:solidFill>
              <a:latin typeface="Calibri"/>
              <a:ea typeface="Calibri"/>
              <a:cs typeface="Calibri"/>
              <a:sym typeface="Calibri"/>
            </a:endParaRPr>
          </a:p>
          <a:p>
            <a:pPr lvl="0" algn="ctr">
              <a:lnSpc>
                <a:spcPct val="80000"/>
              </a:lnSpc>
            </a:pPr>
            <a:endParaRPr lang="en-US" sz="1200" b="1">
              <a:solidFill>
                <a:schemeClr val="bg1"/>
              </a:solidFill>
              <a:latin typeface="Calibri"/>
              <a:ea typeface="Calibri"/>
              <a:cs typeface="Calibri"/>
              <a:sym typeface="Calibri"/>
            </a:endParaRPr>
          </a:p>
          <a:p>
            <a:pPr lvl="0" algn="ctr">
              <a:lnSpc>
                <a:spcPct val="80000"/>
              </a:lnSpc>
            </a:pPr>
            <a:endParaRPr lang="en-US" sz="2000" b="1">
              <a:solidFill>
                <a:schemeClr val="bg1"/>
              </a:solidFill>
              <a:latin typeface="Calibri"/>
              <a:ea typeface="Calibri"/>
              <a:cs typeface="Calibri"/>
              <a:sym typeface="Calibri"/>
            </a:endParaRPr>
          </a:p>
          <a:p>
            <a:pPr lvl="0" algn="ctr">
              <a:lnSpc>
                <a:spcPct val="80000"/>
              </a:lnSpc>
            </a:pPr>
            <a:r>
              <a:rPr lang="en-US" sz="2000" b="1">
                <a:solidFill>
                  <a:schemeClr val="bg1"/>
                </a:solidFill>
                <a:latin typeface="Calibri"/>
                <a:ea typeface="Calibri"/>
                <a:cs typeface="Calibri"/>
                <a:sym typeface="Calibri"/>
              </a:rPr>
              <a:t>NL </a:t>
            </a:r>
            <a:r>
              <a:rPr lang="vi-VN" sz="2000" b="1">
                <a:solidFill>
                  <a:schemeClr val="bg1"/>
                </a:solidFill>
                <a:latin typeface="Calibri"/>
                <a:ea typeface="Calibri"/>
                <a:cs typeface="Calibri"/>
                <a:sym typeface="Calibri"/>
              </a:rPr>
              <a:t>hạt nhân và nguy cơ gây ô nhiễm môi trường</a:t>
            </a:r>
            <a:endParaRPr sz="2000" b="1" dirty="0">
              <a:solidFill>
                <a:schemeClr val="bg1"/>
              </a:solidFill>
              <a:latin typeface="Calibri"/>
              <a:ea typeface="Calibri"/>
              <a:cs typeface="Calibri"/>
              <a:sym typeface="Calibri"/>
            </a:endParaRPr>
          </a:p>
        </p:txBody>
      </p:sp>
      <p:sp>
        <p:nvSpPr>
          <p:cNvPr id="3" name="Google Shape;1066;p48" descr="n106 zalo Ta Nham">
            <a:extLst>
              <a:ext uri="{FF2B5EF4-FFF2-40B4-BE49-F238E27FC236}">
                <a16:creationId xmlns:a16="http://schemas.microsoft.com/office/drawing/2014/main" id="{C656DBD1-483B-0734-8830-A1AE41E6B4D9}"/>
              </a:ext>
            </a:extLst>
          </p:cNvPr>
          <p:cNvSpPr/>
          <p:nvPr/>
        </p:nvSpPr>
        <p:spPr>
          <a:xfrm>
            <a:off x="5158606" y="1771828"/>
            <a:ext cx="839125" cy="842454"/>
          </a:xfrm>
          <a:prstGeom prst="ellipse">
            <a:avLst/>
          </a:prstGeom>
          <a:solidFill>
            <a:srgbClr val="38761D"/>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US" sz="2400" b="1" u="none" dirty="0">
                <a:solidFill>
                  <a:schemeClr val="bg1"/>
                </a:solidFill>
                <a:latin typeface="Calibri"/>
                <a:ea typeface="Calibri"/>
                <a:cs typeface="Calibri"/>
                <a:sym typeface="Calibri"/>
              </a:rPr>
              <a:t>3</a:t>
            </a:r>
            <a:endParaRPr sz="2400" b="1" u="none" dirty="0">
              <a:solidFill>
                <a:schemeClr val="bg1"/>
              </a:solidFill>
              <a:latin typeface="Calibri"/>
              <a:ea typeface="Calibri"/>
              <a:cs typeface="Calibri"/>
              <a:sym typeface="Calibri"/>
            </a:endParaRPr>
          </a:p>
        </p:txBody>
      </p:sp>
      <p:sp>
        <p:nvSpPr>
          <p:cNvPr id="4" name="Google Shape;1069;p48" descr="n106 zalo Ta Nham">
            <a:extLst>
              <a:ext uri="{FF2B5EF4-FFF2-40B4-BE49-F238E27FC236}">
                <a16:creationId xmlns:a16="http://schemas.microsoft.com/office/drawing/2014/main" id="{B843B9D0-D358-FFFE-1EB3-98F5FE9C7EF2}"/>
              </a:ext>
            </a:extLst>
          </p:cNvPr>
          <p:cNvSpPr/>
          <p:nvPr/>
        </p:nvSpPr>
        <p:spPr>
          <a:xfrm>
            <a:off x="6231481" y="1591932"/>
            <a:ext cx="1307592" cy="2646695"/>
          </a:xfrm>
          <a:custGeom>
            <a:avLst/>
            <a:gdLst/>
            <a:ahLst/>
            <a:cxnLst/>
            <a:rect l="l" t="t" r="r" b="b"/>
            <a:pathLst>
              <a:path w="288" h="760" extrusionOk="0">
                <a:moveTo>
                  <a:pt x="144" y="0"/>
                </a:moveTo>
                <a:cubicBezTo>
                  <a:pt x="64" y="0"/>
                  <a:pt x="0" y="65"/>
                  <a:pt x="0" y="144"/>
                </a:cubicBezTo>
                <a:cubicBezTo>
                  <a:pt x="0" y="760"/>
                  <a:pt x="0" y="760"/>
                  <a:pt x="0" y="760"/>
                </a:cubicBezTo>
                <a:cubicBezTo>
                  <a:pt x="288" y="760"/>
                  <a:pt x="288" y="760"/>
                  <a:pt x="288" y="760"/>
                </a:cubicBezTo>
                <a:cubicBezTo>
                  <a:pt x="288" y="144"/>
                  <a:pt x="288" y="144"/>
                  <a:pt x="288" y="144"/>
                </a:cubicBezTo>
                <a:cubicBezTo>
                  <a:pt x="288" y="65"/>
                  <a:pt x="223" y="0"/>
                  <a:pt x="144" y="0"/>
                </a:cubicBezTo>
                <a:close/>
              </a:path>
            </a:pathLst>
          </a:custGeom>
          <a:solidFill>
            <a:srgbClr val="3C78D8"/>
          </a:solidFill>
          <a:ln>
            <a:noFill/>
          </a:ln>
        </p:spPr>
        <p:txBody>
          <a:bodyPr spcFirstLastPara="1" wrap="square" lIns="68575" tIns="34275" rIns="68575" bIns="34275" anchor="ctr" anchorCtr="0">
            <a:noAutofit/>
          </a:bodyPr>
          <a:lstStyle/>
          <a:p>
            <a:pPr lvl="0" algn="ctr"/>
            <a:endParaRPr lang="en-US" sz="2400" b="1">
              <a:solidFill>
                <a:schemeClr val="bg1"/>
              </a:solidFill>
              <a:latin typeface="Calibri"/>
              <a:ea typeface="Calibri"/>
              <a:cs typeface="Calibri"/>
              <a:sym typeface="Calibri"/>
            </a:endParaRPr>
          </a:p>
          <a:p>
            <a:pPr lvl="0" algn="ctr"/>
            <a:endParaRPr lang="en-US" sz="2400" b="1">
              <a:solidFill>
                <a:schemeClr val="bg1"/>
              </a:solidFill>
              <a:latin typeface="Calibri"/>
              <a:ea typeface="Calibri"/>
              <a:cs typeface="Calibri"/>
              <a:sym typeface="Calibri"/>
            </a:endParaRPr>
          </a:p>
          <a:p>
            <a:pPr lvl="0" algn="ctr"/>
            <a:r>
              <a:rPr lang="en-US" sz="2400" b="1">
                <a:solidFill>
                  <a:schemeClr val="bg1"/>
                </a:solidFill>
                <a:latin typeface="Calibri"/>
                <a:ea typeface="Calibri"/>
                <a:cs typeface="Calibri"/>
                <a:sym typeface="Calibri"/>
              </a:rPr>
              <a:t>Suy giảm tầng ozone</a:t>
            </a:r>
            <a:endParaRPr sz="2400" b="1" dirty="0">
              <a:solidFill>
                <a:schemeClr val="bg1"/>
              </a:solidFill>
              <a:latin typeface="Calibri"/>
              <a:ea typeface="Calibri"/>
              <a:cs typeface="Calibri"/>
              <a:sym typeface="Calibri"/>
            </a:endParaRPr>
          </a:p>
        </p:txBody>
      </p:sp>
      <p:sp>
        <p:nvSpPr>
          <p:cNvPr id="5" name="Google Shape;1070;p48" descr="n106 zalo Ta Nham">
            <a:extLst>
              <a:ext uri="{FF2B5EF4-FFF2-40B4-BE49-F238E27FC236}">
                <a16:creationId xmlns:a16="http://schemas.microsoft.com/office/drawing/2014/main" id="{0D86472A-E6DE-E623-1718-DFA629E770A3}"/>
              </a:ext>
            </a:extLst>
          </p:cNvPr>
          <p:cNvSpPr/>
          <p:nvPr/>
        </p:nvSpPr>
        <p:spPr>
          <a:xfrm>
            <a:off x="6465714" y="1645807"/>
            <a:ext cx="839125" cy="842454"/>
          </a:xfrm>
          <a:prstGeom prst="ellipse">
            <a:avLst/>
          </a:prstGeom>
          <a:solidFill>
            <a:srgbClr val="1155CC"/>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US" sz="2400" b="1" dirty="0">
                <a:solidFill>
                  <a:schemeClr val="bg1"/>
                </a:solidFill>
                <a:latin typeface="Calibri"/>
                <a:ea typeface="Calibri"/>
                <a:cs typeface="Calibri"/>
                <a:sym typeface="Calibri"/>
              </a:rPr>
              <a:t>4</a:t>
            </a:r>
            <a:endParaRPr sz="2400" b="1" u="none" dirty="0">
              <a:solidFill>
                <a:schemeClr val="bg1"/>
              </a:solidFill>
              <a:latin typeface="Calibri"/>
              <a:ea typeface="Calibri"/>
              <a:cs typeface="Calibri"/>
              <a:sym typeface="Calibri"/>
            </a:endParaRPr>
          </a:p>
        </p:txBody>
      </p:sp>
      <p:sp>
        <p:nvSpPr>
          <p:cNvPr id="6" name="Google Shape;1071;p48" descr="n106 zalo Ta Nham">
            <a:extLst>
              <a:ext uri="{FF2B5EF4-FFF2-40B4-BE49-F238E27FC236}">
                <a16:creationId xmlns:a16="http://schemas.microsoft.com/office/drawing/2014/main" id="{9B28D16B-74C7-1BCC-7836-65411E0A4FAB}"/>
              </a:ext>
            </a:extLst>
          </p:cNvPr>
          <p:cNvSpPr/>
          <p:nvPr/>
        </p:nvSpPr>
        <p:spPr>
          <a:xfrm>
            <a:off x="7540098" y="1407974"/>
            <a:ext cx="1307592" cy="2830658"/>
          </a:xfrm>
          <a:custGeom>
            <a:avLst/>
            <a:gdLst/>
            <a:ahLst/>
            <a:cxnLst/>
            <a:rect l="l" t="t" r="r" b="b"/>
            <a:pathLst>
              <a:path w="287" h="813" extrusionOk="0">
                <a:moveTo>
                  <a:pt x="143" y="0"/>
                </a:moveTo>
                <a:cubicBezTo>
                  <a:pt x="64" y="0"/>
                  <a:pt x="0" y="65"/>
                  <a:pt x="0" y="144"/>
                </a:cubicBezTo>
                <a:cubicBezTo>
                  <a:pt x="0" y="813"/>
                  <a:pt x="0" y="813"/>
                  <a:pt x="0" y="813"/>
                </a:cubicBezTo>
                <a:cubicBezTo>
                  <a:pt x="287" y="813"/>
                  <a:pt x="287" y="813"/>
                  <a:pt x="287" y="813"/>
                </a:cubicBezTo>
                <a:cubicBezTo>
                  <a:pt x="287" y="144"/>
                  <a:pt x="287" y="144"/>
                  <a:pt x="287" y="144"/>
                </a:cubicBezTo>
                <a:cubicBezTo>
                  <a:pt x="287" y="65"/>
                  <a:pt x="223" y="0"/>
                  <a:pt x="143" y="0"/>
                </a:cubicBezTo>
                <a:close/>
              </a:path>
            </a:pathLst>
          </a:custGeom>
          <a:solidFill>
            <a:srgbClr val="674EA7"/>
          </a:solidFill>
          <a:ln>
            <a:noFill/>
          </a:ln>
        </p:spPr>
        <p:txBody>
          <a:bodyPr spcFirstLastPara="1" wrap="square" lIns="68575" tIns="34275" rIns="68575" bIns="34275" anchor="ctr" anchorCtr="0">
            <a:noAutofit/>
          </a:bodyPr>
          <a:lstStyle/>
          <a:p>
            <a:pPr lvl="0" algn="ctr"/>
            <a:endParaRPr lang="en-US" sz="2400" b="1">
              <a:solidFill>
                <a:schemeClr val="bg1"/>
              </a:solidFill>
              <a:latin typeface="Calibri"/>
              <a:ea typeface="Calibri"/>
              <a:cs typeface="Calibri"/>
              <a:sym typeface="Calibri"/>
            </a:endParaRPr>
          </a:p>
          <a:p>
            <a:pPr lvl="0" algn="ctr"/>
            <a:endParaRPr lang="en-US" sz="2400" b="1">
              <a:solidFill>
                <a:schemeClr val="bg1"/>
              </a:solidFill>
              <a:latin typeface="Calibri"/>
              <a:ea typeface="Calibri"/>
              <a:cs typeface="Calibri"/>
              <a:sym typeface="Calibri"/>
            </a:endParaRPr>
          </a:p>
          <a:p>
            <a:pPr lvl="0" algn="ctr"/>
            <a:r>
              <a:rPr lang="en-US" sz="2400" b="1">
                <a:solidFill>
                  <a:schemeClr val="bg1"/>
                </a:solidFill>
                <a:latin typeface="Calibri"/>
                <a:ea typeface="Calibri"/>
                <a:cs typeface="Calibri"/>
                <a:sym typeface="Calibri"/>
              </a:rPr>
              <a:t>Sự biến đổi khí hậu</a:t>
            </a:r>
            <a:endParaRPr sz="2400" b="1" dirty="0">
              <a:solidFill>
                <a:schemeClr val="bg1"/>
              </a:solidFill>
              <a:latin typeface="Calibri"/>
              <a:ea typeface="Calibri"/>
              <a:cs typeface="Calibri"/>
              <a:sym typeface="Calibri"/>
            </a:endParaRPr>
          </a:p>
        </p:txBody>
      </p:sp>
      <p:sp>
        <p:nvSpPr>
          <p:cNvPr id="9" name="Google Shape;1072;p48" descr="n106 zalo Ta Nham">
            <a:extLst>
              <a:ext uri="{FF2B5EF4-FFF2-40B4-BE49-F238E27FC236}">
                <a16:creationId xmlns:a16="http://schemas.microsoft.com/office/drawing/2014/main" id="{2C5C977B-D3D1-6E78-EF5B-86111F6465C2}"/>
              </a:ext>
            </a:extLst>
          </p:cNvPr>
          <p:cNvSpPr/>
          <p:nvPr/>
        </p:nvSpPr>
        <p:spPr>
          <a:xfrm>
            <a:off x="7780903" y="1488457"/>
            <a:ext cx="835795" cy="840790"/>
          </a:xfrm>
          <a:prstGeom prst="ellipse">
            <a:avLst/>
          </a:prstGeom>
          <a:solidFill>
            <a:srgbClr val="351C7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US" sz="2400" b="1" dirty="0">
                <a:solidFill>
                  <a:schemeClr val="bg1"/>
                </a:solidFill>
                <a:latin typeface="Calibri"/>
                <a:ea typeface="Calibri"/>
                <a:cs typeface="Calibri"/>
                <a:sym typeface="Calibri"/>
              </a:rPr>
              <a:t>5</a:t>
            </a:r>
            <a:endParaRPr sz="2400" b="1" u="none" dirty="0">
              <a:solidFill>
                <a:schemeClr val="bg1"/>
              </a:solidFill>
              <a:latin typeface="Calibri"/>
              <a:ea typeface="Calibri"/>
              <a:cs typeface="Calibri"/>
              <a:sym typeface="Calibri"/>
            </a:endParaRPr>
          </a:p>
        </p:txBody>
      </p:sp>
      <p:grpSp>
        <p:nvGrpSpPr>
          <p:cNvPr id="10" name="Group 9" descr="n106 zalo Ta Nham">
            <a:extLst>
              <a:ext uri="{FF2B5EF4-FFF2-40B4-BE49-F238E27FC236}">
                <a16:creationId xmlns:a16="http://schemas.microsoft.com/office/drawing/2014/main" id="{3F4134AA-A8F7-C85E-77DC-E6472DB66483}"/>
              </a:ext>
            </a:extLst>
          </p:cNvPr>
          <p:cNvGrpSpPr/>
          <p:nvPr/>
        </p:nvGrpSpPr>
        <p:grpSpPr>
          <a:xfrm>
            <a:off x="2306912" y="1407974"/>
            <a:ext cx="2228265" cy="3105449"/>
            <a:chOff x="2200590" y="1407974"/>
            <a:chExt cx="2228265" cy="3105449"/>
          </a:xfrm>
        </p:grpSpPr>
        <p:sp>
          <p:nvSpPr>
            <p:cNvPr id="11" name="Google Shape;1061;p48">
              <a:extLst>
                <a:ext uri="{FF2B5EF4-FFF2-40B4-BE49-F238E27FC236}">
                  <a16:creationId xmlns:a16="http://schemas.microsoft.com/office/drawing/2014/main" id="{F8F05019-383C-D6B8-8B40-416142B17ADD}"/>
                </a:ext>
              </a:extLst>
            </p:cNvPr>
            <p:cNvSpPr/>
            <p:nvPr/>
          </p:nvSpPr>
          <p:spPr>
            <a:xfrm>
              <a:off x="2200596" y="1407974"/>
              <a:ext cx="1308835" cy="2830658"/>
            </a:xfrm>
            <a:custGeom>
              <a:avLst/>
              <a:gdLst/>
              <a:ahLst/>
              <a:cxnLst/>
              <a:rect l="l" t="t" r="r" b="b"/>
              <a:pathLst>
                <a:path w="287" h="813" extrusionOk="0">
                  <a:moveTo>
                    <a:pt x="144" y="0"/>
                  </a:moveTo>
                  <a:cubicBezTo>
                    <a:pt x="64" y="0"/>
                    <a:pt x="0" y="65"/>
                    <a:pt x="0" y="144"/>
                  </a:cubicBezTo>
                  <a:cubicBezTo>
                    <a:pt x="0" y="813"/>
                    <a:pt x="0" y="813"/>
                    <a:pt x="0" y="813"/>
                  </a:cubicBezTo>
                  <a:cubicBezTo>
                    <a:pt x="287" y="813"/>
                    <a:pt x="287" y="813"/>
                    <a:pt x="287" y="813"/>
                  </a:cubicBezTo>
                  <a:cubicBezTo>
                    <a:pt x="287" y="144"/>
                    <a:pt x="287" y="144"/>
                    <a:pt x="287" y="144"/>
                  </a:cubicBezTo>
                  <a:cubicBezTo>
                    <a:pt x="287" y="65"/>
                    <a:pt x="223" y="0"/>
                    <a:pt x="144" y="0"/>
                  </a:cubicBezTo>
                  <a:close/>
                </a:path>
              </a:pathLst>
            </a:custGeom>
            <a:solidFill>
              <a:srgbClr val="E69138"/>
            </a:solidFill>
            <a:ln>
              <a:noFill/>
            </a:ln>
          </p:spPr>
          <p:txBody>
            <a:bodyPr spcFirstLastPara="1" wrap="square" lIns="68575" tIns="34275" rIns="68575" bIns="34275" anchor="ctr" anchorCtr="0">
              <a:noAutofit/>
            </a:bodyPr>
            <a:lstStyle/>
            <a:p>
              <a:pPr marL="0" marR="0" lvl="0" indent="0" algn="ctr" rtl="0">
                <a:lnSpc>
                  <a:spcPct val="80000"/>
                </a:lnSpc>
                <a:spcBef>
                  <a:spcPts val="0"/>
                </a:spcBef>
                <a:spcAft>
                  <a:spcPts val="0"/>
                </a:spcAft>
                <a:buNone/>
              </a:pPr>
              <a:endParaRPr lang="en-US" sz="2000" b="1">
                <a:solidFill>
                  <a:schemeClr val="bg1"/>
                </a:solidFill>
                <a:latin typeface="Calibri"/>
                <a:ea typeface="Calibri"/>
                <a:cs typeface="Calibri"/>
                <a:sym typeface="Calibri"/>
              </a:endParaRPr>
            </a:p>
            <a:p>
              <a:pPr marL="0" marR="0" lvl="0" indent="0" algn="ctr" rtl="0">
                <a:lnSpc>
                  <a:spcPct val="80000"/>
                </a:lnSpc>
                <a:spcBef>
                  <a:spcPts val="0"/>
                </a:spcBef>
                <a:spcAft>
                  <a:spcPts val="0"/>
                </a:spcAft>
                <a:buNone/>
              </a:pPr>
              <a:endParaRPr lang="en-US" sz="2000" b="1">
                <a:solidFill>
                  <a:schemeClr val="bg1"/>
                </a:solidFill>
                <a:latin typeface="Calibri"/>
                <a:ea typeface="Calibri"/>
                <a:cs typeface="Calibri"/>
                <a:sym typeface="Calibri"/>
              </a:endParaRPr>
            </a:p>
            <a:p>
              <a:pPr marL="0" marR="0" lvl="0" indent="0" algn="ctr" rtl="0">
                <a:lnSpc>
                  <a:spcPct val="80000"/>
                </a:lnSpc>
                <a:spcBef>
                  <a:spcPts val="0"/>
                </a:spcBef>
                <a:spcAft>
                  <a:spcPts val="0"/>
                </a:spcAft>
                <a:buNone/>
              </a:pPr>
              <a:endParaRPr lang="en-US" sz="2000" b="1">
                <a:solidFill>
                  <a:schemeClr val="bg1"/>
                </a:solidFill>
                <a:latin typeface="Calibri"/>
                <a:ea typeface="Calibri"/>
                <a:cs typeface="Calibri"/>
                <a:sym typeface="Calibri"/>
              </a:endParaRPr>
            </a:p>
            <a:p>
              <a:pPr marL="0" marR="0" lvl="0" indent="0" algn="ctr" rtl="0">
                <a:lnSpc>
                  <a:spcPct val="80000"/>
                </a:lnSpc>
                <a:spcBef>
                  <a:spcPts val="0"/>
                </a:spcBef>
                <a:spcAft>
                  <a:spcPts val="0"/>
                </a:spcAft>
                <a:buNone/>
              </a:pPr>
              <a:endParaRPr lang="en-US" sz="2000" b="1">
                <a:solidFill>
                  <a:schemeClr val="bg1"/>
                </a:solidFill>
                <a:latin typeface="Calibri"/>
                <a:ea typeface="Calibri"/>
                <a:cs typeface="Calibri"/>
                <a:sym typeface="Calibri"/>
              </a:endParaRPr>
            </a:p>
            <a:p>
              <a:pPr marL="0" marR="0" lvl="0" indent="0" algn="ctr" rtl="0">
                <a:lnSpc>
                  <a:spcPct val="80000"/>
                </a:lnSpc>
                <a:spcBef>
                  <a:spcPts val="0"/>
                </a:spcBef>
                <a:spcAft>
                  <a:spcPts val="0"/>
                </a:spcAft>
                <a:buNone/>
              </a:pPr>
              <a:r>
                <a:rPr lang="vi-VN" sz="2000" b="1">
                  <a:solidFill>
                    <a:schemeClr val="bg1"/>
                  </a:solidFill>
                  <a:latin typeface="Calibri"/>
                  <a:ea typeface="Calibri"/>
                  <a:cs typeface="Calibri"/>
                  <a:sym typeface="Calibri"/>
                </a:rPr>
                <a:t>Các chất gây ô nhiễm môi trường trong nhiên liệu hóa thạch</a:t>
              </a:r>
              <a:endParaRPr sz="2000" b="1" dirty="0">
                <a:solidFill>
                  <a:schemeClr val="bg1"/>
                </a:solidFill>
                <a:latin typeface="Calibri"/>
                <a:ea typeface="Calibri"/>
                <a:cs typeface="Calibri"/>
                <a:sym typeface="Calibri"/>
              </a:endParaRPr>
            </a:p>
          </p:txBody>
        </p:sp>
        <p:sp>
          <p:nvSpPr>
            <p:cNvPr id="12" name="Google Shape;1062;p48">
              <a:extLst>
                <a:ext uri="{FF2B5EF4-FFF2-40B4-BE49-F238E27FC236}">
                  <a16:creationId xmlns:a16="http://schemas.microsoft.com/office/drawing/2014/main" id="{313234A7-6BDA-7882-0608-C2AC8BF3F41A}"/>
                </a:ext>
              </a:extLst>
            </p:cNvPr>
            <p:cNvSpPr/>
            <p:nvPr/>
          </p:nvSpPr>
          <p:spPr>
            <a:xfrm>
              <a:off x="2433413" y="1488457"/>
              <a:ext cx="835795" cy="840790"/>
            </a:xfrm>
            <a:prstGeom prst="ellipse">
              <a:avLst/>
            </a:prstGeom>
            <a:solidFill>
              <a:srgbClr val="B45F06"/>
            </a:solid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US" sz="2400" b="1" u="none" dirty="0">
                  <a:solidFill>
                    <a:schemeClr val="bg1"/>
                  </a:solidFill>
                  <a:latin typeface="Calibri"/>
                  <a:ea typeface="Calibri"/>
                  <a:cs typeface="Calibri"/>
                  <a:sym typeface="Calibri"/>
                </a:rPr>
                <a:t>1</a:t>
              </a:r>
              <a:endParaRPr sz="2400" b="1" u="none" dirty="0">
                <a:solidFill>
                  <a:schemeClr val="bg1"/>
                </a:solidFill>
                <a:latin typeface="Calibri"/>
                <a:ea typeface="Calibri"/>
                <a:cs typeface="Calibri"/>
                <a:sym typeface="Calibri"/>
              </a:endParaRPr>
            </a:p>
          </p:txBody>
        </p:sp>
        <p:sp>
          <p:nvSpPr>
            <p:cNvPr id="13" name="Google Shape;1078;p48">
              <a:extLst>
                <a:ext uri="{FF2B5EF4-FFF2-40B4-BE49-F238E27FC236}">
                  <a16:creationId xmlns:a16="http://schemas.microsoft.com/office/drawing/2014/main" id="{4E7BE167-CA6D-22BD-3FD7-CF5DC8E56522}"/>
                </a:ext>
              </a:extLst>
            </p:cNvPr>
            <p:cNvSpPr/>
            <p:nvPr/>
          </p:nvSpPr>
          <p:spPr>
            <a:xfrm>
              <a:off x="2200590" y="4238632"/>
              <a:ext cx="2228265" cy="274791"/>
            </a:xfrm>
            <a:custGeom>
              <a:avLst/>
              <a:gdLst/>
              <a:ahLst/>
              <a:cxnLst/>
              <a:rect l="l" t="t" r="r" b="b"/>
              <a:pathLst>
                <a:path w="1467" h="239" extrusionOk="0">
                  <a:moveTo>
                    <a:pt x="1467" y="239"/>
                  </a:moveTo>
                  <a:lnTo>
                    <a:pt x="895" y="239"/>
                  </a:lnTo>
                  <a:lnTo>
                    <a:pt x="0" y="0"/>
                  </a:lnTo>
                  <a:lnTo>
                    <a:pt x="868" y="0"/>
                  </a:lnTo>
                  <a:lnTo>
                    <a:pt x="1467" y="239"/>
                  </a:lnTo>
                  <a:close/>
                </a:path>
              </a:pathLst>
            </a:custGeom>
            <a:solidFill>
              <a:srgbClr val="B45F06"/>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4" name="Group 13" descr="n106 zalo Ta Nham">
            <a:extLst>
              <a:ext uri="{FF2B5EF4-FFF2-40B4-BE49-F238E27FC236}">
                <a16:creationId xmlns:a16="http://schemas.microsoft.com/office/drawing/2014/main" id="{B7511725-6B3D-F336-D457-D98E8B726826}"/>
              </a:ext>
            </a:extLst>
          </p:cNvPr>
          <p:cNvGrpSpPr/>
          <p:nvPr/>
        </p:nvGrpSpPr>
        <p:grpSpPr>
          <a:xfrm>
            <a:off x="3615757" y="1591932"/>
            <a:ext cx="1753685" cy="2921491"/>
            <a:chOff x="3509435" y="1591932"/>
            <a:chExt cx="1753685" cy="2921491"/>
          </a:xfrm>
        </p:grpSpPr>
        <p:sp>
          <p:nvSpPr>
            <p:cNvPr id="15" name="Google Shape;1063;p48">
              <a:extLst>
                <a:ext uri="{FF2B5EF4-FFF2-40B4-BE49-F238E27FC236}">
                  <a16:creationId xmlns:a16="http://schemas.microsoft.com/office/drawing/2014/main" id="{271D01FB-AE40-7921-9A21-012EBB5DD298}"/>
                </a:ext>
              </a:extLst>
            </p:cNvPr>
            <p:cNvSpPr/>
            <p:nvPr/>
          </p:nvSpPr>
          <p:spPr>
            <a:xfrm>
              <a:off x="3509435" y="1591932"/>
              <a:ext cx="1307592" cy="2646695"/>
            </a:xfrm>
            <a:custGeom>
              <a:avLst/>
              <a:gdLst/>
              <a:ahLst/>
              <a:cxnLst/>
              <a:rect l="l" t="t" r="r" b="b"/>
              <a:pathLst>
                <a:path w="288" h="760" extrusionOk="0">
                  <a:moveTo>
                    <a:pt x="144" y="0"/>
                  </a:moveTo>
                  <a:cubicBezTo>
                    <a:pt x="65" y="0"/>
                    <a:pt x="0" y="65"/>
                    <a:pt x="0" y="144"/>
                  </a:cubicBezTo>
                  <a:cubicBezTo>
                    <a:pt x="0" y="760"/>
                    <a:pt x="0" y="760"/>
                    <a:pt x="0" y="760"/>
                  </a:cubicBezTo>
                  <a:cubicBezTo>
                    <a:pt x="288" y="760"/>
                    <a:pt x="288" y="760"/>
                    <a:pt x="288" y="760"/>
                  </a:cubicBezTo>
                  <a:cubicBezTo>
                    <a:pt x="288" y="144"/>
                    <a:pt x="288" y="144"/>
                    <a:pt x="288" y="144"/>
                  </a:cubicBezTo>
                  <a:cubicBezTo>
                    <a:pt x="288" y="65"/>
                    <a:pt x="224" y="0"/>
                    <a:pt x="144" y="0"/>
                  </a:cubicBezTo>
                  <a:close/>
                </a:path>
              </a:pathLst>
            </a:custGeom>
            <a:solidFill>
              <a:srgbClr val="F1C23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lang="en-US" sz="2000" b="1">
                <a:solidFill>
                  <a:schemeClr val="bg1"/>
                </a:solidFill>
                <a:latin typeface="Calibri"/>
                <a:ea typeface="Calibri"/>
                <a:cs typeface="Calibri"/>
                <a:sym typeface="Calibri"/>
              </a:endParaRPr>
            </a:p>
            <a:p>
              <a:pPr marL="0" marR="0" lvl="0" indent="0" algn="ctr" rtl="0">
                <a:spcBef>
                  <a:spcPts val="0"/>
                </a:spcBef>
                <a:spcAft>
                  <a:spcPts val="0"/>
                </a:spcAft>
                <a:buNone/>
              </a:pPr>
              <a:endParaRPr lang="en-US" sz="2000" b="1">
                <a:solidFill>
                  <a:schemeClr val="bg1"/>
                </a:solidFill>
                <a:latin typeface="Calibri"/>
                <a:ea typeface="Calibri"/>
                <a:cs typeface="Calibri"/>
                <a:sym typeface="Calibri"/>
              </a:endParaRPr>
            </a:p>
            <a:p>
              <a:pPr marL="0" marR="0" lvl="0" indent="0" algn="ctr" rtl="0">
                <a:spcBef>
                  <a:spcPts val="0"/>
                </a:spcBef>
                <a:spcAft>
                  <a:spcPts val="0"/>
                </a:spcAft>
                <a:buNone/>
              </a:pPr>
              <a:endParaRPr lang="en-US" sz="2000" b="1">
                <a:solidFill>
                  <a:schemeClr val="bg1"/>
                </a:solidFill>
                <a:latin typeface="Calibri"/>
                <a:ea typeface="Calibri"/>
                <a:cs typeface="Calibri"/>
                <a:sym typeface="Calibri"/>
              </a:endParaRPr>
            </a:p>
            <a:p>
              <a:pPr marL="0" marR="0" lvl="0" indent="0" algn="ctr" rtl="0">
                <a:lnSpc>
                  <a:spcPct val="80000"/>
                </a:lnSpc>
                <a:spcBef>
                  <a:spcPts val="0"/>
                </a:spcBef>
                <a:spcAft>
                  <a:spcPts val="0"/>
                </a:spcAft>
                <a:buNone/>
              </a:pPr>
              <a:r>
                <a:rPr lang="vi-VN" sz="2000" b="1">
                  <a:solidFill>
                    <a:schemeClr val="bg1"/>
                  </a:solidFill>
                  <a:latin typeface="Calibri"/>
                  <a:ea typeface="Calibri"/>
                  <a:cs typeface="Calibri"/>
                  <a:sym typeface="Calibri"/>
                </a:rPr>
                <a:t>Các chất gây ô nhiễm môi trường trong mưa acid</a:t>
              </a:r>
              <a:endParaRPr sz="2000" b="1" dirty="0">
                <a:solidFill>
                  <a:schemeClr val="bg1"/>
                </a:solidFill>
                <a:latin typeface="Calibri"/>
                <a:ea typeface="Calibri"/>
                <a:cs typeface="Calibri"/>
                <a:sym typeface="Calibri"/>
              </a:endParaRPr>
            </a:p>
          </p:txBody>
        </p:sp>
        <p:sp>
          <p:nvSpPr>
            <p:cNvPr id="16" name="Google Shape;1064;p48">
              <a:extLst>
                <a:ext uri="{FF2B5EF4-FFF2-40B4-BE49-F238E27FC236}">
                  <a16:creationId xmlns:a16="http://schemas.microsoft.com/office/drawing/2014/main" id="{DD62D0A6-1663-0454-0A77-743EA607BA7D}"/>
                </a:ext>
              </a:extLst>
            </p:cNvPr>
            <p:cNvSpPr/>
            <p:nvPr/>
          </p:nvSpPr>
          <p:spPr>
            <a:xfrm>
              <a:off x="3768172" y="1662499"/>
              <a:ext cx="839125" cy="842454"/>
            </a:xfrm>
            <a:prstGeom prst="ellipse">
              <a:avLst/>
            </a:prstGeom>
            <a:solidFill>
              <a:srgbClr val="BF9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US" sz="2400" b="1" u="none" dirty="0">
                  <a:solidFill>
                    <a:schemeClr val="bg1"/>
                  </a:solidFill>
                  <a:latin typeface="Calibri"/>
                  <a:ea typeface="Calibri"/>
                  <a:cs typeface="Calibri"/>
                  <a:sym typeface="Calibri"/>
                </a:rPr>
                <a:t>2</a:t>
              </a:r>
              <a:endParaRPr sz="2400" b="1" u="none" dirty="0">
                <a:solidFill>
                  <a:schemeClr val="bg1"/>
                </a:solidFill>
                <a:latin typeface="Calibri"/>
                <a:ea typeface="Calibri"/>
                <a:cs typeface="Calibri"/>
                <a:sym typeface="Calibri"/>
              </a:endParaRPr>
            </a:p>
          </p:txBody>
        </p:sp>
        <p:sp>
          <p:nvSpPr>
            <p:cNvPr id="17" name="Google Shape;1079;p48">
              <a:extLst>
                <a:ext uri="{FF2B5EF4-FFF2-40B4-BE49-F238E27FC236}">
                  <a16:creationId xmlns:a16="http://schemas.microsoft.com/office/drawing/2014/main" id="{A3BB7843-6C80-72F2-7B79-692C1EAE78AF}"/>
                </a:ext>
              </a:extLst>
            </p:cNvPr>
            <p:cNvSpPr/>
            <p:nvPr/>
          </p:nvSpPr>
          <p:spPr>
            <a:xfrm>
              <a:off x="3509436" y="4238632"/>
              <a:ext cx="1753684" cy="274791"/>
            </a:xfrm>
            <a:custGeom>
              <a:avLst/>
              <a:gdLst/>
              <a:ahLst/>
              <a:cxnLst/>
              <a:rect l="l" t="t" r="r" b="b"/>
              <a:pathLst>
                <a:path w="1171" h="239" extrusionOk="0">
                  <a:moveTo>
                    <a:pt x="1171" y="239"/>
                  </a:moveTo>
                  <a:lnTo>
                    <a:pt x="599" y="239"/>
                  </a:lnTo>
                  <a:lnTo>
                    <a:pt x="0" y="0"/>
                  </a:lnTo>
                  <a:lnTo>
                    <a:pt x="872" y="0"/>
                  </a:lnTo>
                  <a:lnTo>
                    <a:pt x="1171" y="239"/>
                  </a:lnTo>
                  <a:close/>
                </a:path>
              </a:pathLst>
            </a:custGeom>
            <a:solidFill>
              <a:srgbClr val="BF9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
        <p:nvSpPr>
          <p:cNvPr id="18" name="Google Shape;1082;p48" descr="n106 zalo Ta Nham">
            <a:extLst>
              <a:ext uri="{FF2B5EF4-FFF2-40B4-BE49-F238E27FC236}">
                <a16:creationId xmlns:a16="http://schemas.microsoft.com/office/drawing/2014/main" id="{DD61DFD8-A45B-960C-7DF3-173CD179BF94}"/>
              </a:ext>
            </a:extLst>
          </p:cNvPr>
          <p:cNvSpPr/>
          <p:nvPr/>
        </p:nvSpPr>
        <p:spPr>
          <a:xfrm>
            <a:off x="5758639" y="4238632"/>
            <a:ext cx="1774560" cy="274791"/>
          </a:xfrm>
          <a:custGeom>
            <a:avLst/>
            <a:gdLst/>
            <a:ahLst/>
            <a:cxnLst/>
            <a:rect l="l" t="t" r="r" b="b"/>
            <a:pathLst>
              <a:path w="1171" h="239" extrusionOk="0">
                <a:moveTo>
                  <a:pt x="572" y="239"/>
                </a:moveTo>
                <a:lnTo>
                  <a:pt x="0" y="239"/>
                </a:lnTo>
                <a:lnTo>
                  <a:pt x="299" y="0"/>
                </a:lnTo>
                <a:lnTo>
                  <a:pt x="1171" y="0"/>
                </a:lnTo>
                <a:lnTo>
                  <a:pt x="572" y="239"/>
                </a:lnTo>
                <a:close/>
              </a:path>
            </a:pathLst>
          </a:custGeom>
          <a:solidFill>
            <a:srgbClr val="1155C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9" name="Google Shape;1083;p48" descr="n106 zalo Ta Nham">
            <a:extLst>
              <a:ext uri="{FF2B5EF4-FFF2-40B4-BE49-F238E27FC236}">
                <a16:creationId xmlns:a16="http://schemas.microsoft.com/office/drawing/2014/main" id="{BDA34BCD-CB30-5E21-CC40-4B80844305CB}"/>
              </a:ext>
            </a:extLst>
          </p:cNvPr>
          <p:cNvSpPr/>
          <p:nvPr/>
        </p:nvSpPr>
        <p:spPr>
          <a:xfrm>
            <a:off x="6604653" y="4238632"/>
            <a:ext cx="2254695" cy="274791"/>
          </a:xfrm>
          <a:custGeom>
            <a:avLst/>
            <a:gdLst/>
            <a:ahLst/>
            <a:cxnLst/>
            <a:rect l="l" t="t" r="r" b="b"/>
            <a:pathLst>
              <a:path w="1467" h="239" extrusionOk="0">
                <a:moveTo>
                  <a:pt x="572" y="239"/>
                </a:moveTo>
                <a:lnTo>
                  <a:pt x="0" y="239"/>
                </a:lnTo>
                <a:lnTo>
                  <a:pt x="599" y="0"/>
                </a:lnTo>
                <a:lnTo>
                  <a:pt x="1467" y="0"/>
                </a:lnTo>
                <a:lnTo>
                  <a:pt x="572" y="239"/>
                </a:lnTo>
                <a:close/>
              </a:path>
            </a:pathLst>
          </a:custGeom>
          <a:solidFill>
            <a:srgbClr val="351C7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0" name="Google Shape;1080;p48" descr="n106 zalo Ta Nham">
            <a:extLst>
              <a:ext uri="{FF2B5EF4-FFF2-40B4-BE49-F238E27FC236}">
                <a16:creationId xmlns:a16="http://schemas.microsoft.com/office/drawing/2014/main" id="{4C2A9FE3-6A53-6093-033F-AFE4DC8FE302}"/>
              </a:ext>
            </a:extLst>
          </p:cNvPr>
          <p:cNvSpPr/>
          <p:nvPr/>
        </p:nvSpPr>
        <p:spPr>
          <a:xfrm>
            <a:off x="4924373" y="4238632"/>
            <a:ext cx="1301717" cy="274791"/>
          </a:xfrm>
          <a:prstGeom prst="flowChartManualOperation">
            <a:avLst/>
          </a:prstGeom>
          <a:solidFill>
            <a:srgbClr val="38761D"/>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357227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500"/>
                                        <p:tgtEl>
                                          <p:spTgt spid="9"/>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9" grpId="0" animBg="1"/>
      <p:bldP spid="18" grpId="0" animBg="1"/>
      <p:bldP spid="19"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3" name="Google Shape;133;p23" descr="n106 zalo Ta Nham"/>
          <p:cNvSpPr/>
          <p:nvPr/>
        </p:nvSpPr>
        <p:spPr>
          <a:xfrm rot="-3280065">
            <a:off x="5889065" y="1957410"/>
            <a:ext cx="1167180" cy="1164844"/>
          </a:xfrm>
          <a:prstGeom prst="ellipse">
            <a:avLst/>
          </a:prstGeom>
          <a:solidFill>
            <a:schemeClr val="lt2"/>
          </a:soli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131" name="Google Shape;131;p23" descr="n106 zalo Ta Nham"/>
          <p:cNvSpPr txBox="1">
            <a:spLocks noGrp="1"/>
          </p:cNvSpPr>
          <p:nvPr>
            <p:ph type="title"/>
          </p:nvPr>
        </p:nvSpPr>
        <p:spPr>
          <a:xfrm>
            <a:off x="5855995" y="1729515"/>
            <a:ext cx="1298787" cy="8574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4400" dirty="0">
                <a:latin typeface="UVN Thang Vu" panose="03090702030407020404" pitchFamily="66" charset="0"/>
                <a:cs typeface="Times New Roman" panose="02020603050405020304" pitchFamily="18" charset="0"/>
              </a:rPr>
              <a:t>nhiệm</a:t>
            </a:r>
            <a:endParaRPr sz="4400" dirty="0">
              <a:latin typeface="UVN Thang Vu" panose="03090702030407020404" pitchFamily="66" charset="0"/>
              <a:cs typeface="Times New Roman" panose="02020603050405020304" pitchFamily="18" charset="0"/>
            </a:endParaRPr>
          </a:p>
        </p:txBody>
      </p:sp>
      <p:sp>
        <p:nvSpPr>
          <p:cNvPr id="132" name="Google Shape;132;p23"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t>7</a:t>
            </a:fld>
            <a:endParaRPr/>
          </a:p>
        </p:txBody>
      </p:sp>
      <p:sp>
        <p:nvSpPr>
          <p:cNvPr id="17" name="Google Shape;131;p23" descr="n106 zalo Ta Nham">
            <a:extLst>
              <a:ext uri="{FF2B5EF4-FFF2-40B4-BE49-F238E27FC236}">
                <a16:creationId xmlns:a16="http://schemas.microsoft.com/office/drawing/2014/main" id="{5DE6D22E-B84D-48FF-9925-748FA32E6351}"/>
              </a:ext>
            </a:extLst>
          </p:cNvPr>
          <p:cNvSpPr txBox="1">
            <a:spLocks/>
          </p:cNvSpPr>
          <p:nvPr/>
        </p:nvSpPr>
        <p:spPr>
          <a:xfrm>
            <a:off x="5855996" y="2168442"/>
            <a:ext cx="1298787" cy="8574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algn="ctr"/>
            <a:r>
              <a:rPr lang="en-US" sz="4400" b="1" dirty="0" err="1">
                <a:latin typeface="UVN Thang Vu" panose="03090702030407020404" pitchFamily="66" charset="0"/>
                <a:cs typeface="Times New Roman" panose="02020603050405020304" pitchFamily="18" charset="0"/>
              </a:rPr>
              <a:t>vụ</a:t>
            </a:r>
            <a:endParaRPr lang="en-US" sz="4400" b="1" dirty="0">
              <a:latin typeface="UVN Thang Vu" panose="03090702030407020404" pitchFamily="66" charset="0"/>
              <a:cs typeface="Times New Roman" panose="02020603050405020304" pitchFamily="18" charset="0"/>
            </a:endParaRPr>
          </a:p>
        </p:txBody>
      </p:sp>
      <p:sp>
        <p:nvSpPr>
          <p:cNvPr id="19" name="Google Shape;689;p48" descr="n106 zalo Ta Nham">
            <a:extLst>
              <a:ext uri="{FF2B5EF4-FFF2-40B4-BE49-F238E27FC236}">
                <a16:creationId xmlns:a16="http://schemas.microsoft.com/office/drawing/2014/main" id="{3384A7E1-53B8-4F02-ADF9-02E8FF9D7C45}"/>
              </a:ext>
            </a:extLst>
          </p:cNvPr>
          <p:cNvSpPr/>
          <p:nvPr/>
        </p:nvSpPr>
        <p:spPr>
          <a:xfrm>
            <a:off x="3948601" y="1416969"/>
            <a:ext cx="1473238" cy="2405332"/>
          </a:xfrm>
          <a:custGeom>
            <a:avLst/>
            <a:gdLst/>
            <a:ahLst/>
            <a:cxnLst/>
            <a:rect l="l" t="t" r="r" b="b"/>
            <a:pathLst>
              <a:path w="312" h="516" extrusionOk="0">
                <a:moveTo>
                  <a:pt x="131" y="453"/>
                </a:moveTo>
                <a:cubicBezTo>
                  <a:pt x="126" y="444"/>
                  <a:pt x="125" y="433"/>
                  <a:pt x="128" y="423"/>
                </a:cubicBezTo>
                <a:cubicBezTo>
                  <a:pt x="134" y="408"/>
                  <a:pt x="146" y="395"/>
                  <a:pt x="162" y="385"/>
                </a:cubicBezTo>
                <a:cubicBezTo>
                  <a:pt x="178" y="375"/>
                  <a:pt x="195" y="371"/>
                  <a:pt x="211" y="374"/>
                </a:cubicBezTo>
                <a:cubicBezTo>
                  <a:pt x="222" y="375"/>
                  <a:pt x="231" y="382"/>
                  <a:pt x="236" y="390"/>
                </a:cubicBezTo>
                <a:cubicBezTo>
                  <a:pt x="238" y="394"/>
                  <a:pt x="240" y="399"/>
                  <a:pt x="240" y="403"/>
                </a:cubicBezTo>
                <a:cubicBezTo>
                  <a:pt x="241" y="410"/>
                  <a:pt x="249" y="415"/>
                  <a:pt x="256" y="411"/>
                </a:cubicBezTo>
                <a:cubicBezTo>
                  <a:pt x="306" y="381"/>
                  <a:pt x="306" y="381"/>
                  <a:pt x="306" y="381"/>
                </a:cubicBezTo>
                <a:cubicBezTo>
                  <a:pt x="311" y="378"/>
                  <a:pt x="312" y="372"/>
                  <a:pt x="310" y="367"/>
                </a:cubicBezTo>
                <a:cubicBezTo>
                  <a:pt x="291" y="333"/>
                  <a:pt x="280" y="293"/>
                  <a:pt x="280" y="251"/>
                </a:cubicBezTo>
                <a:cubicBezTo>
                  <a:pt x="279" y="214"/>
                  <a:pt x="287" y="179"/>
                  <a:pt x="300" y="148"/>
                </a:cubicBezTo>
                <a:cubicBezTo>
                  <a:pt x="302" y="143"/>
                  <a:pt x="301" y="137"/>
                  <a:pt x="296" y="135"/>
                </a:cubicBezTo>
                <a:cubicBezTo>
                  <a:pt x="208" y="85"/>
                  <a:pt x="208" y="85"/>
                  <a:pt x="208" y="85"/>
                </a:cubicBezTo>
                <a:cubicBezTo>
                  <a:pt x="206" y="84"/>
                  <a:pt x="204" y="82"/>
                  <a:pt x="204" y="80"/>
                </a:cubicBezTo>
                <a:cubicBezTo>
                  <a:pt x="203" y="78"/>
                  <a:pt x="203" y="76"/>
                  <a:pt x="204" y="75"/>
                </a:cubicBezTo>
                <a:cubicBezTo>
                  <a:pt x="207" y="69"/>
                  <a:pt x="210" y="63"/>
                  <a:pt x="218" y="62"/>
                </a:cubicBezTo>
                <a:cubicBezTo>
                  <a:pt x="222" y="62"/>
                  <a:pt x="226" y="62"/>
                  <a:pt x="230" y="62"/>
                </a:cubicBezTo>
                <a:cubicBezTo>
                  <a:pt x="243" y="62"/>
                  <a:pt x="251" y="50"/>
                  <a:pt x="246" y="38"/>
                </a:cubicBezTo>
                <a:cubicBezTo>
                  <a:pt x="242" y="26"/>
                  <a:pt x="231" y="17"/>
                  <a:pt x="220" y="11"/>
                </a:cubicBezTo>
                <a:cubicBezTo>
                  <a:pt x="209" y="4"/>
                  <a:pt x="195" y="0"/>
                  <a:pt x="182" y="2"/>
                </a:cubicBezTo>
                <a:cubicBezTo>
                  <a:pt x="170" y="4"/>
                  <a:pt x="164" y="17"/>
                  <a:pt x="170" y="28"/>
                </a:cubicBezTo>
                <a:cubicBezTo>
                  <a:pt x="172" y="32"/>
                  <a:pt x="175" y="35"/>
                  <a:pt x="177" y="39"/>
                </a:cubicBezTo>
                <a:cubicBezTo>
                  <a:pt x="180" y="46"/>
                  <a:pt x="177" y="52"/>
                  <a:pt x="173" y="57"/>
                </a:cubicBezTo>
                <a:cubicBezTo>
                  <a:pt x="172" y="59"/>
                  <a:pt x="171" y="60"/>
                  <a:pt x="169" y="60"/>
                </a:cubicBezTo>
                <a:cubicBezTo>
                  <a:pt x="167" y="61"/>
                  <a:pt x="164" y="61"/>
                  <a:pt x="162" y="59"/>
                </a:cubicBezTo>
                <a:cubicBezTo>
                  <a:pt x="70" y="8"/>
                  <a:pt x="70" y="8"/>
                  <a:pt x="70" y="8"/>
                </a:cubicBezTo>
                <a:cubicBezTo>
                  <a:pt x="65" y="5"/>
                  <a:pt x="58" y="7"/>
                  <a:pt x="56" y="12"/>
                </a:cubicBezTo>
                <a:cubicBezTo>
                  <a:pt x="20" y="85"/>
                  <a:pt x="0" y="167"/>
                  <a:pt x="1" y="254"/>
                </a:cubicBezTo>
                <a:cubicBezTo>
                  <a:pt x="2" y="347"/>
                  <a:pt x="26" y="434"/>
                  <a:pt x="69" y="509"/>
                </a:cubicBezTo>
                <a:cubicBezTo>
                  <a:pt x="72" y="514"/>
                  <a:pt x="78" y="516"/>
                  <a:pt x="83" y="513"/>
                </a:cubicBezTo>
                <a:cubicBezTo>
                  <a:pt x="139" y="480"/>
                  <a:pt x="139" y="480"/>
                  <a:pt x="139" y="480"/>
                </a:cubicBezTo>
                <a:cubicBezTo>
                  <a:pt x="146" y="476"/>
                  <a:pt x="146" y="467"/>
                  <a:pt x="140" y="463"/>
                </a:cubicBezTo>
                <a:cubicBezTo>
                  <a:pt x="136" y="460"/>
                  <a:pt x="133" y="457"/>
                  <a:pt x="131" y="453"/>
                </a:cubicBezTo>
                <a:close/>
              </a:path>
            </a:pathLst>
          </a:custGeom>
          <a:solidFill>
            <a:schemeClr val="accent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 name="Google Shape;690;p48" descr="n106 zalo Ta Nham">
            <a:extLst>
              <a:ext uri="{FF2B5EF4-FFF2-40B4-BE49-F238E27FC236}">
                <a16:creationId xmlns:a16="http://schemas.microsoft.com/office/drawing/2014/main" id="{2FEE60FC-2149-45BB-A015-0488F52D374E}"/>
              </a:ext>
            </a:extLst>
          </p:cNvPr>
          <p:cNvSpPr/>
          <p:nvPr/>
        </p:nvSpPr>
        <p:spPr>
          <a:xfrm>
            <a:off x="4358194" y="3234930"/>
            <a:ext cx="2130528" cy="1821154"/>
          </a:xfrm>
          <a:custGeom>
            <a:avLst/>
            <a:gdLst/>
            <a:ahLst/>
            <a:cxnLst/>
            <a:rect l="l" t="t" r="r" b="b"/>
            <a:pathLst>
              <a:path w="451" h="391" extrusionOk="0">
                <a:moveTo>
                  <a:pt x="423" y="309"/>
                </a:moveTo>
                <a:cubicBezTo>
                  <a:pt x="413" y="309"/>
                  <a:pt x="403" y="305"/>
                  <a:pt x="396" y="297"/>
                </a:cubicBezTo>
                <a:cubicBezTo>
                  <a:pt x="385" y="285"/>
                  <a:pt x="380" y="268"/>
                  <a:pt x="380" y="249"/>
                </a:cubicBezTo>
                <a:cubicBezTo>
                  <a:pt x="379" y="230"/>
                  <a:pt x="385" y="213"/>
                  <a:pt x="394" y="201"/>
                </a:cubicBezTo>
                <a:cubicBezTo>
                  <a:pt x="401" y="192"/>
                  <a:pt x="411" y="187"/>
                  <a:pt x="421" y="187"/>
                </a:cubicBezTo>
                <a:cubicBezTo>
                  <a:pt x="426" y="187"/>
                  <a:pt x="431" y="188"/>
                  <a:pt x="435" y="190"/>
                </a:cubicBezTo>
                <a:cubicBezTo>
                  <a:pt x="442" y="193"/>
                  <a:pt x="449" y="188"/>
                  <a:pt x="449" y="180"/>
                </a:cubicBezTo>
                <a:cubicBezTo>
                  <a:pt x="448" y="122"/>
                  <a:pt x="448" y="122"/>
                  <a:pt x="448" y="122"/>
                </a:cubicBezTo>
                <a:cubicBezTo>
                  <a:pt x="448" y="117"/>
                  <a:pt x="444" y="112"/>
                  <a:pt x="438" y="112"/>
                </a:cubicBezTo>
                <a:cubicBezTo>
                  <a:pt x="359" y="109"/>
                  <a:pt x="288" y="70"/>
                  <a:pt x="243" y="10"/>
                </a:cubicBezTo>
                <a:cubicBezTo>
                  <a:pt x="240" y="6"/>
                  <a:pt x="234" y="5"/>
                  <a:pt x="230" y="7"/>
                </a:cubicBezTo>
                <a:cubicBezTo>
                  <a:pt x="143" y="59"/>
                  <a:pt x="143" y="59"/>
                  <a:pt x="143" y="59"/>
                </a:cubicBezTo>
                <a:cubicBezTo>
                  <a:pt x="141" y="60"/>
                  <a:pt x="139" y="61"/>
                  <a:pt x="136" y="60"/>
                </a:cubicBezTo>
                <a:cubicBezTo>
                  <a:pt x="134" y="59"/>
                  <a:pt x="133" y="59"/>
                  <a:pt x="132" y="57"/>
                </a:cubicBezTo>
                <a:cubicBezTo>
                  <a:pt x="128" y="51"/>
                  <a:pt x="125" y="46"/>
                  <a:pt x="128" y="39"/>
                </a:cubicBezTo>
                <a:cubicBezTo>
                  <a:pt x="130" y="35"/>
                  <a:pt x="133" y="32"/>
                  <a:pt x="135" y="28"/>
                </a:cubicBezTo>
                <a:cubicBezTo>
                  <a:pt x="140" y="17"/>
                  <a:pt x="134" y="4"/>
                  <a:pt x="122" y="2"/>
                </a:cubicBezTo>
                <a:cubicBezTo>
                  <a:pt x="109" y="0"/>
                  <a:pt x="95" y="4"/>
                  <a:pt x="84" y="11"/>
                </a:cubicBezTo>
                <a:cubicBezTo>
                  <a:pt x="73" y="18"/>
                  <a:pt x="63" y="27"/>
                  <a:pt x="58" y="39"/>
                </a:cubicBezTo>
                <a:cubicBezTo>
                  <a:pt x="54" y="52"/>
                  <a:pt x="62" y="63"/>
                  <a:pt x="75" y="63"/>
                </a:cubicBezTo>
                <a:cubicBezTo>
                  <a:pt x="79" y="63"/>
                  <a:pt x="83" y="63"/>
                  <a:pt x="88" y="63"/>
                </a:cubicBezTo>
                <a:cubicBezTo>
                  <a:pt x="95" y="64"/>
                  <a:pt x="98" y="69"/>
                  <a:pt x="102" y="75"/>
                </a:cubicBezTo>
                <a:cubicBezTo>
                  <a:pt x="103" y="77"/>
                  <a:pt x="103" y="78"/>
                  <a:pt x="102" y="80"/>
                </a:cubicBezTo>
                <a:cubicBezTo>
                  <a:pt x="102" y="82"/>
                  <a:pt x="100" y="84"/>
                  <a:pt x="98" y="86"/>
                </a:cubicBezTo>
                <a:cubicBezTo>
                  <a:pt x="7" y="140"/>
                  <a:pt x="7" y="140"/>
                  <a:pt x="7" y="140"/>
                </a:cubicBezTo>
                <a:cubicBezTo>
                  <a:pt x="2" y="143"/>
                  <a:pt x="0" y="149"/>
                  <a:pt x="4" y="154"/>
                </a:cubicBezTo>
                <a:cubicBezTo>
                  <a:pt x="98" y="296"/>
                  <a:pt x="259" y="389"/>
                  <a:pt x="441" y="391"/>
                </a:cubicBezTo>
                <a:cubicBezTo>
                  <a:pt x="447" y="391"/>
                  <a:pt x="451" y="387"/>
                  <a:pt x="451" y="381"/>
                </a:cubicBezTo>
                <a:cubicBezTo>
                  <a:pt x="450" y="316"/>
                  <a:pt x="450" y="316"/>
                  <a:pt x="450" y="316"/>
                </a:cubicBezTo>
                <a:cubicBezTo>
                  <a:pt x="450" y="308"/>
                  <a:pt x="443" y="304"/>
                  <a:pt x="436" y="307"/>
                </a:cubicBezTo>
                <a:cubicBezTo>
                  <a:pt x="432" y="308"/>
                  <a:pt x="427" y="309"/>
                  <a:pt x="423" y="309"/>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1" name="Google Shape;691;p48" descr="n106 zalo Ta Nham">
            <a:extLst>
              <a:ext uri="{FF2B5EF4-FFF2-40B4-BE49-F238E27FC236}">
                <a16:creationId xmlns:a16="http://schemas.microsoft.com/office/drawing/2014/main" id="{E21AB9D3-AA76-4023-8DCF-A056C0FD7E59}"/>
              </a:ext>
            </a:extLst>
          </p:cNvPr>
          <p:cNvSpPr/>
          <p:nvPr/>
        </p:nvSpPr>
        <p:spPr>
          <a:xfrm>
            <a:off x="4288584" y="87415"/>
            <a:ext cx="2412212" cy="1888189"/>
          </a:xfrm>
          <a:custGeom>
            <a:avLst/>
            <a:gdLst/>
            <a:ahLst/>
            <a:cxnLst/>
            <a:rect l="l" t="t" r="r" b="b"/>
            <a:pathLst>
              <a:path w="511" h="405" extrusionOk="0">
                <a:moveTo>
                  <a:pt x="83" y="286"/>
                </a:moveTo>
                <a:cubicBezTo>
                  <a:pt x="88" y="277"/>
                  <a:pt x="97" y="271"/>
                  <a:pt x="108" y="269"/>
                </a:cubicBezTo>
                <a:cubicBezTo>
                  <a:pt x="123" y="266"/>
                  <a:pt x="141" y="270"/>
                  <a:pt x="157" y="279"/>
                </a:cubicBezTo>
                <a:cubicBezTo>
                  <a:pt x="174" y="288"/>
                  <a:pt x="186" y="301"/>
                  <a:pt x="191" y="316"/>
                </a:cubicBezTo>
                <a:cubicBezTo>
                  <a:pt x="195" y="326"/>
                  <a:pt x="195" y="337"/>
                  <a:pt x="189" y="346"/>
                </a:cubicBezTo>
                <a:cubicBezTo>
                  <a:pt x="187" y="350"/>
                  <a:pt x="184" y="354"/>
                  <a:pt x="181" y="356"/>
                </a:cubicBezTo>
                <a:cubicBezTo>
                  <a:pt x="175" y="361"/>
                  <a:pt x="175" y="370"/>
                  <a:pt x="182" y="373"/>
                </a:cubicBezTo>
                <a:cubicBezTo>
                  <a:pt x="233" y="402"/>
                  <a:pt x="233" y="402"/>
                  <a:pt x="233" y="402"/>
                </a:cubicBezTo>
                <a:cubicBezTo>
                  <a:pt x="237" y="405"/>
                  <a:pt x="243" y="403"/>
                  <a:pt x="246" y="398"/>
                </a:cubicBezTo>
                <a:cubicBezTo>
                  <a:pt x="286" y="335"/>
                  <a:pt x="353" y="290"/>
                  <a:pt x="432" y="280"/>
                </a:cubicBezTo>
                <a:cubicBezTo>
                  <a:pt x="437" y="280"/>
                  <a:pt x="441" y="275"/>
                  <a:pt x="441" y="270"/>
                </a:cubicBezTo>
                <a:cubicBezTo>
                  <a:pt x="440" y="170"/>
                  <a:pt x="440" y="170"/>
                  <a:pt x="440" y="170"/>
                </a:cubicBezTo>
                <a:cubicBezTo>
                  <a:pt x="440" y="167"/>
                  <a:pt x="441" y="164"/>
                  <a:pt x="442" y="163"/>
                </a:cubicBezTo>
                <a:cubicBezTo>
                  <a:pt x="444" y="161"/>
                  <a:pt x="445" y="161"/>
                  <a:pt x="447" y="160"/>
                </a:cubicBezTo>
                <a:cubicBezTo>
                  <a:pt x="454" y="160"/>
                  <a:pt x="460" y="160"/>
                  <a:pt x="465" y="166"/>
                </a:cubicBezTo>
                <a:cubicBezTo>
                  <a:pt x="467" y="170"/>
                  <a:pt x="469" y="174"/>
                  <a:pt x="471" y="177"/>
                </a:cubicBezTo>
                <a:cubicBezTo>
                  <a:pt x="478" y="188"/>
                  <a:pt x="492" y="189"/>
                  <a:pt x="500" y="179"/>
                </a:cubicBezTo>
                <a:cubicBezTo>
                  <a:pt x="508" y="169"/>
                  <a:pt x="511" y="155"/>
                  <a:pt x="510" y="142"/>
                </a:cubicBezTo>
                <a:cubicBezTo>
                  <a:pt x="511" y="129"/>
                  <a:pt x="507" y="115"/>
                  <a:pt x="499" y="106"/>
                </a:cubicBezTo>
                <a:cubicBezTo>
                  <a:pt x="491" y="96"/>
                  <a:pt x="477" y="97"/>
                  <a:pt x="470" y="108"/>
                </a:cubicBezTo>
                <a:cubicBezTo>
                  <a:pt x="468" y="112"/>
                  <a:pt x="466" y="116"/>
                  <a:pt x="464" y="119"/>
                </a:cubicBezTo>
                <a:cubicBezTo>
                  <a:pt x="460" y="125"/>
                  <a:pt x="453" y="125"/>
                  <a:pt x="447" y="125"/>
                </a:cubicBezTo>
                <a:cubicBezTo>
                  <a:pt x="445" y="125"/>
                  <a:pt x="443" y="124"/>
                  <a:pt x="442" y="123"/>
                </a:cubicBezTo>
                <a:cubicBezTo>
                  <a:pt x="440" y="121"/>
                  <a:pt x="439" y="119"/>
                  <a:pt x="439" y="116"/>
                </a:cubicBezTo>
                <a:cubicBezTo>
                  <a:pt x="438" y="11"/>
                  <a:pt x="438" y="11"/>
                  <a:pt x="438" y="11"/>
                </a:cubicBezTo>
                <a:cubicBezTo>
                  <a:pt x="438" y="5"/>
                  <a:pt x="433" y="0"/>
                  <a:pt x="427" y="1"/>
                </a:cubicBezTo>
                <a:cubicBezTo>
                  <a:pt x="246" y="12"/>
                  <a:pt x="91" y="114"/>
                  <a:pt x="3" y="261"/>
                </a:cubicBezTo>
                <a:cubicBezTo>
                  <a:pt x="0" y="266"/>
                  <a:pt x="2" y="272"/>
                  <a:pt x="7" y="275"/>
                </a:cubicBezTo>
                <a:cubicBezTo>
                  <a:pt x="64" y="307"/>
                  <a:pt x="64" y="307"/>
                  <a:pt x="64" y="307"/>
                </a:cubicBezTo>
                <a:cubicBezTo>
                  <a:pt x="70" y="311"/>
                  <a:pt x="78" y="306"/>
                  <a:pt x="79" y="299"/>
                </a:cubicBezTo>
                <a:cubicBezTo>
                  <a:pt x="79" y="295"/>
                  <a:pt x="81" y="290"/>
                  <a:pt x="83" y="286"/>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dirty="0">
              <a:solidFill>
                <a:schemeClr val="dk1"/>
              </a:solidFill>
              <a:latin typeface="Calibri"/>
              <a:ea typeface="Calibri"/>
              <a:cs typeface="Calibri"/>
              <a:sym typeface="Calibri"/>
            </a:endParaRPr>
          </a:p>
        </p:txBody>
      </p:sp>
      <p:sp>
        <p:nvSpPr>
          <p:cNvPr id="22" name="Google Shape;692;p48" descr="n106 zalo Ta Nham">
            <a:extLst>
              <a:ext uri="{FF2B5EF4-FFF2-40B4-BE49-F238E27FC236}">
                <a16:creationId xmlns:a16="http://schemas.microsoft.com/office/drawing/2014/main" id="{B5E12517-70C3-497D-B7E2-33BE811CE871}"/>
              </a:ext>
            </a:extLst>
          </p:cNvPr>
          <p:cNvSpPr/>
          <p:nvPr/>
        </p:nvSpPr>
        <p:spPr>
          <a:xfrm>
            <a:off x="6451484" y="87415"/>
            <a:ext cx="2130528" cy="1822754"/>
          </a:xfrm>
          <a:custGeom>
            <a:avLst/>
            <a:gdLst/>
            <a:ahLst/>
            <a:cxnLst/>
            <a:rect l="l" t="t" r="r" b="b"/>
            <a:pathLst>
              <a:path w="451" h="391" extrusionOk="0">
                <a:moveTo>
                  <a:pt x="28" y="81"/>
                </a:moveTo>
                <a:cubicBezTo>
                  <a:pt x="38" y="81"/>
                  <a:pt x="48" y="86"/>
                  <a:pt x="55" y="94"/>
                </a:cubicBezTo>
                <a:cubicBezTo>
                  <a:pt x="66" y="106"/>
                  <a:pt x="71" y="123"/>
                  <a:pt x="71" y="142"/>
                </a:cubicBezTo>
                <a:cubicBezTo>
                  <a:pt x="72" y="161"/>
                  <a:pt x="66" y="178"/>
                  <a:pt x="57" y="190"/>
                </a:cubicBezTo>
                <a:cubicBezTo>
                  <a:pt x="50" y="198"/>
                  <a:pt x="40" y="203"/>
                  <a:pt x="30" y="203"/>
                </a:cubicBezTo>
                <a:cubicBezTo>
                  <a:pt x="25" y="204"/>
                  <a:pt x="20" y="203"/>
                  <a:pt x="16" y="201"/>
                </a:cubicBezTo>
                <a:cubicBezTo>
                  <a:pt x="9" y="198"/>
                  <a:pt x="2" y="203"/>
                  <a:pt x="2" y="210"/>
                </a:cubicBezTo>
                <a:cubicBezTo>
                  <a:pt x="3" y="269"/>
                  <a:pt x="3" y="269"/>
                  <a:pt x="3" y="269"/>
                </a:cubicBezTo>
                <a:cubicBezTo>
                  <a:pt x="3" y="274"/>
                  <a:pt x="7" y="279"/>
                  <a:pt x="13" y="279"/>
                </a:cubicBezTo>
                <a:cubicBezTo>
                  <a:pt x="92" y="281"/>
                  <a:pt x="163" y="321"/>
                  <a:pt x="208" y="381"/>
                </a:cubicBezTo>
                <a:cubicBezTo>
                  <a:pt x="211" y="385"/>
                  <a:pt x="217" y="386"/>
                  <a:pt x="221" y="383"/>
                </a:cubicBezTo>
                <a:cubicBezTo>
                  <a:pt x="308" y="332"/>
                  <a:pt x="308" y="332"/>
                  <a:pt x="308" y="332"/>
                </a:cubicBezTo>
                <a:cubicBezTo>
                  <a:pt x="310" y="331"/>
                  <a:pt x="312" y="330"/>
                  <a:pt x="315" y="331"/>
                </a:cubicBezTo>
                <a:cubicBezTo>
                  <a:pt x="316" y="331"/>
                  <a:pt x="318" y="332"/>
                  <a:pt x="319" y="334"/>
                </a:cubicBezTo>
                <a:cubicBezTo>
                  <a:pt x="323" y="339"/>
                  <a:pt x="326" y="345"/>
                  <a:pt x="323" y="352"/>
                </a:cubicBezTo>
                <a:cubicBezTo>
                  <a:pt x="321" y="356"/>
                  <a:pt x="318" y="359"/>
                  <a:pt x="316" y="363"/>
                </a:cubicBezTo>
                <a:cubicBezTo>
                  <a:pt x="311" y="374"/>
                  <a:pt x="317" y="387"/>
                  <a:pt x="329" y="389"/>
                </a:cubicBezTo>
                <a:cubicBezTo>
                  <a:pt x="342" y="391"/>
                  <a:pt x="356" y="386"/>
                  <a:pt x="367" y="379"/>
                </a:cubicBezTo>
                <a:cubicBezTo>
                  <a:pt x="378" y="373"/>
                  <a:pt x="388" y="363"/>
                  <a:pt x="393" y="351"/>
                </a:cubicBezTo>
                <a:cubicBezTo>
                  <a:pt x="397" y="339"/>
                  <a:pt x="389" y="328"/>
                  <a:pt x="376" y="328"/>
                </a:cubicBezTo>
                <a:cubicBezTo>
                  <a:pt x="372" y="327"/>
                  <a:pt x="368" y="328"/>
                  <a:pt x="363" y="328"/>
                </a:cubicBezTo>
                <a:cubicBezTo>
                  <a:pt x="356" y="327"/>
                  <a:pt x="353" y="322"/>
                  <a:pt x="349" y="316"/>
                </a:cubicBezTo>
                <a:cubicBezTo>
                  <a:pt x="348" y="314"/>
                  <a:pt x="348" y="312"/>
                  <a:pt x="349" y="311"/>
                </a:cubicBezTo>
                <a:cubicBezTo>
                  <a:pt x="349" y="308"/>
                  <a:pt x="351" y="306"/>
                  <a:pt x="353" y="305"/>
                </a:cubicBezTo>
                <a:cubicBezTo>
                  <a:pt x="444" y="251"/>
                  <a:pt x="444" y="251"/>
                  <a:pt x="444" y="251"/>
                </a:cubicBezTo>
                <a:cubicBezTo>
                  <a:pt x="449" y="248"/>
                  <a:pt x="451" y="241"/>
                  <a:pt x="447" y="237"/>
                </a:cubicBezTo>
                <a:cubicBezTo>
                  <a:pt x="353" y="95"/>
                  <a:pt x="192" y="2"/>
                  <a:pt x="10" y="0"/>
                </a:cubicBezTo>
                <a:cubicBezTo>
                  <a:pt x="4" y="0"/>
                  <a:pt x="0" y="4"/>
                  <a:pt x="0" y="10"/>
                </a:cubicBezTo>
                <a:cubicBezTo>
                  <a:pt x="1" y="75"/>
                  <a:pt x="1" y="75"/>
                  <a:pt x="1" y="75"/>
                </a:cubicBezTo>
                <a:cubicBezTo>
                  <a:pt x="1" y="83"/>
                  <a:pt x="8" y="87"/>
                  <a:pt x="15" y="84"/>
                </a:cubicBezTo>
                <a:cubicBezTo>
                  <a:pt x="19" y="82"/>
                  <a:pt x="24" y="81"/>
                  <a:pt x="28" y="81"/>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3" name="Google Shape;693;p48" descr="n106 zalo Ta Nham">
            <a:extLst>
              <a:ext uri="{FF2B5EF4-FFF2-40B4-BE49-F238E27FC236}">
                <a16:creationId xmlns:a16="http://schemas.microsoft.com/office/drawing/2014/main" id="{6ACC6995-05F5-43FF-92FE-661AB8665C44}"/>
              </a:ext>
            </a:extLst>
          </p:cNvPr>
          <p:cNvSpPr/>
          <p:nvPr/>
        </p:nvSpPr>
        <p:spPr>
          <a:xfrm>
            <a:off x="7518360" y="1322798"/>
            <a:ext cx="1473238" cy="2405332"/>
          </a:xfrm>
          <a:custGeom>
            <a:avLst/>
            <a:gdLst/>
            <a:ahLst/>
            <a:cxnLst/>
            <a:rect l="l" t="t" r="r" b="b"/>
            <a:pathLst>
              <a:path w="312" h="516" extrusionOk="0">
                <a:moveTo>
                  <a:pt x="181" y="63"/>
                </a:moveTo>
                <a:cubicBezTo>
                  <a:pt x="186" y="72"/>
                  <a:pt x="187" y="83"/>
                  <a:pt x="184" y="93"/>
                </a:cubicBezTo>
                <a:cubicBezTo>
                  <a:pt x="178" y="108"/>
                  <a:pt x="166" y="121"/>
                  <a:pt x="150" y="130"/>
                </a:cubicBezTo>
                <a:cubicBezTo>
                  <a:pt x="134" y="140"/>
                  <a:pt x="117" y="144"/>
                  <a:pt x="101" y="142"/>
                </a:cubicBezTo>
                <a:cubicBezTo>
                  <a:pt x="90" y="140"/>
                  <a:pt x="81" y="134"/>
                  <a:pt x="76" y="125"/>
                </a:cubicBezTo>
                <a:cubicBezTo>
                  <a:pt x="74" y="121"/>
                  <a:pt x="72" y="117"/>
                  <a:pt x="72" y="113"/>
                </a:cubicBezTo>
                <a:cubicBezTo>
                  <a:pt x="71" y="105"/>
                  <a:pt x="63" y="101"/>
                  <a:pt x="56" y="105"/>
                </a:cubicBezTo>
                <a:cubicBezTo>
                  <a:pt x="6" y="135"/>
                  <a:pt x="6" y="135"/>
                  <a:pt x="6" y="135"/>
                </a:cubicBezTo>
                <a:cubicBezTo>
                  <a:pt x="1" y="137"/>
                  <a:pt x="0" y="143"/>
                  <a:pt x="2" y="148"/>
                </a:cubicBezTo>
                <a:cubicBezTo>
                  <a:pt x="21" y="183"/>
                  <a:pt x="32" y="223"/>
                  <a:pt x="32" y="265"/>
                </a:cubicBezTo>
                <a:cubicBezTo>
                  <a:pt x="33" y="302"/>
                  <a:pt x="25" y="337"/>
                  <a:pt x="12" y="368"/>
                </a:cubicBezTo>
                <a:cubicBezTo>
                  <a:pt x="10" y="373"/>
                  <a:pt x="11" y="379"/>
                  <a:pt x="16" y="381"/>
                </a:cubicBezTo>
                <a:cubicBezTo>
                  <a:pt x="104" y="430"/>
                  <a:pt x="104" y="430"/>
                  <a:pt x="104" y="430"/>
                </a:cubicBezTo>
                <a:cubicBezTo>
                  <a:pt x="106" y="432"/>
                  <a:pt x="108" y="434"/>
                  <a:pt x="108" y="436"/>
                </a:cubicBezTo>
                <a:cubicBezTo>
                  <a:pt x="109" y="438"/>
                  <a:pt x="109" y="439"/>
                  <a:pt x="108" y="441"/>
                </a:cubicBezTo>
                <a:cubicBezTo>
                  <a:pt x="105" y="447"/>
                  <a:pt x="102" y="453"/>
                  <a:pt x="94" y="453"/>
                </a:cubicBezTo>
                <a:cubicBezTo>
                  <a:pt x="90" y="454"/>
                  <a:pt x="86" y="453"/>
                  <a:pt x="82" y="453"/>
                </a:cubicBezTo>
                <a:cubicBezTo>
                  <a:pt x="69" y="454"/>
                  <a:pt x="61" y="466"/>
                  <a:pt x="65" y="478"/>
                </a:cubicBezTo>
                <a:cubicBezTo>
                  <a:pt x="70" y="489"/>
                  <a:pt x="81" y="499"/>
                  <a:pt x="92" y="505"/>
                </a:cubicBezTo>
                <a:cubicBezTo>
                  <a:pt x="103" y="512"/>
                  <a:pt x="117" y="516"/>
                  <a:pt x="130" y="514"/>
                </a:cubicBezTo>
                <a:cubicBezTo>
                  <a:pt x="142" y="511"/>
                  <a:pt x="148" y="499"/>
                  <a:pt x="142" y="487"/>
                </a:cubicBezTo>
                <a:cubicBezTo>
                  <a:pt x="140" y="484"/>
                  <a:pt x="137" y="480"/>
                  <a:pt x="135" y="477"/>
                </a:cubicBezTo>
                <a:cubicBezTo>
                  <a:pt x="132" y="470"/>
                  <a:pt x="135" y="464"/>
                  <a:pt x="139" y="458"/>
                </a:cubicBezTo>
                <a:cubicBezTo>
                  <a:pt x="140" y="457"/>
                  <a:pt x="141" y="456"/>
                  <a:pt x="143" y="455"/>
                </a:cubicBezTo>
                <a:cubicBezTo>
                  <a:pt x="145" y="455"/>
                  <a:pt x="148" y="455"/>
                  <a:pt x="150" y="456"/>
                </a:cubicBezTo>
                <a:cubicBezTo>
                  <a:pt x="242" y="508"/>
                  <a:pt x="242" y="508"/>
                  <a:pt x="242" y="508"/>
                </a:cubicBezTo>
                <a:cubicBezTo>
                  <a:pt x="247" y="511"/>
                  <a:pt x="254" y="509"/>
                  <a:pt x="256" y="504"/>
                </a:cubicBezTo>
                <a:cubicBezTo>
                  <a:pt x="292" y="431"/>
                  <a:pt x="312" y="349"/>
                  <a:pt x="311" y="262"/>
                </a:cubicBezTo>
                <a:cubicBezTo>
                  <a:pt x="310" y="169"/>
                  <a:pt x="286" y="82"/>
                  <a:pt x="243" y="6"/>
                </a:cubicBezTo>
                <a:cubicBezTo>
                  <a:pt x="240" y="1"/>
                  <a:pt x="234" y="0"/>
                  <a:pt x="229" y="3"/>
                </a:cubicBezTo>
                <a:cubicBezTo>
                  <a:pt x="173" y="36"/>
                  <a:pt x="173" y="36"/>
                  <a:pt x="173" y="36"/>
                </a:cubicBezTo>
                <a:cubicBezTo>
                  <a:pt x="166" y="40"/>
                  <a:pt x="166" y="49"/>
                  <a:pt x="172" y="53"/>
                </a:cubicBezTo>
                <a:cubicBezTo>
                  <a:pt x="176" y="56"/>
                  <a:pt x="179" y="59"/>
                  <a:pt x="181" y="63"/>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4" name="Google Shape;694;p48" descr="n106 zalo Ta Nham">
            <a:extLst>
              <a:ext uri="{FF2B5EF4-FFF2-40B4-BE49-F238E27FC236}">
                <a16:creationId xmlns:a16="http://schemas.microsoft.com/office/drawing/2014/main" id="{CF07CFC6-1342-4A0D-9DE6-655D5EF45F5A}"/>
              </a:ext>
            </a:extLst>
          </p:cNvPr>
          <p:cNvSpPr/>
          <p:nvPr/>
        </p:nvSpPr>
        <p:spPr>
          <a:xfrm>
            <a:off x="6239402" y="3169495"/>
            <a:ext cx="2412212" cy="1883403"/>
          </a:xfrm>
          <a:custGeom>
            <a:avLst/>
            <a:gdLst/>
            <a:ahLst/>
            <a:cxnLst/>
            <a:rect l="l" t="t" r="r" b="b"/>
            <a:pathLst>
              <a:path w="511" h="404" extrusionOk="0">
                <a:moveTo>
                  <a:pt x="428" y="119"/>
                </a:moveTo>
                <a:cubicBezTo>
                  <a:pt x="423" y="128"/>
                  <a:pt x="414" y="134"/>
                  <a:pt x="403" y="136"/>
                </a:cubicBezTo>
                <a:cubicBezTo>
                  <a:pt x="388" y="139"/>
                  <a:pt x="370" y="135"/>
                  <a:pt x="354" y="125"/>
                </a:cubicBezTo>
                <a:cubicBezTo>
                  <a:pt x="337" y="116"/>
                  <a:pt x="325" y="103"/>
                  <a:pt x="320" y="89"/>
                </a:cubicBezTo>
                <a:cubicBezTo>
                  <a:pt x="316" y="79"/>
                  <a:pt x="316" y="68"/>
                  <a:pt x="322" y="59"/>
                </a:cubicBezTo>
                <a:cubicBezTo>
                  <a:pt x="324" y="55"/>
                  <a:pt x="327" y="51"/>
                  <a:pt x="330" y="48"/>
                </a:cubicBezTo>
                <a:cubicBezTo>
                  <a:pt x="336" y="44"/>
                  <a:pt x="336" y="35"/>
                  <a:pt x="329" y="31"/>
                </a:cubicBezTo>
                <a:cubicBezTo>
                  <a:pt x="278" y="3"/>
                  <a:pt x="278" y="3"/>
                  <a:pt x="278" y="3"/>
                </a:cubicBezTo>
                <a:cubicBezTo>
                  <a:pt x="274" y="0"/>
                  <a:pt x="268" y="2"/>
                  <a:pt x="265" y="6"/>
                </a:cubicBezTo>
                <a:cubicBezTo>
                  <a:pt x="225" y="70"/>
                  <a:pt x="157" y="115"/>
                  <a:pt x="79" y="124"/>
                </a:cubicBezTo>
                <a:cubicBezTo>
                  <a:pt x="74" y="125"/>
                  <a:pt x="70" y="129"/>
                  <a:pt x="70" y="135"/>
                </a:cubicBezTo>
                <a:cubicBezTo>
                  <a:pt x="71" y="235"/>
                  <a:pt x="71" y="235"/>
                  <a:pt x="71" y="235"/>
                </a:cubicBezTo>
                <a:cubicBezTo>
                  <a:pt x="71" y="238"/>
                  <a:pt x="70" y="240"/>
                  <a:pt x="69" y="242"/>
                </a:cubicBezTo>
                <a:cubicBezTo>
                  <a:pt x="67" y="243"/>
                  <a:pt x="66" y="244"/>
                  <a:pt x="64" y="244"/>
                </a:cubicBezTo>
                <a:cubicBezTo>
                  <a:pt x="57" y="245"/>
                  <a:pt x="51" y="245"/>
                  <a:pt x="46" y="238"/>
                </a:cubicBezTo>
                <a:cubicBezTo>
                  <a:pt x="44" y="235"/>
                  <a:pt x="42" y="231"/>
                  <a:pt x="40" y="228"/>
                </a:cubicBezTo>
                <a:cubicBezTo>
                  <a:pt x="33" y="217"/>
                  <a:pt x="19" y="216"/>
                  <a:pt x="11" y="226"/>
                </a:cubicBezTo>
                <a:cubicBezTo>
                  <a:pt x="3" y="236"/>
                  <a:pt x="0" y="250"/>
                  <a:pt x="1" y="263"/>
                </a:cubicBezTo>
                <a:cubicBezTo>
                  <a:pt x="0" y="276"/>
                  <a:pt x="4" y="290"/>
                  <a:pt x="12" y="299"/>
                </a:cubicBezTo>
                <a:cubicBezTo>
                  <a:pt x="20" y="309"/>
                  <a:pt x="34" y="308"/>
                  <a:pt x="41" y="297"/>
                </a:cubicBezTo>
                <a:cubicBezTo>
                  <a:pt x="43" y="293"/>
                  <a:pt x="45" y="289"/>
                  <a:pt x="47" y="286"/>
                </a:cubicBezTo>
                <a:cubicBezTo>
                  <a:pt x="51" y="279"/>
                  <a:pt x="58" y="279"/>
                  <a:pt x="64" y="279"/>
                </a:cubicBezTo>
                <a:cubicBezTo>
                  <a:pt x="66" y="279"/>
                  <a:pt x="68" y="280"/>
                  <a:pt x="69" y="281"/>
                </a:cubicBezTo>
                <a:cubicBezTo>
                  <a:pt x="71" y="283"/>
                  <a:pt x="72" y="286"/>
                  <a:pt x="72" y="288"/>
                </a:cubicBezTo>
                <a:cubicBezTo>
                  <a:pt x="73" y="394"/>
                  <a:pt x="73" y="394"/>
                  <a:pt x="73" y="394"/>
                </a:cubicBezTo>
                <a:cubicBezTo>
                  <a:pt x="73" y="400"/>
                  <a:pt x="78" y="404"/>
                  <a:pt x="84" y="404"/>
                </a:cubicBezTo>
                <a:cubicBezTo>
                  <a:pt x="265" y="392"/>
                  <a:pt x="420" y="291"/>
                  <a:pt x="508" y="144"/>
                </a:cubicBezTo>
                <a:cubicBezTo>
                  <a:pt x="511" y="139"/>
                  <a:pt x="509" y="133"/>
                  <a:pt x="504" y="130"/>
                </a:cubicBezTo>
                <a:cubicBezTo>
                  <a:pt x="447" y="98"/>
                  <a:pt x="447" y="98"/>
                  <a:pt x="447" y="98"/>
                </a:cubicBezTo>
                <a:cubicBezTo>
                  <a:pt x="441" y="94"/>
                  <a:pt x="433" y="98"/>
                  <a:pt x="432" y="106"/>
                </a:cubicBezTo>
                <a:cubicBezTo>
                  <a:pt x="432" y="110"/>
                  <a:pt x="430" y="115"/>
                  <a:pt x="428" y="119"/>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 name="TextBox 1" descr="n106 zalo Ta Nham">
            <a:extLst>
              <a:ext uri="{FF2B5EF4-FFF2-40B4-BE49-F238E27FC236}">
                <a16:creationId xmlns:a16="http://schemas.microsoft.com/office/drawing/2014/main" id="{D7A6FAE8-74E7-414B-B550-312B8B2D6116}"/>
              </a:ext>
            </a:extLst>
          </p:cNvPr>
          <p:cNvSpPr txBox="1"/>
          <p:nvPr/>
        </p:nvSpPr>
        <p:spPr>
          <a:xfrm>
            <a:off x="5126714" y="562543"/>
            <a:ext cx="1473238" cy="830997"/>
          </a:xfrm>
          <a:prstGeom prst="rect">
            <a:avLst/>
          </a:prstGeom>
          <a:noFill/>
        </p:spPr>
        <p:txBody>
          <a:bodyPr wrap="square" rtlCol="0">
            <a:spAutoFit/>
          </a:bodyPr>
          <a:lstStyle/>
          <a:p>
            <a:r>
              <a:rPr lang="en-US" sz="2400" dirty="0">
                <a:solidFill>
                  <a:schemeClr val="bg1"/>
                </a:solidFill>
                <a:latin typeface="UVN Huong Que Nang" panose="020E0804040705030404" pitchFamily="34" charset="0"/>
              </a:rPr>
              <a:t>Chia </a:t>
            </a:r>
            <a:r>
              <a:rPr lang="en-US" sz="2400" dirty="0" err="1">
                <a:solidFill>
                  <a:schemeClr val="bg1"/>
                </a:solidFill>
                <a:latin typeface="UVN Huong Que Nang" panose="020E0804040705030404" pitchFamily="34" charset="0"/>
              </a:rPr>
              <a:t>nhóm</a:t>
            </a:r>
            <a:endParaRPr lang="en-US" sz="2400" dirty="0">
              <a:solidFill>
                <a:schemeClr val="bg1"/>
              </a:solidFill>
              <a:latin typeface="UVN Huong Que Nang" panose="020E0804040705030404" pitchFamily="34" charset="0"/>
            </a:endParaRPr>
          </a:p>
        </p:txBody>
      </p:sp>
      <p:sp>
        <p:nvSpPr>
          <p:cNvPr id="26" name="TextBox 25" descr="n106 zalo Ta Nham">
            <a:extLst>
              <a:ext uri="{FF2B5EF4-FFF2-40B4-BE49-F238E27FC236}">
                <a16:creationId xmlns:a16="http://schemas.microsoft.com/office/drawing/2014/main" id="{480A916C-4122-49DF-AC0D-1FD1B200CF5F}"/>
              </a:ext>
            </a:extLst>
          </p:cNvPr>
          <p:cNvSpPr txBox="1"/>
          <p:nvPr/>
        </p:nvSpPr>
        <p:spPr>
          <a:xfrm>
            <a:off x="6802307" y="510296"/>
            <a:ext cx="1473238" cy="830997"/>
          </a:xfrm>
          <a:prstGeom prst="rect">
            <a:avLst/>
          </a:prstGeom>
          <a:noFill/>
        </p:spPr>
        <p:txBody>
          <a:bodyPr wrap="square" rtlCol="0">
            <a:spAutoFit/>
          </a:bodyPr>
          <a:lstStyle/>
          <a:p>
            <a:r>
              <a:rPr lang="en-US" sz="2400" dirty="0" err="1">
                <a:solidFill>
                  <a:srgbClr val="FFFF00"/>
                </a:solidFill>
                <a:latin typeface="UVN Huong Que Nang" panose="020E0804040705030404" pitchFamily="34" charset="0"/>
              </a:rPr>
              <a:t>Phiếu</a:t>
            </a:r>
            <a:r>
              <a:rPr lang="en-US" sz="2400" dirty="0">
                <a:solidFill>
                  <a:srgbClr val="FFFF00"/>
                </a:solidFill>
                <a:latin typeface="UVN Huong Que Nang" panose="020E0804040705030404" pitchFamily="34" charset="0"/>
              </a:rPr>
              <a:t> HT </a:t>
            </a:r>
            <a:r>
              <a:rPr lang="en-US" sz="2400" dirty="0" err="1">
                <a:solidFill>
                  <a:srgbClr val="FFFF00"/>
                </a:solidFill>
                <a:latin typeface="UVN Huong Que Nang" panose="020E0804040705030404" pitchFamily="34" charset="0"/>
              </a:rPr>
              <a:t>số</a:t>
            </a:r>
            <a:r>
              <a:rPr lang="en-US" sz="2400" dirty="0">
                <a:solidFill>
                  <a:srgbClr val="FFFF00"/>
                </a:solidFill>
                <a:latin typeface="UVN Huong Que Nang" panose="020E0804040705030404" pitchFamily="34" charset="0"/>
              </a:rPr>
              <a:t> 1</a:t>
            </a:r>
          </a:p>
        </p:txBody>
      </p:sp>
      <p:sp>
        <p:nvSpPr>
          <p:cNvPr id="27" name="TextBox 26" descr="n106 zalo Ta Nham">
            <a:extLst>
              <a:ext uri="{FF2B5EF4-FFF2-40B4-BE49-F238E27FC236}">
                <a16:creationId xmlns:a16="http://schemas.microsoft.com/office/drawing/2014/main" id="{B7DBC5C9-35C2-4772-AE9B-F939549344B0}"/>
              </a:ext>
            </a:extLst>
          </p:cNvPr>
          <p:cNvSpPr txBox="1"/>
          <p:nvPr/>
        </p:nvSpPr>
        <p:spPr>
          <a:xfrm>
            <a:off x="7556837" y="1898562"/>
            <a:ext cx="1473238" cy="1569660"/>
          </a:xfrm>
          <a:prstGeom prst="rect">
            <a:avLst/>
          </a:prstGeom>
          <a:noFill/>
        </p:spPr>
        <p:txBody>
          <a:bodyPr wrap="square" rtlCol="0">
            <a:spAutoFit/>
          </a:bodyPr>
          <a:lstStyle/>
          <a:p>
            <a:pPr algn="ctr"/>
            <a:r>
              <a:rPr lang="en-US" sz="2400" dirty="0" err="1">
                <a:solidFill>
                  <a:schemeClr val="bg1"/>
                </a:solidFill>
                <a:latin typeface="UVN Huong Que Nang" panose="020E0804040705030404" pitchFamily="34" charset="0"/>
              </a:rPr>
              <a:t>Trả</a:t>
            </a:r>
            <a:r>
              <a:rPr lang="en-US" sz="2400" dirty="0">
                <a:solidFill>
                  <a:schemeClr val="bg1"/>
                </a:solidFill>
                <a:latin typeface="UVN Huong Que Nang" panose="020E0804040705030404" pitchFamily="34" charset="0"/>
              </a:rPr>
              <a:t> </a:t>
            </a:r>
            <a:r>
              <a:rPr lang="en-US" sz="2400" dirty="0" err="1">
                <a:solidFill>
                  <a:schemeClr val="bg1"/>
                </a:solidFill>
                <a:latin typeface="UVN Huong Que Nang" panose="020E0804040705030404" pitchFamily="34" charset="0"/>
              </a:rPr>
              <a:t>lời</a:t>
            </a:r>
            <a:r>
              <a:rPr lang="en-US" sz="2400" dirty="0">
                <a:solidFill>
                  <a:schemeClr val="bg1"/>
                </a:solidFill>
                <a:latin typeface="UVN Huong Que Nang" panose="020E0804040705030404" pitchFamily="34" charset="0"/>
              </a:rPr>
              <a:t> </a:t>
            </a:r>
            <a:r>
              <a:rPr lang="en-US" sz="2400" dirty="0" err="1">
                <a:solidFill>
                  <a:schemeClr val="bg1"/>
                </a:solidFill>
                <a:latin typeface="UVN Huong Que Nang" panose="020E0804040705030404" pitchFamily="34" charset="0"/>
              </a:rPr>
              <a:t>phiếu</a:t>
            </a:r>
            <a:r>
              <a:rPr lang="en-US" sz="2400" dirty="0">
                <a:solidFill>
                  <a:schemeClr val="bg1"/>
                </a:solidFill>
                <a:latin typeface="UVN Huong Que Nang" panose="020E0804040705030404" pitchFamily="34" charset="0"/>
              </a:rPr>
              <a:t> </a:t>
            </a:r>
          </a:p>
          <a:p>
            <a:pPr algn="ctr"/>
            <a:r>
              <a:rPr lang="en-US" sz="2400" dirty="0">
                <a:solidFill>
                  <a:schemeClr val="bg1"/>
                </a:solidFill>
                <a:latin typeface="UVN Huong Que Nang" panose="020E0804040705030404" pitchFamily="34" charset="0"/>
              </a:rPr>
              <a:t>HT SỐ </a:t>
            </a:r>
          </a:p>
          <a:p>
            <a:pPr algn="ctr"/>
            <a:r>
              <a:rPr lang="en-US" sz="2400" dirty="0">
                <a:solidFill>
                  <a:schemeClr val="bg1"/>
                </a:solidFill>
                <a:latin typeface="UVN Huong Que Nang" panose="020E0804040705030404" pitchFamily="34" charset="0"/>
              </a:rPr>
              <a:t>1</a:t>
            </a:r>
          </a:p>
        </p:txBody>
      </p:sp>
      <p:sp>
        <p:nvSpPr>
          <p:cNvPr id="28" name="TextBox 27" descr="n106 zalo Ta Nham">
            <a:extLst>
              <a:ext uri="{FF2B5EF4-FFF2-40B4-BE49-F238E27FC236}">
                <a16:creationId xmlns:a16="http://schemas.microsoft.com/office/drawing/2014/main" id="{26E57FE9-0A96-4353-B861-AD2FB781AD8C}"/>
              </a:ext>
            </a:extLst>
          </p:cNvPr>
          <p:cNvSpPr txBox="1"/>
          <p:nvPr/>
        </p:nvSpPr>
        <p:spPr>
          <a:xfrm>
            <a:off x="6639228" y="3661060"/>
            <a:ext cx="1730702" cy="1200329"/>
          </a:xfrm>
          <a:prstGeom prst="rect">
            <a:avLst/>
          </a:prstGeom>
          <a:noFill/>
        </p:spPr>
        <p:txBody>
          <a:bodyPr wrap="square" rtlCol="0">
            <a:spAutoFit/>
          </a:bodyPr>
          <a:lstStyle/>
          <a:p>
            <a:r>
              <a:rPr lang="en-US" sz="2400" dirty="0" err="1">
                <a:solidFill>
                  <a:srgbClr val="7030A0"/>
                </a:solidFill>
                <a:latin typeface="UVN Huong Que Nang" panose="020E0804040705030404" pitchFamily="34" charset="0"/>
              </a:rPr>
              <a:t>Chuẩn</a:t>
            </a:r>
            <a:r>
              <a:rPr lang="en-US" sz="2400" dirty="0">
                <a:solidFill>
                  <a:srgbClr val="7030A0"/>
                </a:solidFill>
                <a:latin typeface="UVN Huong Que Nang" panose="020E0804040705030404" pitchFamily="34" charset="0"/>
              </a:rPr>
              <a:t> </a:t>
            </a:r>
            <a:r>
              <a:rPr lang="en-US" sz="2400" dirty="0" err="1">
                <a:solidFill>
                  <a:srgbClr val="7030A0"/>
                </a:solidFill>
                <a:latin typeface="UVN Huong Que Nang" panose="020E0804040705030404" pitchFamily="34" charset="0"/>
              </a:rPr>
              <a:t>bị</a:t>
            </a:r>
            <a:r>
              <a:rPr lang="en-US" sz="2400" dirty="0">
                <a:solidFill>
                  <a:srgbClr val="7030A0"/>
                </a:solidFill>
                <a:latin typeface="UVN Huong Que Nang" panose="020E0804040705030404" pitchFamily="34" charset="0"/>
              </a:rPr>
              <a:t> </a:t>
            </a:r>
            <a:r>
              <a:rPr lang="en-US" sz="2400" dirty="0" err="1">
                <a:solidFill>
                  <a:srgbClr val="7030A0"/>
                </a:solidFill>
                <a:latin typeface="UVN Huong Que Nang" panose="020E0804040705030404" pitchFamily="34" charset="0"/>
              </a:rPr>
              <a:t>bài</a:t>
            </a:r>
            <a:r>
              <a:rPr lang="en-US" sz="2400" dirty="0">
                <a:solidFill>
                  <a:srgbClr val="7030A0"/>
                </a:solidFill>
                <a:latin typeface="UVN Huong Que Nang" panose="020E0804040705030404" pitchFamily="34" charset="0"/>
              </a:rPr>
              <a:t> </a:t>
            </a:r>
            <a:r>
              <a:rPr lang="en-US" sz="2400" dirty="0" err="1">
                <a:solidFill>
                  <a:srgbClr val="7030A0"/>
                </a:solidFill>
                <a:latin typeface="UVN Huong Que Nang" panose="020E0804040705030404" pitchFamily="34" charset="0"/>
              </a:rPr>
              <a:t>thuyết</a:t>
            </a:r>
            <a:r>
              <a:rPr lang="en-US" sz="2400" dirty="0">
                <a:solidFill>
                  <a:srgbClr val="7030A0"/>
                </a:solidFill>
                <a:latin typeface="UVN Huong Que Nang" panose="020E0804040705030404" pitchFamily="34" charset="0"/>
              </a:rPr>
              <a:t> </a:t>
            </a:r>
            <a:r>
              <a:rPr lang="en-US" sz="2400" dirty="0" err="1">
                <a:solidFill>
                  <a:srgbClr val="7030A0"/>
                </a:solidFill>
                <a:latin typeface="UVN Huong Que Nang" panose="020E0804040705030404" pitchFamily="34" charset="0"/>
              </a:rPr>
              <a:t>trình</a:t>
            </a:r>
            <a:endParaRPr lang="en-US" sz="2400" dirty="0">
              <a:solidFill>
                <a:srgbClr val="7030A0"/>
              </a:solidFill>
              <a:latin typeface="UVN Huong Que Nang" panose="020E0804040705030404" pitchFamily="34" charset="0"/>
            </a:endParaRPr>
          </a:p>
        </p:txBody>
      </p:sp>
      <p:sp>
        <p:nvSpPr>
          <p:cNvPr id="29" name="TextBox 28" descr="n106 zalo Ta Nham">
            <a:extLst>
              <a:ext uri="{FF2B5EF4-FFF2-40B4-BE49-F238E27FC236}">
                <a16:creationId xmlns:a16="http://schemas.microsoft.com/office/drawing/2014/main" id="{71BFBFBD-B5D7-410F-9959-E2776C7C53A5}"/>
              </a:ext>
            </a:extLst>
          </p:cNvPr>
          <p:cNvSpPr txBox="1"/>
          <p:nvPr/>
        </p:nvSpPr>
        <p:spPr>
          <a:xfrm>
            <a:off x="4727687" y="3661060"/>
            <a:ext cx="1473238" cy="830997"/>
          </a:xfrm>
          <a:prstGeom prst="rect">
            <a:avLst/>
          </a:prstGeom>
          <a:noFill/>
        </p:spPr>
        <p:txBody>
          <a:bodyPr wrap="square" rtlCol="0">
            <a:spAutoFit/>
          </a:bodyPr>
          <a:lstStyle/>
          <a:p>
            <a:pPr algn="ctr"/>
            <a:r>
              <a:rPr lang="en-US" sz="2400" dirty="0" err="1">
                <a:solidFill>
                  <a:schemeClr val="bg1"/>
                </a:solidFill>
                <a:latin typeface="UVN Huong Que Nang" panose="020E0804040705030404" pitchFamily="34" charset="0"/>
              </a:rPr>
              <a:t>Thuyết</a:t>
            </a:r>
            <a:r>
              <a:rPr lang="en-US" sz="2400" dirty="0">
                <a:solidFill>
                  <a:schemeClr val="bg1"/>
                </a:solidFill>
                <a:latin typeface="UVN Huong Que Nang" panose="020E0804040705030404" pitchFamily="34" charset="0"/>
              </a:rPr>
              <a:t> </a:t>
            </a:r>
            <a:r>
              <a:rPr lang="en-US" sz="2400" dirty="0" err="1">
                <a:solidFill>
                  <a:schemeClr val="bg1"/>
                </a:solidFill>
                <a:latin typeface="UVN Huong Que Nang" panose="020E0804040705030404" pitchFamily="34" charset="0"/>
              </a:rPr>
              <a:t>trình</a:t>
            </a:r>
            <a:endParaRPr lang="en-US" sz="2400" dirty="0">
              <a:solidFill>
                <a:schemeClr val="bg1"/>
              </a:solidFill>
              <a:latin typeface="UVN Huong Que Nang" panose="020E0804040705030404" pitchFamily="34" charset="0"/>
            </a:endParaRPr>
          </a:p>
        </p:txBody>
      </p:sp>
      <p:sp>
        <p:nvSpPr>
          <p:cNvPr id="31" name="TextBox 30" descr="n106 zalo Ta Nham">
            <a:extLst>
              <a:ext uri="{FF2B5EF4-FFF2-40B4-BE49-F238E27FC236}">
                <a16:creationId xmlns:a16="http://schemas.microsoft.com/office/drawing/2014/main" id="{D26FF487-267F-4263-B07E-C667A6A33208}"/>
              </a:ext>
            </a:extLst>
          </p:cNvPr>
          <p:cNvSpPr txBox="1"/>
          <p:nvPr/>
        </p:nvSpPr>
        <p:spPr>
          <a:xfrm>
            <a:off x="3890829" y="2140743"/>
            <a:ext cx="1730702" cy="769441"/>
          </a:xfrm>
          <a:prstGeom prst="rect">
            <a:avLst/>
          </a:prstGeom>
          <a:noFill/>
        </p:spPr>
        <p:txBody>
          <a:bodyPr wrap="square" rtlCol="0">
            <a:spAutoFit/>
          </a:bodyPr>
          <a:lstStyle/>
          <a:p>
            <a:r>
              <a:rPr lang="en-US" sz="2200" dirty="0" err="1">
                <a:solidFill>
                  <a:srgbClr val="7030A0"/>
                </a:solidFill>
                <a:latin typeface="UVN Huong Que Nang" panose="020E0804040705030404" pitchFamily="34" charset="0"/>
              </a:rPr>
              <a:t>Vận</a:t>
            </a:r>
            <a:r>
              <a:rPr lang="en-US" sz="2200" dirty="0">
                <a:solidFill>
                  <a:srgbClr val="7030A0"/>
                </a:solidFill>
                <a:latin typeface="UVN Huong Que Nang" panose="020E0804040705030404" pitchFamily="34" charset="0"/>
              </a:rPr>
              <a:t> </a:t>
            </a:r>
            <a:r>
              <a:rPr lang="en-US" sz="2200" dirty="0" err="1">
                <a:solidFill>
                  <a:srgbClr val="7030A0"/>
                </a:solidFill>
                <a:latin typeface="UVN Huong Que Nang" panose="020E0804040705030404" pitchFamily="34" charset="0"/>
              </a:rPr>
              <a:t>dụng</a:t>
            </a:r>
            <a:endParaRPr lang="en-US" sz="2200" dirty="0">
              <a:solidFill>
                <a:srgbClr val="7030A0"/>
              </a:solidFill>
              <a:latin typeface="UVN Huong Que Nang" panose="020E0804040705030404" pitchFamily="34" charset="0"/>
            </a:endParaRPr>
          </a:p>
          <a:p>
            <a:r>
              <a:rPr lang="en-US" sz="2200" dirty="0" err="1">
                <a:solidFill>
                  <a:srgbClr val="7030A0"/>
                </a:solidFill>
                <a:latin typeface="UVN Huong Que Nang" panose="020E0804040705030404" pitchFamily="34" charset="0"/>
              </a:rPr>
              <a:t>Luyện</a:t>
            </a:r>
            <a:r>
              <a:rPr lang="en-US" sz="2200" dirty="0">
                <a:solidFill>
                  <a:srgbClr val="7030A0"/>
                </a:solidFill>
                <a:latin typeface="UVN Huong Que Nang" panose="020E0804040705030404" pitchFamily="34" charset="0"/>
              </a:rPr>
              <a:t> </a:t>
            </a:r>
            <a:r>
              <a:rPr lang="en-US" sz="2200" dirty="0" err="1">
                <a:solidFill>
                  <a:srgbClr val="7030A0"/>
                </a:solidFill>
                <a:latin typeface="UVN Huong Que Nang" panose="020E0804040705030404" pitchFamily="34" charset="0"/>
              </a:rPr>
              <a:t>tập</a:t>
            </a:r>
            <a:endParaRPr lang="en-US" sz="2200" dirty="0">
              <a:solidFill>
                <a:srgbClr val="7030A0"/>
              </a:solidFill>
              <a:latin typeface="UVN Huong Que Nang" panose="020E08040407050304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1"/>
                                        </p:tgtEl>
                                        <p:attrNameLst>
                                          <p:attrName>style.visibility</p:attrName>
                                        </p:attrNameLst>
                                      </p:cBhvr>
                                      <p:to>
                                        <p:strVal val="visible"/>
                                      </p:to>
                                    </p:set>
                                    <p:animEffect transition="in" filter="fade">
                                      <p:cBhvr>
                                        <p:cTn id="7" dur="500"/>
                                        <p:tgtEl>
                                          <p:spTgt spid="13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3"/>
                                        </p:tgtEl>
                                        <p:attrNameLst>
                                          <p:attrName>style.visibility</p:attrName>
                                        </p:attrNameLst>
                                      </p:cBhvr>
                                      <p:to>
                                        <p:strVal val="visible"/>
                                      </p:to>
                                    </p:set>
                                    <p:animEffect transition="in" filter="fade">
                                      <p:cBhvr>
                                        <p:cTn id="10" dur="500"/>
                                        <p:tgtEl>
                                          <p:spTgt spid="13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500"/>
                                        <p:tgtEl>
                                          <p:spTgt spid="2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fade">
                                      <p:cBhvr>
                                        <p:cTn id="34" dur="500"/>
                                        <p:tgtEl>
                                          <p:spTgt spid="2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fade">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fade">
                                      <p:cBhvr>
                                        <p:cTn id="50" dur="500"/>
                                        <p:tgtEl>
                                          <p:spTgt spid="29"/>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500"/>
                                        <p:tgtEl>
                                          <p:spTgt spid="20"/>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fade">
                                      <p:cBhvr>
                                        <p:cTn id="58" dur="500"/>
                                        <p:tgtEl>
                                          <p:spTgt spid="31"/>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animBg="1"/>
      <p:bldP spid="131" grpId="0"/>
      <p:bldP spid="17" grpId="0"/>
      <p:bldP spid="19" grpId="0" animBg="1"/>
      <p:bldP spid="20" grpId="0" animBg="1"/>
      <p:bldP spid="21" grpId="0" animBg="1"/>
      <p:bldP spid="22" grpId="0" animBg="1"/>
      <p:bldP spid="23" grpId="0" animBg="1"/>
      <p:bldP spid="24" grpId="0" animBg="1"/>
      <p:bldP spid="2" grpId="0"/>
      <p:bldP spid="26" grpId="0"/>
      <p:bldP spid="27" grpId="0"/>
      <p:bldP spid="28" grpId="0"/>
      <p:bldP spid="29" grpId="0"/>
      <p:bldP spid="31"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n106 zalo Ta Nham">
            <a:extLst>
              <a:ext uri="{FF2B5EF4-FFF2-40B4-BE49-F238E27FC236}">
                <a16:creationId xmlns:a16="http://schemas.microsoft.com/office/drawing/2014/main" id="{847FEA7B-DF81-403D-94DB-F6749D2783A0}"/>
              </a:ext>
            </a:extLst>
          </p:cNvPr>
          <p:cNvSpPr>
            <a:spLocks noGrp="1"/>
          </p:cNvSpPr>
          <p:nvPr>
            <p:ph type="ctrTitle"/>
          </p:nvPr>
        </p:nvSpPr>
        <p:spPr>
          <a:xfrm>
            <a:off x="4174761" y="1796953"/>
            <a:ext cx="4614372" cy="1159800"/>
          </a:xfrm>
        </p:spPr>
        <p:txBody>
          <a:bodyPr/>
          <a:lstStyle/>
          <a:p>
            <a:pPr algn="ctr"/>
            <a:r>
              <a:rPr lang="en-US" sz="8000" dirty="0" err="1">
                <a:latin typeface="UVN Thang Vu" panose="03090702030407020404" pitchFamily="66" charset="0"/>
              </a:rPr>
              <a:t>Trò</a:t>
            </a:r>
            <a:r>
              <a:rPr lang="en-US" sz="8000" dirty="0">
                <a:latin typeface="UVN Thang Vu" panose="03090702030407020404" pitchFamily="66" charset="0"/>
              </a:rPr>
              <a:t> </a:t>
            </a:r>
            <a:r>
              <a:rPr lang="en-US" sz="8000" dirty="0" err="1">
                <a:latin typeface="UVN Thang Vu" panose="03090702030407020404" pitchFamily="66" charset="0"/>
              </a:rPr>
              <a:t>chơi</a:t>
            </a:r>
            <a:r>
              <a:rPr lang="en-US" sz="8000" dirty="0">
                <a:latin typeface="UVN Thang Vu" panose="03090702030407020404" pitchFamily="66" charset="0"/>
              </a:rPr>
              <a:t> </a:t>
            </a:r>
            <a:r>
              <a:rPr lang="en-US" sz="8000" dirty="0" err="1">
                <a:latin typeface="UVN Thang Vu" panose="03090702030407020404" pitchFamily="66" charset="0"/>
              </a:rPr>
              <a:t>tìm</a:t>
            </a:r>
            <a:r>
              <a:rPr lang="en-US" sz="8000" dirty="0">
                <a:latin typeface="UVN Thang Vu" panose="03090702030407020404" pitchFamily="66" charset="0"/>
              </a:rPr>
              <a:t> </a:t>
            </a:r>
            <a:r>
              <a:rPr lang="en-US" sz="8000" dirty="0" err="1">
                <a:latin typeface="UVN Thang Vu" panose="03090702030407020404" pitchFamily="66" charset="0"/>
              </a:rPr>
              <a:t>mảnh</a:t>
            </a:r>
            <a:r>
              <a:rPr lang="en-US" sz="8000" dirty="0">
                <a:latin typeface="UVN Thang Vu" panose="03090702030407020404" pitchFamily="66" charset="0"/>
              </a:rPr>
              <a:t> </a:t>
            </a:r>
            <a:r>
              <a:rPr lang="en-US" sz="8000" dirty="0" err="1">
                <a:latin typeface="UVN Thang Vu" panose="03090702030407020404" pitchFamily="66" charset="0"/>
              </a:rPr>
              <a:t>ghép</a:t>
            </a:r>
            <a:endParaRPr lang="en-US" sz="8000" dirty="0">
              <a:latin typeface="UVN Thang Vu" panose="03090702030407020404" pitchFamily="66" charset="0"/>
            </a:endParaRPr>
          </a:p>
        </p:txBody>
      </p:sp>
    </p:spTree>
    <p:extLst>
      <p:ext uri="{BB962C8B-B14F-4D97-AF65-F5344CB8AC3E}">
        <p14:creationId xmlns:p14="http://schemas.microsoft.com/office/powerpoint/2010/main" val="3056416658"/>
      </p:ext>
    </p:extLst>
  </p:cSld>
  <p:clrMapOvr>
    <a:masterClrMapping/>
  </p:clrMapOvr>
  <p:transition spd="slow">
    <p:push dir="u"/>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6" name="Rectangle 45" descr="n106 zalo Ta Nham">
            <a:extLst>
              <a:ext uri="{FF2B5EF4-FFF2-40B4-BE49-F238E27FC236}">
                <a16:creationId xmlns:a16="http://schemas.microsoft.com/office/drawing/2014/main" id="{D5636577-40AB-4654-A2BB-D8719CDBB803}"/>
              </a:ext>
            </a:extLst>
          </p:cNvPr>
          <p:cNvSpPr/>
          <p:nvPr/>
        </p:nvSpPr>
        <p:spPr>
          <a:xfrm>
            <a:off x="4582210" y="1724660"/>
            <a:ext cx="2255520" cy="1686560"/>
          </a:xfrm>
          <a:prstGeom prst="rect">
            <a:avLst/>
          </a:prstGeom>
          <a:blipFill>
            <a:blip r:embed="rId3"/>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ectangle 54" descr="n106 zalo Ta Nham">
            <a:extLst>
              <a:ext uri="{FF2B5EF4-FFF2-40B4-BE49-F238E27FC236}">
                <a16:creationId xmlns:a16="http://schemas.microsoft.com/office/drawing/2014/main" id="{B77F2B1F-448C-404C-8FB1-4395B0777910}"/>
              </a:ext>
            </a:extLst>
          </p:cNvPr>
          <p:cNvSpPr/>
          <p:nvPr/>
        </p:nvSpPr>
        <p:spPr>
          <a:xfrm>
            <a:off x="66140" y="1724660"/>
            <a:ext cx="2255520" cy="1686560"/>
          </a:xfrm>
          <a:prstGeom prst="rect">
            <a:avLst/>
          </a:prstGeom>
          <a:blipFill>
            <a:blip r:embed="rId4"/>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descr="n106 zalo Ta Nham">
            <a:extLst>
              <a:ext uri="{FF2B5EF4-FFF2-40B4-BE49-F238E27FC236}">
                <a16:creationId xmlns:a16="http://schemas.microsoft.com/office/drawing/2014/main" id="{BD0CBC03-B044-49A4-805A-766000D7F811}"/>
              </a:ext>
            </a:extLst>
          </p:cNvPr>
          <p:cNvSpPr/>
          <p:nvPr/>
        </p:nvSpPr>
        <p:spPr>
          <a:xfrm>
            <a:off x="2336750" y="1724660"/>
            <a:ext cx="2255520" cy="1686560"/>
          </a:xfrm>
          <a:prstGeom prst="rect">
            <a:avLst/>
          </a:prstGeom>
          <a:blipFill>
            <a:blip r:embed="rId5"/>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descr="n106 zalo Ta Nham">
            <a:extLst>
              <a:ext uri="{FF2B5EF4-FFF2-40B4-BE49-F238E27FC236}">
                <a16:creationId xmlns:a16="http://schemas.microsoft.com/office/drawing/2014/main" id="{6D2FD340-611A-4358-BD96-01E2BE9872B2}"/>
              </a:ext>
            </a:extLst>
          </p:cNvPr>
          <p:cNvSpPr/>
          <p:nvPr/>
        </p:nvSpPr>
        <p:spPr>
          <a:xfrm>
            <a:off x="6837730" y="1724660"/>
            <a:ext cx="2255520" cy="1686560"/>
          </a:xfrm>
          <a:prstGeom prst="rect">
            <a:avLst/>
          </a:prstGeom>
          <a:blipFill>
            <a:blip r:embed="rId6"/>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descr="n106 zalo Ta Nham">
            <a:extLst>
              <a:ext uri="{FF2B5EF4-FFF2-40B4-BE49-F238E27FC236}">
                <a16:creationId xmlns:a16="http://schemas.microsoft.com/office/drawing/2014/main" id="{76E4C2D7-4066-4C17-BE9E-A71B6602FFB0}"/>
              </a:ext>
            </a:extLst>
          </p:cNvPr>
          <p:cNvSpPr/>
          <p:nvPr/>
        </p:nvSpPr>
        <p:spPr>
          <a:xfrm>
            <a:off x="71170" y="38100"/>
            <a:ext cx="2255520" cy="1686560"/>
          </a:xfrm>
          <a:prstGeom prst="rect">
            <a:avLst/>
          </a:prstGeom>
          <a:blipFill>
            <a:blip r:embed="rId7"/>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descr="n106 zalo Ta Nham">
            <a:extLst>
              <a:ext uri="{FF2B5EF4-FFF2-40B4-BE49-F238E27FC236}">
                <a16:creationId xmlns:a16="http://schemas.microsoft.com/office/drawing/2014/main" id="{1903318A-E9B3-4615-ABDC-B4FA38D01A48}"/>
              </a:ext>
            </a:extLst>
          </p:cNvPr>
          <p:cNvSpPr/>
          <p:nvPr/>
        </p:nvSpPr>
        <p:spPr>
          <a:xfrm>
            <a:off x="2326690" y="38100"/>
            <a:ext cx="2255520" cy="1686560"/>
          </a:xfrm>
          <a:prstGeom prst="rect">
            <a:avLst/>
          </a:prstGeom>
          <a:blipFill>
            <a:blip r:embed="rId5"/>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descr="n106 zalo Ta Nham">
            <a:extLst>
              <a:ext uri="{FF2B5EF4-FFF2-40B4-BE49-F238E27FC236}">
                <a16:creationId xmlns:a16="http://schemas.microsoft.com/office/drawing/2014/main" id="{6C1A8E02-F681-43D3-AD3B-90E911C29365}"/>
              </a:ext>
            </a:extLst>
          </p:cNvPr>
          <p:cNvSpPr/>
          <p:nvPr/>
        </p:nvSpPr>
        <p:spPr>
          <a:xfrm>
            <a:off x="4587240" y="38100"/>
            <a:ext cx="2255520" cy="1686560"/>
          </a:xfrm>
          <a:prstGeom prst="rect">
            <a:avLst/>
          </a:prstGeom>
          <a:blipFill>
            <a:blip r:embed="rId8"/>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descr="n106 zalo Ta Nham">
            <a:extLst>
              <a:ext uri="{FF2B5EF4-FFF2-40B4-BE49-F238E27FC236}">
                <a16:creationId xmlns:a16="http://schemas.microsoft.com/office/drawing/2014/main" id="{3D6FA36F-F1DA-45E8-98FE-5D14106C7C28}"/>
              </a:ext>
            </a:extLst>
          </p:cNvPr>
          <p:cNvSpPr/>
          <p:nvPr/>
        </p:nvSpPr>
        <p:spPr>
          <a:xfrm>
            <a:off x="6837730" y="38100"/>
            <a:ext cx="2255520" cy="1686560"/>
          </a:xfrm>
          <a:prstGeom prst="rect">
            <a:avLst/>
          </a:prstGeom>
          <a:blipFill>
            <a:blip r:embed="rId7"/>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Rectangle 59" descr="n106 zalo Ta Nham">
            <a:extLst>
              <a:ext uri="{FF2B5EF4-FFF2-40B4-BE49-F238E27FC236}">
                <a16:creationId xmlns:a16="http://schemas.microsoft.com/office/drawing/2014/main" id="{749AA2C9-D838-4CAD-B45E-B63355E7ED29}"/>
              </a:ext>
            </a:extLst>
          </p:cNvPr>
          <p:cNvSpPr/>
          <p:nvPr/>
        </p:nvSpPr>
        <p:spPr>
          <a:xfrm>
            <a:off x="61110" y="3411220"/>
            <a:ext cx="2255520" cy="1686560"/>
          </a:xfrm>
          <a:prstGeom prst="rect">
            <a:avLst/>
          </a:prstGeom>
          <a:blipFill>
            <a:blip r:embed="rId6"/>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ectangle 61" descr="n106 zalo Ta Nham">
            <a:extLst>
              <a:ext uri="{FF2B5EF4-FFF2-40B4-BE49-F238E27FC236}">
                <a16:creationId xmlns:a16="http://schemas.microsoft.com/office/drawing/2014/main" id="{32DC9ED8-AEA3-4E81-B64F-B9333507E08E}"/>
              </a:ext>
            </a:extLst>
          </p:cNvPr>
          <p:cNvSpPr/>
          <p:nvPr/>
        </p:nvSpPr>
        <p:spPr>
          <a:xfrm>
            <a:off x="2352600" y="3411220"/>
            <a:ext cx="2255520" cy="1686560"/>
          </a:xfrm>
          <a:prstGeom prst="rect">
            <a:avLst/>
          </a:prstGeom>
          <a:blipFill>
            <a:blip r:embed="rId3"/>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ectangle 63" descr="n106 zalo Ta Nham">
            <a:extLst>
              <a:ext uri="{FF2B5EF4-FFF2-40B4-BE49-F238E27FC236}">
                <a16:creationId xmlns:a16="http://schemas.microsoft.com/office/drawing/2014/main" id="{BC01D1CB-4056-4B0C-A872-F900CACAB2C8}"/>
              </a:ext>
            </a:extLst>
          </p:cNvPr>
          <p:cNvSpPr/>
          <p:nvPr/>
        </p:nvSpPr>
        <p:spPr>
          <a:xfrm>
            <a:off x="4623210" y="3411220"/>
            <a:ext cx="2255520" cy="1686560"/>
          </a:xfrm>
          <a:prstGeom prst="rect">
            <a:avLst/>
          </a:prstGeom>
          <a:blipFill>
            <a:blip r:embed="rId4"/>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descr="n106 zalo Ta Nham">
            <a:extLst>
              <a:ext uri="{FF2B5EF4-FFF2-40B4-BE49-F238E27FC236}">
                <a16:creationId xmlns:a16="http://schemas.microsoft.com/office/drawing/2014/main" id="{91B9D70A-63FB-470F-A0ED-9281C3D007F0}"/>
              </a:ext>
            </a:extLst>
          </p:cNvPr>
          <p:cNvSpPr/>
          <p:nvPr/>
        </p:nvSpPr>
        <p:spPr>
          <a:xfrm>
            <a:off x="6893820" y="3411220"/>
            <a:ext cx="2189370" cy="1686560"/>
          </a:xfrm>
          <a:prstGeom prst="rect">
            <a:avLst/>
          </a:prstGeom>
          <a:blipFill>
            <a:blip r:embed="rId8"/>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val 1" descr="n106 zalo Ta Nham">
            <a:hlinkClick r:id="rId9" action="ppaction://hlinksldjump"/>
            <a:extLst>
              <a:ext uri="{FF2B5EF4-FFF2-40B4-BE49-F238E27FC236}">
                <a16:creationId xmlns:a16="http://schemas.microsoft.com/office/drawing/2014/main" id="{F9E65C7C-09D5-469B-B3A4-B889D5D7580C}"/>
              </a:ext>
            </a:extLst>
          </p:cNvPr>
          <p:cNvSpPr/>
          <p:nvPr/>
        </p:nvSpPr>
        <p:spPr>
          <a:xfrm>
            <a:off x="1920121" y="75580"/>
            <a:ext cx="336061" cy="336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27" name="Oval 26" descr="n106 zalo Ta Nham">
            <a:hlinkClick r:id="rId10" action="ppaction://hlinksldjump"/>
            <a:extLst>
              <a:ext uri="{FF2B5EF4-FFF2-40B4-BE49-F238E27FC236}">
                <a16:creationId xmlns:a16="http://schemas.microsoft.com/office/drawing/2014/main" id="{E35E6DB2-CCC0-4C23-AB45-0A72FF83D7D7}"/>
              </a:ext>
            </a:extLst>
          </p:cNvPr>
          <p:cNvSpPr/>
          <p:nvPr/>
        </p:nvSpPr>
        <p:spPr>
          <a:xfrm>
            <a:off x="4204654" y="38100"/>
            <a:ext cx="336061" cy="336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28" name="Oval 27" descr="n106 zalo Ta Nham">
            <a:hlinkClick r:id="rId11" action="ppaction://hlinksldjump"/>
            <a:extLst>
              <a:ext uri="{FF2B5EF4-FFF2-40B4-BE49-F238E27FC236}">
                <a16:creationId xmlns:a16="http://schemas.microsoft.com/office/drawing/2014/main" id="{D7908D3C-9C38-4E3E-BF16-50433AE42C29}"/>
              </a:ext>
            </a:extLst>
          </p:cNvPr>
          <p:cNvSpPr/>
          <p:nvPr/>
        </p:nvSpPr>
        <p:spPr>
          <a:xfrm>
            <a:off x="6460174" y="75580"/>
            <a:ext cx="336061" cy="336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30" name="Oval 29" descr="n106 zalo Ta Nham">
            <a:hlinkClick r:id="rId12" action="ppaction://hlinksldjump"/>
            <a:extLst>
              <a:ext uri="{FF2B5EF4-FFF2-40B4-BE49-F238E27FC236}">
                <a16:creationId xmlns:a16="http://schemas.microsoft.com/office/drawing/2014/main" id="{8E42E12F-B4F0-444C-B43C-4E68556E8695}"/>
              </a:ext>
            </a:extLst>
          </p:cNvPr>
          <p:cNvSpPr/>
          <p:nvPr/>
        </p:nvSpPr>
        <p:spPr>
          <a:xfrm>
            <a:off x="6417774" y="1800435"/>
            <a:ext cx="336061" cy="336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31" name="Oval 30" descr="n106 zalo Ta Nham">
            <a:hlinkClick r:id="rId13" action="ppaction://hlinksldjump"/>
            <a:extLst>
              <a:ext uri="{FF2B5EF4-FFF2-40B4-BE49-F238E27FC236}">
                <a16:creationId xmlns:a16="http://schemas.microsoft.com/office/drawing/2014/main" id="{63187064-A6C6-4C20-B7CD-AB5386708052}"/>
              </a:ext>
            </a:extLst>
          </p:cNvPr>
          <p:cNvSpPr/>
          <p:nvPr/>
        </p:nvSpPr>
        <p:spPr>
          <a:xfrm>
            <a:off x="8716189" y="1800435"/>
            <a:ext cx="336061" cy="336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32" name="Oval 31" descr="n106 zalo Ta Nham">
            <a:hlinkClick r:id="rId14" action="ppaction://hlinksldjump"/>
            <a:extLst>
              <a:ext uri="{FF2B5EF4-FFF2-40B4-BE49-F238E27FC236}">
                <a16:creationId xmlns:a16="http://schemas.microsoft.com/office/drawing/2014/main" id="{BB386765-9A1C-4AC4-AE48-B006409C9732}"/>
              </a:ext>
            </a:extLst>
          </p:cNvPr>
          <p:cNvSpPr/>
          <p:nvPr/>
        </p:nvSpPr>
        <p:spPr>
          <a:xfrm>
            <a:off x="1913929" y="1800435"/>
            <a:ext cx="336061" cy="336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29" name="Rectangle 28" descr="n106 zalo Ta Nham">
            <a:extLst>
              <a:ext uri="{FF2B5EF4-FFF2-40B4-BE49-F238E27FC236}">
                <a16:creationId xmlns:a16="http://schemas.microsoft.com/office/drawing/2014/main" id="{B6C0F84A-C908-4999-98B2-261DEBDD2352}"/>
              </a:ext>
            </a:extLst>
          </p:cNvPr>
          <p:cNvSpPr/>
          <p:nvPr/>
        </p:nvSpPr>
        <p:spPr>
          <a:xfrm>
            <a:off x="61110" y="38100"/>
            <a:ext cx="2265580" cy="168656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t>1</a:t>
            </a:r>
          </a:p>
        </p:txBody>
      </p:sp>
      <p:sp>
        <p:nvSpPr>
          <p:cNvPr id="45" name="Rectangle 44" descr="n106 zalo Ta Nham">
            <a:extLst>
              <a:ext uri="{FF2B5EF4-FFF2-40B4-BE49-F238E27FC236}">
                <a16:creationId xmlns:a16="http://schemas.microsoft.com/office/drawing/2014/main" id="{0B818C7F-CC7E-4679-AA82-E66720D78974}"/>
              </a:ext>
            </a:extLst>
          </p:cNvPr>
          <p:cNvSpPr/>
          <p:nvPr/>
        </p:nvSpPr>
        <p:spPr>
          <a:xfrm>
            <a:off x="4582210" y="1724660"/>
            <a:ext cx="2255520" cy="168656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t>7</a:t>
            </a:r>
          </a:p>
        </p:txBody>
      </p:sp>
      <p:sp>
        <p:nvSpPr>
          <p:cNvPr id="47" name="Rectangle 46" descr="n106 zalo Ta Nham">
            <a:extLst>
              <a:ext uri="{FF2B5EF4-FFF2-40B4-BE49-F238E27FC236}">
                <a16:creationId xmlns:a16="http://schemas.microsoft.com/office/drawing/2014/main" id="{740331CD-CDAC-4680-B1A2-5CB525E43375}"/>
              </a:ext>
            </a:extLst>
          </p:cNvPr>
          <p:cNvSpPr/>
          <p:nvPr/>
        </p:nvSpPr>
        <p:spPr>
          <a:xfrm>
            <a:off x="2326690" y="38100"/>
            <a:ext cx="2255520" cy="168656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t>2</a:t>
            </a:r>
          </a:p>
        </p:txBody>
      </p:sp>
      <p:sp>
        <p:nvSpPr>
          <p:cNvPr id="50" name="Rectangle 49" descr="n106 zalo Ta Nham">
            <a:extLst>
              <a:ext uri="{FF2B5EF4-FFF2-40B4-BE49-F238E27FC236}">
                <a16:creationId xmlns:a16="http://schemas.microsoft.com/office/drawing/2014/main" id="{B944920F-3F1F-4737-952B-45F33B6FCF75}"/>
              </a:ext>
            </a:extLst>
          </p:cNvPr>
          <p:cNvSpPr/>
          <p:nvPr/>
        </p:nvSpPr>
        <p:spPr>
          <a:xfrm>
            <a:off x="4587240" y="38100"/>
            <a:ext cx="2255520" cy="168656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t>3</a:t>
            </a:r>
          </a:p>
        </p:txBody>
      </p:sp>
      <p:sp>
        <p:nvSpPr>
          <p:cNvPr id="52" name="Rectangle 51" descr="n106 zalo Ta Nham">
            <a:extLst>
              <a:ext uri="{FF2B5EF4-FFF2-40B4-BE49-F238E27FC236}">
                <a16:creationId xmlns:a16="http://schemas.microsoft.com/office/drawing/2014/main" id="{4A197239-E212-4481-99AB-28F7FDBA6FF8}"/>
              </a:ext>
            </a:extLst>
          </p:cNvPr>
          <p:cNvSpPr/>
          <p:nvPr/>
        </p:nvSpPr>
        <p:spPr>
          <a:xfrm>
            <a:off x="6837730" y="38100"/>
            <a:ext cx="2255520" cy="168656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t>4</a:t>
            </a:r>
          </a:p>
        </p:txBody>
      </p:sp>
      <p:sp>
        <p:nvSpPr>
          <p:cNvPr id="54" name="Rectangle 53" descr="n106 zalo Ta Nham">
            <a:extLst>
              <a:ext uri="{FF2B5EF4-FFF2-40B4-BE49-F238E27FC236}">
                <a16:creationId xmlns:a16="http://schemas.microsoft.com/office/drawing/2014/main" id="{1B518CE9-0C71-4965-8B17-124451E8EC66}"/>
              </a:ext>
            </a:extLst>
          </p:cNvPr>
          <p:cNvSpPr/>
          <p:nvPr/>
        </p:nvSpPr>
        <p:spPr>
          <a:xfrm>
            <a:off x="66140" y="1724660"/>
            <a:ext cx="2255520" cy="168656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t>5</a:t>
            </a:r>
          </a:p>
        </p:txBody>
      </p:sp>
      <p:sp>
        <p:nvSpPr>
          <p:cNvPr id="56" name="Rectangle 55" descr="n106 zalo Ta Nham">
            <a:extLst>
              <a:ext uri="{FF2B5EF4-FFF2-40B4-BE49-F238E27FC236}">
                <a16:creationId xmlns:a16="http://schemas.microsoft.com/office/drawing/2014/main" id="{5FB07BD5-02EE-4053-92DF-EDA03748B50A}"/>
              </a:ext>
            </a:extLst>
          </p:cNvPr>
          <p:cNvSpPr/>
          <p:nvPr/>
        </p:nvSpPr>
        <p:spPr>
          <a:xfrm>
            <a:off x="2336750" y="1724660"/>
            <a:ext cx="2255520" cy="168656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t>6</a:t>
            </a:r>
          </a:p>
        </p:txBody>
      </p:sp>
      <p:sp>
        <p:nvSpPr>
          <p:cNvPr id="58" name="Rectangle 57" descr="n106 zalo Ta Nham">
            <a:extLst>
              <a:ext uri="{FF2B5EF4-FFF2-40B4-BE49-F238E27FC236}">
                <a16:creationId xmlns:a16="http://schemas.microsoft.com/office/drawing/2014/main" id="{C095D498-4CC3-4101-87D1-68D4164A4C75}"/>
              </a:ext>
            </a:extLst>
          </p:cNvPr>
          <p:cNvSpPr/>
          <p:nvPr/>
        </p:nvSpPr>
        <p:spPr>
          <a:xfrm>
            <a:off x="6837730" y="1724660"/>
            <a:ext cx="2255520" cy="168656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t>8</a:t>
            </a:r>
          </a:p>
        </p:txBody>
      </p:sp>
      <p:sp>
        <p:nvSpPr>
          <p:cNvPr id="61" name="Rectangle 60" descr="n106 zalo Ta Nham">
            <a:extLst>
              <a:ext uri="{FF2B5EF4-FFF2-40B4-BE49-F238E27FC236}">
                <a16:creationId xmlns:a16="http://schemas.microsoft.com/office/drawing/2014/main" id="{27181330-D809-428F-8CCB-BE6A2C3DEE11}"/>
              </a:ext>
            </a:extLst>
          </p:cNvPr>
          <p:cNvSpPr/>
          <p:nvPr/>
        </p:nvSpPr>
        <p:spPr>
          <a:xfrm>
            <a:off x="61110" y="3411220"/>
            <a:ext cx="2255520" cy="168656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t>9</a:t>
            </a:r>
          </a:p>
        </p:txBody>
      </p:sp>
      <p:sp>
        <p:nvSpPr>
          <p:cNvPr id="63" name="Rectangle 62" descr="n106 zalo Ta Nham">
            <a:extLst>
              <a:ext uri="{FF2B5EF4-FFF2-40B4-BE49-F238E27FC236}">
                <a16:creationId xmlns:a16="http://schemas.microsoft.com/office/drawing/2014/main" id="{284CB336-8A4A-4A43-98FF-9851B0E6D83A}"/>
              </a:ext>
            </a:extLst>
          </p:cNvPr>
          <p:cNvSpPr/>
          <p:nvPr/>
        </p:nvSpPr>
        <p:spPr>
          <a:xfrm>
            <a:off x="2352600" y="3411220"/>
            <a:ext cx="2255520" cy="168656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t>10</a:t>
            </a:r>
          </a:p>
        </p:txBody>
      </p:sp>
      <p:sp>
        <p:nvSpPr>
          <p:cNvPr id="65" name="Rectangle 64" descr="n106 zalo Ta Nham">
            <a:extLst>
              <a:ext uri="{FF2B5EF4-FFF2-40B4-BE49-F238E27FC236}">
                <a16:creationId xmlns:a16="http://schemas.microsoft.com/office/drawing/2014/main" id="{F390829B-4CE4-4E48-B1DE-9383DE52BF78}"/>
              </a:ext>
            </a:extLst>
          </p:cNvPr>
          <p:cNvSpPr/>
          <p:nvPr/>
        </p:nvSpPr>
        <p:spPr>
          <a:xfrm>
            <a:off x="4623210" y="3411220"/>
            <a:ext cx="2194862" cy="168656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t>11</a:t>
            </a:r>
          </a:p>
        </p:txBody>
      </p:sp>
      <p:sp>
        <p:nvSpPr>
          <p:cNvPr id="67" name="Rectangle 66" descr="n106 zalo Ta Nham">
            <a:extLst>
              <a:ext uri="{FF2B5EF4-FFF2-40B4-BE49-F238E27FC236}">
                <a16:creationId xmlns:a16="http://schemas.microsoft.com/office/drawing/2014/main" id="{5EBA5AB6-02EC-489E-8736-3733C2E481F5}"/>
              </a:ext>
            </a:extLst>
          </p:cNvPr>
          <p:cNvSpPr/>
          <p:nvPr/>
        </p:nvSpPr>
        <p:spPr>
          <a:xfrm>
            <a:off x="6833162" y="3411220"/>
            <a:ext cx="2250028" cy="168656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t>12</a:t>
            </a:r>
          </a:p>
        </p:txBody>
      </p:sp>
      <mc:AlternateContent xmlns:mc="http://schemas.openxmlformats.org/markup-compatibility/2006">
        <mc:Choice xmlns:am3d="http://schemas.microsoft.com/office/drawing/2017/model3d" Requires="am3d">
          <p:graphicFrame>
            <p:nvGraphicFramePr>
              <p:cNvPr id="33" name="3D Model 32" descr="n106 zalo Ta Nham">
                <a:hlinkClick r:id="rId15" action="ppaction://hlinksldjump"/>
                <a:extLst>
                  <a:ext uri="{FF2B5EF4-FFF2-40B4-BE49-F238E27FC236}">
                    <a16:creationId xmlns:a16="http://schemas.microsoft.com/office/drawing/2014/main" id="{1A8FEBBA-AD8F-40D4-AB2F-C8E71499A6C8}"/>
                  </a:ext>
                </a:extLst>
              </p:cNvPr>
              <p:cNvGraphicFramePr>
                <a:graphicFrameLocks noChangeAspect="1"/>
              </p:cNvGraphicFramePr>
              <p:nvPr>
                <p:extLst>
                  <p:ext uri="{D42A27DB-BD31-4B8C-83A1-F6EECF244321}">
                    <p14:modId xmlns:p14="http://schemas.microsoft.com/office/powerpoint/2010/main" val="2421775527"/>
                  </p:ext>
                </p:extLst>
              </p:nvPr>
            </p:nvGraphicFramePr>
            <p:xfrm>
              <a:off x="8255188" y="4262493"/>
              <a:ext cx="846899" cy="846899"/>
            </p:xfrm>
            <a:graphic>
              <a:graphicData uri="http://schemas.microsoft.com/office/drawing/2017/model3d">
                <am3d:model3d r:embed="rId16">
                  <am3d:spPr>
                    <a:xfrm>
                      <a:off x="0" y="0"/>
                      <a:ext cx="846899" cy="846899"/>
                    </a:xfrm>
                    <a:prstGeom prst="rect">
                      <a:avLst/>
                    </a:prstGeom>
                  </am3d:spPr>
                  <am3d:camera>
                    <am3d:pos x="0" y="0" z="80516301"/>
                    <am3d:up dx="0" dy="36000000" dz="0"/>
                    <am3d:lookAt x="0" y="0" z="0"/>
                    <am3d:perspective fov="2700000"/>
                  </am3d:camera>
                  <am3d:trans>
                    <am3d:meterPerModelUnit n="4920067" d="1000000"/>
                    <am3d:preTrans dx="19744" dy="-17995985" dz="103"/>
                    <am3d:scale>
                      <am3d:sx n="1000000" d="1000000"/>
                      <am3d:sy n="1000000" d="1000000"/>
                      <am3d:sz n="1000000" d="1000000"/>
                    </am3d:scale>
                    <am3d:rot ax="506809" ay="963767" az="141175"/>
                    <am3d:postTrans dx="0" dy="0" dz="0"/>
                  </am3d:trans>
                  <am3d:raster rName="Office3DRenderer" rVer="16.0.8326">
                    <am3d:blip r:embed="rId17"/>
                  </am3d:raster>
                  <am3d:objViewport viewportSz="131739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3" name="3D Model 32" descr="n106 zalo Ta Nham">
                <a:hlinkClick r:id="rId15" action="ppaction://hlinksldjump"/>
                <a:extLst>
                  <a:ext uri="{FF2B5EF4-FFF2-40B4-BE49-F238E27FC236}">
                    <a16:creationId xmlns:a16="http://schemas.microsoft.com/office/drawing/2014/main" id="{1A8FEBBA-AD8F-40D4-AB2F-C8E71499A6C8}"/>
                  </a:ext>
                </a:extLst>
              </p:cNvPr>
              <p:cNvPicPr>
                <a:picLocks noGrp="1" noRot="1" noChangeAspect="1" noMove="1" noResize="1" noEditPoints="1" noAdjustHandles="1" noChangeArrowheads="1" noChangeShapeType="1" noCrop="1"/>
              </p:cNvPicPr>
              <p:nvPr/>
            </p:nvPicPr>
            <p:blipFill>
              <a:blip r:embed="rId17"/>
              <a:stretch>
                <a:fillRect/>
              </a:stretch>
            </p:blipFill>
            <p:spPr>
              <a:xfrm>
                <a:off x="8255188" y="4262493"/>
                <a:ext cx="846899" cy="846899"/>
              </a:xfrm>
              <a:prstGeom prst="rect">
                <a:avLst/>
              </a:prstGeom>
            </p:spPr>
          </p:pic>
        </mc:Fallback>
      </mc:AlternateContent>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mph" presetSubtype="128" repeatCount="indefinite" fill="hold" nodeType="withEffect">
                                  <p:stCondLst>
                                    <p:cond delay="0"/>
                                  </p:stCondLst>
                                  <p:childTnLst>
                                    <p:animRot by="21600000">
                                      <p:cBhvr>
                                        <p:cTn id="6" dur="20000" fill="hold"/>
                                        <p:tgtEl>
                                          <p:spTgt spid="33"/>
                                        </p:tgtEl>
                                        <p:attrNameLst>
                                          <p:attrName>3d.view.rotation.y</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9"/>
                    </p:tgtEl>
                  </p:cond>
                </p:stCondLst>
                <p:endSync evt="end" delay="0">
                  <p:rtn val="all"/>
                </p:endSync>
                <p:childTnLst>
                  <p:par>
                    <p:cTn id="8" fill="hold">
                      <p:stCondLst>
                        <p:cond delay="0"/>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9"/>
                                        </p:tgtEl>
                                      </p:cBhvr>
                                    </p:animEffect>
                                    <p:set>
                                      <p:cBhvr>
                                        <p:cTn id="12"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13" restart="whenNotActive" fill="hold" evtFilter="cancelBubble" nodeType="interactiveSeq">
                <p:stCondLst>
                  <p:cond evt="onClick" delay="0">
                    <p:tgtEl>
                      <p:spTgt spid="44"/>
                    </p:tgtEl>
                  </p:cond>
                </p:stCondLst>
                <p:endSync evt="end" delay="0">
                  <p:rtn val="all"/>
                </p:endSync>
                <p:childTnLst>
                  <p:par>
                    <p:cTn id="14" fill="hold">
                      <p:stCondLst>
                        <p:cond delay="0"/>
                      </p:stCondLst>
                      <p:childTnLst>
                        <p:par>
                          <p:cTn id="15" fill="hold">
                            <p:stCondLst>
                              <p:cond delay="0"/>
                            </p:stCondLst>
                            <p:childTnLst>
                              <p:par>
                                <p:cTn id="16" presetID="10" presetClass="entr" presetSubtype="0" fill="hold" grpId="1" nodeType="click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childTnLst>
                          </p:cTn>
                        </p:par>
                      </p:childTnLst>
                    </p:cTn>
                  </p:par>
                </p:childTnLst>
              </p:cTn>
              <p:nextCondLst>
                <p:cond evt="onClick" delay="0">
                  <p:tgtEl>
                    <p:spTgt spid="44"/>
                  </p:tgtEl>
                </p:cond>
              </p:nextCondLst>
            </p:seq>
            <p:seq concurrent="1" nextAc="seek">
              <p:cTn id="19" restart="whenNotActive" fill="hold" evtFilter="cancelBubble" nodeType="interactiveSeq">
                <p:stCondLst>
                  <p:cond evt="onClick" delay="0">
                    <p:tgtEl>
                      <p:spTgt spid="45"/>
                    </p:tgtEl>
                  </p:cond>
                </p:stCondLst>
                <p:endSync evt="end" delay="0">
                  <p:rtn val="all"/>
                </p:endSync>
                <p:childTnLst>
                  <p:par>
                    <p:cTn id="20" fill="hold">
                      <p:stCondLst>
                        <p:cond delay="0"/>
                      </p:stCondLst>
                      <p:childTnLst>
                        <p:par>
                          <p:cTn id="21" fill="hold">
                            <p:stCondLst>
                              <p:cond delay="0"/>
                            </p:stCondLst>
                            <p:childTnLst>
                              <p:par>
                                <p:cTn id="22" presetID="10" presetClass="exit" presetSubtype="0" fill="hold" grpId="0" nodeType="clickEffect">
                                  <p:stCondLst>
                                    <p:cond delay="0"/>
                                  </p:stCondLst>
                                  <p:childTnLst>
                                    <p:animEffect transition="out" filter="fade">
                                      <p:cBhvr>
                                        <p:cTn id="23" dur="500"/>
                                        <p:tgtEl>
                                          <p:spTgt spid="45"/>
                                        </p:tgtEl>
                                      </p:cBhvr>
                                    </p:animEffect>
                                    <p:set>
                                      <p:cBhvr>
                                        <p:cTn id="24"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25" restart="whenNotActive" fill="hold" evtFilter="cancelBubble" nodeType="interactiveSeq">
                <p:stCondLst>
                  <p:cond evt="onClick" delay="0">
                    <p:tgtEl>
                      <p:spTgt spid="46"/>
                    </p:tgtEl>
                  </p:cond>
                </p:stCondLst>
                <p:endSync evt="end" delay="0">
                  <p:rtn val="all"/>
                </p:endSync>
                <p:childTnLst>
                  <p:par>
                    <p:cTn id="26" fill="hold">
                      <p:stCondLst>
                        <p:cond delay="0"/>
                      </p:stCondLst>
                      <p:childTnLst>
                        <p:par>
                          <p:cTn id="27" fill="hold">
                            <p:stCondLst>
                              <p:cond delay="0"/>
                            </p:stCondLst>
                            <p:childTnLst>
                              <p:par>
                                <p:cTn id="28" presetID="10" presetClass="entr" presetSubtype="0" fill="hold" grpId="1" nodeType="clickEffect">
                                  <p:stCondLst>
                                    <p:cond delay="0"/>
                                  </p:stCondLst>
                                  <p:childTnLst>
                                    <p:set>
                                      <p:cBhvr>
                                        <p:cTn id="29" dur="1" fill="hold">
                                          <p:stCondLst>
                                            <p:cond delay="0"/>
                                          </p:stCondLst>
                                        </p:cTn>
                                        <p:tgtEl>
                                          <p:spTgt spid="45"/>
                                        </p:tgtEl>
                                        <p:attrNameLst>
                                          <p:attrName>style.visibility</p:attrName>
                                        </p:attrNameLst>
                                      </p:cBhvr>
                                      <p:to>
                                        <p:strVal val="visible"/>
                                      </p:to>
                                    </p:set>
                                    <p:animEffect transition="in" filter="fade">
                                      <p:cBhvr>
                                        <p:cTn id="30" dur="500"/>
                                        <p:tgtEl>
                                          <p:spTgt spid="45"/>
                                        </p:tgtEl>
                                      </p:cBhvr>
                                    </p:animEffect>
                                  </p:childTnLst>
                                </p:cTn>
                              </p:par>
                            </p:childTnLst>
                          </p:cTn>
                        </p:par>
                      </p:childTnLst>
                    </p:cTn>
                  </p:par>
                </p:childTnLst>
              </p:cTn>
              <p:nextCondLst>
                <p:cond evt="onClick" delay="0">
                  <p:tgtEl>
                    <p:spTgt spid="46"/>
                  </p:tgtEl>
                </p:cond>
              </p:nextCondLst>
            </p:seq>
            <p:seq concurrent="1" nextAc="seek">
              <p:cTn id="31" restart="whenNotActive" fill="hold" evtFilter="cancelBubble" nodeType="interactiveSeq">
                <p:stCondLst>
                  <p:cond evt="onClick" delay="0">
                    <p:tgtEl>
                      <p:spTgt spid="47"/>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47"/>
                                        </p:tgtEl>
                                      </p:cBhvr>
                                    </p:animEffect>
                                    <p:set>
                                      <p:cBhvr>
                                        <p:cTn id="36" dur="1" fill="hold">
                                          <p:stCondLst>
                                            <p:cond delay="4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37" restart="whenNotActive" fill="hold" evtFilter="cancelBubble" nodeType="interactiveSeq">
                <p:stCondLst>
                  <p:cond evt="onClick" delay="0">
                    <p:tgtEl>
                      <p:spTgt spid="48"/>
                    </p:tgtEl>
                  </p:cond>
                </p:stCondLst>
                <p:endSync evt="end" delay="0">
                  <p:rtn val="all"/>
                </p:endSync>
                <p:childTnLst>
                  <p:par>
                    <p:cTn id="38" fill="hold">
                      <p:stCondLst>
                        <p:cond delay="0"/>
                      </p:stCondLst>
                      <p:childTnLst>
                        <p:par>
                          <p:cTn id="39" fill="hold">
                            <p:stCondLst>
                              <p:cond delay="0"/>
                            </p:stCondLst>
                            <p:childTnLst>
                              <p:par>
                                <p:cTn id="40" presetID="10" presetClass="entr" presetSubtype="0" fill="hold" grpId="1" nodeType="clickEffect">
                                  <p:stCondLst>
                                    <p:cond delay="0"/>
                                  </p:stCondLst>
                                  <p:childTnLst>
                                    <p:set>
                                      <p:cBhvr>
                                        <p:cTn id="41" dur="1" fill="hold">
                                          <p:stCondLst>
                                            <p:cond delay="0"/>
                                          </p:stCondLst>
                                        </p:cTn>
                                        <p:tgtEl>
                                          <p:spTgt spid="47"/>
                                        </p:tgtEl>
                                        <p:attrNameLst>
                                          <p:attrName>style.visibility</p:attrName>
                                        </p:attrNameLst>
                                      </p:cBhvr>
                                      <p:to>
                                        <p:strVal val="visible"/>
                                      </p:to>
                                    </p:set>
                                    <p:animEffect transition="in" filter="fade">
                                      <p:cBhvr>
                                        <p:cTn id="42" dur="500"/>
                                        <p:tgtEl>
                                          <p:spTgt spid="47"/>
                                        </p:tgtEl>
                                      </p:cBhvr>
                                    </p:animEffect>
                                  </p:childTnLst>
                                </p:cTn>
                              </p:par>
                            </p:childTnLst>
                          </p:cTn>
                        </p:par>
                      </p:childTnLst>
                    </p:cTn>
                  </p:par>
                </p:childTnLst>
              </p:cTn>
              <p:nextCondLst>
                <p:cond evt="onClick" delay="0">
                  <p:tgtEl>
                    <p:spTgt spid="48"/>
                  </p:tgtEl>
                </p:cond>
              </p:nextCondLst>
            </p:seq>
            <p:seq concurrent="1" nextAc="seek">
              <p:cTn id="43" restart="whenNotActive" fill="hold" evtFilter="cancelBubble" nodeType="interactiveSeq">
                <p:stCondLst>
                  <p:cond evt="onClick" delay="0">
                    <p:tgtEl>
                      <p:spTgt spid="50"/>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grpId="0" nodeType="clickEffect">
                                  <p:stCondLst>
                                    <p:cond delay="0"/>
                                  </p:stCondLst>
                                  <p:childTnLst>
                                    <p:animEffect transition="out" filter="fade">
                                      <p:cBhvr>
                                        <p:cTn id="47" dur="500"/>
                                        <p:tgtEl>
                                          <p:spTgt spid="50"/>
                                        </p:tgtEl>
                                      </p:cBhvr>
                                    </p:animEffect>
                                    <p:set>
                                      <p:cBhvr>
                                        <p:cTn id="48" dur="1" fill="hold">
                                          <p:stCondLst>
                                            <p:cond delay="499"/>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49" restart="whenNotActive" fill="hold" evtFilter="cancelBubble" nodeType="interactiveSeq">
                <p:stCondLst>
                  <p:cond evt="onClick" delay="0">
                    <p:tgtEl>
                      <p:spTgt spid="51"/>
                    </p:tgtEl>
                  </p:cond>
                </p:stCondLst>
                <p:endSync evt="end" delay="0">
                  <p:rtn val="all"/>
                </p:endSync>
                <p:childTnLst>
                  <p:par>
                    <p:cTn id="50" fill="hold">
                      <p:stCondLst>
                        <p:cond delay="0"/>
                      </p:stCondLst>
                      <p:childTnLst>
                        <p:par>
                          <p:cTn id="51" fill="hold">
                            <p:stCondLst>
                              <p:cond delay="0"/>
                            </p:stCondLst>
                            <p:childTnLst>
                              <p:par>
                                <p:cTn id="52" presetID="10" presetClass="entr" presetSubtype="0" fill="hold" grpId="1" nodeType="clickEffect">
                                  <p:stCondLst>
                                    <p:cond delay="0"/>
                                  </p:stCondLst>
                                  <p:childTnLst>
                                    <p:set>
                                      <p:cBhvr>
                                        <p:cTn id="53" dur="1" fill="hold">
                                          <p:stCondLst>
                                            <p:cond delay="0"/>
                                          </p:stCondLst>
                                        </p:cTn>
                                        <p:tgtEl>
                                          <p:spTgt spid="50"/>
                                        </p:tgtEl>
                                        <p:attrNameLst>
                                          <p:attrName>style.visibility</p:attrName>
                                        </p:attrNameLst>
                                      </p:cBhvr>
                                      <p:to>
                                        <p:strVal val="visible"/>
                                      </p:to>
                                    </p:set>
                                    <p:animEffect transition="in" filter="fade">
                                      <p:cBhvr>
                                        <p:cTn id="54" dur="500"/>
                                        <p:tgtEl>
                                          <p:spTgt spid="50"/>
                                        </p:tgtEl>
                                      </p:cBhvr>
                                    </p:animEffect>
                                  </p:childTnLst>
                                </p:cTn>
                              </p:par>
                            </p:childTnLst>
                          </p:cTn>
                        </p:par>
                      </p:childTnLst>
                    </p:cTn>
                  </p:par>
                </p:childTnLst>
              </p:cTn>
              <p:nextCondLst>
                <p:cond evt="onClick" delay="0">
                  <p:tgtEl>
                    <p:spTgt spid="51"/>
                  </p:tgtEl>
                </p:cond>
              </p:nextCondLst>
            </p:seq>
            <p:seq concurrent="1" nextAc="seek">
              <p:cTn id="55" restart="whenNotActive" fill="hold" evtFilter="cancelBubble" nodeType="interactiveSeq">
                <p:stCondLst>
                  <p:cond evt="onClick" delay="0">
                    <p:tgtEl>
                      <p:spTgt spid="52"/>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grpId="0" nodeType="clickEffect">
                                  <p:stCondLst>
                                    <p:cond delay="0"/>
                                  </p:stCondLst>
                                  <p:childTnLst>
                                    <p:animEffect transition="out" filter="fade">
                                      <p:cBhvr>
                                        <p:cTn id="59" dur="500"/>
                                        <p:tgtEl>
                                          <p:spTgt spid="52"/>
                                        </p:tgtEl>
                                      </p:cBhvr>
                                    </p:animEffect>
                                    <p:set>
                                      <p:cBhvr>
                                        <p:cTn id="60"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61" restart="whenNotActive" fill="hold" evtFilter="cancelBubble" nodeType="interactiveSeq">
                <p:stCondLst>
                  <p:cond evt="onClick" delay="0">
                    <p:tgtEl>
                      <p:spTgt spid="53"/>
                    </p:tgtEl>
                  </p:cond>
                </p:stCondLst>
                <p:endSync evt="end" delay="0">
                  <p:rtn val="all"/>
                </p:endSync>
                <p:childTnLst>
                  <p:par>
                    <p:cTn id="62" fill="hold">
                      <p:stCondLst>
                        <p:cond delay="0"/>
                      </p:stCondLst>
                      <p:childTnLst>
                        <p:par>
                          <p:cTn id="63" fill="hold">
                            <p:stCondLst>
                              <p:cond delay="0"/>
                            </p:stCondLst>
                            <p:childTnLst>
                              <p:par>
                                <p:cTn id="64" presetID="10" presetClass="entr" presetSubtype="0" fill="hold" grpId="1" nodeType="clickEffect">
                                  <p:stCondLst>
                                    <p:cond delay="0"/>
                                  </p:stCondLst>
                                  <p:childTnLst>
                                    <p:set>
                                      <p:cBhvr>
                                        <p:cTn id="65" dur="1" fill="hold">
                                          <p:stCondLst>
                                            <p:cond delay="0"/>
                                          </p:stCondLst>
                                        </p:cTn>
                                        <p:tgtEl>
                                          <p:spTgt spid="52"/>
                                        </p:tgtEl>
                                        <p:attrNameLst>
                                          <p:attrName>style.visibility</p:attrName>
                                        </p:attrNameLst>
                                      </p:cBhvr>
                                      <p:to>
                                        <p:strVal val="visible"/>
                                      </p:to>
                                    </p:set>
                                    <p:animEffect transition="in" filter="fade">
                                      <p:cBhvr>
                                        <p:cTn id="66" dur="500"/>
                                        <p:tgtEl>
                                          <p:spTgt spid="52"/>
                                        </p:tgtEl>
                                      </p:cBhvr>
                                    </p:animEffect>
                                  </p:childTnLst>
                                </p:cTn>
                              </p:par>
                            </p:childTnLst>
                          </p:cTn>
                        </p:par>
                      </p:childTnLst>
                    </p:cTn>
                  </p:par>
                </p:childTnLst>
              </p:cTn>
              <p:nextCondLst>
                <p:cond evt="onClick" delay="0">
                  <p:tgtEl>
                    <p:spTgt spid="53"/>
                  </p:tgtEl>
                </p:cond>
              </p:nextCondLst>
            </p:seq>
            <p:seq concurrent="1" nextAc="seek">
              <p:cTn id="67" restart="whenNotActive" fill="hold" evtFilter="cancelBubble" nodeType="interactiveSeq">
                <p:stCondLst>
                  <p:cond evt="onClick" delay="0">
                    <p:tgtEl>
                      <p:spTgt spid="54"/>
                    </p:tgtEl>
                  </p:cond>
                </p:stCondLst>
                <p:endSync evt="end" delay="0">
                  <p:rtn val="all"/>
                </p:endSync>
                <p:childTnLst>
                  <p:par>
                    <p:cTn id="68" fill="hold">
                      <p:stCondLst>
                        <p:cond delay="0"/>
                      </p:stCondLst>
                      <p:childTnLst>
                        <p:par>
                          <p:cTn id="69" fill="hold">
                            <p:stCondLst>
                              <p:cond delay="0"/>
                            </p:stCondLst>
                            <p:childTnLst>
                              <p:par>
                                <p:cTn id="70" presetID="10" presetClass="exit" presetSubtype="0" fill="hold" grpId="0" nodeType="clickEffect">
                                  <p:stCondLst>
                                    <p:cond delay="0"/>
                                  </p:stCondLst>
                                  <p:childTnLst>
                                    <p:animEffect transition="out" filter="fade">
                                      <p:cBhvr>
                                        <p:cTn id="71" dur="500"/>
                                        <p:tgtEl>
                                          <p:spTgt spid="54"/>
                                        </p:tgtEl>
                                      </p:cBhvr>
                                    </p:animEffect>
                                    <p:set>
                                      <p:cBhvr>
                                        <p:cTn id="72" dur="1" fill="hold">
                                          <p:stCondLst>
                                            <p:cond delay="49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73" restart="whenNotActive" fill="hold" evtFilter="cancelBubble" nodeType="interactiveSeq">
                <p:stCondLst>
                  <p:cond evt="onClick" delay="0">
                    <p:tgtEl>
                      <p:spTgt spid="55"/>
                    </p:tgtEl>
                  </p:cond>
                </p:stCondLst>
                <p:endSync evt="end" delay="0">
                  <p:rtn val="all"/>
                </p:endSync>
                <p:childTnLst>
                  <p:par>
                    <p:cTn id="74" fill="hold">
                      <p:stCondLst>
                        <p:cond delay="0"/>
                      </p:stCondLst>
                      <p:childTnLst>
                        <p:par>
                          <p:cTn id="75" fill="hold">
                            <p:stCondLst>
                              <p:cond delay="0"/>
                            </p:stCondLst>
                            <p:childTnLst>
                              <p:par>
                                <p:cTn id="76" presetID="10" presetClass="entr" presetSubtype="0" fill="hold" grpId="1" nodeType="clickEffect">
                                  <p:stCondLst>
                                    <p:cond delay="0"/>
                                  </p:stCondLst>
                                  <p:childTnLst>
                                    <p:set>
                                      <p:cBhvr>
                                        <p:cTn id="77" dur="1" fill="hold">
                                          <p:stCondLst>
                                            <p:cond delay="0"/>
                                          </p:stCondLst>
                                        </p:cTn>
                                        <p:tgtEl>
                                          <p:spTgt spid="54"/>
                                        </p:tgtEl>
                                        <p:attrNameLst>
                                          <p:attrName>style.visibility</p:attrName>
                                        </p:attrNameLst>
                                      </p:cBhvr>
                                      <p:to>
                                        <p:strVal val="visible"/>
                                      </p:to>
                                    </p:set>
                                    <p:animEffect transition="in" filter="fade">
                                      <p:cBhvr>
                                        <p:cTn id="78" dur="500"/>
                                        <p:tgtEl>
                                          <p:spTgt spid="54"/>
                                        </p:tgtEl>
                                      </p:cBhvr>
                                    </p:animEffect>
                                  </p:childTnLst>
                                </p:cTn>
                              </p:par>
                            </p:childTnLst>
                          </p:cTn>
                        </p:par>
                      </p:childTnLst>
                    </p:cTn>
                  </p:par>
                </p:childTnLst>
              </p:cTn>
              <p:nextCondLst>
                <p:cond evt="onClick" delay="0">
                  <p:tgtEl>
                    <p:spTgt spid="55"/>
                  </p:tgtEl>
                </p:cond>
              </p:nextCondLst>
            </p:seq>
            <p:seq concurrent="1" nextAc="seek">
              <p:cTn id="79" restart="whenNotActive" fill="hold" evtFilter="cancelBubble" nodeType="interactiveSeq">
                <p:stCondLst>
                  <p:cond evt="onClick" delay="0">
                    <p:tgtEl>
                      <p:spTgt spid="56"/>
                    </p:tgtEl>
                  </p:cond>
                </p:stCondLst>
                <p:endSync evt="end" delay="0">
                  <p:rtn val="all"/>
                </p:endSync>
                <p:childTnLst>
                  <p:par>
                    <p:cTn id="80" fill="hold">
                      <p:stCondLst>
                        <p:cond delay="0"/>
                      </p:stCondLst>
                      <p:childTnLst>
                        <p:par>
                          <p:cTn id="81" fill="hold">
                            <p:stCondLst>
                              <p:cond delay="0"/>
                            </p:stCondLst>
                            <p:childTnLst>
                              <p:par>
                                <p:cTn id="82" presetID="10" presetClass="exit" presetSubtype="0" fill="hold" grpId="0" nodeType="clickEffect">
                                  <p:stCondLst>
                                    <p:cond delay="0"/>
                                  </p:stCondLst>
                                  <p:childTnLst>
                                    <p:animEffect transition="out" filter="fade">
                                      <p:cBhvr>
                                        <p:cTn id="83" dur="500"/>
                                        <p:tgtEl>
                                          <p:spTgt spid="56"/>
                                        </p:tgtEl>
                                      </p:cBhvr>
                                    </p:animEffect>
                                    <p:set>
                                      <p:cBhvr>
                                        <p:cTn id="84"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85" restart="whenNotActive" fill="hold" evtFilter="cancelBubble" nodeType="interactiveSeq">
                <p:stCondLst>
                  <p:cond evt="onClick" delay="0">
                    <p:tgtEl>
                      <p:spTgt spid="57"/>
                    </p:tgtEl>
                  </p:cond>
                </p:stCondLst>
                <p:endSync evt="end" delay="0">
                  <p:rtn val="all"/>
                </p:endSync>
                <p:childTnLst>
                  <p:par>
                    <p:cTn id="86" fill="hold">
                      <p:stCondLst>
                        <p:cond delay="0"/>
                      </p:stCondLst>
                      <p:childTnLst>
                        <p:par>
                          <p:cTn id="87" fill="hold">
                            <p:stCondLst>
                              <p:cond delay="0"/>
                            </p:stCondLst>
                            <p:childTnLst>
                              <p:par>
                                <p:cTn id="88" presetID="10" presetClass="entr" presetSubtype="0" fill="hold" grpId="1" nodeType="clickEffect">
                                  <p:stCondLst>
                                    <p:cond delay="0"/>
                                  </p:stCondLst>
                                  <p:childTnLst>
                                    <p:set>
                                      <p:cBhvr>
                                        <p:cTn id="89" dur="1" fill="hold">
                                          <p:stCondLst>
                                            <p:cond delay="0"/>
                                          </p:stCondLst>
                                        </p:cTn>
                                        <p:tgtEl>
                                          <p:spTgt spid="56"/>
                                        </p:tgtEl>
                                        <p:attrNameLst>
                                          <p:attrName>style.visibility</p:attrName>
                                        </p:attrNameLst>
                                      </p:cBhvr>
                                      <p:to>
                                        <p:strVal val="visible"/>
                                      </p:to>
                                    </p:set>
                                    <p:animEffect transition="in" filter="fade">
                                      <p:cBhvr>
                                        <p:cTn id="90" dur="500"/>
                                        <p:tgtEl>
                                          <p:spTgt spid="56"/>
                                        </p:tgtEl>
                                      </p:cBhvr>
                                    </p:animEffect>
                                  </p:childTnLst>
                                </p:cTn>
                              </p:par>
                            </p:childTnLst>
                          </p:cTn>
                        </p:par>
                      </p:childTnLst>
                    </p:cTn>
                  </p:par>
                </p:childTnLst>
              </p:cTn>
              <p:nextCondLst>
                <p:cond evt="onClick" delay="0">
                  <p:tgtEl>
                    <p:spTgt spid="57"/>
                  </p:tgtEl>
                </p:cond>
              </p:nextCondLst>
            </p:seq>
            <p:seq concurrent="1" nextAc="seek">
              <p:cTn id="91" restart="whenNotActive" fill="hold" evtFilter="cancelBubble" nodeType="interactiveSeq">
                <p:stCondLst>
                  <p:cond evt="onClick" delay="0">
                    <p:tgtEl>
                      <p:spTgt spid="58"/>
                    </p:tgtEl>
                  </p:cond>
                </p:stCondLst>
                <p:endSync evt="end" delay="0">
                  <p:rtn val="all"/>
                </p:endSync>
                <p:childTnLst>
                  <p:par>
                    <p:cTn id="92" fill="hold">
                      <p:stCondLst>
                        <p:cond delay="0"/>
                      </p:stCondLst>
                      <p:childTnLst>
                        <p:par>
                          <p:cTn id="93" fill="hold">
                            <p:stCondLst>
                              <p:cond delay="0"/>
                            </p:stCondLst>
                            <p:childTnLst>
                              <p:par>
                                <p:cTn id="94" presetID="10" presetClass="exit" presetSubtype="0" fill="hold" grpId="0" nodeType="clickEffect">
                                  <p:stCondLst>
                                    <p:cond delay="0"/>
                                  </p:stCondLst>
                                  <p:childTnLst>
                                    <p:animEffect transition="out" filter="fade">
                                      <p:cBhvr>
                                        <p:cTn id="95" dur="500"/>
                                        <p:tgtEl>
                                          <p:spTgt spid="58"/>
                                        </p:tgtEl>
                                      </p:cBhvr>
                                    </p:animEffect>
                                    <p:set>
                                      <p:cBhvr>
                                        <p:cTn id="96" dur="1" fill="hold">
                                          <p:stCondLst>
                                            <p:cond delay="499"/>
                                          </p:stCondLst>
                                        </p:cTn>
                                        <p:tgtEl>
                                          <p:spTgt spid="58"/>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97" restart="whenNotActive" fill="hold" evtFilter="cancelBubble" nodeType="interactiveSeq">
                <p:stCondLst>
                  <p:cond evt="onClick" delay="0">
                    <p:tgtEl>
                      <p:spTgt spid="59"/>
                    </p:tgtEl>
                  </p:cond>
                </p:stCondLst>
                <p:endSync evt="end" delay="0">
                  <p:rtn val="all"/>
                </p:endSync>
                <p:childTnLst>
                  <p:par>
                    <p:cTn id="98" fill="hold">
                      <p:stCondLst>
                        <p:cond delay="0"/>
                      </p:stCondLst>
                      <p:childTnLst>
                        <p:par>
                          <p:cTn id="99" fill="hold">
                            <p:stCondLst>
                              <p:cond delay="0"/>
                            </p:stCondLst>
                            <p:childTnLst>
                              <p:par>
                                <p:cTn id="100" presetID="10" presetClass="entr" presetSubtype="0" fill="hold" grpId="1" nodeType="clickEffect">
                                  <p:stCondLst>
                                    <p:cond delay="0"/>
                                  </p:stCondLst>
                                  <p:childTnLst>
                                    <p:set>
                                      <p:cBhvr>
                                        <p:cTn id="101" dur="1" fill="hold">
                                          <p:stCondLst>
                                            <p:cond delay="0"/>
                                          </p:stCondLst>
                                        </p:cTn>
                                        <p:tgtEl>
                                          <p:spTgt spid="58"/>
                                        </p:tgtEl>
                                        <p:attrNameLst>
                                          <p:attrName>style.visibility</p:attrName>
                                        </p:attrNameLst>
                                      </p:cBhvr>
                                      <p:to>
                                        <p:strVal val="visible"/>
                                      </p:to>
                                    </p:set>
                                    <p:animEffect transition="in" filter="fade">
                                      <p:cBhvr>
                                        <p:cTn id="102" dur="500"/>
                                        <p:tgtEl>
                                          <p:spTgt spid="58"/>
                                        </p:tgtEl>
                                      </p:cBhvr>
                                    </p:animEffect>
                                  </p:childTnLst>
                                </p:cTn>
                              </p:par>
                            </p:childTnLst>
                          </p:cTn>
                        </p:par>
                      </p:childTnLst>
                    </p:cTn>
                  </p:par>
                </p:childTnLst>
              </p:cTn>
              <p:nextCondLst>
                <p:cond evt="onClick" delay="0">
                  <p:tgtEl>
                    <p:spTgt spid="59"/>
                  </p:tgtEl>
                </p:cond>
              </p:nextCondLst>
            </p:seq>
            <p:seq concurrent="1" nextAc="seek">
              <p:cTn id="103" restart="whenNotActive" fill="hold" evtFilter="cancelBubble" nodeType="interactiveSeq">
                <p:stCondLst>
                  <p:cond evt="onClick" delay="0">
                    <p:tgtEl>
                      <p:spTgt spid="61"/>
                    </p:tgtEl>
                  </p:cond>
                </p:stCondLst>
                <p:endSync evt="end" delay="0">
                  <p:rtn val="all"/>
                </p:endSync>
                <p:childTnLst>
                  <p:par>
                    <p:cTn id="104" fill="hold">
                      <p:stCondLst>
                        <p:cond delay="0"/>
                      </p:stCondLst>
                      <p:childTnLst>
                        <p:par>
                          <p:cTn id="105" fill="hold">
                            <p:stCondLst>
                              <p:cond delay="0"/>
                            </p:stCondLst>
                            <p:childTnLst>
                              <p:par>
                                <p:cTn id="106" presetID="10" presetClass="exit" presetSubtype="0" fill="hold" grpId="0" nodeType="clickEffect">
                                  <p:stCondLst>
                                    <p:cond delay="0"/>
                                  </p:stCondLst>
                                  <p:childTnLst>
                                    <p:animEffect transition="out" filter="fade">
                                      <p:cBhvr>
                                        <p:cTn id="107" dur="500"/>
                                        <p:tgtEl>
                                          <p:spTgt spid="61"/>
                                        </p:tgtEl>
                                      </p:cBhvr>
                                    </p:animEffect>
                                    <p:set>
                                      <p:cBhvr>
                                        <p:cTn id="108" dur="1" fill="hold">
                                          <p:stCondLst>
                                            <p:cond delay="499"/>
                                          </p:stCondLst>
                                        </p:cTn>
                                        <p:tgtEl>
                                          <p:spTgt spid="61"/>
                                        </p:tgtEl>
                                        <p:attrNameLst>
                                          <p:attrName>style.visibility</p:attrName>
                                        </p:attrNameLst>
                                      </p:cBhvr>
                                      <p:to>
                                        <p:strVal val="hidden"/>
                                      </p:to>
                                    </p:set>
                                  </p:childTnLst>
                                </p:cTn>
                              </p:par>
                            </p:childTnLst>
                          </p:cTn>
                        </p:par>
                      </p:childTnLst>
                    </p:cTn>
                  </p:par>
                </p:childTnLst>
              </p:cTn>
              <p:nextCondLst>
                <p:cond evt="onClick" delay="0">
                  <p:tgtEl>
                    <p:spTgt spid="61"/>
                  </p:tgtEl>
                </p:cond>
              </p:nextCondLst>
            </p:seq>
            <p:seq concurrent="1" nextAc="seek">
              <p:cTn id="109" restart="whenNotActive" fill="hold" evtFilter="cancelBubble" nodeType="interactiveSeq">
                <p:stCondLst>
                  <p:cond evt="onClick" delay="0">
                    <p:tgtEl>
                      <p:spTgt spid="60"/>
                    </p:tgtEl>
                  </p:cond>
                </p:stCondLst>
                <p:endSync evt="end" delay="0">
                  <p:rtn val="all"/>
                </p:endSync>
                <p:childTnLst>
                  <p:par>
                    <p:cTn id="110" fill="hold">
                      <p:stCondLst>
                        <p:cond delay="0"/>
                      </p:stCondLst>
                      <p:childTnLst>
                        <p:par>
                          <p:cTn id="111" fill="hold">
                            <p:stCondLst>
                              <p:cond delay="0"/>
                            </p:stCondLst>
                            <p:childTnLst>
                              <p:par>
                                <p:cTn id="112" presetID="10" presetClass="entr" presetSubtype="0" fill="hold" grpId="1" nodeType="clickEffect">
                                  <p:stCondLst>
                                    <p:cond delay="0"/>
                                  </p:stCondLst>
                                  <p:childTnLst>
                                    <p:set>
                                      <p:cBhvr>
                                        <p:cTn id="113" dur="1" fill="hold">
                                          <p:stCondLst>
                                            <p:cond delay="0"/>
                                          </p:stCondLst>
                                        </p:cTn>
                                        <p:tgtEl>
                                          <p:spTgt spid="61"/>
                                        </p:tgtEl>
                                        <p:attrNameLst>
                                          <p:attrName>style.visibility</p:attrName>
                                        </p:attrNameLst>
                                      </p:cBhvr>
                                      <p:to>
                                        <p:strVal val="visible"/>
                                      </p:to>
                                    </p:set>
                                    <p:animEffect transition="in" filter="fade">
                                      <p:cBhvr>
                                        <p:cTn id="114" dur="500"/>
                                        <p:tgtEl>
                                          <p:spTgt spid="61"/>
                                        </p:tgtEl>
                                      </p:cBhvr>
                                    </p:animEffect>
                                  </p:childTnLst>
                                </p:cTn>
                              </p:par>
                            </p:childTnLst>
                          </p:cTn>
                        </p:par>
                      </p:childTnLst>
                    </p:cTn>
                  </p:par>
                </p:childTnLst>
              </p:cTn>
              <p:nextCondLst>
                <p:cond evt="onClick" delay="0">
                  <p:tgtEl>
                    <p:spTgt spid="60"/>
                  </p:tgtEl>
                </p:cond>
              </p:nextCondLst>
            </p:seq>
            <p:seq concurrent="1" nextAc="seek">
              <p:cTn id="115" restart="whenNotActive" fill="hold" evtFilter="cancelBubble" nodeType="interactiveSeq">
                <p:stCondLst>
                  <p:cond evt="onClick" delay="0">
                    <p:tgtEl>
                      <p:spTgt spid="63"/>
                    </p:tgtEl>
                  </p:cond>
                </p:stCondLst>
                <p:endSync evt="end" delay="0">
                  <p:rtn val="all"/>
                </p:endSync>
                <p:childTnLst>
                  <p:par>
                    <p:cTn id="116" fill="hold">
                      <p:stCondLst>
                        <p:cond delay="0"/>
                      </p:stCondLst>
                      <p:childTnLst>
                        <p:par>
                          <p:cTn id="117" fill="hold">
                            <p:stCondLst>
                              <p:cond delay="0"/>
                            </p:stCondLst>
                            <p:childTnLst>
                              <p:par>
                                <p:cTn id="118" presetID="10" presetClass="exit" presetSubtype="0" fill="hold" grpId="0" nodeType="clickEffect">
                                  <p:stCondLst>
                                    <p:cond delay="0"/>
                                  </p:stCondLst>
                                  <p:childTnLst>
                                    <p:animEffect transition="out" filter="fade">
                                      <p:cBhvr>
                                        <p:cTn id="119" dur="500"/>
                                        <p:tgtEl>
                                          <p:spTgt spid="63"/>
                                        </p:tgtEl>
                                      </p:cBhvr>
                                    </p:animEffect>
                                    <p:set>
                                      <p:cBhvr>
                                        <p:cTn id="120" dur="1" fill="hold">
                                          <p:stCondLst>
                                            <p:cond delay="499"/>
                                          </p:stCondLst>
                                        </p:cTn>
                                        <p:tgtEl>
                                          <p:spTgt spid="63"/>
                                        </p:tgtEl>
                                        <p:attrNameLst>
                                          <p:attrName>style.visibility</p:attrName>
                                        </p:attrNameLst>
                                      </p:cBhvr>
                                      <p:to>
                                        <p:strVal val="hidden"/>
                                      </p:to>
                                    </p:set>
                                  </p:childTnLst>
                                </p:cTn>
                              </p:par>
                            </p:childTnLst>
                          </p:cTn>
                        </p:par>
                      </p:childTnLst>
                    </p:cTn>
                  </p:par>
                </p:childTnLst>
              </p:cTn>
              <p:nextCondLst>
                <p:cond evt="onClick" delay="0">
                  <p:tgtEl>
                    <p:spTgt spid="63"/>
                  </p:tgtEl>
                </p:cond>
              </p:nextCondLst>
            </p:seq>
            <p:seq concurrent="1" nextAc="seek">
              <p:cTn id="121" restart="whenNotActive" fill="hold" evtFilter="cancelBubble" nodeType="interactiveSeq">
                <p:stCondLst>
                  <p:cond evt="onClick" delay="0">
                    <p:tgtEl>
                      <p:spTgt spid="62"/>
                    </p:tgtEl>
                  </p:cond>
                </p:stCondLst>
                <p:endSync evt="end" delay="0">
                  <p:rtn val="all"/>
                </p:endSync>
                <p:childTnLst>
                  <p:par>
                    <p:cTn id="122" fill="hold">
                      <p:stCondLst>
                        <p:cond delay="0"/>
                      </p:stCondLst>
                      <p:childTnLst>
                        <p:par>
                          <p:cTn id="123" fill="hold">
                            <p:stCondLst>
                              <p:cond delay="0"/>
                            </p:stCondLst>
                            <p:childTnLst>
                              <p:par>
                                <p:cTn id="124" presetID="10" presetClass="entr" presetSubtype="0" fill="hold" grpId="1" nodeType="clickEffect">
                                  <p:stCondLst>
                                    <p:cond delay="0"/>
                                  </p:stCondLst>
                                  <p:childTnLst>
                                    <p:set>
                                      <p:cBhvr>
                                        <p:cTn id="125" dur="1" fill="hold">
                                          <p:stCondLst>
                                            <p:cond delay="0"/>
                                          </p:stCondLst>
                                        </p:cTn>
                                        <p:tgtEl>
                                          <p:spTgt spid="63"/>
                                        </p:tgtEl>
                                        <p:attrNameLst>
                                          <p:attrName>style.visibility</p:attrName>
                                        </p:attrNameLst>
                                      </p:cBhvr>
                                      <p:to>
                                        <p:strVal val="visible"/>
                                      </p:to>
                                    </p:set>
                                    <p:animEffect transition="in" filter="fade">
                                      <p:cBhvr>
                                        <p:cTn id="126" dur="500"/>
                                        <p:tgtEl>
                                          <p:spTgt spid="63"/>
                                        </p:tgtEl>
                                      </p:cBhvr>
                                    </p:animEffect>
                                  </p:childTnLst>
                                </p:cTn>
                              </p:par>
                            </p:childTnLst>
                          </p:cTn>
                        </p:par>
                      </p:childTnLst>
                    </p:cTn>
                  </p:par>
                </p:childTnLst>
              </p:cTn>
              <p:nextCondLst>
                <p:cond evt="onClick" delay="0">
                  <p:tgtEl>
                    <p:spTgt spid="62"/>
                  </p:tgtEl>
                </p:cond>
              </p:nextCondLst>
            </p:seq>
            <p:seq concurrent="1" nextAc="seek">
              <p:cTn id="127" restart="whenNotActive" fill="hold" evtFilter="cancelBubble" nodeType="interactiveSeq">
                <p:stCondLst>
                  <p:cond evt="onClick" delay="0">
                    <p:tgtEl>
                      <p:spTgt spid="65"/>
                    </p:tgtEl>
                  </p:cond>
                </p:stCondLst>
                <p:endSync evt="end" delay="0">
                  <p:rtn val="all"/>
                </p:endSync>
                <p:childTnLst>
                  <p:par>
                    <p:cTn id="128" fill="hold">
                      <p:stCondLst>
                        <p:cond delay="0"/>
                      </p:stCondLst>
                      <p:childTnLst>
                        <p:par>
                          <p:cTn id="129" fill="hold">
                            <p:stCondLst>
                              <p:cond delay="0"/>
                            </p:stCondLst>
                            <p:childTnLst>
                              <p:par>
                                <p:cTn id="130" presetID="10" presetClass="exit" presetSubtype="0" fill="hold" grpId="0" nodeType="clickEffect">
                                  <p:stCondLst>
                                    <p:cond delay="0"/>
                                  </p:stCondLst>
                                  <p:childTnLst>
                                    <p:animEffect transition="out" filter="fade">
                                      <p:cBhvr>
                                        <p:cTn id="131" dur="500"/>
                                        <p:tgtEl>
                                          <p:spTgt spid="65"/>
                                        </p:tgtEl>
                                      </p:cBhvr>
                                    </p:animEffect>
                                    <p:set>
                                      <p:cBhvr>
                                        <p:cTn id="132" dur="1" fill="hold">
                                          <p:stCondLst>
                                            <p:cond delay="499"/>
                                          </p:stCondLst>
                                        </p:cTn>
                                        <p:tgtEl>
                                          <p:spTgt spid="65"/>
                                        </p:tgtEl>
                                        <p:attrNameLst>
                                          <p:attrName>style.visibility</p:attrName>
                                        </p:attrNameLst>
                                      </p:cBhvr>
                                      <p:to>
                                        <p:strVal val="hidden"/>
                                      </p:to>
                                    </p:set>
                                  </p:childTnLst>
                                </p:cTn>
                              </p:par>
                            </p:childTnLst>
                          </p:cTn>
                        </p:par>
                      </p:childTnLst>
                    </p:cTn>
                  </p:par>
                </p:childTnLst>
              </p:cTn>
              <p:nextCondLst>
                <p:cond evt="onClick" delay="0">
                  <p:tgtEl>
                    <p:spTgt spid="65"/>
                  </p:tgtEl>
                </p:cond>
              </p:nextCondLst>
            </p:seq>
            <p:seq concurrent="1" nextAc="seek">
              <p:cTn id="133" restart="whenNotActive" fill="hold" evtFilter="cancelBubble" nodeType="interactiveSeq">
                <p:stCondLst>
                  <p:cond evt="onClick" delay="0">
                    <p:tgtEl>
                      <p:spTgt spid="64"/>
                    </p:tgtEl>
                  </p:cond>
                </p:stCondLst>
                <p:endSync evt="end" delay="0">
                  <p:rtn val="all"/>
                </p:endSync>
                <p:childTnLst>
                  <p:par>
                    <p:cTn id="134" fill="hold">
                      <p:stCondLst>
                        <p:cond delay="0"/>
                      </p:stCondLst>
                      <p:childTnLst>
                        <p:par>
                          <p:cTn id="135" fill="hold">
                            <p:stCondLst>
                              <p:cond delay="0"/>
                            </p:stCondLst>
                            <p:childTnLst>
                              <p:par>
                                <p:cTn id="136" presetID="10" presetClass="entr" presetSubtype="0" fill="hold" grpId="1" nodeType="clickEffect">
                                  <p:stCondLst>
                                    <p:cond delay="0"/>
                                  </p:stCondLst>
                                  <p:childTnLst>
                                    <p:set>
                                      <p:cBhvr>
                                        <p:cTn id="137" dur="1" fill="hold">
                                          <p:stCondLst>
                                            <p:cond delay="0"/>
                                          </p:stCondLst>
                                        </p:cTn>
                                        <p:tgtEl>
                                          <p:spTgt spid="65"/>
                                        </p:tgtEl>
                                        <p:attrNameLst>
                                          <p:attrName>style.visibility</p:attrName>
                                        </p:attrNameLst>
                                      </p:cBhvr>
                                      <p:to>
                                        <p:strVal val="visible"/>
                                      </p:to>
                                    </p:set>
                                    <p:animEffect transition="in" filter="fade">
                                      <p:cBhvr>
                                        <p:cTn id="138" dur="500"/>
                                        <p:tgtEl>
                                          <p:spTgt spid="65"/>
                                        </p:tgtEl>
                                      </p:cBhvr>
                                    </p:animEffect>
                                  </p:childTnLst>
                                </p:cTn>
                              </p:par>
                            </p:childTnLst>
                          </p:cTn>
                        </p:par>
                      </p:childTnLst>
                    </p:cTn>
                  </p:par>
                </p:childTnLst>
              </p:cTn>
              <p:nextCondLst>
                <p:cond evt="onClick" delay="0">
                  <p:tgtEl>
                    <p:spTgt spid="64"/>
                  </p:tgtEl>
                </p:cond>
              </p:nextCondLst>
            </p:seq>
            <p:seq concurrent="1" nextAc="seek">
              <p:cTn id="139" restart="whenNotActive" fill="hold" evtFilter="cancelBubble" nodeType="interactiveSeq">
                <p:stCondLst>
                  <p:cond evt="onClick" delay="0">
                    <p:tgtEl>
                      <p:spTgt spid="67"/>
                    </p:tgtEl>
                  </p:cond>
                </p:stCondLst>
                <p:endSync evt="end" delay="0">
                  <p:rtn val="all"/>
                </p:endSync>
                <p:childTnLst>
                  <p:par>
                    <p:cTn id="140" fill="hold">
                      <p:stCondLst>
                        <p:cond delay="0"/>
                      </p:stCondLst>
                      <p:childTnLst>
                        <p:par>
                          <p:cTn id="141" fill="hold">
                            <p:stCondLst>
                              <p:cond delay="0"/>
                            </p:stCondLst>
                            <p:childTnLst>
                              <p:par>
                                <p:cTn id="142" presetID="10" presetClass="exit" presetSubtype="0" fill="hold" grpId="0" nodeType="clickEffect">
                                  <p:stCondLst>
                                    <p:cond delay="0"/>
                                  </p:stCondLst>
                                  <p:childTnLst>
                                    <p:animEffect transition="out" filter="fade">
                                      <p:cBhvr>
                                        <p:cTn id="143" dur="500"/>
                                        <p:tgtEl>
                                          <p:spTgt spid="67"/>
                                        </p:tgtEl>
                                      </p:cBhvr>
                                    </p:animEffect>
                                    <p:set>
                                      <p:cBhvr>
                                        <p:cTn id="144" dur="1" fill="hold">
                                          <p:stCondLst>
                                            <p:cond delay="499"/>
                                          </p:stCondLst>
                                        </p:cTn>
                                        <p:tgtEl>
                                          <p:spTgt spid="67"/>
                                        </p:tgtEl>
                                        <p:attrNameLst>
                                          <p:attrName>style.visibility</p:attrName>
                                        </p:attrNameLst>
                                      </p:cBhvr>
                                      <p:to>
                                        <p:strVal val="hidden"/>
                                      </p:to>
                                    </p:set>
                                  </p:childTnLst>
                                </p:cTn>
                              </p:par>
                            </p:childTnLst>
                          </p:cTn>
                        </p:par>
                      </p:childTnLst>
                    </p:cTn>
                  </p:par>
                </p:childTnLst>
              </p:cTn>
              <p:nextCondLst>
                <p:cond evt="onClick" delay="0">
                  <p:tgtEl>
                    <p:spTgt spid="67"/>
                  </p:tgtEl>
                </p:cond>
              </p:nextCondLst>
            </p:seq>
            <p:seq concurrent="1" nextAc="seek">
              <p:cTn id="145" restart="whenNotActive" fill="hold" evtFilter="cancelBubble" nodeType="interactiveSeq">
                <p:stCondLst>
                  <p:cond evt="onClick" delay="0">
                    <p:tgtEl>
                      <p:spTgt spid="66"/>
                    </p:tgtEl>
                  </p:cond>
                </p:stCondLst>
                <p:endSync evt="end" delay="0">
                  <p:rtn val="all"/>
                </p:endSync>
                <p:childTnLst>
                  <p:par>
                    <p:cTn id="146" fill="hold">
                      <p:stCondLst>
                        <p:cond delay="0"/>
                      </p:stCondLst>
                      <p:childTnLst>
                        <p:par>
                          <p:cTn id="147" fill="hold">
                            <p:stCondLst>
                              <p:cond delay="0"/>
                            </p:stCondLst>
                            <p:childTnLst>
                              <p:par>
                                <p:cTn id="148" presetID="10" presetClass="entr" presetSubtype="0" fill="hold" grpId="1" nodeType="clickEffect">
                                  <p:stCondLst>
                                    <p:cond delay="0"/>
                                  </p:stCondLst>
                                  <p:childTnLst>
                                    <p:set>
                                      <p:cBhvr>
                                        <p:cTn id="149" dur="1" fill="hold">
                                          <p:stCondLst>
                                            <p:cond delay="0"/>
                                          </p:stCondLst>
                                        </p:cTn>
                                        <p:tgtEl>
                                          <p:spTgt spid="67"/>
                                        </p:tgtEl>
                                        <p:attrNameLst>
                                          <p:attrName>style.visibility</p:attrName>
                                        </p:attrNameLst>
                                      </p:cBhvr>
                                      <p:to>
                                        <p:strVal val="visible"/>
                                      </p:to>
                                    </p:set>
                                    <p:animEffect transition="in" filter="fade">
                                      <p:cBhvr>
                                        <p:cTn id="150" dur="500"/>
                                        <p:tgtEl>
                                          <p:spTgt spid="67"/>
                                        </p:tgtEl>
                                      </p:cBhvr>
                                    </p:animEffect>
                                  </p:childTnLst>
                                </p:cTn>
                              </p:par>
                            </p:childTnLst>
                          </p:cTn>
                        </p:par>
                      </p:childTnLst>
                    </p:cTn>
                  </p:par>
                </p:childTnLst>
              </p:cTn>
              <p:nextCondLst>
                <p:cond evt="onClick" delay="0">
                  <p:tgtEl>
                    <p:spTgt spid="66"/>
                  </p:tgtEl>
                </p:cond>
              </p:nextCondLst>
            </p:seq>
          </p:childTnLst>
        </p:cTn>
      </p:par>
    </p:tnLst>
    <p:bldLst>
      <p:bldP spid="29" grpId="0" animBg="1"/>
      <p:bldP spid="29" grpId="1" animBg="1"/>
      <p:bldP spid="45" grpId="0" animBg="1"/>
      <p:bldP spid="45" grpId="1" animBg="1"/>
      <p:bldP spid="47" grpId="0" animBg="1"/>
      <p:bldP spid="47" grpId="1" animBg="1"/>
      <p:bldP spid="50" grpId="0" animBg="1"/>
      <p:bldP spid="50" grpId="1" animBg="1"/>
      <p:bldP spid="52" grpId="0" animBg="1"/>
      <p:bldP spid="52" grpId="1" animBg="1"/>
      <p:bldP spid="54" grpId="0" animBg="1"/>
      <p:bldP spid="54" grpId="1" animBg="1"/>
      <p:bldP spid="56" grpId="0" animBg="1"/>
      <p:bldP spid="56" grpId="1" animBg="1"/>
      <p:bldP spid="58" grpId="0" animBg="1"/>
      <p:bldP spid="58" grpId="1" animBg="1"/>
      <p:bldP spid="61" grpId="0" animBg="1"/>
      <p:bldP spid="61" grpId="1" animBg="1"/>
      <p:bldP spid="63" grpId="0" animBg="1"/>
      <p:bldP spid="63" grpId="1" animBg="1"/>
      <p:bldP spid="65" grpId="0" animBg="1"/>
      <p:bldP spid="65" grpId="1" animBg="1"/>
      <p:bldP spid="67" grpId="0" animBg="1"/>
      <p:bldP spid="67" grpId="1"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descr="n106 zalo Ta Nham"/>
          <p:cNvSpPr txBox="1">
            <a:spLocks noGrp="1"/>
          </p:cNvSpPr>
          <p:nvPr>
            <p:ph type="title"/>
          </p:nvPr>
        </p:nvSpPr>
        <p:spPr>
          <a:xfrm>
            <a:off x="2854149" y="768106"/>
            <a:ext cx="5926275" cy="857400"/>
          </a:xfrm>
          <a:prstGeom prst="rect">
            <a:avLst/>
          </a:prstGeom>
        </p:spPr>
        <p:txBody>
          <a:bodyPr spcFirstLastPara="1" wrap="square" lIns="0" tIns="0" rIns="0" bIns="0" anchor="b" anchorCtr="0">
            <a:noAutofit/>
          </a:bodyPr>
          <a:lstStyle/>
          <a:p>
            <a:pPr marL="0" lvl="0" indent="0" algn="just" rtl="0">
              <a:spcBef>
                <a:spcPts val="0"/>
              </a:spcBef>
              <a:spcAft>
                <a:spcPts val="0"/>
              </a:spcAft>
              <a:buNone/>
            </a:pPr>
            <a:r>
              <a:rPr lang="fr-FR" sz="2800" dirty="0" err="1">
                <a:effectLst/>
                <a:latin typeface="Times New Roman" panose="02020603050405020304" pitchFamily="18" charset="0"/>
                <a:ea typeface="Times New Roman" panose="02020603050405020304" pitchFamily="18" charset="0"/>
              </a:rPr>
              <a:t>Ví</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dụ</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một</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số</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nguồn</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nhiên</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liệu</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năng</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lượng</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hóa</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thạch</a:t>
            </a:r>
            <a:r>
              <a:rPr lang="fr-FR" sz="2800" dirty="0">
                <a:effectLst/>
                <a:latin typeface="Times New Roman" panose="02020603050405020304" pitchFamily="18" charset="0"/>
                <a:ea typeface="Times New Roman" panose="02020603050405020304" pitchFamily="18" charset="0"/>
              </a:rPr>
              <a:t> ?</a:t>
            </a:r>
            <a:endParaRPr sz="3200" dirty="0"/>
          </a:p>
        </p:txBody>
      </p:sp>
      <p:sp>
        <p:nvSpPr>
          <p:cNvPr id="56" name="Google Shape;56;p13" descr="n106 zalo Ta Nham"/>
          <p:cNvSpPr txBox="1">
            <a:spLocks noGrp="1"/>
          </p:cNvSpPr>
          <p:nvPr>
            <p:ph type="body" idx="1"/>
          </p:nvPr>
        </p:nvSpPr>
        <p:spPr>
          <a:xfrm>
            <a:off x="2854150" y="2060149"/>
            <a:ext cx="5816884" cy="965274"/>
          </a:xfrm>
          <a:prstGeom prst="rect">
            <a:avLst/>
          </a:prstGeom>
        </p:spPr>
        <p:txBody>
          <a:bodyPr spcFirstLastPara="1" wrap="square" lIns="0" tIns="0" rIns="0" bIns="0" anchor="t" anchorCtr="0">
            <a:noAutofit/>
          </a:bodyPr>
          <a:lstStyle/>
          <a:p>
            <a:pPr marL="44450" algn="just">
              <a:lnSpc>
                <a:spcPct val="115000"/>
              </a:lnSpc>
            </a:pPr>
            <a:r>
              <a:rPr lang="fr-FR" sz="2800" b="1" i="1" dirty="0" err="1">
                <a:solidFill>
                  <a:srgbClr val="003300"/>
                </a:solidFill>
                <a:effectLst/>
                <a:latin typeface="Times New Roman" panose="02020603050405020304" pitchFamily="18" charset="0"/>
                <a:ea typeface="Times New Roman" panose="02020603050405020304" pitchFamily="18" charset="0"/>
              </a:rPr>
              <a:t>Trả</a:t>
            </a:r>
            <a:r>
              <a:rPr lang="fr-FR" sz="2800" b="1" i="1" dirty="0">
                <a:solidFill>
                  <a:srgbClr val="003300"/>
                </a:solidFill>
                <a:effectLst/>
                <a:latin typeface="Times New Roman" panose="02020603050405020304" pitchFamily="18" charset="0"/>
                <a:ea typeface="Times New Roman" panose="02020603050405020304" pitchFamily="18" charset="0"/>
              </a:rPr>
              <a:t> </a:t>
            </a:r>
            <a:r>
              <a:rPr lang="fr-FR" sz="2800" b="1" i="1" dirty="0" err="1">
                <a:solidFill>
                  <a:srgbClr val="003300"/>
                </a:solidFill>
                <a:effectLst/>
                <a:latin typeface="Times New Roman" panose="02020603050405020304" pitchFamily="18" charset="0"/>
                <a:ea typeface="Times New Roman" panose="02020603050405020304" pitchFamily="18" charset="0"/>
              </a:rPr>
              <a:t>lời</a:t>
            </a:r>
            <a:r>
              <a:rPr lang="fr-FR" sz="2800" b="1" i="1" dirty="0">
                <a:solidFill>
                  <a:srgbClr val="003300"/>
                </a:solidFill>
                <a:effectLst/>
                <a:latin typeface="Times New Roman" panose="02020603050405020304" pitchFamily="18" charset="0"/>
                <a:ea typeface="Times New Roman" panose="02020603050405020304" pitchFamily="18" charset="0"/>
              </a:rPr>
              <a:t>:</a:t>
            </a:r>
            <a:r>
              <a:rPr lang="fr-FR" sz="2800" dirty="0">
                <a:solidFill>
                  <a:srgbClr val="003300"/>
                </a:solidFill>
                <a:effectLst/>
                <a:latin typeface="Times New Roman" panose="02020603050405020304" pitchFamily="18" charset="0"/>
                <a:ea typeface="Times New Roman" panose="02020603050405020304" pitchFamily="18" charset="0"/>
              </a:rPr>
              <a:t> </a:t>
            </a:r>
            <a:r>
              <a:rPr lang="fr-FR" sz="2800" dirty="0" err="1">
                <a:solidFill>
                  <a:srgbClr val="003300"/>
                </a:solidFill>
                <a:effectLst/>
                <a:latin typeface="Times New Roman" panose="02020603050405020304" pitchFamily="18" charset="0"/>
                <a:ea typeface="Times New Roman" panose="02020603050405020304" pitchFamily="18" charset="0"/>
              </a:rPr>
              <a:t>Than</a:t>
            </a:r>
            <a:r>
              <a:rPr lang="fr-FR" sz="2800" dirty="0">
                <a:solidFill>
                  <a:srgbClr val="003300"/>
                </a:solidFill>
                <a:effectLst/>
                <a:latin typeface="Times New Roman" panose="02020603050405020304" pitchFamily="18" charset="0"/>
                <a:ea typeface="Times New Roman" panose="02020603050405020304" pitchFamily="18" charset="0"/>
              </a:rPr>
              <a:t> </a:t>
            </a:r>
            <a:r>
              <a:rPr lang="fr-FR" sz="2800" dirty="0" err="1">
                <a:solidFill>
                  <a:srgbClr val="003300"/>
                </a:solidFill>
                <a:effectLst/>
                <a:latin typeface="Times New Roman" panose="02020603050405020304" pitchFamily="18" charset="0"/>
                <a:ea typeface="Times New Roman" panose="02020603050405020304" pitchFamily="18" charset="0"/>
              </a:rPr>
              <a:t>đá</a:t>
            </a:r>
            <a:r>
              <a:rPr lang="fr-FR" sz="2800" dirty="0">
                <a:solidFill>
                  <a:srgbClr val="003300"/>
                </a:solidFill>
                <a:effectLst/>
                <a:latin typeface="Times New Roman" panose="02020603050405020304" pitchFamily="18" charset="0"/>
                <a:ea typeface="Times New Roman" panose="02020603050405020304" pitchFamily="18" charset="0"/>
              </a:rPr>
              <a:t>, </a:t>
            </a:r>
            <a:r>
              <a:rPr lang="fr-FR" sz="2800" dirty="0" err="1">
                <a:solidFill>
                  <a:srgbClr val="003300"/>
                </a:solidFill>
                <a:effectLst/>
                <a:latin typeface="Times New Roman" panose="02020603050405020304" pitchFamily="18" charset="0"/>
                <a:ea typeface="Times New Roman" panose="02020603050405020304" pitchFamily="18" charset="0"/>
              </a:rPr>
              <a:t>dầu</a:t>
            </a:r>
            <a:r>
              <a:rPr lang="fr-FR" sz="2800" dirty="0">
                <a:solidFill>
                  <a:srgbClr val="003300"/>
                </a:solidFill>
                <a:effectLst/>
                <a:latin typeface="Times New Roman" panose="02020603050405020304" pitchFamily="18" charset="0"/>
                <a:ea typeface="Times New Roman" panose="02020603050405020304" pitchFamily="18" charset="0"/>
              </a:rPr>
              <a:t> </a:t>
            </a:r>
            <a:r>
              <a:rPr lang="fr-FR" sz="2800" dirty="0" err="1">
                <a:solidFill>
                  <a:srgbClr val="003300"/>
                </a:solidFill>
                <a:effectLst/>
                <a:latin typeface="Times New Roman" panose="02020603050405020304" pitchFamily="18" charset="0"/>
                <a:ea typeface="Times New Roman" panose="02020603050405020304" pitchFamily="18" charset="0"/>
              </a:rPr>
              <a:t>mỏ</a:t>
            </a:r>
            <a:r>
              <a:rPr lang="fr-FR" sz="2800" dirty="0">
                <a:solidFill>
                  <a:srgbClr val="003300"/>
                </a:solidFill>
                <a:effectLst/>
                <a:latin typeface="Times New Roman" panose="02020603050405020304" pitchFamily="18" charset="0"/>
                <a:ea typeface="Times New Roman" panose="02020603050405020304" pitchFamily="18" charset="0"/>
              </a:rPr>
              <a:t>, </a:t>
            </a:r>
            <a:r>
              <a:rPr lang="fr-FR" sz="2800" dirty="0" err="1">
                <a:solidFill>
                  <a:srgbClr val="003300"/>
                </a:solidFill>
                <a:effectLst/>
                <a:latin typeface="Times New Roman" panose="02020603050405020304" pitchFamily="18" charset="0"/>
                <a:ea typeface="Times New Roman" panose="02020603050405020304" pitchFamily="18" charset="0"/>
              </a:rPr>
              <a:t>khí</a:t>
            </a:r>
            <a:r>
              <a:rPr lang="fr-FR" sz="2800" dirty="0">
                <a:solidFill>
                  <a:srgbClr val="003300"/>
                </a:solidFill>
                <a:effectLst/>
                <a:latin typeface="Times New Roman" panose="02020603050405020304" pitchFamily="18" charset="0"/>
                <a:ea typeface="Times New Roman" panose="02020603050405020304" pitchFamily="18" charset="0"/>
              </a:rPr>
              <a:t> </a:t>
            </a:r>
            <a:r>
              <a:rPr lang="fr-FR" sz="2800" dirty="0" err="1">
                <a:solidFill>
                  <a:srgbClr val="003300"/>
                </a:solidFill>
                <a:effectLst/>
                <a:latin typeface="Times New Roman" panose="02020603050405020304" pitchFamily="18" charset="0"/>
                <a:ea typeface="Times New Roman" panose="02020603050405020304" pitchFamily="18" charset="0"/>
              </a:rPr>
              <a:t>thiên</a:t>
            </a:r>
            <a:r>
              <a:rPr lang="fr-FR" sz="2800" dirty="0">
                <a:solidFill>
                  <a:srgbClr val="003300"/>
                </a:solidFill>
                <a:effectLst/>
                <a:latin typeface="Times New Roman" panose="02020603050405020304" pitchFamily="18" charset="0"/>
                <a:ea typeface="Times New Roman" panose="02020603050405020304" pitchFamily="18" charset="0"/>
              </a:rPr>
              <a:t> </a:t>
            </a:r>
            <a:r>
              <a:rPr lang="fr-FR" sz="2800" dirty="0" err="1">
                <a:solidFill>
                  <a:srgbClr val="003300"/>
                </a:solidFill>
                <a:effectLst/>
                <a:latin typeface="Times New Roman" panose="02020603050405020304" pitchFamily="18" charset="0"/>
                <a:ea typeface="Times New Roman" panose="02020603050405020304" pitchFamily="18" charset="0"/>
              </a:rPr>
              <a:t>nhiên</a:t>
            </a:r>
            <a:r>
              <a:rPr lang="fr-FR" sz="2800" dirty="0">
                <a:solidFill>
                  <a:srgbClr val="003300"/>
                </a:solidFill>
                <a:effectLst/>
                <a:latin typeface="Times New Roman" panose="02020603050405020304" pitchFamily="18" charset="0"/>
                <a:ea typeface="Times New Roman" panose="02020603050405020304" pitchFamily="18" charset="0"/>
              </a:rPr>
              <a:t>.</a:t>
            </a:r>
            <a:endParaRPr lang="en-US" sz="2800" dirty="0">
              <a:solidFill>
                <a:srgbClr val="003300"/>
              </a:solidFill>
              <a:effectLst/>
              <a:latin typeface="Times New Roman" panose="02020603050405020304" pitchFamily="18" charset="0"/>
              <a:ea typeface="Times New Roman" panose="02020603050405020304" pitchFamily="18" charset="0"/>
            </a:endParaRPr>
          </a:p>
        </p:txBody>
      </p:sp>
      <p:sp>
        <p:nvSpPr>
          <p:cNvPr id="58" name="Google Shape;58;p13"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t>72</a:t>
            </a:fld>
            <a:endParaRPr/>
          </a:p>
        </p:txBody>
      </p:sp>
      <mc:AlternateContent xmlns:mc="http://schemas.openxmlformats.org/markup-compatibility/2006">
        <mc:Choice xmlns:am3d="http://schemas.microsoft.com/office/drawing/2017/model3d" Requires="am3d">
          <p:graphicFrame>
            <p:nvGraphicFramePr>
              <p:cNvPr id="7" name="3D Model 6" descr="n106 zalo Ta Nham">
                <a:hlinkClick r:id="rId3" action="ppaction://hlinksldjump"/>
                <a:extLst>
                  <a:ext uri="{FF2B5EF4-FFF2-40B4-BE49-F238E27FC236}">
                    <a16:creationId xmlns:a16="http://schemas.microsoft.com/office/drawing/2014/main" id="{54DA451F-DE65-42C8-BA36-7022942FCE23}"/>
                  </a:ext>
                </a:extLst>
              </p:cNvPr>
              <p:cNvGraphicFramePr>
                <a:graphicFrameLocks noChangeAspect="1"/>
              </p:cNvGraphicFramePr>
              <p:nvPr>
                <p:extLst>
                  <p:ext uri="{D42A27DB-BD31-4B8C-83A1-F6EECF244321}">
                    <p14:modId xmlns:p14="http://schemas.microsoft.com/office/powerpoint/2010/main" val="970197280"/>
                  </p:ext>
                </p:extLst>
              </p:nvPr>
            </p:nvGraphicFramePr>
            <p:xfrm>
              <a:off x="8247583" y="4238277"/>
              <a:ext cx="846899" cy="846899"/>
            </p:xfrm>
            <a:graphic>
              <a:graphicData uri="http://schemas.microsoft.com/office/drawing/2017/model3d">
                <am3d:model3d r:embed="rId4">
                  <am3d:spPr>
                    <a:xfrm>
                      <a:off x="0" y="0"/>
                      <a:ext cx="846899" cy="846899"/>
                    </a:xfrm>
                    <a:prstGeom prst="rect">
                      <a:avLst/>
                    </a:prstGeom>
                  </am3d:spPr>
                  <am3d:camera>
                    <am3d:pos x="0" y="0" z="80516301"/>
                    <am3d:up dx="0" dy="36000000" dz="0"/>
                    <am3d:lookAt x="0" y="0" z="0"/>
                    <am3d:perspective fov="2700000"/>
                  </am3d:camera>
                  <am3d:trans>
                    <am3d:meterPerModelUnit n="4920067" d="1000000"/>
                    <am3d:preTrans dx="19744" dy="-17995985" dz="103"/>
                    <am3d:scale>
                      <am3d:sx n="1000000" d="1000000"/>
                      <am3d:sy n="1000000" d="1000000"/>
                      <am3d:sz n="1000000" d="1000000"/>
                    </am3d:scale>
                    <am3d:rot ax="506809" ay="963767" az="141175"/>
                    <am3d:postTrans dx="0" dy="0" dz="0"/>
                  </am3d:trans>
                  <am3d:raster rName="Office3DRenderer" rVer="16.0.8326">
                    <am3d:blip r:embed="rId5"/>
                  </am3d:raster>
                  <am3d:objViewport viewportSz="139881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 name="3D Model 6" descr="n106 zalo Ta Nham">
                <a:hlinkClick r:id="rId3" action="ppaction://hlinksldjump"/>
                <a:extLst>
                  <a:ext uri="{FF2B5EF4-FFF2-40B4-BE49-F238E27FC236}">
                    <a16:creationId xmlns:a16="http://schemas.microsoft.com/office/drawing/2014/main" id="{54DA451F-DE65-42C8-BA36-7022942FCE23}"/>
                  </a:ext>
                </a:extLst>
              </p:cNvPr>
              <p:cNvPicPr>
                <a:picLocks noGrp="1" noRot="1" noChangeAspect="1" noMove="1" noResize="1" noEditPoints="1" noAdjustHandles="1" noChangeArrowheads="1" noChangeShapeType="1" noCrop="1"/>
              </p:cNvPicPr>
              <p:nvPr/>
            </p:nvPicPr>
            <p:blipFill>
              <a:blip r:embed="rId5"/>
              <a:stretch>
                <a:fillRect/>
              </a:stretch>
            </p:blipFill>
            <p:spPr>
              <a:xfrm>
                <a:off x="8247583" y="4238277"/>
                <a:ext cx="846899" cy="846899"/>
              </a:xfrm>
              <a:prstGeom prst="rect">
                <a:avLst/>
              </a:prstGeom>
            </p:spPr>
          </p:pic>
        </mc:Fallback>
      </mc:AlternateContent>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mph" presetSubtype="128" repeatCount="indefinite" fill="hold" nodeType="withEffect">
                                  <p:stCondLst>
                                    <p:cond delay="0"/>
                                  </p:stCondLst>
                                  <p:childTnLst>
                                    <p:animRot by="21600000">
                                      <p:cBhvr>
                                        <p:cTn id="6" dur="20000" fill="hold"/>
                                        <p:tgtEl>
                                          <p:spTgt spid="7"/>
                                        </p:tgtEl>
                                        <p:attrNameLst>
                                          <p:attrName>3d.view.rotation.y</p:attrName>
                                        </p:attrNameLst>
                                      </p:cBhvr>
                                    </p:animRot>
                                  </p:childTnLst>
                                </p:cTn>
                              </p:par>
                              <p:par>
                                <p:cTn id="7" presetID="10" presetClass="entr" presetSubtype="0" fill="hold" grpId="0" nodeType="withEffect">
                                  <p:stCondLst>
                                    <p:cond delay="0"/>
                                  </p:stCondLst>
                                  <p:childTnLst>
                                    <p:set>
                                      <p:cBhvr>
                                        <p:cTn id="8" dur="1" fill="hold">
                                          <p:stCondLst>
                                            <p:cond delay="0"/>
                                          </p:stCondLst>
                                        </p:cTn>
                                        <p:tgtEl>
                                          <p:spTgt spid="54"/>
                                        </p:tgtEl>
                                        <p:attrNameLst>
                                          <p:attrName>style.visibility</p:attrName>
                                        </p:attrNameLst>
                                      </p:cBhvr>
                                      <p:to>
                                        <p:strVal val="visible"/>
                                      </p:to>
                                    </p:set>
                                    <p:animEffect transition="in" filter="fade">
                                      <p:cBhvr>
                                        <p:cTn id="9" dur="500"/>
                                        <p:tgtEl>
                                          <p:spTgt spid="5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6">
                                            <p:txEl>
                                              <p:pRg st="0" end="0"/>
                                            </p:txEl>
                                          </p:spTgt>
                                        </p:tgtEl>
                                        <p:attrNameLst>
                                          <p:attrName>style.visibility</p:attrName>
                                        </p:attrNameLst>
                                      </p:cBhvr>
                                      <p:to>
                                        <p:strVal val="visible"/>
                                      </p:to>
                                    </p:set>
                                    <p:animEffect transition="in" filter="fade">
                                      <p:cBhvr>
                                        <p:cTn id="14" dur="1000"/>
                                        <p:tgtEl>
                                          <p:spTgt spid="56">
                                            <p:txEl>
                                              <p:pRg st="0" end="0"/>
                                            </p:txEl>
                                          </p:spTgt>
                                        </p:tgtEl>
                                      </p:cBhvr>
                                    </p:animEffect>
                                    <p:anim calcmode="lin" valueType="num">
                                      <p:cBhvr>
                                        <p:cTn id="15" dur="1000" fill="hold"/>
                                        <p:tgtEl>
                                          <p:spTgt spid="5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6"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5" name="Google Shape;54;p13" descr="n106 zalo Ta Nham">
            <a:extLst>
              <a:ext uri="{FF2B5EF4-FFF2-40B4-BE49-F238E27FC236}">
                <a16:creationId xmlns:a16="http://schemas.microsoft.com/office/drawing/2014/main" id="{E14A2282-ECBF-47D6-BFDC-C52D2C9335E7}"/>
              </a:ext>
            </a:extLst>
          </p:cNvPr>
          <p:cNvSpPr txBox="1">
            <a:spLocks/>
          </p:cNvSpPr>
          <p:nvPr/>
        </p:nvSpPr>
        <p:spPr>
          <a:xfrm>
            <a:off x="3578772" y="393599"/>
            <a:ext cx="5162238" cy="857400"/>
          </a:xfrm>
          <a:prstGeom prst="rect">
            <a:avLst/>
          </a:prstGeom>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2800" dirty="0">
                <a:solidFill>
                  <a:schemeClr val="accent1">
                    <a:lumMod val="50000"/>
                  </a:schemeClr>
                </a:solidFill>
                <a:latin typeface="Times New Roman" panose="02020603050405020304" pitchFamily="18" charset="0"/>
                <a:ea typeface="Times New Roman" panose="02020603050405020304" pitchFamily="18" charset="0"/>
              </a:rPr>
              <a:t>Nêu các ưu điểm và nhược điểm của năng lượng hóa thạch ?</a:t>
            </a:r>
            <a:endParaRPr lang="vi-VN" sz="3200" dirty="0">
              <a:solidFill>
                <a:schemeClr val="accent1">
                  <a:lumMod val="50000"/>
                </a:schemeClr>
              </a:solidFill>
            </a:endParaRPr>
          </a:p>
        </p:txBody>
      </p:sp>
      <p:sp>
        <p:nvSpPr>
          <p:cNvPr id="6" name="Google Shape;56;p13" descr="n106 zalo Ta Nham">
            <a:extLst>
              <a:ext uri="{FF2B5EF4-FFF2-40B4-BE49-F238E27FC236}">
                <a16:creationId xmlns:a16="http://schemas.microsoft.com/office/drawing/2014/main" id="{94F2260A-1281-41C2-9066-5EFA69392FD1}"/>
              </a:ext>
            </a:extLst>
          </p:cNvPr>
          <p:cNvSpPr txBox="1">
            <a:spLocks/>
          </p:cNvSpPr>
          <p:nvPr/>
        </p:nvSpPr>
        <p:spPr>
          <a:xfrm>
            <a:off x="4697156" y="1461059"/>
            <a:ext cx="4099034" cy="2689753"/>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4450" algn="just">
              <a:lnSpc>
                <a:spcPct val="115000"/>
              </a:lnSpc>
            </a:pPr>
            <a:r>
              <a:rPr lang="vi-VN" sz="2800" b="1" i="1" dirty="0">
                <a:solidFill>
                  <a:srgbClr val="003300"/>
                </a:solidFill>
                <a:latin typeface="Times New Roman" panose="02020603050405020304" pitchFamily="18" charset="0"/>
                <a:ea typeface="Times New Roman" panose="02020603050405020304" pitchFamily="18" charset="0"/>
              </a:rPr>
              <a:t>Ưu điểm : </a:t>
            </a:r>
            <a:r>
              <a:rPr lang="vi-VN" sz="2800" i="1" dirty="0">
                <a:solidFill>
                  <a:srgbClr val="003300"/>
                </a:solidFill>
                <a:latin typeface="Times New Roman" panose="02020603050405020304" pitchFamily="18" charset="0"/>
                <a:ea typeface="Times New Roman" panose="02020603050405020304" pitchFamily="18" charset="0"/>
              </a:rPr>
              <a:t>có thể sử dụng vào bất kì thời điểm nào, chi phí khai thác và giá thành không quá cao. </a:t>
            </a:r>
            <a:r>
              <a:rPr lang="vi-VN" sz="2800" b="1" i="1" dirty="0">
                <a:solidFill>
                  <a:srgbClr val="003300"/>
                </a:solidFill>
                <a:latin typeface="Times New Roman" panose="02020603050405020304" pitchFamily="18" charset="0"/>
                <a:ea typeface="Times New Roman" panose="02020603050405020304" pitchFamily="18" charset="0"/>
              </a:rPr>
              <a:t>Nhược điểm : </a:t>
            </a:r>
            <a:r>
              <a:rPr lang="vi-VN" sz="2800" i="1" dirty="0">
                <a:solidFill>
                  <a:srgbClr val="003300"/>
                </a:solidFill>
                <a:latin typeface="Times New Roman" panose="02020603050405020304" pitchFamily="18" charset="0"/>
                <a:ea typeface="Times New Roman" panose="02020603050405020304" pitchFamily="18" charset="0"/>
              </a:rPr>
              <a:t>Gây ô nhiễm môi trường và nguồn nhiên liệu có hạn.</a:t>
            </a:r>
            <a:endParaRPr lang="en-US" sz="2800" dirty="0">
              <a:solidFill>
                <a:srgbClr val="003300"/>
              </a:solidFill>
              <a:latin typeface="Times New Roman" panose="02020603050405020304" pitchFamily="18" charset="0"/>
              <a:ea typeface="Times New Roman" panose="02020603050405020304" pitchFamily="18" charset="0"/>
            </a:endParaRPr>
          </a:p>
        </p:txBody>
      </p:sp>
      <mc:AlternateContent xmlns:mc="http://schemas.openxmlformats.org/markup-compatibility/2006">
        <mc:Choice xmlns:am3d="http://schemas.microsoft.com/office/drawing/2017/model3d" Requires="am3d">
          <p:graphicFrame>
            <p:nvGraphicFramePr>
              <p:cNvPr id="7" name="3D Model 6" descr="n106 zalo Ta Nham">
                <a:hlinkClick r:id="rId3" action="ppaction://hlinksldjump"/>
                <a:extLst>
                  <a:ext uri="{FF2B5EF4-FFF2-40B4-BE49-F238E27FC236}">
                    <a16:creationId xmlns:a16="http://schemas.microsoft.com/office/drawing/2014/main" id="{29486242-E40C-4E03-AF8A-0EC308372844}"/>
                  </a:ext>
                </a:extLst>
              </p:cNvPr>
              <p:cNvGraphicFramePr>
                <a:graphicFrameLocks noChangeAspect="1"/>
              </p:cNvGraphicFramePr>
              <p:nvPr>
                <p:extLst>
                  <p:ext uri="{D42A27DB-BD31-4B8C-83A1-F6EECF244321}">
                    <p14:modId xmlns:p14="http://schemas.microsoft.com/office/powerpoint/2010/main" val="1182410518"/>
                  </p:ext>
                </p:extLst>
              </p:nvPr>
            </p:nvGraphicFramePr>
            <p:xfrm>
              <a:off x="8247583" y="4238277"/>
              <a:ext cx="846899" cy="846899"/>
            </p:xfrm>
            <a:graphic>
              <a:graphicData uri="http://schemas.microsoft.com/office/drawing/2017/model3d">
                <am3d:model3d r:embed="rId4">
                  <am3d:spPr>
                    <a:xfrm>
                      <a:off x="0" y="0"/>
                      <a:ext cx="846899" cy="846899"/>
                    </a:xfrm>
                    <a:prstGeom prst="rect">
                      <a:avLst/>
                    </a:prstGeom>
                  </am3d:spPr>
                  <am3d:camera>
                    <am3d:pos x="0" y="0" z="80516301"/>
                    <am3d:up dx="0" dy="36000000" dz="0"/>
                    <am3d:lookAt x="0" y="0" z="0"/>
                    <am3d:perspective fov="2700000"/>
                  </am3d:camera>
                  <am3d:trans>
                    <am3d:meterPerModelUnit n="4920067" d="1000000"/>
                    <am3d:preTrans dx="19744" dy="-17995985" dz="103"/>
                    <am3d:scale>
                      <am3d:sx n="1000000" d="1000000"/>
                      <am3d:sy n="1000000" d="1000000"/>
                      <am3d:sz n="1000000" d="1000000"/>
                    </am3d:scale>
                    <am3d:rot ax="506809" ay="963767" az="141175"/>
                    <am3d:postTrans dx="0" dy="0" dz="0"/>
                  </am3d:trans>
                  <am3d:raster rName="Office3DRenderer" rVer="16.0.8326">
                    <am3d:blip r:embed="rId5"/>
                  </am3d:raster>
                  <am3d:objViewport viewportSz="139881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 name="3D Model 6" descr="n106 zalo Ta Nham">
                <a:hlinkClick r:id="rId3" action="ppaction://hlinksldjump"/>
                <a:extLst>
                  <a:ext uri="{FF2B5EF4-FFF2-40B4-BE49-F238E27FC236}">
                    <a16:creationId xmlns:a16="http://schemas.microsoft.com/office/drawing/2014/main" id="{29486242-E40C-4E03-AF8A-0EC308372844}"/>
                  </a:ext>
                </a:extLst>
              </p:cNvPr>
              <p:cNvPicPr>
                <a:picLocks noGrp="1" noRot="1" noChangeAspect="1" noMove="1" noResize="1" noEditPoints="1" noAdjustHandles="1" noChangeArrowheads="1" noChangeShapeType="1" noCrop="1"/>
              </p:cNvPicPr>
              <p:nvPr/>
            </p:nvPicPr>
            <p:blipFill>
              <a:blip r:embed="rId5"/>
              <a:stretch>
                <a:fillRect/>
              </a:stretch>
            </p:blipFill>
            <p:spPr>
              <a:xfrm>
                <a:off x="8247583" y="4238277"/>
                <a:ext cx="846899" cy="846899"/>
              </a:xfrm>
              <a:prstGeom prst="rect">
                <a:avLst/>
              </a:prstGeom>
            </p:spPr>
          </p:pic>
        </mc:Fallback>
      </mc:AlternateContent>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mph" presetSubtype="128" repeatCount="indefinite" fill="hold" nodeType="withEffect">
                                  <p:stCondLst>
                                    <p:cond delay="0"/>
                                  </p:stCondLst>
                                  <p:childTnLst>
                                    <p:animRot by="21600000">
                                      <p:cBhvr>
                                        <p:cTn id="6" dur="20000" fill="hold"/>
                                        <p:tgtEl>
                                          <p:spTgt spid="7"/>
                                        </p:tgtEl>
                                        <p:attrNameLst>
                                          <p:attrName>3d.view.rotation.y</p:attrName>
                                        </p:attrNameLst>
                                      </p:cBhvr>
                                    </p:animRot>
                                  </p:childTnLst>
                                </p:cTn>
                              </p:par>
                              <p:par>
                                <p:cTn id="7" presetID="10"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8" name="Google Shape;54;p13" descr="n106 zalo Ta Nham">
            <a:extLst>
              <a:ext uri="{FF2B5EF4-FFF2-40B4-BE49-F238E27FC236}">
                <a16:creationId xmlns:a16="http://schemas.microsoft.com/office/drawing/2014/main" id="{487F36AE-1D9A-4431-BF81-3B481DC53987}"/>
              </a:ext>
            </a:extLst>
          </p:cNvPr>
          <p:cNvSpPr txBox="1">
            <a:spLocks/>
          </p:cNvSpPr>
          <p:nvPr/>
        </p:nvSpPr>
        <p:spPr>
          <a:xfrm>
            <a:off x="4840014" y="484327"/>
            <a:ext cx="3908879" cy="8574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3"/>
              </a:buClr>
              <a:buSzPts val="4000"/>
              <a:buFont typeface="Kalam"/>
              <a:buNone/>
              <a:defRPr sz="4000" b="0" i="0" u="none" strike="noStrike" cap="none">
                <a:solidFill>
                  <a:schemeClr val="accent3"/>
                </a:solidFill>
                <a:latin typeface="Kalam"/>
                <a:ea typeface="Kalam"/>
                <a:cs typeface="Kalam"/>
                <a:sym typeface="Kalam"/>
              </a:defRPr>
            </a:lvl1pPr>
            <a:lvl2pPr marR="0" lvl="1" algn="l" rtl="0">
              <a:lnSpc>
                <a:spcPct val="100000"/>
              </a:lnSpc>
              <a:spcBef>
                <a:spcPts val="0"/>
              </a:spcBef>
              <a:spcAft>
                <a:spcPts val="0"/>
              </a:spcAft>
              <a:buClr>
                <a:schemeClr val="accent3"/>
              </a:buClr>
              <a:buSzPts val="4000"/>
              <a:buFont typeface="Kalam"/>
              <a:buNone/>
              <a:defRPr sz="4000" b="0" i="0" u="none" strike="noStrike" cap="none">
                <a:solidFill>
                  <a:schemeClr val="accent3"/>
                </a:solidFill>
                <a:latin typeface="Kalam"/>
                <a:ea typeface="Kalam"/>
                <a:cs typeface="Kalam"/>
                <a:sym typeface="Kalam"/>
              </a:defRPr>
            </a:lvl2pPr>
            <a:lvl3pPr marR="0" lvl="2" algn="l" rtl="0">
              <a:lnSpc>
                <a:spcPct val="100000"/>
              </a:lnSpc>
              <a:spcBef>
                <a:spcPts val="0"/>
              </a:spcBef>
              <a:spcAft>
                <a:spcPts val="0"/>
              </a:spcAft>
              <a:buClr>
                <a:schemeClr val="accent3"/>
              </a:buClr>
              <a:buSzPts val="4000"/>
              <a:buFont typeface="Kalam"/>
              <a:buNone/>
              <a:defRPr sz="4000" b="0" i="0" u="none" strike="noStrike" cap="none">
                <a:solidFill>
                  <a:schemeClr val="accent3"/>
                </a:solidFill>
                <a:latin typeface="Kalam"/>
                <a:ea typeface="Kalam"/>
                <a:cs typeface="Kalam"/>
                <a:sym typeface="Kalam"/>
              </a:defRPr>
            </a:lvl3pPr>
            <a:lvl4pPr marR="0" lvl="3" algn="l" rtl="0">
              <a:lnSpc>
                <a:spcPct val="100000"/>
              </a:lnSpc>
              <a:spcBef>
                <a:spcPts val="0"/>
              </a:spcBef>
              <a:spcAft>
                <a:spcPts val="0"/>
              </a:spcAft>
              <a:buClr>
                <a:schemeClr val="accent3"/>
              </a:buClr>
              <a:buSzPts val="4000"/>
              <a:buFont typeface="Kalam"/>
              <a:buNone/>
              <a:defRPr sz="4000" b="0" i="0" u="none" strike="noStrike" cap="none">
                <a:solidFill>
                  <a:schemeClr val="accent3"/>
                </a:solidFill>
                <a:latin typeface="Kalam"/>
                <a:ea typeface="Kalam"/>
                <a:cs typeface="Kalam"/>
                <a:sym typeface="Kalam"/>
              </a:defRPr>
            </a:lvl4pPr>
            <a:lvl5pPr marR="0" lvl="4" algn="l" rtl="0">
              <a:lnSpc>
                <a:spcPct val="100000"/>
              </a:lnSpc>
              <a:spcBef>
                <a:spcPts val="0"/>
              </a:spcBef>
              <a:spcAft>
                <a:spcPts val="0"/>
              </a:spcAft>
              <a:buClr>
                <a:schemeClr val="accent3"/>
              </a:buClr>
              <a:buSzPts val="4000"/>
              <a:buFont typeface="Kalam"/>
              <a:buNone/>
              <a:defRPr sz="4000" b="0" i="0" u="none" strike="noStrike" cap="none">
                <a:solidFill>
                  <a:schemeClr val="accent3"/>
                </a:solidFill>
                <a:latin typeface="Kalam"/>
                <a:ea typeface="Kalam"/>
                <a:cs typeface="Kalam"/>
                <a:sym typeface="Kalam"/>
              </a:defRPr>
            </a:lvl5pPr>
            <a:lvl6pPr marR="0" lvl="5" algn="l" rtl="0">
              <a:lnSpc>
                <a:spcPct val="100000"/>
              </a:lnSpc>
              <a:spcBef>
                <a:spcPts val="0"/>
              </a:spcBef>
              <a:spcAft>
                <a:spcPts val="0"/>
              </a:spcAft>
              <a:buClr>
                <a:schemeClr val="accent3"/>
              </a:buClr>
              <a:buSzPts val="4000"/>
              <a:buFont typeface="Kalam"/>
              <a:buNone/>
              <a:defRPr sz="4000" b="0" i="0" u="none" strike="noStrike" cap="none">
                <a:solidFill>
                  <a:schemeClr val="accent3"/>
                </a:solidFill>
                <a:latin typeface="Kalam"/>
                <a:ea typeface="Kalam"/>
                <a:cs typeface="Kalam"/>
                <a:sym typeface="Kalam"/>
              </a:defRPr>
            </a:lvl6pPr>
            <a:lvl7pPr marR="0" lvl="6" algn="l" rtl="0">
              <a:lnSpc>
                <a:spcPct val="100000"/>
              </a:lnSpc>
              <a:spcBef>
                <a:spcPts val="0"/>
              </a:spcBef>
              <a:spcAft>
                <a:spcPts val="0"/>
              </a:spcAft>
              <a:buClr>
                <a:schemeClr val="accent3"/>
              </a:buClr>
              <a:buSzPts val="4000"/>
              <a:buFont typeface="Kalam"/>
              <a:buNone/>
              <a:defRPr sz="4000" b="0" i="0" u="none" strike="noStrike" cap="none">
                <a:solidFill>
                  <a:schemeClr val="accent3"/>
                </a:solidFill>
                <a:latin typeface="Kalam"/>
                <a:ea typeface="Kalam"/>
                <a:cs typeface="Kalam"/>
                <a:sym typeface="Kalam"/>
              </a:defRPr>
            </a:lvl7pPr>
            <a:lvl8pPr marR="0" lvl="7" algn="l" rtl="0">
              <a:lnSpc>
                <a:spcPct val="100000"/>
              </a:lnSpc>
              <a:spcBef>
                <a:spcPts val="0"/>
              </a:spcBef>
              <a:spcAft>
                <a:spcPts val="0"/>
              </a:spcAft>
              <a:buClr>
                <a:schemeClr val="accent3"/>
              </a:buClr>
              <a:buSzPts val="4000"/>
              <a:buFont typeface="Kalam"/>
              <a:buNone/>
              <a:defRPr sz="4000" b="0" i="0" u="none" strike="noStrike" cap="none">
                <a:solidFill>
                  <a:schemeClr val="accent3"/>
                </a:solidFill>
                <a:latin typeface="Kalam"/>
                <a:ea typeface="Kalam"/>
                <a:cs typeface="Kalam"/>
                <a:sym typeface="Kalam"/>
              </a:defRPr>
            </a:lvl8pPr>
            <a:lvl9pPr marR="0" lvl="8" algn="l" rtl="0">
              <a:lnSpc>
                <a:spcPct val="100000"/>
              </a:lnSpc>
              <a:spcBef>
                <a:spcPts val="0"/>
              </a:spcBef>
              <a:spcAft>
                <a:spcPts val="0"/>
              </a:spcAft>
              <a:buClr>
                <a:schemeClr val="accent3"/>
              </a:buClr>
              <a:buSzPts val="4000"/>
              <a:buFont typeface="Kalam"/>
              <a:buNone/>
              <a:defRPr sz="4000" b="0" i="0" u="none" strike="noStrike" cap="none">
                <a:solidFill>
                  <a:schemeClr val="accent3"/>
                </a:solidFill>
                <a:latin typeface="Kalam"/>
                <a:ea typeface="Kalam"/>
                <a:cs typeface="Kalam"/>
                <a:sym typeface="Kalam"/>
              </a:defRPr>
            </a:lvl9pPr>
          </a:lstStyle>
          <a:p>
            <a:r>
              <a:rPr lang="vi-VN" sz="2800" dirty="0">
                <a:latin typeface="Times New Roman" panose="02020603050405020304" pitchFamily="18" charset="0"/>
                <a:ea typeface="Times New Roman" panose="02020603050405020304" pitchFamily="18" charset="0"/>
              </a:rPr>
              <a:t>Nêu một số cách sử dụng năng lượng hóa thạch ?</a:t>
            </a:r>
            <a:endParaRPr lang="vi-VN" sz="3200" dirty="0"/>
          </a:p>
        </p:txBody>
      </p:sp>
      <p:sp>
        <p:nvSpPr>
          <p:cNvPr id="9" name="Google Shape;56;p13" descr="n106 zalo Ta Nham">
            <a:extLst>
              <a:ext uri="{FF2B5EF4-FFF2-40B4-BE49-F238E27FC236}">
                <a16:creationId xmlns:a16="http://schemas.microsoft.com/office/drawing/2014/main" id="{DD979AA9-0321-48C9-96C6-5DA0C152F28C}"/>
              </a:ext>
            </a:extLst>
          </p:cNvPr>
          <p:cNvSpPr txBox="1">
            <a:spLocks/>
          </p:cNvSpPr>
          <p:nvPr/>
        </p:nvSpPr>
        <p:spPr>
          <a:xfrm>
            <a:off x="4217275" y="1341727"/>
            <a:ext cx="4674475" cy="2689753"/>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0"/>
              </a:spcBef>
              <a:spcAft>
                <a:spcPts val="0"/>
              </a:spcAft>
              <a:buClr>
                <a:schemeClr val="accent5"/>
              </a:buClr>
              <a:buSzPts val="2000"/>
              <a:buFont typeface="Merriweather"/>
              <a:buNone/>
              <a:defRPr sz="2000" b="0" i="0" u="none" strike="noStrike" cap="none">
                <a:solidFill>
                  <a:schemeClr val="accent5"/>
                </a:solidFill>
                <a:latin typeface="Merriweather"/>
                <a:ea typeface="Merriweather"/>
                <a:cs typeface="Merriweather"/>
                <a:sym typeface="Merriweather"/>
              </a:defRPr>
            </a:lvl1pPr>
            <a:lvl2pPr marL="914400" marR="0" lvl="1" indent="-355600" algn="l" rtl="0">
              <a:lnSpc>
                <a:spcPct val="115000"/>
              </a:lnSpc>
              <a:spcBef>
                <a:spcPts val="1000"/>
              </a:spcBef>
              <a:spcAft>
                <a:spcPts val="0"/>
              </a:spcAft>
              <a:buClr>
                <a:schemeClr val="accent5"/>
              </a:buClr>
              <a:buSzPts val="3000"/>
              <a:buFont typeface="Merriweather"/>
              <a:buNone/>
              <a:defRPr sz="3000" b="0" i="0" u="none" strike="noStrike" cap="none">
                <a:solidFill>
                  <a:schemeClr val="accent5"/>
                </a:solidFill>
                <a:latin typeface="Merriweather"/>
                <a:ea typeface="Merriweather"/>
                <a:cs typeface="Merriweather"/>
                <a:sym typeface="Merriweather"/>
              </a:defRPr>
            </a:lvl2pPr>
            <a:lvl3pPr marL="1371600" marR="0" lvl="2" indent="-355600" algn="l" rtl="0">
              <a:lnSpc>
                <a:spcPct val="115000"/>
              </a:lnSpc>
              <a:spcBef>
                <a:spcPts val="1000"/>
              </a:spcBef>
              <a:spcAft>
                <a:spcPts val="0"/>
              </a:spcAft>
              <a:buClr>
                <a:schemeClr val="accent5"/>
              </a:buClr>
              <a:buSzPts val="3000"/>
              <a:buFont typeface="Merriweather"/>
              <a:buNone/>
              <a:defRPr sz="3000" b="0" i="0" u="none" strike="noStrike" cap="none">
                <a:solidFill>
                  <a:schemeClr val="accent5"/>
                </a:solidFill>
                <a:latin typeface="Merriweather"/>
                <a:ea typeface="Merriweather"/>
                <a:cs typeface="Merriweather"/>
                <a:sym typeface="Merriweather"/>
              </a:defRPr>
            </a:lvl3pPr>
            <a:lvl4pPr marL="1828800" marR="0" lvl="3" indent="-355600" algn="l" rtl="0">
              <a:lnSpc>
                <a:spcPct val="115000"/>
              </a:lnSpc>
              <a:spcBef>
                <a:spcPts val="1000"/>
              </a:spcBef>
              <a:spcAft>
                <a:spcPts val="0"/>
              </a:spcAft>
              <a:buClr>
                <a:schemeClr val="accent5"/>
              </a:buClr>
              <a:buSzPts val="3000"/>
              <a:buFont typeface="Merriweather"/>
              <a:buNone/>
              <a:defRPr sz="3000" b="0" i="0" u="none" strike="noStrike" cap="none">
                <a:solidFill>
                  <a:schemeClr val="accent5"/>
                </a:solidFill>
                <a:latin typeface="Merriweather"/>
                <a:ea typeface="Merriweather"/>
                <a:cs typeface="Merriweather"/>
                <a:sym typeface="Merriweather"/>
              </a:defRPr>
            </a:lvl4pPr>
            <a:lvl5pPr marL="2286000" marR="0" lvl="4" indent="-355600" algn="l" rtl="0">
              <a:lnSpc>
                <a:spcPct val="115000"/>
              </a:lnSpc>
              <a:spcBef>
                <a:spcPts val="1000"/>
              </a:spcBef>
              <a:spcAft>
                <a:spcPts val="0"/>
              </a:spcAft>
              <a:buClr>
                <a:schemeClr val="accent5"/>
              </a:buClr>
              <a:buSzPts val="3000"/>
              <a:buFont typeface="Merriweather"/>
              <a:buNone/>
              <a:defRPr sz="3000" b="0" i="0" u="none" strike="noStrike" cap="none">
                <a:solidFill>
                  <a:schemeClr val="accent5"/>
                </a:solidFill>
                <a:latin typeface="Merriweather"/>
                <a:ea typeface="Merriweather"/>
                <a:cs typeface="Merriweather"/>
                <a:sym typeface="Merriweather"/>
              </a:defRPr>
            </a:lvl5pPr>
            <a:lvl6pPr marL="2743200" marR="0" lvl="5" indent="-355600" algn="l" rtl="0">
              <a:lnSpc>
                <a:spcPct val="115000"/>
              </a:lnSpc>
              <a:spcBef>
                <a:spcPts val="1000"/>
              </a:spcBef>
              <a:spcAft>
                <a:spcPts val="0"/>
              </a:spcAft>
              <a:buClr>
                <a:schemeClr val="accent5"/>
              </a:buClr>
              <a:buSzPts val="3000"/>
              <a:buFont typeface="Merriweather"/>
              <a:buNone/>
              <a:defRPr sz="3000" b="0" i="0" u="none" strike="noStrike" cap="none">
                <a:solidFill>
                  <a:schemeClr val="accent5"/>
                </a:solidFill>
                <a:latin typeface="Merriweather"/>
                <a:ea typeface="Merriweather"/>
                <a:cs typeface="Merriweather"/>
                <a:sym typeface="Merriweather"/>
              </a:defRPr>
            </a:lvl6pPr>
            <a:lvl7pPr marL="3200400" marR="0" lvl="6" indent="-355600" algn="l" rtl="0">
              <a:lnSpc>
                <a:spcPct val="115000"/>
              </a:lnSpc>
              <a:spcBef>
                <a:spcPts val="1000"/>
              </a:spcBef>
              <a:spcAft>
                <a:spcPts val="0"/>
              </a:spcAft>
              <a:buClr>
                <a:schemeClr val="accent5"/>
              </a:buClr>
              <a:buSzPts val="3000"/>
              <a:buFont typeface="Merriweather"/>
              <a:buNone/>
              <a:defRPr sz="3000" b="0" i="0" u="none" strike="noStrike" cap="none">
                <a:solidFill>
                  <a:schemeClr val="accent5"/>
                </a:solidFill>
                <a:latin typeface="Merriweather"/>
                <a:ea typeface="Merriweather"/>
                <a:cs typeface="Merriweather"/>
                <a:sym typeface="Merriweather"/>
              </a:defRPr>
            </a:lvl7pPr>
            <a:lvl8pPr marL="3657600" marR="0" lvl="7" indent="-355600" algn="l" rtl="0">
              <a:lnSpc>
                <a:spcPct val="115000"/>
              </a:lnSpc>
              <a:spcBef>
                <a:spcPts val="1000"/>
              </a:spcBef>
              <a:spcAft>
                <a:spcPts val="0"/>
              </a:spcAft>
              <a:buClr>
                <a:schemeClr val="accent5"/>
              </a:buClr>
              <a:buSzPts val="3000"/>
              <a:buFont typeface="Merriweather"/>
              <a:buNone/>
              <a:defRPr sz="3000" b="0" i="0" u="none" strike="noStrike" cap="none">
                <a:solidFill>
                  <a:schemeClr val="accent5"/>
                </a:solidFill>
                <a:latin typeface="Merriweather"/>
                <a:ea typeface="Merriweather"/>
                <a:cs typeface="Merriweather"/>
                <a:sym typeface="Merriweather"/>
              </a:defRPr>
            </a:lvl8pPr>
            <a:lvl9pPr marL="4114800" marR="0" lvl="8" indent="-355600" algn="l" rtl="0">
              <a:lnSpc>
                <a:spcPct val="115000"/>
              </a:lnSpc>
              <a:spcBef>
                <a:spcPts val="1000"/>
              </a:spcBef>
              <a:spcAft>
                <a:spcPts val="1000"/>
              </a:spcAft>
              <a:buClr>
                <a:schemeClr val="accent5"/>
              </a:buClr>
              <a:buSzPts val="3000"/>
              <a:buFont typeface="Merriweather"/>
              <a:buNone/>
              <a:defRPr sz="3000" b="0" i="0" u="none" strike="noStrike" cap="none">
                <a:solidFill>
                  <a:schemeClr val="accent5"/>
                </a:solidFill>
                <a:latin typeface="Merriweather"/>
                <a:ea typeface="Merriweather"/>
                <a:cs typeface="Merriweather"/>
                <a:sym typeface="Merriweather"/>
              </a:defRPr>
            </a:lvl9pPr>
          </a:lstStyle>
          <a:p>
            <a:pPr marL="44450" algn="just"/>
            <a:r>
              <a:rPr lang="vi-VN" sz="2800" b="1" i="1" dirty="0">
                <a:solidFill>
                  <a:srgbClr val="003300"/>
                </a:solidFill>
                <a:latin typeface="Times New Roman" panose="02020603050405020304" pitchFamily="18" charset="0"/>
                <a:ea typeface="Times New Roman" panose="02020603050405020304" pitchFamily="18" charset="0"/>
              </a:rPr>
              <a:t>Trả lời: </a:t>
            </a:r>
            <a:r>
              <a:rPr lang="vi-VN" sz="2800" i="1" dirty="0">
                <a:solidFill>
                  <a:srgbClr val="003300"/>
                </a:solidFill>
                <a:latin typeface="Times New Roman" panose="02020603050405020304" pitchFamily="18" charset="0"/>
                <a:ea typeface="Times New Roman" panose="02020603050405020304" pitchFamily="18" charset="0"/>
              </a:rPr>
              <a:t>Sử dụng trực tiếp như than, khí đốt để nấu nướng hoặc luyện kim. Sử dụng gián tiếp như biến đổi thành điện năng thông qua các nhà máy nhiệt điện, hoặc biến thành cơ năng qua các động cơ đốt trong.</a:t>
            </a:r>
            <a:endParaRPr lang="en-US" sz="2800" dirty="0">
              <a:solidFill>
                <a:srgbClr val="003300"/>
              </a:solidFill>
              <a:latin typeface="Times New Roman" panose="02020603050405020304" pitchFamily="18" charset="0"/>
              <a:ea typeface="Times New Roman" panose="02020603050405020304" pitchFamily="18" charset="0"/>
            </a:endParaRPr>
          </a:p>
        </p:txBody>
      </p:sp>
      <mc:AlternateContent xmlns:mc="http://schemas.openxmlformats.org/markup-compatibility/2006">
        <mc:Choice xmlns:am3d="http://schemas.microsoft.com/office/drawing/2017/model3d" Requires="am3d">
          <p:graphicFrame>
            <p:nvGraphicFramePr>
              <p:cNvPr id="10" name="3D Model 9" descr="n106 zalo Ta Nham">
                <a:hlinkClick r:id="rId3" action="ppaction://hlinksldjump"/>
                <a:extLst>
                  <a:ext uri="{FF2B5EF4-FFF2-40B4-BE49-F238E27FC236}">
                    <a16:creationId xmlns:a16="http://schemas.microsoft.com/office/drawing/2014/main" id="{5012EA8D-BEDA-4B3A-A540-7045D800F40A}"/>
                  </a:ext>
                </a:extLst>
              </p:cNvPr>
              <p:cNvGraphicFramePr>
                <a:graphicFrameLocks noChangeAspect="1"/>
              </p:cNvGraphicFramePr>
              <p:nvPr>
                <p:extLst>
                  <p:ext uri="{D42A27DB-BD31-4B8C-83A1-F6EECF244321}">
                    <p14:modId xmlns:p14="http://schemas.microsoft.com/office/powerpoint/2010/main" val="91111749"/>
                  </p:ext>
                </p:extLst>
              </p:nvPr>
            </p:nvGraphicFramePr>
            <p:xfrm>
              <a:off x="8247583" y="4238277"/>
              <a:ext cx="846899" cy="846899"/>
            </p:xfrm>
            <a:graphic>
              <a:graphicData uri="http://schemas.microsoft.com/office/drawing/2017/model3d">
                <am3d:model3d r:embed="rId4">
                  <am3d:spPr>
                    <a:xfrm>
                      <a:off x="0" y="0"/>
                      <a:ext cx="846899" cy="846899"/>
                    </a:xfrm>
                    <a:prstGeom prst="rect">
                      <a:avLst/>
                    </a:prstGeom>
                  </am3d:spPr>
                  <am3d:camera>
                    <am3d:pos x="0" y="0" z="80516301"/>
                    <am3d:up dx="0" dy="36000000" dz="0"/>
                    <am3d:lookAt x="0" y="0" z="0"/>
                    <am3d:perspective fov="2700000"/>
                  </am3d:camera>
                  <am3d:trans>
                    <am3d:meterPerModelUnit n="4920067" d="1000000"/>
                    <am3d:preTrans dx="19744" dy="-17995985" dz="103"/>
                    <am3d:scale>
                      <am3d:sx n="1000000" d="1000000"/>
                      <am3d:sy n="1000000" d="1000000"/>
                      <am3d:sz n="1000000" d="1000000"/>
                    </am3d:scale>
                    <am3d:rot ax="506809" ay="963767" az="141175"/>
                    <am3d:postTrans dx="0" dy="0" dz="0"/>
                  </am3d:trans>
                  <am3d:raster rName="Office3DRenderer" rVer="16.0.8326">
                    <am3d:blip r:embed="rId5"/>
                  </am3d:raster>
                  <am3d:objViewport viewportSz="139881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0" name="3D Model 9" descr="n106 zalo Ta Nham">
                <a:hlinkClick r:id="rId3" action="ppaction://hlinksldjump"/>
                <a:extLst>
                  <a:ext uri="{FF2B5EF4-FFF2-40B4-BE49-F238E27FC236}">
                    <a16:creationId xmlns:a16="http://schemas.microsoft.com/office/drawing/2014/main" id="{5012EA8D-BEDA-4B3A-A540-7045D800F40A}"/>
                  </a:ext>
                </a:extLst>
              </p:cNvPr>
              <p:cNvPicPr>
                <a:picLocks noGrp="1" noRot="1" noChangeAspect="1" noMove="1" noResize="1" noEditPoints="1" noAdjustHandles="1" noChangeArrowheads="1" noChangeShapeType="1" noCrop="1"/>
              </p:cNvPicPr>
              <p:nvPr/>
            </p:nvPicPr>
            <p:blipFill>
              <a:blip r:embed="rId5"/>
              <a:stretch>
                <a:fillRect/>
              </a:stretch>
            </p:blipFill>
            <p:spPr>
              <a:xfrm>
                <a:off x="8247583" y="4238277"/>
                <a:ext cx="846899" cy="846899"/>
              </a:xfrm>
              <a:prstGeom prst="rect">
                <a:avLst/>
              </a:prstGeom>
            </p:spPr>
          </p:pic>
        </mc:Fallback>
      </mc:AlternateContent>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mph" presetSubtype="128" repeatCount="indefinite" fill="hold" nodeType="withEffect">
                                  <p:stCondLst>
                                    <p:cond delay="0"/>
                                  </p:stCondLst>
                                  <p:childTnLst>
                                    <p:animRot by="21600000">
                                      <p:cBhvr>
                                        <p:cTn id="6" dur="20000" fill="hold"/>
                                        <p:tgtEl>
                                          <p:spTgt spid="10"/>
                                        </p:tgtEl>
                                        <p:attrNameLst>
                                          <p:attrName>3d.view.rotation.y</p:attrName>
                                        </p:attrNameLst>
                                      </p:cBhvr>
                                    </p:animRot>
                                  </p:childTnLst>
                                </p:cTn>
                              </p:par>
                              <p:par>
                                <p:cTn id="7" presetID="10"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6" name="Google Shape;54;p13" descr="n106 zalo Ta Nham">
            <a:extLst>
              <a:ext uri="{FF2B5EF4-FFF2-40B4-BE49-F238E27FC236}">
                <a16:creationId xmlns:a16="http://schemas.microsoft.com/office/drawing/2014/main" id="{66CE1DBC-7E8E-4A3D-9427-1598FFB3372D}"/>
              </a:ext>
            </a:extLst>
          </p:cNvPr>
          <p:cNvSpPr txBox="1">
            <a:spLocks/>
          </p:cNvSpPr>
          <p:nvPr/>
        </p:nvSpPr>
        <p:spPr>
          <a:xfrm>
            <a:off x="4297072" y="452795"/>
            <a:ext cx="4373962" cy="857400"/>
          </a:xfrm>
          <a:prstGeom prst="rect">
            <a:avLst/>
          </a:prstGeom>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2800" dirty="0">
                <a:solidFill>
                  <a:schemeClr val="accent1">
                    <a:lumMod val="50000"/>
                  </a:schemeClr>
                </a:solidFill>
                <a:latin typeface="Times New Roman" panose="02020603050405020304" pitchFamily="18" charset="0"/>
                <a:ea typeface="Times New Roman" panose="02020603050405020304" pitchFamily="18" charset="0"/>
              </a:rPr>
              <a:t>Ví dụ một số nguồn nhiên liệu năng lượng tái tạo ?</a:t>
            </a:r>
            <a:endParaRPr lang="vi-VN" sz="3200" dirty="0">
              <a:solidFill>
                <a:schemeClr val="accent1">
                  <a:lumMod val="50000"/>
                </a:schemeClr>
              </a:solidFill>
            </a:endParaRPr>
          </a:p>
        </p:txBody>
      </p:sp>
      <p:sp>
        <p:nvSpPr>
          <p:cNvPr id="7" name="Google Shape;56;p13" descr="n106 zalo Ta Nham">
            <a:extLst>
              <a:ext uri="{FF2B5EF4-FFF2-40B4-BE49-F238E27FC236}">
                <a16:creationId xmlns:a16="http://schemas.microsoft.com/office/drawing/2014/main" id="{10B44F6A-FA62-4FCF-8A89-7D1DE37252C7}"/>
              </a:ext>
            </a:extLst>
          </p:cNvPr>
          <p:cNvSpPr txBox="1">
            <a:spLocks noGrp="1"/>
          </p:cNvSpPr>
          <p:nvPr>
            <p:ph type="body" idx="1"/>
          </p:nvPr>
        </p:nvSpPr>
        <p:spPr>
          <a:xfrm>
            <a:off x="4674476" y="1524120"/>
            <a:ext cx="4099034" cy="2689753"/>
          </a:xfrm>
          <a:prstGeom prst="rect">
            <a:avLst/>
          </a:prstGeom>
        </p:spPr>
        <p:txBody>
          <a:bodyPr spcFirstLastPara="1" wrap="square" lIns="0" tIns="0" rIns="0" bIns="0" anchor="t" anchorCtr="0">
            <a:noAutofit/>
          </a:bodyPr>
          <a:lstStyle/>
          <a:p>
            <a:r>
              <a:rPr lang="fr-FR" b="1" dirty="0" err="1"/>
              <a:t>Trả</a:t>
            </a:r>
            <a:r>
              <a:rPr lang="fr-FR" b="1" dirty="0"/>
              <a:t> </a:t>
            </a:r>
            <a:r>
              <a:rPr lang="fr-FR" b="1" dirty="0" err="1"/>
              <a:t>lời</a:t>
            </a:r>
            <a:r>
              <a:rPr lang="fr-FR" b="1" dirty="0"/>
              <a:t>:</a:t>
            </a:r>
            <a:r>
              <a:rPr lang="fr-FR" dirty="0"/>
              <a:t> </a:t>
            </a:r>
            <a:r>
              <a:rPr lang="fr-FR" dirty="0" err="1"/>
              <a:t>Năng</a:t>
            </a:r>
            <a:r>
              <a:rPr lang="fr-FR" dirty="0"/>
              <a:t> </a:t>
            </a:r>
            <a:r>
              <a:rPr lang="fr-FR" dirty="0" err="1"/>
              <a:t>lượng</a:t>
            </a:r>
            <a:r>
              <a:rPr lang="fr-FR" dirty="0"/>
              <a:t> </a:t>
            </a:r>
            <a:r>
              <a:rPr lang="fr-FR" dirty="0" err="1"/>
              <a:t>mặt</a:t>
            </a:r>
            <a:r>
              <a:rPr lang="fr-FR" dirty="0"/>
              <a:t> </a:t>
            </a:r>
            <a:r>
              <a:rPr lang="fr-FR" dirty="0" err="1"/>
              <a:t>trời</a:t>
            </a:r>
            <a:r>
              <a:rPr lang="fr-FR" dirty="0"/>
              <a:t>, </a:t>
            </a:r>
            <a:r>
              <a:rPr lang="fr-FR" dirty="0" err="1"/>
              <a:t>năng</a:t>
            </a:r>
            <a:r>
              <a:rPr lang="fr-FR" dirty="0"/>
              <a:t> </a:t>
            </a:r>
            <a:r>
              <a:rPr lang="fr-FR" dirty="0" err="1"/>
              <a:t>lượng</a:t>
            </a:r>
            <a:r>
              <a:rPr lang="fr-FR" dirty="0"/>
              <a:t> </a:t>
            </a:r>
            <a:r>
              <a:rPr lang="fr-FR" dirty="0" err="1"/>
              <a:t>gió</a:t>
            </a:r>
            <a:r>
              <a:rPr lang="fr-FR" dirty="0"/>
              <a:t>, </a:t>
            </a:r>
            <a:r>
              <a:rPr lang="fr-FR" dirty="0" err="1"/>
              <a:t>năng</a:t>
            </a:r>
            <a:r>
              <a:rPr lang="fr-FR" dirty="0"/>
              <a:t> </a:t>
            </a:r>
            <a:r>
              <a:rPr lang="fr-FR" dirty="0" err="1"/>
              <a:t>lượng</a:t>
            </a:r>
            <a:r>
              <a:rPr lang="fr-FR" dirty="0"/>
              <a:t> </a:t>
            </a:r>
            <a:r>
              <a:rPr lang="fr-FR" dirty="0" err="1"/>
              <a:t>nước</a:t>
            </a:r>
            <a:r>
              <a:rPr lang="fr-FR" dirty="0"/>
              <a:t>, </a:t>
            </a:r>
            <a:r>
              <a:rPr lang="fr-FR" dirty="0" err="1"/>
              <a:t>năng</a:t>
            </a:r>
            <a:r>
              <a:rPr lang="fr-FR" dirty="0"/>
              <a:t> </a:t>
            </a:r>
            <a:r>
              <a:rPr lang="fr-FR" dirty="0" err="1"/>
              <a:t>lượng</a:t>
            </a:r>
            <a:r>
              <a:rPr lang="fr-FR" dirty="0"/>
              <a:t> </a:t>
            </a:r>
            <a:r>
              <a:rPr lang="fr-FR" dirty="0" err="1"/>
              <a:t>địa</a:t>
            </a:r>
            <a:r>
              <a:rPr lang="fr-FR" dirty="0"/>
              <a:t> </a:t>
            </a:r>
            <a:r>
              <a:rPr lang="fr-FR" dirty="0" err="1"/>
              <a:t>nhiệt</a:t>
            </a:r>
            <a:r>
              <a:rPr lang="fr-FR" dirty="0"/>
              <a:t>, </a:t>
            </a:r>
            <a:r>
              <a:rPr lang="fr-FR" dirty="0" err="1"/>
              <a:t>năng</a:t>
            </a:r>
            <a:r>
              <a:rPr lang="fr-FR" dirty="0"/>
              <a:t> </a:t>
            </a:r>
            <a:r>
              <a:rPr lang="fr-FR" dirty="0" err="1"/>
              <a:t>lượng</a:t>
            </a:r>
            <a:r>
              <a:rPr lang="fr-FR" dirty="0"/>
              <a:t> </a:t>
            </a:r>
            <a:r>
              <a:rPr lang="fr-FR" dirty="0" err="1"/>
              <a:t>sinh</a:t>
            </a:r>
            <a:r>
              <a:rPr lang="fr-FR" dirty="0"/>
              <a:t> </a:t>
            </a:r>
            <a:r>
              <a:rPr lang="fr-FR" dirty="0" err="1"/>
              <a:t>khối</a:t>
            </a:r>
            <a:r>
              <a:rPr lang="fr-FR" dirty="0"/>
              <a:t>.</a:t>
            </a:r>
            <a:endParaRPr lang="en-US" dirty="0"/>
          </a:p>
        </p:txBody>
      </p:sp>
      <mc:AlternateContent xmlns:mc="http://schemas.openxmlformats.org/markup-compatibility/2006">
        <mc:Choice xmlns:am3d="http://schemas.microsoft.com/office/drawing/2017/model3d" Requires="am3d">
          <p:graphicFrame>
            <p:nvGraphicFramePr>
              <p:cNvPr id="8" name="3D Model 7" descr="n106 zalo Ta Nham">
                <a:hlinkClick r:id="rId3" action="ppaction://hlinksldjump"/>
                <a:extLst>
                  <a:ext uri="{FF2B5EF4-FFF2-40B4-BE49-F238E27FC236}">
                    <a16:creationId xmlns:a16="http://schemas.microsoft.com/office/drawing/2014/main" id="{5D4BA308-3A7B-4440-9D46-C17A6542D5D9}"/>
                  </a:ext>
                </a:extLst>
              </p:cNvPr>
              <p:cNvGraphicFramePr>
                <a:graphicFrameLocks noChangeAspect="1"/>
              </p:cNvGraphicFramePr>
              <p:nvPr>
                <p:extLst>
                  <p:ext uri="{D42A27DB-BD31-4B8C-83A1-F6EECF244321}">
                    <p14:modId xmlns:p14="http://schemas.microsoft.com/office/powerpoint/2010/main" val="1806809490"/>
                  </p:ext>
                </p:extLst>
              </p:nvPr>
            </p:nvGraphicFramePr>
            <p:xfrm>
              <a:off x="8247583" y="4238277"/>
              <a:ext cx="846899" cy="846899"/>
            </p:xfrm>
            <a:graphic>
              <a:graphicData uri="http://schemas.microsoft.com/office/drawing/2017/model3d">
                <am3d:model3d r:embed="rId4">
                  <am3d:spPr>
                    <a:xfrm>
                      <a:off x="0" y="0"/>
                      <a:ext cx="846899" cy="846899"/>
                    </a:xfrm>
                    <a:prstGeom prst="rect">
                      <a:avLst/>
                    </a:prstGeom>
                  </am3d:spPr>
                  <am3d:camera>
                    <am3d:pos x="0" y="0" z="80516301"/>
                    <am3d:up dx="0" dy="36000000" dz="0"/>
                    <am3d:lookAt x="0" y="0" z="0"/>
                    <am3d:perspective fov="2700000"/>
                  </am3d:camera>
                  <am3d:trans>
                    <am3d:meterPerModelUnit n="4920067" d="1000000"/>
                    <am3d:preTrans dx="19744" dy="-17995985" dz="103"/>
                    <am3d:scale>
                      <am3d:sx n="1000000" d="1000000"/>
                      <am3d:sy n="1000000" d="1000000"/>
                      <am3d:sz n="1000000" d="1000000"/>
                    </am3d:scale>
                    <am3d:rot ax="506809" ay="963767" az="141175"/>
                    <am3d:postTrans dx="0" dy="0" dz="0"/>
                  </am3d:trans>
                  <am3d:raster rName="Office3DRenderer" rVer="16.0.8326">
                    <am3d:blip r:embed="rId5"/>
                  </am3d:raster>
                  <am3d:objViewport viewportSz="139881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3D Model 7" descr="n106 zalo Ta Nham">
                <a:hlinkClick r:id="rId3" action="ppaction://hlinksldjump"/>
                <a:extLst>
                  <a:ext uri="{FF2B5EF4-FFF2-40B4-BE49-F238E27FC236}">
                    <a16:creationId xmlns:a16="http://schemas.microsoft.com/office/drawing/2014/main" id="{5D4BA308-3A7B-4440-9D46-C17A6542D5D9}"/>
                  </a:ext>
                </a:extLst>
              </p:cNvPr>
              <p:cNvPicPr>
                <a:picLocks noGrp="1" noRot="1" noChangeAspect="1" noMove="1" noResize="1" noEditPoints="1" noAdjustHandles="1" noChangeArrowheads="1" noChangeShapeType="1" noCrop="1"/>
              </p:cNvPicPr>
              <p:nvPr/>
            </p:nvPicPr>
            <p:blipFill>
              <a:blip r:embed="rId5"/>
              <a:stretch>
                <a:fillRect/>
              </a:stretch>
            </p:blipFill>
            <p:spPr>
              <a:xfrm>
                <a:off x="8247583" y="4238277"/>
                <a:ext cx="846899" cy="846899"/>
              </a:xfrm>
              <a:prstGeom prst="rect">
                <a:avLst/>
              </a:prstGeom>
            </p:spPr>
          </p:pic>
        </mc:Fallback>
      </mc:AlternateContent>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mph" presetSubtype="128" repeatCount="indefinite" fill="hold" nodeType="withEffect">
                                  <p:stCondLst>
                                    <p:cond delay="0"/>
                                  </p:stCondLst>
                                  <p:childTnLst>
                                    <p:animRot by="21600000">
                                      <p:cBhvr>
                                        <p:cTn id="6" dur="20000" fill="hold"/>
                                        <p:tgtEl>
                                          <p:spTgt spid="8"/>
                                        </p:tgtEl>
                                        <p:attrNameLst>
                                          <p:attrName>3d.view.rotation.y</p:attrName>
                                        </p:attrNameLst>
                                      </p:cBhvr>
                                    </p:animRot>
                                  </p:childTnLst>
                                </p:cTn>
                              </p:par>
                              <p:par>
                                <p:cTn id="7" presetID="10"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9" name="Google Shape;54;p13" descr="n106 zalo Ta Nham">
            <a:extLst>
              <a:ext uri="{FF2B5EF4-FFF2-40B4-BE49-F238E27FC236}">
                <a16:creationId xmlns:a16="http://schemas.microsoft.com/office/drawing/2014/main" id="{BC81EAEF-D0B6-44CD-B092-4B3CFA445941}"/>
              </a:ext>
            </a:extLst>
          </p:cNvPr>
          <p:cNvSpPr txBox="1">
            <a:spLocks noGrp="1"/>
          </p:cNvSpPr>
          <p:nvPr>
            <p:ph type="title"/>
          </p:nvPr>
        </p:nvSpPr>
        <p:spPr>
          <a:xfrm>
            <a:off x="3736427" y="208430"/>
            <a:ext cx="5147442" cy="857400"/>
          </a:xfrm>
          <a:prstGeom prst="rect">
            <a:avLst/>
          </a:prstGeom>
        </p:spPr>
        <p:txBody>
          <a:bodyPr spcFirstLastPara="1" wrap="square" lIns="0" tIns="0" rIns="0" bIns="0" anchor="b" anchorCtr="0">
            <a:noAutofit/>
          </a:bodyPr>
          <a:lstStyle/>
          <a:p>
            <a:pPr lvl="0"/>
            <a:r>
              <a:rPr lang="vi-VN" sz="2800" dirty="0">
                <a:latin typeface="Times New Roman" panose="02020603050405020304" pitchFamily="18" charset="0"/>
                <a:ea typeface="Times New Roman" panose="02020603050405020304" pitchFamily="18" charset="0"/>
              </a:rPr>
              <a:t>Nêu một số thiết bị sử dụng năng lượng mặt trời ?</a:t>
            </a:r>
            <a:endParaRPr sz="3200" dirty="0"/>
          </a:p>
        </p:txBody>
      </p:sp>
      <p:sp>
        <p:nvSpPr>
          <p:cNvPr id="10" name="Google Shape;56;p13" descr="n106 zalo Ta Nham">
            <a:extLst>
              <a:ext uri="{FF2B5EF4-FFF2-40B4-BE49-F238E27FC236}">
                <a16:creationId xmlns:a16="http://schemas.microsoft.com/office/drawing/2014/main" id="{5B24764E-B2F0-4C33-A97F-369EEF4D10C5}"/>
              </a:ext>
            </a:extLst>
          </p:cNvPr>
          <p:cNvSpPr txBox="1">
            <a:spLocks noGrp="1"/>
          </p:cNvSpPr>
          <p:nvPr>
            <p:ph type="body" idx="1"/>
          </p:nvPr>
        </p:nvSpPr>
        <p:spPr>
          <a:xfrm>
            <a:off x="4256688" y="1226873"/>
            <a:ext cx="4485291" cy="2689753"/>
          </a:xfrm>
          <a:prstGeom prst="rect">
            <a:avLst/>
          </a:prstGeom>
        </p:spPr>
        <p:txBody>
          <a:bodyPr spcFirstLastPara="1" wrap="square" lIns="0" tIns="0" rIns="0" bIns="0" anchor="t" anchorCtr="0">
            <a:noAutofit/>
          </a:bodyPr>
          <a:lstStyle/>
          <a:p>
            <a:pPr marL="44450" algn="just"/>
            <a:r>
              <a:rPr lang="vi-VN" sz="2800" b="1" i="1" dirty="0">
                <a:solidFill>
                  <a:srgbClr val="003300"/>
                </a:solidFill>
                <a:latin typeface="Times New Roman" panose="02020603050405020304" pitchFamily="18" charset="0"/>
                <a:ea typeface="Times New Roman" panose="02020603050405020304" pitchFamily="18" charset="0"/>
              </a:rPr>
              <a:t>Trả lời: </a:t>
            </a:r>
            <a:r>
              <a:rPr lang="vi-VN" sz="2800" i="1" dirty="0">
                <a:solidFill>
                  <a:srgbClr val="003300"/>
                </a:solidFill>
                <a:latin typeface="Times New Roman" panose="02020603050405020304" pitchFamily="18" charset="0"/>
                <a:ea typeface="Times New Roman" panose="02020603050405020304" pitchFamily="18" charset="0"/>
              </a:rPr>
              <a:t>Bếp năng lượng mặt trời, pin năng lượng mặt trời, bình nước nóng năng lượng mặt trời.</a:t>
            </a:r>
            <a:endParaRPr lang="en-US" sz="2800" dirty="0">
              <a:solidFill>
                <a:srgbClr val="003300"/>
              </a:solidFill>
              <a:effectLst/>
              <a:latin typeface="Times New Roman" panose="02020603050405020304" pitchFamily="18" charset="0"/>
              <a:ea typeface="Times New Roman" panose="02020603050405020304" pitchFamily="18" charset="0"/>
            </a:endParaRPr>
          </a:p>
        </p:txBody>
      </p:sp>
      <mc:AlternateContent xmlns:mc="http://schemas.openxmlformats.org/markup-compatibility/2006">
        <mc:Choice xmlns:am3d="http://schemas.microsoft.com/office/drawing/2017/model3d" Requires="am3d">
          <p:graphicFrame>
            <p:nvGraphicFramePr>
              <p:cNvPr id="11" name="3D Model 10" descr="n106 zalo Ta Nham">
                <a:hlinkClick r:id="rId3" action="ppaction://hlinksldjump"/>
                <a:extLst>
                  <a:ext uri="{FF2B5EF4-FFF2-40B4-BE49-F238E27FC236}">
                    <a16:creationId xmlns:a16="http://schemas.microsoft.com/office/drawing/2014/main" id="{7B8CCD89-6847-4810-A943-4E5AC7ED3746}"/>
                  </a:ext>
                </a:extLst>
              </p:cNvPr>
              <p:cNvGraphicFramePr>
                <a:graphicFrameLocks noChangeAspect="1"/>
              </p:cNvGraphicFramePr>
              <p:nvPr>
                <p:extLst>
                  <p:ext uri="{D42A27DB-BD31-4B8C-83A1-F6EECF244321}">
                    <p14:modId xmlns:p14="http://schemas.microsoft.com/office/powerpoint/2010/main" val="1045665041"/>
                  </p:ext>
                </p:extLst>
              </p:nvPr>
            </p:nvGraphicFramePr>
            <p:xfrm>
              <a:off x="8247583" y="4238277"/>
              <a:ext cx="846899" cy="846899"/>
            </p:xfrm>
            <a:graphic>
              <a:graphicData uri="http://schemas.microsoft.com/office/drawing/2017/model3d">
                <am3d:model3d r:embed="rId4">
                  <am3d:spPr>
                    <a:xfrm>
                      <a:off x="0" y="0"/>
                      <a:ext cx="846899" cy="846899"/>
                    </a:xfrm>
                    <a:prstGeom prst="rect">
                      <a:avLst/>
                    </a:prstGeom>
                  </am3d:spPr>
                  <am3d:camera>
                    <am3d:pos x="0" y="0" z="80516301"/>
                    <am3d:up dx="0" dy="36000000" dz="0"/>
                    <am3d:lookAt x="0" y="0" z="0"/>
                    <am3d:perspective fov="2700000"/>
                  </am3d:camera>
                  <am3d:trans>
                    <am3d:meterPerModelUnit n="4920067" d="1000000"/>
                    <am3d:preTrans dx="19744" dy="-17995985" dz="103"/>
                    <am3d:scale>
                      <am3d:sx n="1000000" d="1000000"/>
                      <am3d:sy n="1000000" d="1000000"/>
                      <am3d:sz n="1000000" d="1000000"/>
                    </am3d:scale>
                    <am3d:rot ax="506809" ay="963767" az="141175"/>
                    <am3d:postTrans dx="0" dy="0" dz="0"/>
                  </am3d:trans>
                  <am3d:raster rName="Office3DRenderer" rVer="16.0.8326">
                    <am3d:blip r:embed="rId5"/>
                  </am3d:raster>
                  <am3d:objViewport viewportSz="139881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1" name="3D Model 10" descr="n106 zalo Ta Nham">
                <a:hlinkClick r:id="rId3" action="ppaction://hlinksldjump"/>
                <a:extLst>
                  <a:ext uri="{FF2B5EF4-FFF2-40B4-BE49-F238E27FC236}">
                    <a16:creationId xmlns:a16="http://schemas.microsoft.com/office/drawing/2014/main" id="{7B8CCD89-6847-4810-A943-4E5AC7ED3746}"/>
                  </a:ext>
                </a:extLst>
              </p:cNvPr>
              <p:cNvPicPr>
                <a:picLocks noGrp="1" noRot="1" noChangeAspect="1" noMove="1" noResize="1" noEditPoints="1" noAdjustHandles="1" noChangeArrowheads="1" noChangeShapeType="1" noCrop="1"/>
              </p:cNvPicPr>
              <p:nvPr/>
            </p:nvPicPr>
            <p:blipFill>
              <a:blip r:embed="rId5"/>
              <a:stretch>
                <a:fillRect/>
              </a:stretch>
            </p:blipFill>
            <p:spPr>
              <a:xfrm>
                <a:off x="8247583" y="4238277"/>
                <a:ext cx="846899" cy="846899"/>
              </a:xfrm>
              <a:prstGeom prst="rect">
                <a:avLst/>
              </a:prstGeom>
            </p:spPr>
          </p:pic>
        </mc:Fallback>
      </mc:AlternateContent>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mph" presetSubtype="128" repeatCount="indefinite" fill="hold" nodeType="withEffect">
                                  <p:stCondLst>
                                    <p:cond delay="0"/>
                                  </p:stCondLst>
                                  <p:childTnLst>
                                    <p:animRot by="21600000">
                                      <p:cBhvr>
                                        <p:cTn id="6" dur="20000" fill="hold"/>
                                        <p:tgtEl>
                                          <p:spTgt spid="11"/>
                                        </p:tgtEl>
                                        <p:attrNameLst>
                                          <p:attrName>3d.view.rotation.y</p:attrName>
                                        </p:attrNameLst>
                                      </p:cBhvr>
                                    </p:animRot>
                                  </p:childTnLst>
                                </p:cTn>
                              </p:par>
                              <p:par>
                                <p:cTn id="7" presetID="10"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fade">
                                      <p:cBhvr>
                                        <p:cTn id="14" dur="1000"/>
                                        <p:tgtEl>
                                          <p:spTgt spid="10">
                                            <p:txEl>
                                              <p:pRg st="0" end="0"/>
                                            </p:txEl>
                                          </p:spTgt>
                                        </p:tgtEl>
                                      </p:cBhvr>
                                    </p:animEffect>
                                    <p:anim calcmode="lin" valueType="num">
                                      <p:cBhvr>
                                        <p:cTn id="15"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91" name="Google Shape;91;p18" descr="n106 zalo Ta Nham"/>
          <p:cNvSpPr/>
          <p:nvPr/>
        </p:nvSpPr>
        <p:spPr>
          <a:xfrm>
            <a:off x="3143279" y="4110959"/>
            <a:ext cx="1162907" cy="1032541"/>
          </a:xfrm>
          <a:custGeom>
            <a:avLst/>
            <a:gdLst/>
            <a:ahLst/>
            <a:cxnLst/>
            <a:rect l="l" t="t" r="r" b="b"/>
            <a:pathLst>
              <a:path w="16449" h="16668" extrusionOk="0">
                <a:moveTo>
                  <a:pt x="12288" y="1995"/>
                </a:moveTo>
                <a:lnTo>
                  <a:pt x="12093" y="2117"/>
                </a:lnTo>
                <a:lnTo>
                  <a:pt x="11923" y="2239"/>
                </a:lnTo>
                <a:lnTo>
                  <a:pt x="11655" y="2531"/>
                </a:lnTo>
                <a:lnTo>
                  <a:pt x="11461" y="2433"/>
                </a:lnTo>
                <a:lnTo>
                  <a:pt x="11874" y="2214"/>
                </a:lnTo>
                <a:lnTo>
                  <a:pt x="12288" y="1995"/>
                </a:lnTo>
                <a:close/>
                <a:moveTo>
                  <a:pt x="13261" y="2239"/>
                </a:moveTo>
                <a:lnTo>
                  <a:pt x="13359" y="2263"/>
                </a:lnTo>
                <a:lnTo>
                  <a:pt x="13456" y="2287"/>
                </a:lnTo>
                <a:lnTo>
                  <a:pt x="13529" y="2336"/>
                </a:lnTo>
                <a:lnTo>
                  <a:pt x="13578" y="2433"/>
                </a:lnTo>
                <a:lnTo>
                  <a:pt x="13626" y="2531"/>
                </a:lnTo>
                <a:lnTo>
                  <a:pt x="13675" y="2725"/>
                </a:lnTo>
                <a:lnTo>
                  <a:pt x="13651" y="2896"/>
                </a:lnTo>
                <a:lnTo>
                  <a:pt x="13626" y="3090"/>
                </a:lnTo>
                <a:lnTo>
                  <a:pt x="13578" y="3285"/>
                </a:lnTo>
                <a:lnTo>
                  <a:pt x="13480" y="3480"/>
                </a:lnTo>
                <a:lnTo>
                  <a:pt x="13383" y="3650"/>
                </a:lnTo>
                <a:lnTo>
                  <a:pt x="13188" y="4015"/>
                </a:lnTo>
                <a:lnTo>
                  <a:pt x="12969" y="3674"/>
                </a:lnTo>
                <a:lnTo>
                  <a:pt x="12702" y="3358"/>
                </a:lnTo>
                <a:lnTo>
                  <a:pt x="12410" y="3066"/>
                </a:lnTo>
                <a:lnTo>
                  <a:pt x="12093" y="2823"/>
                </a:lnTo>
                <a:lnTo>
                  <a:pt x="12288" y="2677"/>
                </a:lnTo>
                <a:lnTo>
                  <a:pt x="12483" y="2531"/>
                </a:lnTo>
                <a:lnTo>
                  <a:pt x="12726" y="2385"/>
                </a:lnTo>
                <a:lnTo>
                  <a:pt x="12945" y="2287"/>
                </a:lnTo>
                <a:lnTo>
                  <a:pt x="13164" y="2239"/>
                </a:lnTo>
                <a:close/>
                <a:moveTo>
                  <a:pt x="7981" y="3699"/>
                </a:moveTo>
                <a:lnTo>
                  <a:pt x="7981" y="3723"/>
                </a:lnTo>
                <a:lnTo>
                  <a:pt x="7932" y="3723"/>
                </a:lnTo>
                <a:lnTo>
                  <a:pt x="7908" y="3747"/>
                </a:lnTo>
                <a:lnTo>
                  <a:pt x="7835" y="3796"/>
                </a:lnTo>
                <a:lnTo>
                  <a:pt x="7786" y="3845"/>
                </a:lnTo>
                <a:lnTo>
                  <a:pt x="7738" y="3918"/>
                </a:lnTo>
                <a:lnTo>
                  <a:pt x="7689" y="3991"/>
                </a:lnTo>
                <a:lnTo>
                  <a:pt x="7689" y="4064"/>
                </a:lnTo>
                <a:lnTo>
                  <a:pt x="7689" y="4088"/>
                </a:lnTo>
                <a:lnTo>
                  <a:pt x="7689" y="4112"/>
                </a:lnTo>
                <a:lnTo>
                  <a:pt x="7689" y="4137"/>
                </a:lnTo>
                <a:lnTo>
                  <a:pt x="7689" y="4161"/>
                </a:lnTo>
                <a:lnTo>
                  <a:pt x="7689" y="4307"/>
                </a:lnTo>
                <a:lnTo>
                  <a:pt x="7738" y="4453"/>
                </a:lnTo>
                <a:lnTo>
                  <a:pt x="7786" y="4526"/>
                </a:lnTo>
                <a:lnTo>
                  <a:pt x="7859" y="4574"/>
                </a:lnTo>
                <a:lnTo>
                  <a:pt x="8030" y="4672"/>
                </a:lnTo>
                <a:lnTo>
                  <a:pt x="8176" y="4720"/>
                </a:lnTo>
                <a:lnTo>
                  <a:pt x="8297" y="4720"/>
                </a:lnTo>
                <a:lnTo>
                  <a:pt x="8395" y="4696"/>
                </a:lnTo>
                <a:lnTo>
                  <a:pt x="8492" y="4672"/>
                </a:lnTo>
                <a:lnTo>
                  <a:pt x="8589" y="4599"/>
                </a:lnTo>
                <a:lnTo>
                  <a:pt x="8662" y="4526"/>
                </a:lnTo>
                <a:lnTo>
                  <a:pt x="8711" y="4429"/>
                </a:lnTo>
                <a:lnTo>
                  <a:pt x="8711" y="4307"/>
                </a:lnTo>
                <a:lnTo>
                  <a:pt x="8711" y="4185"/>
                </a:lnTo>
                <a:lnTo>
                  <a:pt x="8662" y="4064"/>
                </a:lnTo>
                <a:lnTo>
                  <a:pt x="8614" y="3942"/>
                </a:lnTo>
                <a:lnTo>
                  <a:pt x="8541" y="3845"/>
                </a:lnTo>
                <a:lnTo>
                  <a:pt x="8468" y="3772"/>
                </a:lnTo>
                <a:lnTo>
                  <a:pt x="8370" y="3723"/>
                </a:lnTo>
                <a:lnTo>
                  <a:pt x="8273" y="3699"/>
                </a:lnTo>
                <a:close/>
                <a:moveTo>
                  <a:pt x="9830" y="3966"/>
                </a:moveTo>
                <a:lnTo>
                  <a:pt x="9709" y="3991"/>
                </a:lnTo>
                <a:lnTo>
                  <a:pt x="9611" y="4064"/>
                </a:lnTo>
                <a:lnTo>
                  <a:pt x="9538" y="4161"/>
                </a:lnTo>
                <a:lnTo>
                  <a:pt x="9514" y="4258"/>
                </a:lnTo>
                <a:lnTo>
                  <a:pt x="9490" y="4356"/>
                </a:lnTo>
                <a:lnTo>
                  <a:pt x="9514" y="4453"/>
                </a:lnTo>
                <a:lnTo>
                  <a:pt x="9563" y="4574"/>
                </a:lnTo>
                <a:lnTo>
                  <a:pt x="9636" y="4647"/>
                </a:lnTo>
                <a:lnTo>
                  <a:pt x="9757" y="4720"/>
                </a:lnTo>
                <a:lnTo>
                  <a:pt x="9879" y="4745"/>
                </a:lnTo>
                <a:lnTo>
                  <a:pt x="10025" y="4696"/>
                </a:lnTo>
                <a:lnTo>
                  <a:pt x="10098" y="4672"/>
                </a:lnTo>
                <a:lnTo>
                  <a:pt x="10147" y="4623"/>
                </a:lnTo>
                <a:lnTo>
                  <a:pt x="10244" y="4502"/>
                </a:lnTo>
                <a:lnTo>
                  <a:pt x="10268" y="4429"/>
                </a:lnTo>
                <a:lnTo>
                  <a:pt x="10268" y="4356"/>
                </a:lnTo>
                <a:lnTo>
                  <a:pt x="10244" y="4234"/>
                </a:lnTo>
                <a:lnTo>
                  <a:pt x="10220" y="4161"/>
                </a:lnTo>
                <a:lnTo>
                  <a:pt x="10147" y="4064"/>
                </a:lnTo>
                <a:lnTo>
                  <a:pt x="10074" y="4015"/>
                </a:lnTo>
                <a:lnTo>
                  <a:pt x="9952" y="3966"/>
                </a:lnTo>
                <a:close/>
                <a:moveTo>
                  <a:pt x="9125" y="5572"/>
                </a:moveTo>
                <a:lnTo>
                  <a:pt x="9003" y="5596"/>
                </a:lnTo>
                <a:lnTo>
                  <a:pt x="8881" y="5669"/>
                </a:lnTo>
                <a:lnTo>
                  <a:pt x="8808" y="5791"/>
                </a:lnTo>
                <a:lnTo>
                  <a:pt x="8784" y="5913"/>
                </a:lnTo>
                <a:lnTo>
                  <a:pt x="8808" y="6034"/>
                </a:lnTo>
                <a:lnTo>
                  <a:pt x="8881" y="6156"/>
                </a:lnTo>
                <a:lnTo>
                  <a:pt x="9003" y="6229"/>
                </a:lnTo>
                <a:lnTo>
                  <a:pt x="9125" y="6253"/>
                </a:lnTo>
                <a:lnTo>
                  <a:pt x="9246" y="6229"/>
                </a:lnTo>
                <a:lnTo>
                  <a:pt x="9368" y="6156"/>
                </a:lnTo>
                <a:lnTo>
                  <a:pt x="9441" y="6034"/>
                </a:lnTo>
                <a:lnTo>
                  <a:pt x="9465" y="5913"/>
                </a:lnTo>
                <a:lnTo>
                  <a:pt x="9441" y="5791"/>
                </a:lnTo>
                <a:lnTo>
                  <a:pt x="9368" y="5669"/>
                </a:lnTo>
                <a:lnTo>
                  <a:pt x="9246" y="5596"/>
                </a:lnTo>
                <a:lnTo>
                  <a:pt x="9125" y="5572"/>
                </a:lnTo>
                <a:close/>
                <a:moveTo>
                  <a:pt x="5013" y="9441"/>
                </a:moveTo>
                <a:lnTo>
                  <a:pt x="4842" y="9538"/>
                </a:lnTo>
                <a:lnTo>
                  <a:pt x="4672" y="9684"/>
                </a:lnTo>
                <a:lnTo>
                  <a:pt x="4502" y="9855"/>
                </a:lnTo>
                <a:lnTo>
                  <a:pt x="4356" y="10025"/>
                </a:lnTo>
                <a:lnTo>
                  <a:pt x="4112" y="10414"/>
                </a:lnTo>
                <a:lnTo>
                  <a:pt x="3918" y="10779"/>
                </a:lnTo>
                <a:lnTo>
                  <a:pt x="3723" y="11144"/>
                </a:lnTo>
                <a:lnTo>
                  <a:pt x="3650" y="11363"/>
                </a:lnTo>
                <a:lnTo>
                  <a:pt x="3553" y="11582"/>
                </a:lnTo>
                <a:lnTo>
                  <a:pt x="3504" y="11826"/>
                </a:lnTo>
                <a:lnTo>
                  <a:pt x="3480" y="12045"/>
                </a:lnTo>
                <a:lnTo>
                  <a:pt x="3480" y="12239"/>
                </a:lnTo>
                <a:lnTo>
                  <a:pt x="3528" y="12337"/>
                </a:lnTo>
                <a:lnTo>
                  <a:pt x="3577" y="12410"/>
                </a:lnTo>
                <a:lnTo>
                  <a:pt x="3601" y="12434"/>
                </a:lnTo>
                <a:lnTo>
                  <a:pt x="3626" y="12458"/>
                </a:lnTo>
                <a:lnTo>
                  <a:pt x="3650" y="12434"/>
                </a:lnTo>
                <a:lnTo>
                  <a:pt x="3674" y="12410"/>
                </a:lnTo>
                <a:lnTo>
                  <a:pt x="3747" y="12288"/>
                </a:lnTo>
                <a:lnTo>
                  <a:pt x="3772" y="12166"/>
                </a:lnTo>
                <a:lnTo>
                  <a:pt x="3820" y="11874"/>
                </a:lnTo>
                <a:lnTo>
                  <a:pt x="3869" y="11631"/>
                </a:lnTo>
                <a:lnTo>
                  <a:pt x="3966" y="11388"/>
                </a:lnTo>
                <a:lnTo>
                  <a:pt x="4137" y="10925"/>
                </a:lnTo>
                <a:lnTo>
                  <a:pt x="4331" y="10536"/>
                </a:lnTo>
                <a:lnTo>
                  <a:pt x="4575" y="10171"/>
                </a:lnTo>
                <a:lnTo>
                  <a:pt x="4818" y="9830"/>
                </a:lnTo>
                <a:lnTo>
                  <a:pt x="5061" y="9490"/>
                </a:lnTo>
                <a:lnTo>
                  <a:pt x="5061" y="9465"/>
                </a:lnTo>
                <a:lnTo>
                  <a:pt x="5061" y="9441"/>
                </a:lnTo>
                <a:close/>
                <a:moveTo>
                  <a:pt x="9003" y="2287"/>
                </a:moveTo>
                <a:lnTo>
                  <a:pt x="9319" y="2312"/>
                </a:lnTo>
                <a:lnTo>
                  <a:pt x="9611" y="2360"/>
                </a:lnTo>
                <a:lnTo>
                  <a:pt x="9928" y="2409"/>
                </a:lnTo>
                <a:lnTo>
                  <a:pt x="10220" y="2482"/>
                </a:lnTo>
                <a:lnTo>
                  <a:pt x="10512" y="2579"/>
                </a:lnTo>
                <a:lnTo>
                  <a:pt x="10804" y="2677"/>
                </a:lnTo>
                <a:lnTo>
                  <a:pt x="11071" y="2798"/>
                </a:lnTo>
                <a:lnTo>
                  <a:pt x="11339" y="2944"/>
                </a:lnTo>
                <a:lnTo>
                  <a:pt x="11582" y="3066"/>
                </a:lnTo>
                <a:lnTo>
                  <a:pt x="11826" y="3236"/>
                </a:lnTo>
                <a:lnTo>
                  <a:pt x="12020" y="3382"/>
                </a:lnTo>
                <a:lnTo>
                  <a:pt x="12215" y="3577"/>
                </a:lnTo>
                <a:lnTo>
                  <a:pt x="12580" y="3966"/>
                </a:lnTo>
                <a:lnTo>
                  <a:pt x="12921" y="4380"/>
                </a:lnTo>
                <a:lnTo>
                  <a:pt x="12410" y="5012"/>
                </a:lnTo>
                <a:lnTo>
                  <a:pt x="11874" y="5596"/>
                </a:lnTo>
                <a:lnTo>
                  <a:pt x="11339" y="6180"/>
                </a:lnTo>
                <a:lnTo>
                  <a:pt x="10804" y="6764"/>
                </a:lnTo>
                <a:lnTo>
                  <a:pt x="9684" y="7908"/>
                </a:lnTo>
                <a:lnTo>
                  <a:pt x="9149" y="8492"/>
                </a:lnTo>
                <a:lnTo>
                  <a:pt x="8614" y="9076"/>
                </a:lnTo>
                <a:lnTo>
                  <a:pt x="6667" y="11217"/>
                </a:lnTo>
                <a:lnTo>
                  <a:pt x="6302" y="11631"/>
                </a:lnTo>
                <a:lnTo>
                  <a:pt x="5889" y="12045"/>
                </a:lnTo>
                <a:lnTo>
                  <a:pt x="5499" y="12410"/>
                </a:lnTo>
                <a:lnTo>
                  <a:pt x="5061" y="12774"/>
                </a:lnTo>
                <a:lnTo>
                  <a:pt x="5061" y="12774"/>
                </a:lnTo>
                <a:lnTo>
                  <a:pt x="5110" y="12677"/>
                </a:lnTo>
                <a:lnTo>
                  <a:pt x="5329" y="12166"/>
                </a:lnTo>
                <a:lnTo>
                  <a:pt x="5572" y="11631"/>
                </a:lnTo>
                <a:lnTo>
                  <a:pt x="5597" y="11582"/>
                </a:lnTo>
                <a:lnTo>
                  <a:pt x="5548" y="11558"/>
                </a:lnTo>
                <a:lnTo>
                  <a:pt x="5499" y="11534"/>
                </a:lnTo>
                <a:lnTo>
                  <a:pt x="5475" y="11582"/>
                </a:lnTo>
                <a:lnTo>
                  <a:pt x="5183" y="11996"/>
                </a:lnTo>
                <a:lnTo>
                  <a:pt x="4915" y="12434"/>
                </a:lnTo>
                <a:lnTo>
                  <a:pt x="4745" y="12750"/>
                </a:lnTo>
                <a:lnTo>
                  <a:pt x="4648" y="12920"/>
                </a:lnTo>
                <a:lnTo>
                  <a:pt x="4599" y="13091"/>
                </a:lnTo>
                <a:lnTo>
                  <a:pt x="4477" y="13188"/>
                </a:lnTo>
                <a:lnTo>
                  <a:pt x="4404" y="13115"/>
                </a:lnTo>
                <a:lnTo>
                  <a:pt x="4258" y="13042"/>
                </a:lnTo>
                <a:lnTo>
                  <a:pt x="4331" y="12750"/>
                </a:lnTo>
                <a:lnTo>
                  <a:pt x="4404" y="12507"/>
                </a:lnTo>
                <a:lnTo>
                  <a:pt x="4526" y="12264"/>
                </a:lnTo>
                <a:lnTo>
                  <a:pt x="4769" y="11801"/>
                </a:lnTo>
                <a:lnTo>
                  <a:pt x="5232" y="11071"/>
                </a:lnTo>
                <a:lnTo>
                  <a:pt x="5694" y="10366"/>
                </a:lnTo>
                <a:lnTo>
                  <a:pt x="5718" y="10341"/>
                </a:lnTo>
                <a:lnTo>
                  <a:pt x="5694" y="10317"/>
                </a:lnTo>
                <a:lnTo>
                  <a:pt x="5670" y="10293"/>
                </a:lnTo>
                <a:lnTo>
                  <a:pt x="5645" y="10317"/>
                </a:lnTo>
                <a:lnTo>
                  <a:pt x="5037" y="11047"/>
                </a:lnTo>
                <a:lnTo>
                  <a:pt x="4745" y="11412"/>
                </a:lnTo>
                <a:lnTo>
                  <a:pt x="4477" y="11801"/>
                </a:lnTo>
                <a:lnTo>
                  <a:pt x="4331" y="12020"/>
                </a:lnTo>
                <a:lnTo>
                  <a:pt x="4185" y="12288"/>
                </a:lnTo>
                <a:lnTo>
                  <a:pt x="4064" y="12556"/>
                </a:lnTo>
                <a:lnTo>
                  <a:pt x="3966" y="12847"/>
                </a:lnTo>
                <a:lnTo>
                  <a:pt x="3674" y="12604"/>
                </a:lnTo>
                <a:lnTo>
                  <a:pt x="3407" y="12312"/>
                </a:lnTo>
                <a:lnTo>
                  <a:pt x="3188" y="11996"/>
                </a:lnTo>
                <a:lnTo>
                  <a:pt x="2969" y="11655"/>
                </a:lnTo>
                <a:lnTo>
                  <a:pt x="3066" y="11436"/>
                </a:lnTo>
                <a:lnTo>
                  <a:pt x="3139" y="11193"/>
                </a:lnTo>
                <a:lnTo>
                  <a:pt x="3236" y="10950"/>
                </a:lnTo>
                <a:lnTo>
                  <a:pt x="3358" y="10706"/>
                </a:lnTo>
                <a:lnTo>
                  <a:pt x="3626" y="10220"/>
                </a:lnTo>
                <a:lnTo>
                  <a:pt x="3869" y="9782"/>
                </a:lnTo>
                <a:lnTo>
                  <a:pt x="4161" y="9368"/>
                </a:lnTo>
                <a:lnTo>
                  <a:pt x="4453" y="8954"/>
                </a:lnTo>
                <a:lnTo>
                  <a:pt x="4769" y="8565"/>
                </a:lnTo>
                <a:lnTo>
                  <a:pt x="4794" y="8541"/>
                </a:lnTo>
                <a:lnTo>
                  <a:pt x="4769" y="8516"/>
                </a:lnTo>
                <a:lnTo>
                  <a:pt x="4745" y="8492"/>
                </a:lnTo>
                <a:lnTo>
                  <a:pt x="4721" y="8492"/>
                </a:lnTo>
                <a:lnTo>
                  <a:pt x="4331" y="8808"/>
                </a:lnTo>
                <a:lnTo>
                  <a:pt x="3991" y="9149"/>
                </a:lnTo>
                <a:lnTo>
                  <a:pt x="3699" y="9514"/>
                </a:lnTo>
                <a:lnTo>
                  <a:pt x="3407" y="9928"/>
                </a:lnTo>
                <a:lnTo>
                  <a:pt x="3236" y="10195"/>
                </a:lnTo>
                <a:lnTo>
                  <a:pt x="3042" y="10512"/>
                </a:lnTo>
                <a:lnTo>
                  <a:pt x="2871" y="10852"/>
                </a:lnTo>
                <a:lnTo>
                  <a:pt x="2798" y="11047"/>
                </a:lnTo>
                <a:lnTo>
                  <a:pt x="2750" y="11217"/>
                </a:lnTo>
                <a:lnTo>
                  <a:pt x="2579" y="10852"/>
                </a:lnTo>
                <a:lnTo>
                  <a:pt x="2458" y="10487"/>
                </a:lnTo>
                <a:lnTo>
                  <a:pt x="2579" y="10341"/>
                </a:lnTo>
                <a:lnTo>
                  <a:pt x="2652" y="10195"/>
                </a:lnTo>
                <a:lnTo>
                  <a:pt x="2798" y="9830"/>
                </a:lnTo>
                <a:lnTo>
                  <a:pt x="3236" y="8954"/>
                </a:lnTo>
                <a:lnTo>
                  <a:pt x="3455" y="8565"/>
                </a:lnTo>
                <a:lnTo>
                  <a:pt x="3699" y="8200"/>
                </a:lnTo>
                <a:lnTo>
                  <a:pt x="3966" y="7835"/>
                </a:lnTo>
                <a:lnTo>
                  <a:pt x="4185" y="7446"/>
                </a:lnTo>
                <a:lnTo>
                  <a:pt x="4210" y="7421"/>
                </a:lnTo>
                <a:lnTo>
                  <a:pt x="4185" y="7397"/>
                </a:lnTo>
                <a:lnTo>
                  <a:pt x="4161" y="7373"/>
                </a:lnTo>
                <a:lnTo>
                  <a:pt x="4137" y="7397"/>
                </a:lnTo>
                <a:lnTo>
                  <a:pt x="3966" y="7494"/>
                </a:lnTo>
                <a:lnTo>
                  <a:pt x="3820" y="7640"/>
                </a:lnTo>
                <a:lnTo>
                  <a:pt x="3674" y="7786"/>
                </a:lnTo>
                <a:lnTo>
                  <a:pt x="3528" y="7957"/>
                </a:lnTo>
                <a:lnTo>
                  <a:pt x="3285" y="8346"/>
                </a:lnTo>
                <a:lnTo>
                  <a:pt x="3066" y="8687"/>
                </a:lnTo>
                <a:lnTo>
                  <a:pt x="2798" y="9198"/>
                </a:lnTo>
                <a:lnTo>
                  <a:pt x="2555" y="9709"/>
                </a:lnTo>
                <a:lnTo>
                  <a:pt x="2458" y="9928"/>
                </a:lnTo>
                <a:lnTo>
                  <a:pt x="2360" y="10171"/>
                </a:lnTo>
                <a:lnTo>
                  <a:pt x="2239" y="9757"/>
                </a:lnTo>
                <a:lnTo>
                  <a:pt x="2166" y="9368"/>
                </a:lnTo>
                <a:lnTo>
                  <a:pt x="2239" y="9173"/>
                </a:lnTo>
                <a:lnTo>
                  <a:pt x="2385" y="8833"/>
                </a:lnTo>
                <a:lnTo>
                  <a:pt x="2555" y="8492"/>
                </a:lnTo>
                <a:lnTo>
                  <a:pt x="2725" y="8176"/>
                </a:lnTo>
                <a:lnTo>
                  <a:pt x="2920" y="7859"/>
                </a:lnTo>
                <a:lnTo>
                  <a:pt x="3309" y="7300"/>
                </a:lnTo>
                <a:lnTo>
                  <a:pt x="3528" y="7056"/>
                </a:lnTo>
                <a:lnTo>
                  <a:pt x="3747" y="6789"/>
                </a:lnTo>
                <a:lnTo>
                  <a:pt x="3893" y="6667"/>
                </a:lnTo>
                <a:lnTo>
                  <a:pt x="4088" y="6545"/>
                </a:lnTo>
                <a:lnTo>
                  <a:pt x="4234" y="6399"/>
                </a:lnTo>
                <a:lnTo>
                  <a:pt x="4380" y="6253"/>
                </a:lnTo>
                <a:lnTo>
                  <a:pt x="4356" y="6229"/>
                </a:lnTo>
                <a:lnTo>
                  <a:pt x="4283" y="6205"/>
                </a:lnTo>
                <a:lnTo>
                  <a:pt x="4185" y="6180"/>
                </a:lnTo>
                <a:lnTo>
                  <a:pt x="4064" y="6229"/>
                </a:lnTo>
                <a:lnTo>
                  <a:pt x="3942" y="6278"/>
                </a:lnTo>
                <a:lnTo>
                  <a:pt x="3820" y="6375"/>
                </a:lnTo>
                <a:lnTo>
                  <a:pt x="3699" y="6472"/>
                </a:lnTo>
                <a:lnTo>
                  <a:pt x="3455" y="6716"/>
                </a:lnTo>
                <a:lnTo>
                  <a:pt x="3236" y="6983"/>
                </a:lnTo>
                <a:lnTo>
                  <a:pt x="3017" y="7251"/>
                </a:lnTo>
                <a:lnTo>
                  <a:pt x="2750" y="7640"/>
                </a:lnTo>
                <a:lnTo>
                  <a:pt x="2579" y="7908"/>
                </a:lnTo>
                <a:lnTo>
                  <a:pt x="2409" y="8176"/>
                </a:lnTo>
                <a:lnTo>
                  <a:pt x="2239" y="8468"/>
                </a:lnTo>
                <a:lnTo>
                  <a:pt x="2093" y="8784"/>
                </a:lnTo>
                <a:lnTo>
                  <a:pt x="2093" y="8565"/>
                </a:lnTo>
                <a:lnTo>
                  <a:pt x="2093" y="8224"/>
                </a:lnTo>
                <a:lnTo>
                  <a:pt x="2239" y="7835"/>
                </a:lnTo>
                <a:lnTo>
                  <a:pt x="2385" y="7567"/>
                </a:lnTo>
                <a:lnTo>
                  <a:pt x="2506" y="7324"/>
                </a:lnTo>
                <a:lnTo>
                  <a:pt x="2823" y="6837"/>
                </a:lnTo>
                <a:lnTo>
                  <a:pt x="3139" y="6375"/>
                </a:lnTo>
                <a:lnTo>
                  <a:pt x="3309" y="6156"/>
                </a:lnTo>
                <a:lnTo>
                  <a:pt x="3504" y="5961"/>
                </a:lnTo>
                <a:lnTo>
                  <a:pt x="3723" y="5742"/>
                </a:lnTo>
                <a:lnTo>
                  <a:pt x="3942" y="5572"/>
                </a:lnTo>
                <a:lnTo>
                  <a:pt x="4161" y="5402"/>
                </a:lnTo>
                <a:lnTo>
                  <a:pt x="4404" y="5256"/>
                </a:lnTo>
                <a:lnTo>
                  <a:pt x="4429" y="5207"/>
                </a:lnTo>
                <a:lnTo>
                  <a:pt x="4429" y="5158"/>
                </a:lnTo>
                <a:lnTo>
                  <a:pt x="4380" y="5110"/>
                </a:lnTo>
                <a:lnTo>
                  <a:pt x="4331" y="5110"/>
                </a:lnTo>
                <a:lnTo>
                  <a:pt x="4088" y="5207"/>
                </a:lnTo>
                <a:lnTo>
                  <a:pt x="3845" y="5353"/>
                </a:lnTo>
                <a:lnTo>
                  <a:pt x="3626" y="5499"/>
                </a:lnTo>
                <a:lnTo>
                  <a:pt x="3431" y="5645"/>
                </a:lnTo>
                <a:lnTo>
                  <a:pt x="3236" y="5840"/>
                </a:lnTo>
                <a:lnTo>
                  <a:pt x="3042" y="6034"/>
                </a:lnTo>
                <a:lnTo>
                  <a:pt x="2701" y="6424"/>
                </a:lnTo>
                <a:lnTo>
                  <a:pt x="2409" y="6837"/>
                </a:lnTo>
                <a:lnTo>
                  <a:pt x="2166" y="7251"/>
                </a:lnTo>
                <a:lnTo>
                  <a:pt x="2239" y="6910"/>
                </a:lnTo>
                <a:lnTo>
                  <a:pt x="2312" y="6570"/>
                </a:lnTo>
                <a:lnTo>
                  <a:pt x="2409" y="6229"/>
                </a:lnTo>
                <a:lnTo>
                  <a:pt x="2531" y="5888"/>
                </a:lnTo>
                <a:lnTo>
                  <a:pt x="2774" y="5621"/>
                </a:lnTo>
                <a:lnTo>
                  <a:pt x="3042" y="5402"/>
                </a:lnTo>
                <a:lnTo>
                  <a:pt x="3626" y="4964"/>
                </a:lnTo>
                <a:lnTo>
                  <a:pt x="3650" y="4915"/>
                </a:lnTo>
                <a:lnTo>
                  <a:pt x="3650" y="4866"/>
                </a:lnTo>
                <a:lnTo>
                  <a:pt x="3626" y="4818"/>
                </a:lnTo>
                <a:lnTo>
                  <a:pt x="3407" y="4818"/>
                </a:lnTo>
                <a:lnTo>
                  <a:pt x="3261" y="4866"/>
                </a:lnTo>
                <a:lnTo>
                  <a:pt x="3090" y="4939"/>
                </a:lnTo>
                <a:lnTo>
                  <a:pt x="2944" y="5012"/>
                </a:lnTo>
                <a:lnTo>
                  <a:pt x="3236" y="4574"/>
                </a:lnTo>
                <a:lnTo>
                  <a:pt x="3577" y="4161"/>
                </a:lnTo>
                <a:lnTo>
                  <a:pt x="3747" y="3966"/>
                </a:lnTo>
                <a:lnTo>
                  <a:pt x="3942" y="3796"/>
                </a:lnTo>
                <a:lnTo>
                  <a:pt x="4137" y="3626"/>
                </a:lnTo>
                <a:lnTo>
                  <a:pt x="4356" y="3480"/>
                </a:lnTo>
                <a:lnTo>
                  <a:pt x="4623" y="3309"/>
                </a:lnTo>
                <a:lnTo>
                  <a:pt x="4867" y="3163"/>
                </a:lnTo>
                <a:lnTo>
                  <a:pt x="5426" y="2896"/>
                </a:lnTo>
                <a:lnTo>
                  <a:pt x="5986" y="2677"/>
                </a:lnTo>
                <a:lnTo>
                  <a:pt x="6594" y="2506"/>
                </a:lnTo>
                <a:lnTo>
                  <a:pt x="7178" y="2385"/>
                </a:lnTo>
                <a:lnTo>
                  <a:pt x="7786" y="2312"/>
                </a:lnTo>
                <a:lnTo>
                  <a:pt x="8419" y="2287"/>
                </a:lnTo>
                <a:close/>
                <a:moveTo>
                  <a:pt x="2506" y="11947"/>
                </a:moveTo>
                <a:lnTo>
                  <a:pt x="2798" y="12410"/>
                </a:lnTo>
                <a:lnTo>
                  <a:pt x="2969" y="12628"/>
                </a:lnTo>
                <a:lnTo>
                  <a:pt x="3139" y="12823"/>
                </a:lnTo>
                <a:lnTo>
                  <a:pt x="3334" y="12993"/>
                </a:lnTo>
                <a:lnTo>
                  <a:pt x="3528" y="13188"/>
                </a:lnTo>
                <a:lnTo>
                  <a:pt x="3723" y="13334"/>
                </a:lnTo>
                <a:lnTo>
                  <a:pt x="3918" y="13480"/>
                </a:lnTo>
                <a:lnTo>
                  <a:pt x="3528" y="13675"/>
                </a:lnTo>
                <a:lnTo>
                  <a:pt x="3309" y="13748"/>
                </a:lnTo>
                <a:lnTo>
                  <a:pt x="3090" y="13821"/>
                </a:lnTo>
                <a:lnTo>
                  <a:pt x="2871" y="13845"/>
                </a:lnTo>
                <a:lnTo>
                  <a:pt x="2677" y="13845"/>
                </a:lnTo>
                <a:lnTo>
                  <a:pt x="2506" y="13796"/>
                </a:lnTo>
                <a:lnTo>
                  <a:pt x="2409" y="13772"/>
                </a:lnTo>
                <a:lnTo>
                  <a:pt x="2336" y="13723"/>
                </a:lnTo>
                <a:lnTo>
                  <a:pt x="2239" y="13626"/>
                </a:lnTo>
                <a:lnTo>
                  <a:pt x="2190" y="13553"/>
                </a:lnTo>
                <a:lnTo>
                  <a:pt x="2141" y="13456"/>
                </a:lnTo>
                <a:lnTo>
                  <a:pt x="2117" y="13358"/>
                </a:lnTo>
                <a:lnTo>
                  <a:pt x="2117" y="13139"/>
                </a:lnTo>
                <a:lnTo>
                  <a:pt x="2166" y="12896"/>
                </a:lnTo>
                <a:lnTo>
                  <a:pt x="2239" y="12653"/>
                </a:lnTo>
                <a:lnTo>
                  <a:pt x="2336" y="12410"/>
                </a:lnTo>
                <a:lnTo>
                  <a:pt x="2506" y="11947"/>
                </a:lnTo>
                <a:close/>
                <a:moveTo>
                  <a:pt x="14064" y="6570"/>
                </a:moveTo>
                <a:lnTo>
                  <a:pt x="14113" y="6740"/>
                </a:lnTo>
                <a:lnTo>
                  <a:pt x="14162" y="6910"/>
                </a:lnTo>
                <a:lnTo>
                  <a:pt x="14210" y="7105"/>
                </a:lnTo>
                <a:lnTo>
                  <a:pt x="14235" y="7324"/>
                </a:lnTo>
                <a:lnTo>
                  <a:pt x="14235" y="7713"/>
                </a:lnTo>
                <a:lnTo>
                  <a:pt x="14235" y="8078"/>
                </a:lnTo>
                <a:lnTo>
                  <a:pt x="14235" y="8541"/>
                </a:lnTo>
                <a:lnTo>
                  <a:pt x="14210" y="9003"/>
                </a:lnTo>
                <a:lnTo>
                  <a:pt x="14162" y="9465"/>
                </a:lnTo>
                <a:lnTo>
                  <a:pt x="14064" y="9928"/>
                </a:lnTo>
                <a:lnTo>
                  <a:pt x="13943" y="10341"/>
                </a:lnTo>
                <a:lnTo>
                  <a:pt x="13797" y="10731"/>
                </a:lnTo>
                <a:lnTo>
                  <a:pt x="13602" y="11120"/>
                </a:lnTo>
                <a:lnTo>
                  <a:pt x="13383" y="11485"/>
                </a:lnTo>
                <a:lnTo>
                  <a:pt x="13140" y="11850"/>
                </a:lnTo>
                <a:lnTo>
                  <a:pt x="12848" y="12166"/>
                </a:lnTo>
                <a:lnTo>
                  <a:pt x="12556" y="12483"/>
                </a:lnTo>
                <a:lnTo>
                  <a:pt x="12239" y="12799"/>
                </a:lnTo>
                <a:lnTo>
                  <a:pt x="12191" y="12726"/>
                </a:lnTo>
                <a:lnTo>
                  <a:pt x="12142" y="12701"/>
                </a:lnTo>
                <a:lnTo>
                  <a:pt x="12020" y="12628"/>
                </a:lnTo>
                <a:lnTo>
                  <a:pt x="11972" y="12628"/>
                </a:lnTo>
                <a:lnTo>
                  <a:pt x="11947" y="12653"/>
                </a:lnTo>
                <a:lnTo>
                  <a:pt x="11947" y="12677"/>
                </a:lnTo>
                <a:lnTo>
                  <a:pt x="11947" y="12726"/>
                </a:lnTo>
                <a:lnTo>
                  <a:pt x="11996" y="12774"/>
                </a:lnTo>
                <a:lnTo>
                  <a:pt x="12020" y="12823"/>
                </a:lnTo>
                <a:lnTo>
                  <a:pt x="12045" y="12969"/>
                </a:lnTo>
                <a:lnTo>
                  <a:pt x="11680" y="13237"/>
                </a:lnTo>
                <a:lnTo>
                  <a:pt x="11582" y="13018"/>
                </a:lnTo>
                <a:lnTo>
                  <a:pt x="11558" y="12896"/>
                </a:lnTo>
                <a:lnTo>
                  <a:pt x="11534" y="12774"/>
                </a:lnTo>
                <a:lnTo>
                  <a:pt x="11509" y="12726"/>
                </a:lnTo>
                <a:lnTo>
                  <a:pt x="11461" y="12701"/>
                </a:lnTo>
                <a:lnTo>
                  <a:pt x="11412" y="12726"/>
                </a:lnTo>
                <a:lnTo>
                  <a:pt x="11388" y="12774"/>
                </a:lnTo>
                <a:lnTo>
                  <a:pt x="11363" y="13115"/>
                </a:lnTo>
                <a:lnTo>
                  <a:pt x="11363" y="13285"/>
                </a:lnTo>
                <a:lnTo>
                  <a:pt x="11388" y="13431"/>
                </a:lnTo>
                <a:lnTo>
                  <a:pt x="11266" y="13529"/>
                </a:lnTo>
                <a:lnTo>
                  <a:pt x="11096" y="13626"/>
                </a:lnTo>
                <a:lnTo>
                  <a:pt x="11023" y="13310"/>
                </a:lnTo>
                <a:lnTo>
                  <a:pt x="10925" y="12993"/>
                </a:lnTo>
                <a:lnTo>
                  <a:pt x="10877" y="12969"/>
                </a:lnTo>
                <a:lnTo>
                  <a:pt x="10828" y="12993"/>
                </a:lnTo>
                <a:lnTo>
                  <a:pt x="10779" y="13188"/>
                </a:lnTo>
                <a:lnTo>
                  <a:pt x="10779" y="13383"/>
                </a:lnTo>
                <a:lnTo>
                  <a:pt x="10804" y="13577"/>
                </a:lnTo>
                <a:lnTo>
                  <a:pt x="10852" y="13772"/>
                </a:lnTo>
                <a:lnTo>
                  <a:pt x="10487" y="13918"/>
                </a:lnTo>
                <a:lnTo>
                  <a:pt x="10487" y="13821"/>
                </a:lnTo>
                <a:lnTo>
                  <a:pt x="10463" y="13480"/>
                </a:lnTo>
                <a:lnTo>
                  <a:pt x="10439" y="13310"/>
                </a:lnTo>
                <a:lnTo>
                  <a:pt x="10414" y="13139"/>
                </a:lnTo>
                <a:lnTo>
                  <a:pt x="10390" y="13091"/>
                </a:lnTo>
                <a:lnTo>
                  <a:pt x="10293" y="13091"/>
                </a:lnTo>
                <a:lnTo>
                  <a:pt x="10268" y="13139"/>
                </a:lnTo>
                <a:lnTo>
                  <a:pt x="10195" y="13480"/>
                </a:lnTo>
                <a:lnTo>
                  <a:pt x="10195" y="13821"/>
                </a:lnTo>
                <a:lnTo>
                  <a:pt x="10171" y="14040"/>
                </a:lnTo>
                <a:lnTo>
                  <a:pt x="9782" y="14186"/>
                </a:lnTo>
                <a:lnTo>
                  <a:pt x="9806" y="13845"/>
                </a:lnTo>
                <a:lnTo>
                  <a:pt x="9879" y="13504"/>
                </a:lnTo>
                <a:lnTo>
                  <a:pt x="9928" y="13164"/>
                </a:lnTo>
                <a:lnTo>
                  <a:pt x="9952" y="12823"/>
                </a:lnTo>
                <a:lnTo>
                  <a:pt x="9952" y="12774"/>
                </a:lnTo>
                <a:lnTo>
                  <a:pt x="9928" y="12750"/>
                </a:lnTo>
                <a:lnTo>
                  <a:pt x="9879" y="12726"/>
                </a:lnTo>
                <a:lnTo>
                  <a:pt x="9806" y="12750"/>
                </a:lnTo>
                <a:lnTo>
                  <a:pt x="9757" y="12799"/>
                </a:lnTo>
                <a:lnTo>
                  <a:pt x="9636" y="13139"/>
                </a:lnTo>
                <a:lnTo>
                  <a:pt x="9490" y="13504"/>
                </a:lnTo>
                <a:lnTo>
                  <a:pt x="9417" y="13894"/>
                </a:lnTo>
                <a:lnTo>
                  <a:pt x="9392" y="14088"/>
                </a:lnTo>
                <a:lnTo>
                  <a:pt x="9368" y="14283"/>
                </a:lnTo>
                <a:lnTo>
                  <a:pt x="9125" y="14332"/>
                </a:lnTo>
                <a:lnTo>
                  <a:pt x="9125" y="14064"/>
                </a:lnTo>
                <a:lnTo>
                  <a:pt x="9149" y="13821"/>
                </a:lnTo>
                <a:lnTo>
                  <a:pt x="9173" y="13431"/>
                </a:lnTo>
                <a:lnTo>
                  <a:pt x="9222" y="13237"/>
                </a:lnTo>
                <a:lnTo>
                  <a:pt x="9246" y="13139"/>
                </a:lnTo>
                <a:lnTo>
                  <a:pt x="9295" y="13091"/>
                </a:lnTo>
                <a:lnTo>
                  <a:pt x="9295" y="13066"/>
                </a:lnTo>
                <a:lnTo>
                  <a:pt x="9295" y="13042"/>
                </a:lnTo>
                <a:lnTo>
                  <a:pt x="9246" y="13042"/>
                </a:lnTo>
                <a:lnTo>
                  <a:pt x="9173" y="13091"/>
                </a:lnTo>
                <a:lnTo>
                  <a:pt x="9125" y="13139"/>
                </a:lnTo>
                <a:lnTo>
                  <a:pt x="9027" y="13310"/>
                </a:lnTo>
                <a:lnTo>
                  <a:pt x="8954" y="13480"/>
                </a:lnTo>
                <a:lnTo>
                  <a:pt x="8906" y="13650"/>
                </a:lnTo>
                <a:lnTo>
                  <a:pt x="8808" y="13991"/>
                </a:lnTo>
                <a:lnTo>
                  <a:pt x="8784" y="14210"/>
                </a:lnTo>
                <a:lnTo>
                  <a:pt x="8784" y="14405"/>
                </a:lnTo>
                <a:lnTo>
                  <a:pt x="8443" y="14453"/>
                </a:lnTo>
                <a:lnTo>
                  <a:pt x="8443" y="14332"/>
                </a:lnTo>
                <a:lnTo>
                  <a:pt x="8492" y="13894"/>
                </a:lnTo>
                <a:lnTo>
                  <a:pt x="8589" y="13456"/>
                </a:lnTo>
                <a:lnTo>
                  <a:pt x="8735" y="13042"/>
                </a:lnTo>
                <a:lnTo>
                  <a:pt x="8833" y="12847"/>
                </a:lnTo>
                <a:lnTo>
                  <a:pt x="8930" y="12653"/>
                </a:lnTo>
                <a:lnTo>
                  <a:pt x="8930" y="12628"/>
                </a:lnTo>
                <a:lnTo>
                  <a:pt x="8906" y="12580"/>
                </a:lnTo>
                <a:lnTo>
                  <a:pt x="8881" y="12580"/>
                </a:lnTo>
                <a:lnTo>
                  <a:pt x="8857" y="12604"/>
                </a:lnTo>
                <a:lnTo>
                  <a:pt x="8687" y="12799"/>
                </a:lnTo>
                <a:lnTo>
                  <a:pt x="8516" y="12993"/>
                </a:lnTo>
                <a:lnTo>
                  <a:pt x="8395" y="13237"/>
                </a:lnTo>
                <a:lnTo>
                  <a:pt x="8297" y="13456"/>
                </a:lnTo>
                <a:lnTo>
                  <a:pt x="8200" y="13723"/>
                </a:lnTo>
                <a:lnTo>
                  <a:pt x="8127" y="13967"/>
                </a:lnTo>
                <a:lnTo>
                  <a:pt x="8103" y="14234"/>
                </a:lnTo>
                <a:lnTo>
                  <a:pt x="8078" y="14478"/>
                </a:lnTo>
                <a:lnTo>
                  <a:pt x="7762" y="14502"/>
                </a:lnTo>
                <a:lnTo>
                  <a:pt x="7811" y="14259"/>
                </a:lnTo>
                <a:lnTo>
                  <a:pt x="7859" y="14113"/>
                </a:lnTo>
                <a:lnTo>
                  <a:pt x="7908" y="13967"/>
                </a:lnTo>
                <a:lnTo>
                  <a:pt x="7957" y="13796"/>
                </a:lnTo>
                <a:lnTo>
                  <a:pt x="7981" y="13650"/>
                </a:lnTo>
                <a:lnTo>
                  <a:pt x="7957" y="13602"/>
                </a:lnTo>
                <a:lnTo>
                  <a:pt x="7932" y="13577"/>
                </a:lnTo>
                <a:lnTo>
                  <a:pt x="7884" y="13577"/>
                </a:lnTo>
                <a:lnTo>
                  <a:pt x="7811" y="13626"/>
                </a:lnTo>
                <a:lnTo>
                  <a:pt x="7738" y="13699"/>
                </a:lnTo>
                <a:lnTo>
                  <a:pt x="7689" y="13772"/>
                </a:lnTo>
                <a:lnTo>
                  <a:pt x="7640" y="13869"/>
                </a:lnTo>
                <a:lnTo>
                  <a:pt x="7567" y="14064"/>
                </a:lnTo>
                <a:lnTo>
                  <a:pt x="7519" y="14259"/>
                </a:lnTo>
                <a:lnTo>
                  <a:pt x="7446" y="14526"/>
                </a:lnTo>
                <a:lnTo>
                  <a:pt x="7105" y="14526"/>
                </a:lnTo>
                <a:lnTo>
                  <a:pt x="7129" y="14380"/>
                </a:lnTo>
                <a:lnTo>
                  <a:pt x="7178" y="14210"/>
                </a:lnTo>
                <a:lnTo>
                  <a:pt x="7300" y="13894"/>
                </a:lnTo>
                <a:lnTo>
                  <a:pt x="7421" y="13577"/>
                </a:lnTo>
                <a:lnTo>
                  <a:pt x="7421" y="13529"/>
                </a:lnTo>
                <a:lnTo>
                  <a:pt x="7397" y="13504"/>
                </a:lnTo>
                <a:lnTo>
                  <a:pt x="7324" y="13504"/>
                </a:lnTo>
                <a:lnTo>
                  <a:pt x="7154" y="13650"/>
                </a:lnTo>
                <a:lnTo>
                  <a:pt x="7008" y="13821"/>
                </a:lnTo>
                <a:lnTo>
                  <a:pt x="6886" y="13991"/>
                </a:lnTo>
                <a:lnTo>
                  <a:pt x="6789" y="14210"/>
                </a:lnTo>
                <a:lnTo>
                  <a:pt x="6740" y="14332"/>
                </a:lnTo>
                <a:lnTo>
                  <a:pt x="6716" y="14502"/>
                </a:lnTo>
                <a:lnTo>
                  <a:pt x="6497" y="14453"/>
                </a:lnTo>
                <a:lnTo>
                  <a:pt x="6302" y="14380"/>
                </a:lnTo>
                <a:lnTo>
                  <a:pt x="5889" y="14210"/>
                </a:lnTo>
                <a:lnTo>
                  <a:pt x="7008" y="13358"/>
                </a:lnTo>
                <a:lnTo>
                  <a:pt x="8078" y="12458"/>
                </a:lnTo>
                <a:lnTo>
                  <a:pt x="8881" y="11777"/>
                </a:lnTo>
                <a:lnTo>
                  <a:pt x="9271" y="11436"/>
                </a:lnTo>
                <a:lnTo>
                  <a:pt x="9684" y="11120"/>
                </a:lnTo>
                <a:lnTo>
                  <a:pt x="10463" y="10512"/>
                </a:lnTo>
                <a:lnTo>
                  <a:pt x="10828" y="10195"/>
                </a:lnTo>
                <a:lnTo>
                  <a:pt x="11193" y="9855"/>
                </a:lnTo>
                <a:lnTo>
                  <a:pt x="11388" y="9636"/>
                </a:lnTo>
                <a:lnTo>
                  <a:pt x="11582" y="9417"/>
                </a:lnTo>
                <a:lnTo>
                  <a:pt x="11923" y="8930"/>
                </a:lnTo>
                <a:lnTo>
                  <a:pt x="12264" y="8443"/>
                </a:lnTo>
                <a:lnTo>
                  <a:pt x="12434" y="8200"/>
                </a:lnTo>
                <a:lnTo>
                  <a:pt x="12629" y="7981"/>
                </a:lnTo>
                <a:lnTo>
                  <a:pt x="12969" y="7616"/>
                </a:lnTo>
                <a:lnTo>
                  <a:pt x="13334" y="7251"/>
                </a:lnTo>
                <a:lnTo>
                  <a:pt x="13699" y="6910"/>
                </a:lnTo>
                <a:lnTo>
                  <a:pt x="14064" y="6570"/>
                </a:lnTo>
                <a:close/>
                <a:moveTo>
                  <a:pt x="14356" y="1460"/>
                </a:moveTo>
                <a:lnTo>
                  <a:pt x="14575" y="1509"/>
                </a:lnTo>
                <a:lnTo>
                  <a:pt x="14721" y="1582"/>
                </a:lnTo>
                <a:lnTo>
                  <a:pt x="14843" y="1679"/>
                </a:lnTo>
                <a:lnTo>
                  <a:pt x="14916" y="1825"/>
                </a:lnTo>
                <a:lnTo>
                  <a:pt x="14964" y="1971"/>
                </a:lnTo>
                <a:lnTo>
                  <a:pt x="14989" y="2141"/>
                </a:lnTo>
                <a:lnTo>
                  <a:pt x="14964" y="2312"/>
                </a:lnTo>
                <a:lnTo>
                  <a:pt x="14940" y="2506"/>
                </a:lnTo>
                <a:lnTo>
                  <a:pt x="14867" y="2701"/>
                </a:lnTo>
                <a:lnTo>
                  <a:pt x="14721" y="3090"/>
                </a:lnTo>
                <a:lnTo>
                  <a:pt x="14551" y="3455"/>
                </a:lnTo>
                <a:lnTo>
                  <a:pt x="14381" y="3747"/>
                </a:lnTo>
                <a:lnTo>
                  <a:pt x="14162" y="4112"/>
                </a:lnTo>
                <a:lnTo>
                  <a:pt x="13918" y="4477"/>
                </a:lnTo>
                <a:lnTo>
                  <a:pt x="13432" y="5183"/>
                </a:lnTo>
                <a:lnTo>
                  <a:pt x="12385" y="6545"/>
                </a:lnTo>
                <a:lnTo>
                  <a:pt x="12045" y="7008"/>
                </a:lnTo>
                <a:lnTo>
                  <a:pt x="11704" y="7421"/>
                </a:lnTo>
                <a:lnTo>
                  <a:pt x="11339" y="7835"/>
                </a:lnTo>
                <a:lnTo>
                  <a:pt x="10950" y="8224"/>
                </a:lnTo>
                <a:lnTo>
                  <a:pt x="10560" y="8614"/>
                </a:lnTo>
                <a:lnTo>
                  <a:pt x="10171" y="9003"/>
                </a:lnTo>
                <a:lnTo>
                  <a:pt x="9319" y="9733"/>
                </a:lnTo>
                <a:lnTo>
                  <a:pt x="8565" y="10341"/>
                </a:lnTo>
                <a:lnTo>
                  <a:pt x="7835" y="10974"/>
                </a:lnTo>
                <a:lnTo>
                  <a:pt x="7129" y="11607"/>
                </a:lnTo>
                <a:lnTo>
                  <a:pt x="6789" y="11947"/>
                </a:lnTo>
                <a:lnTo>
                  <a:pt x="6448" y="12288"/>
                </a:lnTo>
                <a:lnTo>
                  <a:pt x="5791" y="12945"/>
                </a:lnTo>
                <a:lnTo>
                  <a:pt x="5134" y="13602"/>
                </a:lnTo>
                <a:lnTo>
                  <a:pt x="4794" y="13918"/>
                </a:lnTo>
                <a:lnTo>
                  <a:pt x="4429" y="14210"/>
                </a:lnTo>
                <a:lnTo>
                  <a:pt x="4064" y="14478"/>
                </a:lnTo>
                <a:lnTo>
                  <a:pt x="3674" y="14745"/>
                </a:lnTo>
                <a:lnTo>
                  <a:pt x="3431" y="14891"/>
                </a:lnTo>
                <a:lnTo>
                  <a:pt x="3115" y="15037"/>
                </a:lnTo>
                <a:lnTo>
                  <a:pt x="2750" y="15208"/>
                </a:lnTo>
                <a:lnTo>
                  <a:pt x="2360" y="15305"/>
                </a:lnTo>
                <a:lnTo>
                  <a:pt x="2166" y="15354"/>
                </a:lnTo>
                <a:lnTo>
                  <a:pt x="1971" y="15378"/>
                </a:lnTo>
                <a:lnTo>
                  <a:pt x="1776" y="15402"/>
                </a:lnTo>
                <a:lnTo>
                  <a:pt x="1606" y="15378"/>
                </a:lnTo>
                <a:lnTo>
                  <a:pt x="1460" y="15329"/>
                </a:lnTo>
                <a:lnTo>
                  <a:pt x="1314" y="15256"/>
                </a:lnTo>
                <a:lnTo>
                  <a:pt x="1192" y="15159"/>
                </a:lnTo>
                <a:lnTo>
                  <a:pt x="1095" y="15037"/>
                </a:lnTo>
                <a:lnTo>
                  <a:pt x="1022" y="14867"/>
                </a:lnTo>
                <a:lnTo>
                  <a:pt x="973" y="14672"/>
                </a:lnTo>
                <a:lnTo>
                  <a:pt x="973" y="14478"/>
                </a:lnTo>
                <a:lnTo>
                  <a:pt x="973" y="14283"/>
                </a:lnTo>
                <a:lnTo>
                  <a:pt x="998" y="14064"/>
                </a:lnTo>
                <a:lnTo>
                  <a:pt x="1046" y="13869"/>
                </a:lnTo>
                <a:lnTo>
                  <a:pt x="1168" y="13456"/>
                </a:lnTo>
                <a:lnTo>
                  <a:pt x="1752" y="12288"/>
                </a:lnTo>
                <a:lnTo>
                  <a:pt x="2020" y="11753"/>
                </a:lnTo>
                <a:lnTo>
                  <a:pt x="2141" y="11558"/>
                </a:lnTo>
                <a:lnTo>
                  <a:pt x="2190" y="11485"/>
                </a:lnTo>
                <a:lnTo>
                  <a:pt x="2239" y="11436"/>
                </a:lnTo>
                <a:lnTo>
                  <a:pt x="2287" y="11534"/>
                </a:lnTo>
                <a:lnTo>
                  <a:pt x="2263" y="11558"/>
                </a:lnTo>
                <a:lnTo>
                  <a:pt x="1995" y="12118"/>
                </a:lnTo>
                <a:lnTo>
                  <a:pt x="1874" y="12410"/>
                </a:lnTo>
                <a:lnTo>
                  <a:pt x="1776" y="12701"/>
                </a:lnTo>
                <a:lnTo>
                  <a:pt x="1703" y="12993"/>
                </a:lnTo>
                <a:lnTo>
                  <a:pt x="1703" y="13139"/>
                </a:lnTo>
                <a:lnTo>
                  <a:pt x="1703" y="13285"/>
                </a:lnTo>
                <a:lnTo>
                  <a:pt x="1703" y="13431"/>
                </a:lnTo>
                <a:lnTo>
                  <a:pt x="1728" y="13577"/>
                </a:lnTo>
                <a:lnTo>
                  <a:pt x="1776" y="13723"/>
                </a:lnTo>
                <a:lnTo>
                  <a:pt x="1849" y="13869"/>
                </a:lnTo>
                <a:lnTo>
                  <a:pt x="1922" y="13967"/>
                </a:lnTo>
                <a:lnTo>
                  <a:pt x="2020" y="14064"/>
                </a:lnTo>
                <a:lnTo>
                  <a:pt x="2117" y="14137"/>
                </a:lnTo>
                <a:lnTo>
                  <a:pt x="2214" y="14210"/>
                </a:lnTo>
                <a:lnTo>
                  <a:pt x="2336" y="14234"/>
                </a:lnTo>
                <a:lnTo>
                  <a:pt x="2458" y="14283"/>
                </a:lnTo>
                <a:lnTo>
                  <a:pt x="2701" y="14283"/>
                </a:lnTo>
                <a:lnTo>
                  <a:pt x="2969" y="14259"/>
                </a:lnTo>
                <a:lnTo>
                  <a:pt x="3236" y="14210"/>
                </a:lnTo>
                <a:lnTo>
                  <a:pt x="3480" y="14137"/>
                </a:lnTo>
                <a:lnTo>
                  <a:pt x="3674" y="14040"/>
                </a:lnTo>
                <a:lnTo>
                  <a:pt x="4064" y="13869"/>
                </a:lnTo>
                <a:lnTo>
                  <a:pt x="4404" y="13650"/>
                </a:lnTo>
                <a:lnTo>
                  <a:pt x="4745" y="13407"/>
                </a:lnTo>
                <a:lnTo>
                  <a:pt x="5086" y="13139"/>
                </a:lnTo>
                <a:lnTo>
                  <a:pt x="5718" y="12580"/>
                </a:lnTo>
                <a:lnTo>
                  <a:pt x="6351" y="12020"/>
                </a:lnTo>
                <a:lnTo>
                  <a:pt x="7056" y="11315"/>
                </a:lnTo>
                <a:lnTo>
                  <a:pt x="7762" y="10585"/>
                </a:lnTo>
                <a:lnTo>
                  <a:pt x="8443" y="9855"/>
                </a:lnTo>
                <a:lnTo>
                  <a:pt x="9149" y="9125"/>
                </a:lnTo>
                <a:lnTo>
                  <a:pt x="10585" y="7665"/>
                </a:lnTo>
                <a:lnTo>
                  <a:pt x="11315" y="6910"/>
                </a:lnTo>
                <a:lnTo>
                  <a:pt x="12045" y="6180"/>
                </a:lnTo>
                <a:lnTo>
                  <a:pt x="12580" y="5596"/>
                </a:lnTo>
                <a:lnTo>
                  <a:pt x="13091" y="4988"/>
                </a:lnTo>
                <a:lnTo>
                  <a:pt x="13334" y="4672"/>
                </a:lnTo>
                <a:lnTo>
                  <a:pt x="13553" y="4356"/>
                </a:lnTo>
                <a:lnTo>
                  <a:pt x="13772" y="4015"/>
                </a:lnTo>
                <a:lnTo>
                  <a:pt x="13943" y="3674"/>
                </a:lnTo>
                <a:lnTo>
                  <a:pt x="14040" y="3407"/>
                </a:lnTo>
                <a:lnTo>
                  <a:pt x="14113" y="3163"/>
                </a:lnTo>
                <a:lnTo>
                  <a:pt x="14162" y="2896"/>
                </a:lnTo>
                <a:lnTo>
                  <a:pt x="14186" y="2628"/>
                </a:lnTo>
                <a:lnTo>
                  <a:pt x="14137" y="2385"/>
                </a:lnTo>
                <a:lnTo>
                  <a:pt x="14089" y="2263"/>
                </a:lnTo>
                <a:lnTo>
                  <a:pt x="14040" y="2141"/>
                </a:lnTo>
                <a:lnTo>
                  <a:pt x="13967" y="2044"/>
                </a:lnTo>
                <a:lnTo>
                  <a:pt x="13894" y="1947"/>
                </a:lnTo>
                <a:lnTo>
                  <a:pt x="13772" y="1849"/>
                </a:lnTo>
                <a:lnTo>
                  <a:pt x="13651" y="1776"/>
                </a:lnTo>
                <a:lnTo>
                  <a:pt x="13480" y="1703"/>
                </a:lnTo>
                <a:lnTo>
                  <a:pt x="13334" y="1679"/>
                </a:lnTo>
                <a:lnTo>
                  <a:pt x="12994" y="1679"/>
                </a:lnTo>
                <a:lnTo>
                  <a:pt x="13261" y="1606"/>
                </a:lnTo>
                <a:lnTo>
                  <a:pt x="13529" y="1533"/>
                </a:lnTo>
                <a:lnTo>
                  <a:pt x="13821" y="1484"/>
                </a:lnTo>
                <a:lnTo>
                  <a:pt x="14113" y="1460"/>
                </a:lnTo>
                <a:close/>
                <a:moveTo>
                  <a:pt x="15573" y="535"/>
                </a:moveTo>
                <a:lnTo>
                  <a:pt x="15694" y="584"/>
                </a:lnTo>
                <a:lnTo>
                  <a:pt x="15767" y="633"/>
                </a:lnTo>
                <a:lnTo>
                  <a:pt x="15816" y="681"/>
                </a:lnTo>
                <a:lnTo>
                  <a:pt x="15840" y="754"/>
                </a:lnTo>
                <a:lnTo>
                  <a:pt x="15889" y="852"/>
                </a:lnTo>
                <a:lnTo>
                  <a:pt x="15938" y="1119"/>
                </a:lnTo>
                <a:lnTo>
                  <a:pt x="15938" y="1387"/>
                </a:lnTo>
                <a:lnTo>
                  <a:pt x="15913" y="1679"/>
                </a:lnTo>
                <a:lnTo>
                  <a:pt x="15865" y="1971"/>
                </a:lnTo>
                <a:lnTo>
                  <a:pt x="15719" y="2531"/>
                </a:lnTo>
                <a:lnTo>
                  <a:pt x="15548" y="3066"/>
                </a:lnTo>
                <a:lnTo>
                  <a:pt x="15378" y="3577"/>
                </a:lnTo>
                <a:lnTo>
                  <a:pt x="15159" y="4088"/>
                </a:lnTo>
                <a:lnTo>
                  <a:pt x="14916" y="4574"/>
                </a:lnTo>
                <a:lnTo>
                  <a:pt x="14624" y="5061"/>
                </a:lnTo>
                <a:lnTo>
                  <a:pt x="14332" y="5499"/>
                </a:lnTo>
                <a:lnTo>
                  <a:pt x="13991" y="5937"/>
                </a:lnTo>
                <a:lnTo>
                  <a:pt x="13626" y="6351"/>
                </a:lnTo>
                <a:lnTo>
                  <a:pt x="13261" y="6740"/>
                </a:lnTo>
                <a:lnTo>
                  <a:pt x="12604" y="7397"/>
                </a:lnTo>
                <a:lnTo>
                  <a:pt x="12288" y="7738"/>
                </a:lnTo>
                <a:lnTo>
                  <a:pt x="11996" y="8103"/>
                </a:lnTo>
                <a:lnTo>
                  <a:pt x="11363" y="8979"/>
                </a:lnTo>
                <a:lnTo>
                  <a:pt x="11047" y="9392"/>
                </a:lnTo>
                <a:lnTo>
                  <a:pt x="10877" y="9611"/>
                </a:lnTo>
                <a:lnTo>
                  <a:pt x="10682" y="9806"/>
                </a:lnTo>
                <a:lnTo>
                  <a:pt x="10293" y="10122"/>
                </a:lnTo>
                <a:lnTo>
                  <a:pt x="9903" y="10439"/>
                </a:lnTo>
                <a:lnTo>
                  <a:pt x="9100" y="11047"/>
                </a:lnTo>
                <a:lnTo>
                  <a:pt x="8687" y="11388"/>
                </a:lnTo>
                <a:lnTo>
                  <a:pt x="8297" y="11728"/>
                </a:lnTo>
                <a:lnTo>
                  <a:pt x="7519" y="12410"/>
                </a:lnTo>
                <a:lnTo>
                  <a:pt x="6837" y="12969"/>
                </a:lnTo>
                <a:lnTo>
                  <a:pt x="6156" y="13529"/>
                </a:lnTo>
                <a:lnTo>
                  <a:pt x="5475" y="14064"/>
                </a:lnTo>
                <a:lnTo>
                  <a:pt x="4769" y="14575"/>
                </a:lnTo>
                <a:lnTo>
                  <a:pt x="4283" y="14916"/>
                </a:lnTo>
                <a:lnTo>
                  <a:pt x="3796" y="15208"/>
                </a:lnTo>
                <a:lnTo>
                  <a:pt x="3285" y="15500"/>
                </a:lnTo>
                <a:lnTo>
                  <a:pt x="2750" y="15767"/>
                </a:lnTo>
                <a:lnTo>
                  <a:pt x="2287" y="15962"/>
                </a:lnTo>
                <a:lnTo>
                  <a:pt x="2020" y="16059"/>
                </a:lnTo>
                <a:lnTo>
                  <a:pt x="1752" y="16132"/>
                </a:lnTo>
                <a:lnTo>
                  <a:pt x="1484" y="16205"/>
                </a:lnTo>
                <a:lnTo>
                  <a:pt x="1217" y="16230"/>
                </a:lnTo>
                <a:lnTo>
                  <a:pt x="949" y="16205"/>
                </a:lnTo>
                <a:lnTo>
                  <a:pt x="827" y="16181"/>
                </a:lnTo>
                <a:lnTo>
                  <a:pt x="730" y="16132"/>
                </a:lnTo>
                <a:lnTo>
                  <a:pt x="633" y="16084"/>
                </a:lnTo>
                <a:lnTo>
                  <a:pt x="560" y="16011"/>
                </a:lnTo>
                <a:lnTo>
                  <a:pt x="511" y="15938"/>
                </a:lnTo>
                <a:lnTo>
                  <a:pt x="462" y="15840"/>
                </a:lnTo>
                <a:lnTo>
                  <a:pt x="438" y="15646"/>
                </a:lnTo>
                <a:lnTo>
                  <a:pt x="438" y="15402"/>
                </a:lnTo>
                <a:lnTo>
                  <a:pt x="487" y="15159"/>
                </a:lnTo>
                <a:lnTo>
                  <a:pt x="560" y="14891"/>
                </a:lnTo>
                <a:lnTo>
                  <a:pt x="754" y="14405"/>
                </a:lnTo>
                <a:lnTo>
                  <a:pt x="754" y="14599"/>
                </a:lnTo>
                <a:lnTo>
                  <a:pt x="754" y="14794"/>
                </a:lnTo>
                <a:lnTo>
                  <a:pt x="803" y="14964"/>
                </a:lnTo>
                <a:lnTo>
                  <a:pt x="827" y="15110"/>
                </a:lnTo>
                <a:lnTo>
                  <a:pt x="900" y="15232"/>
                </a:lnTo>
                <a:lnTo>
                  <a:pt x="973" y="15354"/>
                </a:lnTo>
                <a:lnTo>
                  <a:pt x="1046" y="15427"/>
                </a:lnTo>
                <a:lnTo>
                  <a:pt x="1144" y="15500"/>
                </a:lnTo>
                <a:lnTo>
                  <a:pt x="1241" y="15573"/>
                </a:lnTo>
                <a:lnTo>
                  <a:pt x="1338" y="15597"/>
                </a:lnTo>
                <a:lnTo>
                  <a:pt x="1460" y="15646"/>
                </a:lnTo>
                <a:lnTo>
                  <a:pt x="1849" y="15646"/>
                </a:lnTo>
                <a:lnTo>
                  <a:pt x="2141" y="15597"/>
                </a:lnTo>
                <a:lnTo>
                  <a:pt x="2433" y="15500"/>
                </a:lnTo>
                <a:lnTo>
                  <a:pt x="2750" y="15402"/>
                </a:lnTo>
                <a:lnTo>
                  <a:pt x="3042" y="15256"/>
                </a:lnTo>
                <a:lnTo>
                  <a:pt x="3626" y="14964"/>
                </a:lnTo>
                <a:lnTo>
                  <a:pt x="4112" y="14648"/>
                </a:lnTo>
                <a:lnTo>
                  <a:pt x="4453" y="14405"/>
                </a:lnTo>
                <a:lnTo>
                  <a:pt x="4794" y="14137"/>
                </a:lnTo>
                <a:lnTo>
                  <a:pt x="5134" y="13845"/>
                </a:lnTo>
                <a:lnTo>
                  <a:pt x="5767" y="13261"/>
                </a:lnTo>
                <a:lnTo>
                  <a:pt x="6375" y="12653"/>
                </a:lnTo>
                <a:lnTo>
                  <a:pt x="6983" y="12045"/>
                </a:lnTo>
                <a:lnTo>
                  <a:pt x="7738" y="11363"/>
                </a:lnTo>
                <a:lnTo>
                  <a:pt x="8492" y="10731"/>
                </a:lnTo>
                <a:lnTo>
                  <a:pt x="9271" y="10098"/>
                </a:lnTo>
                <a:lnTo>
                  <a:pt x="10049" y="9465"/>
                </a:lnTo>
                <a:lnTo>
                  <a:pt x="10439" y="9125"/>
                </a:lnTo>
                <a:lnTo>
                  <a:pt x="10828" y="8760"/>
                </a:lnTo>
                <a:lnTo>
                  <a:pt x="11193" y="8395"/>
                </a:lnTo>
                <a:lnTo>
                  <a:pt x="11558" y="8030"/>
                </a:lnTo>
                <a:lnTo>
                  <a:pt x="11899" y="7665"/>
                </a:lnTo>
                <a:lnTo>
                  <a:pt x="12239" y="7275"/>
                </a:lnTo>
                <a:lnTo>
                  <a:pt x="12896" y="6448"/>
                </a:lnTo>
                <a:lnTo>
                  <a:pt x="13894" y="5110"/>
                </a:lnTo>
                <a:lnTo>
                  <a:pt x="14381" y="4429"/>
                </a:lnTo>
                <a:lnTo>
                  <a:pt x="14599" y="4064"/>
                </a:lnTo>
                <a:lnTo>
                  <a:pt x="14818" y="3723"/>
                </a:lnTo>
                <a:lnTo>
                  <a:pt x="14989" y="3382"/>
                </a:lnTo>
                <a:lnTo>
                  <a:pt x="15159" y="2993"/>
                </a:lnTo>
                <a:lnTo>
                  <a:pt x="15281" y="2604"/>
                </a:lnTo>
                <a:lnTo>
                  <a:pt x="15329" y="2409"/>
                </a:lnTo>
                <a:lnTo>
                  <a:pt x="15378" y="2214"/>
                </a:lnTo>
                <a:lnTo>
                  <a:pt x="15378" y="2020"/>
                </a:lnTo>
                <a:lnTo>
                  <a:pt x="15354" y="1849"/>
                </a:lnTo>
                <a:lnTo>
                  <a:pt x="15305" y="1655"/>
                </a:lnTo>
                <a:lnTo>
                  <a:pt x="15232" y="1509"/>
                </a:lnTo>
                <a:lnTo>
                  <a:pt x="15135" y="1363"/>
                </a:lnTo>
                <a:lnTo>
                  <a:pt x="14989" y="1241"/>
                </a:lnTo>
                <a:lnTo>
                  <a:pt x="14794" y="1144"/>
                </a:lnTo>
                <a:lnTo>
                  <a:pt x="14575" y="1046"/>
                </a:lnTo>
                <a:lnTo>
                  <a:pt x="14332" y="998"/>
                </a:lnTo>
                <a:lnTo>
                  <a:pt x="14089" y="973"/>
                </a:lnTo>
                <a:lnTo>
                  <a:pt x="14818" y="730"/>
                </a:lnTo>
                <a:lnTo>
                  <a:pt x="15110" y="608"/>
                </a:lnTo>
                <a:lnTo>
                  <a:pt x="15281" y="560"/>
                </a:lnTo>
                <a:lnTo>
                  <a:pt x="15427" y="535"/>
                </a:lnTo>
                <a:close/>
                <a:moveTo>
                  <a:pt x="15451" y="0"/>
                </a:moveTo>
                <a:lnTo>
                  <a:pt x="15305" y="24"/>
                </a:lnTo>
                <a:lnTo>
                  <a:pt x="15013" y="97"/>
                </a:lnTo>
                <a:lnTo>
                  <a:pt x="13845" y="462"/>
                </a:lnTo>
                <a:lnTo>
                  <a:pt x="13261" y="657"/>
                </a:lnTo>
                <a:lnTo>
                  <a:pt x="12702" y="876"/>
                </a:lnTo>
                <a:lnTo>
                  <a:pt x="12118" y="1119"/>
                </a:lnTo>
                <a:lnTo>
                  <a:pt x="11582" y="1411"/>
                </a:lnTo>
                <a:lnTo>
                  <a:pt x="11047" y="1703"/>
                </a:lnTo>
                <a:lnTo>
                  <a:pt x="10536" y="2020"/>
                </a:lnTo>
                <a:lnTo>
                  <a:pt x="10512" y="2068"/>
                </a:lnTo>
                <a:lnTo>
                  <a:pt x="10195" y="1971"/>
                </a:lnTo>
                <a:lnTo>
                  <a:pt x="9879" y="1898"/>
                </a:lnTo>
                <a:lnTo>
                  <a:pt x="9246" y="1801"/>
                </a:lnTo>
                <a:lnTo>
                  <a:pt x="8906" y="1776"/>
                </a:lnTo>
                <a:lnTo>
                  <a:pt x="8565" y="1752"/>
                </a:lnTo>
                <a:lnTo>
                  <a:pt x="8224" y="1752"/>
                </a:lnTo>
                <a:lnTo>
                  <a:pt x="7884" y="1776"/>
                </a:lnTo>
                <a:lnTo>
                  <a:pt x="7543" y="1801"/>
                </a:lnTo>
                <a:lnTo>
                  <a:pt x="7178" y="1849"/>
                </a:lnTo>
                <a:lnTo>
                  <a:pt x="6837" y="1898"/>
                </a:lnTo>
                <a:lnTo>
                  <a:pt x="6497" y="1971"/>
                </a:lnTo>
                <a:lnTo>
                  <a:pt x="6181" y="2068"/>
                </a:lnTo>
                <a:lnTo>
                  <a:pt x="5840" y="2166"/>
                </a:lnTo>
                <a:lnTo>
                  <a:pt x="5524" y="2287"/>
                </a:lnTo>
                <a:lnTo>
                  <a:pt x="5207" y="2409"/>
                </a:lnTo>
                <a:lnTo>
                  <a:pt x="4891" y="2555"/>
                </a:lnTo>
                <a:lnTo>
                  <a:pt x="4575" y="2725"/>
                </a:lnTo>
                <a:lnTo>
                  <a:pt x="4283" y="2896"/>
                </a:lnTo>
                <a:lnTo>
                  <a:pt x="3991" y="3090"/>
                </a:lnTo>
                <a:lnTo>
                  <a:pt x="3626" y="3358"/>
                </a:lnTo>
                <a:lnTo>
                  <a:pt x="3285" y="3699"/>
                </a:lnTo>
                <a:lnTo>
                  <a:pt x="2969" y="4039"/>
                </a:lnTo>
                <a:lnTo>
                  <a:pt x="2677" y="4429"/>
                </a:lnTo>
                <a:lnTo>
                  <a:pt x="2433" y="4842"/>
                </a:lnTo>
                <a:lnTo>
                  <a:pt x="2214" y="5256"/>
                </a:lnTo>
                <a:lnTo>
                  <a:pt x="2044" y="5718"/>
                </a:lnTo>
                <a:lnTo>
                  <a:pt x="1874" y="6156"/>
                </a:lnTo>
                <a:lnTo>
                  <a:pt x="1776" y="6351"/>
                </a:lnTo>
                <a:lnTo>
                  <a:pt x="1679" y="6521"/>
                </a:lnTo>
                <a:lnTo>
                  <a:pt x="1630" y="6691"/>
                </a:lnTo>
                <a:lnTo>
                  <a:pt x="1630" y="6862"/>
                </a:lnTo>
                <a:lnTo>
                  <a:pt x="1655" y="6910"/>
                </a:lnTo>
                <a:lnTo>
                  <a:pt x="1703" y="6935"/>
                </a:lnTo>
                <a:lnTo>
                  <a:pt x="1630" y="7348"/>
                </a:lnTo>
                <a:lnTo>
                  <a:pt x="1582" y="7762"/>
                </a:lnTo>
                <a:lnTo>
                  <a:pt x="1557" y="8151"/>
                </a:lnTo>
                <a:lnTo>
                  <a:pt x="1557" y="8565"/>
                </a:lnTo>
                <a:lnTo>
                  <a:pt x="1557" y="8881"/>
                </a:lnTo>
                <a:lnTo>
                  <a:pt x="1606" y="9198"/>
                </a:lnTo>
                <a:lnTo>
                  <a:pt x="1655" y="9514"/>
                </a:lnTo>
                <a:lnTo>
                  <a:pt x="1703" y="9830"/>
                </a:lnTo>
                <a:lnTo>
                  <a:pt x="1776" y="10171"/>
                </a:lnTo>
                <a:lnTo>
                  <a:pt x="1874" y="10487"/>
                </a:lnTo>
                <a:lnTo>
                  <a:pt x="1995" y="10828"/>
                </a:lnTo>
                <a:lnTo>
                  <a:pt x="2117" y="11144"/>
                </a:lnTo>
                <a:lnTo>
                  <a:pt x="2020" y="11193"/>
                </a:lnTo>
                <a:lnTo>
                  <a:pt x="1898" y="11290"/>
                </a:lnTo>
                <a:lnTo>
                  <a:pt x="1776" y="11412"/>
                </a:lnTo>
                <a:lnTo>
                  <a:pt x="1655" y="11607"/>
                </a:lnTo>
                <a:lnTo>
                  <a:pt x="1387" y="12045"/>
                </a:lnTo>
                <a:lnTo>
                  <a:pt x="1119" y="12556"/>
                </a:lnTo>
                <a:lnTo>
                  <a:pt x="876" y="13091"/>
                </a:lnTo>
                <a:lnTo>
                  <a:pt x="657" y="13553"/>
                </a:lnTo>
                <a:lnTo>
                  <a:pt x="414" y="14113"/>
                </a:lnTo>
                <a:lnTo>
                  <a:pt x="243" y="14551"/>
                </a:lnTo>
                <a:lnTo>
                  <a:pt x="97" y="14989"/>
                </a:lnTo>
                <a:lnTo>
                  <a:pt x="49" y="15208"/>
                </a:lnTo>
                <a:lnTo>
                  <a:pt x="0" y="15427"/>
                </a:lnTo>
                <a:lnTo>
                  <a:pt x="0" y="15670"/>
                </a:lnTo>
                <a:lnTo>
                  <a:pt x="49" y="15889"/>
                </a:lnTo>
                <a:lnTo>
                  <a:pt x="97" y="16084"/>
                </a:lnTo>
                <a:lnTo>
                  <a:pt x="195" y="16254"/>
                </a:lnTo>
                <a:lnTo>
                  <a:pt x="316" y="16400"/>
                </a:lnTo>
                <a:lnTo>
                  <a:pt x="487" y="16497"/>
                </a:lnTo>
                <a:lnTo>
                  <a:pt x="657" y="16595"/>
                </a:lnTo>
                <a:lnTo>
                  <a:pt x="827" y="16643"/>
                </a:lnTo>
                <a:lnTo>
                  <a:pt x="1046" y="16668"/>
                </a:lnTo>
                <a:lnTo>
                  <a:pt x="1241" y="16668"/>
                </a:lnTo>
                <a:lnTo>
                  <a:pt x="1509" y="16643"/>
                </a:lnTo>
                <a:lnTo>
                  <a:pt x="1776" y="16570"/>
                </a:lnTo>
                <a:lnTo>
                  <a:pt x="2044" y="16497"/>
                </a:lnTo>
                <a:lnTo>
                  <a:pt x="2312" y="16400"/>
                </a:lnTo>
                <a:lnTo>
                  <a:pt x="2823" y="16157"/>
                </a:lnTo>
                <a:lnTo>
                  <a:pt x="3309" y="15913"/>
                </a:lnTo>
                <a:lnTo>
                  <a:pt x="3796" y="15646"/>
                </a:lnTo>
                <a:lnTo>
                  <a:pt x="4258" y="15378"/>
                </a:lnTo>
                <a:lnTo>
                  <a:pt x="4721" y="15062"/>
                </a:lnTo>
                <a:lnTo>
                  <a:pt x="5183" y="14745"/>
                </a:lnTo>
                <a:lnTo>
                  <a:pt x="5791" y="14307"/>
                </a:lnTo>
                <a:lnTo>
                  <a:pt x="5767" y="14405"/>
                </a:lnTo>
                <a:lnTo>
                  <a:pt x="5767" y="14502"/>
                </a:lnTo>
                <a:lnTo>
                  <a:pt x="5791" y="14599"/>
                </a:lnTo>
                <a:lnTo>
                  <a:pt x="5864" y="14672"/>
                </a:lnTo>
                <a:lnTo>
                  <a:pt x="5937" y="14745"/>
                </a:lnTo>
                <a:lnTo>
                  <a:pt x="6035" y="14794"/>
                </a:lnTo>
                <a:lnTo>
                  <a:pt x="6302" y="14867"/>
                </a:lnTo>
                <a:lnTo>
                  <a:pt x="6594" y="14940"/>
                </a:lnTo>
                <a:lnTo>
                  <a:pt x="6910" y="14964"/>
                </a:lnTo>
                <a:lnTo>
                  <a:pt x="7227" y="14989"/>
                </a:lnTo>
                <a:lnTo>
                  <a:pt x="7543" y="14989"/>
                </a:lnTo>
                <a:lnTo>
                  <a:pt x="7567" y="15037"/>
                </a:lnTo>
                <a:lnTo>
                  <a:pt x="7640" y="15062"/>
                </a:lnTo>
                <a:lnTo>
                  <a:pt x="7689" y="15062"/>
                </a:lnTo>
                <a:lnTo>
                  <a:pt x="7713" y="15037"/>
                </a:lnTo>
                <a:lnTo>
                  <a:pt x="7738" y="14964"/>
                </a:lnTo>
                <a:lnTo>
                  <a:pt x="8127" y="14940"/>
                </a:lnTo>
                <a:lnTo>
                  <a:pt x="8224" y="14940"/>
                </a:lnTo>
                <a:lnTo>
                  <a:pt x="8322" y="14964"/>
                </a:lnTo>
                <a:lnTo>
                  <a:pt x="8395" y="14916"/>
                </a:lnTo>
                <a:lnTo>
                  <a:pt x="8808" y="14867"/>
                </a:lnTo>
                <a:lnTo>
                  <a:pt x="9198" y="14794"/>
                </a:lnTo>
                <a:lnTo>
                  <a:pt x="9611" y="14697"/>
                </a:lnTo>
                <a:lnTo>
                  <a:pt x="10001" y="14599"/>
                </a:lnTo>
                <a:lnTo>
                  <a:pt x="10390" y="14453"/>
                </a:lnTo>
                <a:lnTo>
                  <a:pt x="10779" y="14307"/>
                </a:lnTo>
                <a:lnTo>
                  <a:pt x="11144" y="14137"/>
                </a:lnTo>
                <a:lnTo>
                  <a:pt x="11509" y="13918"/>
                </a:lnTo>
                <a:lnTo>
                  <a:pt x="12020" y="13577"/>
                </a:lnTo>
                <a:lnTo>
                  <a:pt x="12507" y="13164"/>
                </a:lnTo>
                <a:lnTo>
                  <a:pt x="12969" y="12726"/>
                </a:lnTo>
                <a:lnTo>
                  <a:pt x="13359" y="12264"/>
                </a:lnTo>
                <a:lnTo>
                  <a:pt x="13553" y="11996"/>
                </a:lnTo>
                <a:lnTo>
                  <a:pt x="13724" y="11753"/>
                </a:lnTo>
                <a:lnTo>
                  <a:pt x="13894" y="11485"/>
                </a:lnTo>
                <a:lnTo>
                  <a:pt x="14040" y="11193"/>
                </a:lnTo>
                <a:lnTo>
                  <a:pt x="14186" y="10925"/>
                </a:lnTo>
                <a:lnTo>
                  <a:pt x="14308" y="10633"/>
                </a:lnTo>
                <a:lnTo>
                  <a:pt x="14405" y="10341"/>
                </a:lnTo>
                <a:lnTo>
                  <a:pt x="14478" y="10049"/>
                </a:lnTo>
                <a:lnTo>
                  <a:pt x="14599" y="9538"/>
                </a:lnTo>
                <a:lnTo>
                  <a:pt x="14648" y="9003"/>
                </a:lnTo>
                <a:lnTo>
                  <a:pt x="14672" y="8468"/>
                </a:lnTo>
                <a:lnTo>
                  <a:pt x="14697" y="7957"/>
                </a:lnTo>
                <a:lnTo>
                  <a:pt x="14697" y="7519"/>
                </a:lnTo>
                <a:lnTo>
                  <a:pt x="14672" y="7032"/>
                </a:lnTo>
                <a:lnTo>
                  <a:pt x="14624" y="6813"/>
                </a:lnTo>
                <a:lnTo>
                  <a:pt x="14575" y="6594"/>
                </a:lnTo>
                <a:lnTo>
                  <a:pt x="14502" y="6375"/>
                </a:lnTo>
                <a:lnTo>
                  <a:pt x="14381" y="6180"/>
                </a:lnTo>
                <a:lnTo>
                  <a:pt x="14745" y="5718"/>
                </a:lnTo>
                <a:lnTo>
                  <a:pt x="15086" y="5207"/>
                </a:lnTo>
                <a:lnTo>
                  <a:pt x="15378" y="4696"/>
                </a:lnTo>
                <a:lnTo>
                  <a:pt x="15646" y="4185"/>
                </a:lnTo>
                <a:lnTo>
                  <a:pt x="15889" y="3650"/>
                </a:lnTo>
                <a:lnTo>
                  <a:pt x="16084" y="3090"/>
                </a:lnTo>
                <a:lnTo>
                  <a:pt x="16254" y="2506"/>
                </a:lnTo>
                <a:lnTo>
                  <a:pt x="16376" y="1922"/>
                </a:lnTo>
                <a:lnTo>
                  <a:pt x="16449" y="1509"/>
                </a:lnTo>
                <a:lnTo>
                  <a:pt x="16449" y="1290"/>
                </a:lnTo>
                <a:lnTo>
                  <a:pt x="16449" y="1046"/>
                </a:lnTo>
                <a:lnTo>
                  <a:pt x="16424" y="803"/>
                </a:lnTo>
                <a:lnTo>
                  <a:pt x="16376" y="584"/>
                </a:lnTo>
                <a:lnTo>
                  <a:pt x="16303" y="389"/>
                </a:lnTo>
                <a:lnTo>
                  <a:pt x="16230" y="316"/>
                </a:lnTo>
                <a:lnTo>
                  <a:pt x="16157" y="243"/>
                </a:lnTo>
                <a:lnTo>
                  <a:pt x="16035" y="122"/>
                </a:lnTo>
                <a:lnTo>
                  <a:pt x="15889" y="49"/>
                </a:lnTo>
                <a:lnTo>
                  <a:pt x="15767" y="24"/>
                </a:lnTo>
                <a:lnTo>
                  <a:pt x="1562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92" name="Google Shape;92;p18" descr="n106 zalo Ta Nham"/>
          <p:cNvSpPr/>
          <p:nvPr/>
        </p:nvSpPr>
        <p:spPr>
          <a:xfrm rot="1473054">
            <a:off x="2671669" y="422462"/>
            <a:ext cx="793332" cy="772773"/>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93" name="Google Shape;93;p18" descr="n106 zalo Ta Nham"/>
          <p:cNvSpPr/>
          <p:nvPr/>
        </p:nvSpPr>
        <p:spPr>
          <a:xfrm>
            <a:off x="346072" y="179663"/>
            <a:ext cx="347339" cy="337524"/>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E5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94" name="Google Shape;94;p18" descr="n106 zalo Ta Nham"/>
          <p:cNvSpPr/>
          <p:nvPr/>
        </p:nvSpPr>
        <p:spPr>
          <a:xfrm rot="2487132">
            <a:off x="467662" y="4471135"/>
            <a:ext cx="247093" cy="240136"/>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E5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9" name="Google Shape;54;p13" descr="n106 zalo Ta Nham">
            <a:extLst>
              <a:ext uri="{FF2B5EF4-FFF2-40B4-BE49-F238E27FC236}">
                <a16:creationId xmlns:a16="http://schemas.microsoft.com/office/drawing/2014/main" id="{31CCD82C-6073-4A4F-94F0-9FA064DD3677}"/>
              </a:ext>
            </a:extLst>
          </p:cNvPr>
          <p:cNvSpPr txBox="1">
            <a:spLocks/>
          </p:cNvSpPr>
          <p:nvPr/>
        </p:nvSpPr>
        <p:spPr>
          <a:xfrm>
            <a:off x="4119449" y="637954"/>
            <a:ext cx="4892234" cy="3375110"/>
          </a:xfrm>
          <a:prstGeom prst="rect">
            <a:avLst/>
          </a:prstGeom>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vi-VN" sz="2800">
                <a:solidFill>
                  <a:schemeClr val="accent1">
                    <a:lumMod val="75000"/>
                  </a:schemeClr>
                </a:solidFill>
                <a:latin typeface="Times New Roman" panose="02020603050405020304" pitchFamily="18" charset="0"/>
                <a:ea typeface="Times New Roman" panose="02020603050405020304" pitchFamily="18" charset="0"/>
              </a:rPr>
              <a:t>Các tấm pin mặt trời và pin chúng ta sử dụng hằng ngày đều có cấu tạo giống nhau, vậy chúng ta có nên vứt pin đã qua sử dụng vào thùng rác chung hay không? Tại sao? Nêu cách xử lí pin cũ tại nhà đúng cách để giảm thiểu các tác động của pin đến môi trường</a:t>
            </a:r>
            <a:endParaRPr lang="vi-VN" sz="3200" dirty="0">
              <a:solidFill>
                <a:schemeClr val="accent1">
                  <a:lumMod val="75000"/>
                </a:schemeClr>
              </a:solidFill>
            </a:endParaRPr>
          </a:p>
        </p:txBody>
      </p:sp>
      <mc:AlternateContent xmlns:mc="http://schemas.openxmlformats.org/markup-compatibility/2006">
        <mc:Choice xmlns:am3d="http://schemas.microsoft.com/office/drawing/2017/model3d" Requires="am3d">
          <p:graphicFrame>
            <p:nvGraphicFramePr>
              <p:cNvPr id="11" name="3D Model 10" descr="n106 zalo Ta Nham">
                <a:hlinkClick r:id="rId4" action="ppaction://hlinksldjump"/>
                <a:extLst>
                  <a:ext uri="{FF2B5EF4-FFF2-40B4-BE49-F238E27FC236}">
                    <a16:creationId xmlns:a16="http://schemas.microsoft.com/office/drawing/2014/main" id="{104E0658-9205-47D2-A637-46AE5692396F}"/>
                  </a:ext>
                </a:extLst>
              </p:cNvPr>
              <p:cNvGraphicFramePr>
                <a:graphicFrameLocks noChangeAspect="1"/>
              </p:cNvGraphicFramePr>
              <p:nvPr>
                <p:extLst>
                  <p:ext uri="{D42A27DB-BD31-4B8C-83A1-F6EECF244321}">
                    <p14:modId xmlns:p14="http://schemas.microsoft.com/office/powerpoint/2010/main" val="947423178"/>
                  </p:ext>
                </p:extLst>
              </p:nvPr>
            </p:nvGraphicFramePr>
            <p:xfrm>
              <a:off x="8247583" y="4238277"/>
              <a:ext cx="846899" cy="846899"/>
            </p:xfrm>
            <a:graphic>
              <a:graphicData uri="http://schemas.microsoft.com/office/drawing/2017/model3d">
                <am3d:model3d r:embed="rId5">
                  <am3d:spPr>
                    <a:xfrm>
                      <a:off x="0" y="0"/>
                      <a:ext cx="846899" cy="846899"/>
                    </a:xfrm>
                    <a:prstGeom prst="rect">
                      <a:avLst/>
                    </a:prstGeom>
                  </am3d:spPr>
                  <am3d:camera>
                    <am3d:pos x="0" y="0" z="80516301"/>
                    <am3d:up dx="0" dy="36000000" dz="0"/>
                    <am3d:lookAt x="0" y="0" z="0"/>
                    <am3d:perspective fov="2700000"/>
                  </am3d:camera>
                  <am3d:trans>
                    <am3d:meterPerModelUnit n="4920067" d="1000000"/>
                    <am3d:preTrans dx="19744" dy="-17995985" dz="103"/>
                    <am3d:scale>
                      <am3d:sx n="1000000" d="1000000"/>
                      <am3d:sy n="1000000" d="1000000"/>
                      <am3d:sz n="1000000" d="1000000"/>
                    </am3d:scale>
                    <am3d:rot ax="506809" ay="963767" az="141175"/>
                    <am3d:postTrans dx="0" dy="0" dz="0"/>
                  </am3d:trans>
                  <am3d:raster rName="Office3DRenderer" rVer="16.0.8326">
                    <am3d:blip r:embed="rId6"/>
                  </am3d:raster>
                  <am3d:objViewport viewportSz="139881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1" name="3D Model 10" descr="n106 zalo Ta Nham">
                <a:hlinkClick r:id="rId4" action="ppaction://hlinksldjump"/>
                <a:extLst>
                  <a:ext uri="{FF2B5EF4-FFF2-40B4-BE49-F238E27FC236}">
                    <a16:creationId xmlns:a16="http://schemas.microsoft.com/office/drawing/2014/main" id="{104E0658-9205-47D2-A637-46AE5692396F}"/>
                  </a:ext>
                </a:extLst>
              </p:cNvPr>
              <p:cNvPicPr>
                <a:picLocks noGrp="1" noRot="1" noChangeAspect="1" noMove="1" noResize="1" noEditPoints="1" noAdjustHandles="1" noChangeArrowheads="1" noChangeShapeType="1" noCrop="1"/>
              </p:cNvPicPr>
              <p:nvPr/>
            </p:nvPicPr>
            <p:blipFill>
              <a:blip r:embed="rId6"/>
              <a:stretch>
                <a:fillRect/>
              </a:stretch>
            </p:blipFill>
            <p:spPr>
              <a:xfrm>
                <a:off x="8247583" y="4238277"/>
                <a:ext cx="846899" cy="846899"/>
              </a:xfrm>
              <a:prstGeom prst="rect">
                <a:avLst/>
              </a:prstGeom>
            </p:spPr>
          </p:pic>
        </mc:Fallback>
      </mc:AlternateContent>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mph" presetSubtype="128" repeatCount="indefinite" fill="hold" nodeType="withEffect">
                                  <p:stCondLst>
                                    <p:cond delay="0"/>
                                  </p:stCondLst>
                                  <p:childTnLst>
                                    <p:animRot by="21600000">
                                      <p:cBhvr>
                                        <p:cTn id="6" dur="20000" fill="hold"/>
                                        <p:tgtEl>
                                          <p:spTgt spid="11"/>
                                        </p:tgtEl>
                                        <p:attrNameLst>
                                          <p:attrName>3d.view.rotation.y</p:attrName>
                                        </p:attrNameLst>
                                      </p:cBhvr>
                                    </p:animRot>
                                  </p:childTnLst>
                                </p:cTn>
                              </p:par>
                              <p:par>
                                <p:cTn id="7" presetID="10"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n106 zalo Ta Nham">
            <a:extLst>
              <a:ext uri="{FF2B5EF4-FFF2-40B4-BE49-F238E27FC236}">
                <a16:creationId xmlns:a16="http://schemas.microsoft.com/office/drawing/2014/main" id="{DEB6413D-1AD0-4260-B272-B88CF1044A3B}"/>
              </a:ext>
            </a:extLst>
          </p:cNvPr>
          <p:cNvPicPr>
            <a:picLocks noChangeAspect="1"/>
          </p:cNvPicPr>
          <p:nvPr/>
        </p:nvPicPr>
        <p:blipFill>
          <a:blip r:embed="rId2"/>
          <a:stretch>
            <a:fillRect/>
          </a:stretch>
        </p:blipFill>
        <p:spPr>
          <a:xfrm>
            <a:off x="0" y="0"/>
            <a:ext cx="4157330" cy="5143500"/>
          </a:xfrm>
          <a:prstGeom prst="rect">
            <a:avLst/>
          </a:prstGeom>
        </p:spPr>
      </p:pic>
      <p:sp>
        <p:nvSpPr>
          <p:cNvPr id="2" name="Google Shape;118;p21" descr="n106 zalo Ta Nham">
            <a:extLst>
              <a:ext uri="{FF2B5EF4-FFF2-40B4-BE49-F238E27FC236}">
                <a16:creationId xmlns:a16="http://schemas.microsoft.com/office/drawing/2014/main" id="{5D8D3A70-18FD-678A-9B6E-DA04CCF51AA2}"/>
              </a:ext>
            </a:extLst>
          </p:cNvPr>
          <p:cNvSpPr txBox="1">
            <a:spLocks/>
          </p:cNvSpPr>
          <p:nvPr/>
        </p:nvSpPr>
        <p:spPr>
          <a:xfrm>
            <a:off x="4295554" y="765683"/>
            <a:ext cx="4619338" cy="3612134"/>
          </a:xfrm>
          <a:prstGeom prst="rect">
            <a:avLst/>
          </a:prstGeom>
          <a:noFill/>
          <a:ln w="38100">
            <a:noFill/>
          </a:ln>
        </p:spPr>
        <p:txBody>
          <a:bodyPr spcFirstLastPara="1" wrap="square" lIns="36000" tIns="36000" rIns="36000" bIns="36000" anchor="t" anchorCtr="0">
            <a:spAutoFit/>
          </a:bodyPr>
          <a:lstStyle>
            <a:defPPr marR="0" lvl="0" algn="l" rtl="0">
              <a:lnSpc>
                <a:spcPct val="100000"/>
              </a:lnSpc>
              <a:spcBef>
                <a:spcPts val="0"/>
              </a:spcBef>
              <a:spcAft>
                <a:spcPts val="0"/>
              </a:spcAft>
            </a:defPPr>
            <a:lvl1pPr marL="457200" marR="0" lvl="0" indent="-355600" algn="l" rtl="0" eaLnBrk="1" hangingPunct="1">
              <a:lnSpc>
                <a:spcPct val="115000"/>
              </a:lnSpc>
              <a:spcBef>
                <a:spcPts val="0"/>
              </a:spcBef>
              <a:spcAft>
                <a:spcPts val="0"/>
              </a:spcAft>
              <a:buClr>
                <a:schemeClr val="accent4"/>
              </a:buClr>
              <a:buSzPts val="2000"/>
              <a:buFont typeface="Merriweather"/>
              <a:buChar char="⪢"/>
              <a:defRPr sz="2000" b="0" i="0" u="none" strike="noStrike" cap="none">
                <a:solidFill>
                  <a:schemeClr val="dk1"/>
                </a:solidFill>
                <a:latin typeface="Merriweather"/>
                <a:ea typeface="Merriweather"/>
                <a:cs typeface="Merriweather"/>
                <a:sym typeface="Merriweather"/>
              </a:defRPr>
            </a:lvl1pPr>
            <a:lvl2pPr marL="914400" marR="0" lvl="1" indent="-355600" algn="l" rtl="0" eaLnBrk="1" hangingPunct="1">
              <a:lnSpc>
                <a:spcPct val="115000"/>
              </a:lnSpc>
              <a:spcBef>
                <a:spcPts val="1000"/>
              </a:spcBef>
              <a:spcAft>
                <a:spcPts val="0"/>
              </a:spcAft>
              <a:buClr>
                <a:schemeClr val="accent4"/>
              </a:buClr>
              <a:buSzPts val="2000"/>
              <a:buFont typeface="Merriweather"/>
              <a:buChar char="○"/>
              <a:defRPr sz="2000" b="0" i="0" u="none" strike="noStrike" cap="none">
                <a:solidFill>
                  <a:schemeClr val="dk1"/>
                </a:solidFill>
                <a:latin typeface="Merriweather"/>
                <a:ea typeface="Merriweather"/>
                <a:cs typeface="Merriweather"/>
                <a:sym typeface="Merriweather"/>
              </a:defRPr>
            </a:lvl2pPr>
            <a:lvl3pPr marL="1371600" marR="0" lvl="2" indent="-355600" algn="l" rtl="0" eaLnBrk="1" hangingPunct="1">
              <a:lnSpc>
                <a:spcPct val="115000"/>
              </a:lnSpc>
              <a:spcBef>
                <a:spcPts val="1000"/>
              </a:spcBef>
              <a:spcAft>
                <a:spcPts val="0"/>
              </a:spcAft>
              <a:buClr>
                <a:schemeClr val="accent4"/>
              </a:buClr>
              <a:buSzPts val="2000"/>
              <a:buFont typeface="Merriweather"/>
              <a:buChar char="■"/>
              <a:defRPr sz="2000" b="0" i="0" u="none" strike="noStrike" cap="none">
                <a:solidFill>
                  <a:schemeClr val="dk1"/>
                </a:solidFill>
                <a:latin typeface="Merriweather"/>
                <a:ea typeface="Merriweather"/>
                <a:cs typeface="Merriweather"/>
                <a:sym typeface="Merriweather"/>
              </a:defRPr>
            </a:lvl3pPr>
            <a:lvl4pPr marL="1828800" marR="0" lvl="3" indent="-355600" algn="l" rtl="0" eaLnBrk="1" hangingPunct="1">
              <a:lnSpc>
                <a:spcPct val="115000"/>
              </a:lnSpc>
              <a:spcBef>
                <a:spcPts val="1000"/>
              </a:spcBef>
              <a:spcAft>
                <a:spcPts val="0"/>
              </a:spcAft>
              <a:buClr>
                <a:schemeClr val="dk1"/>
              </a:buClr>
              <a:buSzPts val="2000"/>
              <a:buFont typeface="Merriweather"/>
              <a:buChar char="●"/>
              <a:defRPr sz="2000" b="0" i="0" u="none" strike="noStrike" cap="none">
                <a:solidFill>
                  <a:schemeClr val="dk1"/>
                </a:solidFill>
                <a:latin typeface="Merriweather"/>
                <a:ea typeface="Merriweather"/>
                <a:cs typeface="Merriweather"/>
                <a:sym typeface="Merriweather"/>
              </a:defRPr>
            </a:lvl4pPr>
            <a:lvl5pPr marL="2286000" marR="0" lvl="4" indent="-355600" algn="l" rtl="0" eaLnBrk="1" hangingPunct="1">
              <a:lnSpc>
                <a:spcPct val="115000"/>
              </a:lnSpc>
              <a:spcBef>
                <a:spcPts val="1000"/>
              </a:spcBef>
              <a:spcAft>
                <a:spcPts val="0"/>
              </a:spcAft>
              <a:buClr>
                <a:schemeClr val="dk1"/>
              </a:buClr>
              <a:buSzPts val="2000"/>
              <a:buFont typeface="Merriweather"/>
              <a:buChar char="○"/>
              <a:defRPr sz="2000" b="0" i="0" u="none" strike="noStrike" cap="none">
                <a:solidFill>
                  <a:schemeClr val="dk1"/>
                </a:solidFill>
                <a:latin typeface="Merriweather"/>
                <a:ea typeface="Merriweather"/>
                <a:cs typeface="Merriweather"/>
                <a:sym typeface="Merriweather"/>
              </a:defRPr>
            </a:lvl5pPr>
            <a:lvl6pPr marL="2743200" marR="0" lvl="5" indent="-355600" algn="l" rtl="0" eaLnBrk="1" hangingPunct="1">
              <a:lnSpc>
                <a:spcPct val="115000"/>
              </a:lnSpc>
              <a:spcBef>
                <a:spcPts val="1000"/>
              </a:spcBef>
              <a:spcAft>
                <a:spcPts val="0"/>
              </a:spcAft>
              <a:buClr>
                <a:schemeClr val="dk1"/>
              </a:buClr>
              <a:buSzPts val="2000"/>
              <a:buFont typeface="Merriweather"/>
              <a:buChar char="■"/>
              <a:defRPr sz="2000" b="0" i="0" u="none" strike="noStrike" cap="none">
                <a:solidFill>
                  <a:schemeClr val="dk1"/>
                </a:solidFill>
                <a:latin typeface="Merriweather"/>
                <a:ea typeface="Merriweather"/>
                <a:cs typeface="Merriweather"/>
                <a:sym typeface="Merriweather"/>
              </a:defRPr>
            </a:lvl6pPr>
            <a:lvl7pPr marL="3200400" marR="0" lvl="6" indent="-355600" algn="l" rtl="0" eaLnBrk="1" hangingPunct="1">
              <a:lnSpc>
                <a:spcPct val="115000"/>
              </a:lnSpc>
              <a:spcBef>
                <a:spcPts val="1000"/>
              </a:spcBef>
              <a:spcAft>
                <a:spcPts val="0"/>
              </a:spcAft>
              <a:buClr>
                <a:schemeClr val="dk1"/>
              </a:buClr>
              <a:buSzPts val="2000"/>
              <a:buFont typeface="Merriweather"/>
              <a:buChar char="●"/>
              <a:defRPr sz="2000" b="0" i="0" u="none" strike="noStrike" cap="none">
                <a:solidFill>
                  <a:schemeClr val="dk1"/>
                </a:solidFill>
                <a:latin typeface="Merriweather"/>
                <a:ea typeface="Merriweather"/>
                <a:cs typeface="Merriweather"/>
                <a:sym typeface="Merriweather"/>
              </a:defRPr>
            </a:lvl7pPr>
            <a:lvl8pPr marL="3657600" marR="0" lvl="7" indent="-355600" algn="l" rtl="0" eaLnBrk="1" hangingPunct="1">
              <a:lnSpc>
                <a:spcPct val="115000"/>
              </a:lnSpc>
              <a:spcBef>
                <a:spcPts val="1000"/>
              </a:spcBef>
              <a:spcAft>
                <a:spcPts val="0"/>
              </a:spcAft>
              <a:buClr>
                <a:schemeClr val="dk1"/>
              </a:buClr>
              <a:buSzPts val="2000"/>
              <a:buFont typeface="Merriweather"/>
              <a:buChar char="○"/>
              <a:defRPr sz="2000" b="0" i="0" u="none" strike="noStrike" cap="none">
                <a:solidFill>
                  <a:schemeClr val="dk1"/>
                </a:solidFill>
                <a:latin typeface="Merriweather"/>
                <a:ea typeface="Merriweather"/>
                <a:cs typeface="Merriweather"/>
                <a:sym typeface="Merriweather"/>
              </a:defRPr>
            </a:lvl8pPr>
            <a:lvl9pPr marL="4114800" marR="0" lvl="8" indent="-355600" algn="l" rtl="0" eaLnBrk="1" hangingPunct="1">
              <a:lnSpc>
                <a:spcPct val="115000"/>
              </a:lnSpc>
              <a:spcBef>
                <a:spcPts val="1000"/>
              </a:spcBef>
              <a:spcAft>
                <a:spcPts val="1000"/>
              </a:spcAft>
              <a:buClr>
                <a:schemeClr val="dk1"/>
              </a:buClr>
              <a:buSzPts val="2000"/>
              <a:buFont typeface="Merriweather"/>
              <a:buChar char="■"/>
              <a:defRPr sz="2000" b="0" i="0" u="none" strike="noStrike" cap="none">
                <a:solidFill>
                  <a:schemeClr val="dk1"/>
                </a:solidFill>
                <a:latin typeface="Merriweather"/>
                <a:ea typeface="Merriweather"/>
                <a:cs typeface="Merriweather"/>
                <a:sym typeface="Merriweather"/>
              </a:defRPr>
            </a:lvl9pPr>
          </a:lstStyle>
          <a:p>
            <a:pPr marL="101600" marR="0" lvl="0" indent="0" algn="just" defTabSz="914400" rtl="0" eaLnBrk="1" fontAlgn="auto" latinLnBrk="0" hangingPunct="1">
              <a:lnSpc>
                <a:spcPct val="115000"/>
              </a:lnSpc>
              <a:spcBef>
                <a:spcPts val="0"/>
              </a:spcBef>
              <a:spcAft>
                <a:spcPts val="0"/>
              </a:spcAft>
              <a:buClr>
                <a:srgbClr val="9DDDD2"/>
              </a:buClr>
              <a:buSzPts val="2000"/>
              <a:buFont typeface="Merriweather"/>
              <a:buNone/>
              <a:tabLst/>
              <a:defRPr/>
            </a:pPr>
            <a:r>
              <a:rPr kumimoji="0" lang="vi-VN" sz="2000" b="0" i="0" u="none" strike="noStrike" kern="0" cap="none" spc="0" normalizeH="0" baseline="0" noProof="0" dirty="0">
                <a:ln>
                  <a:noFill/>
                </a:ln>
                <a:solidFill>
                  <a:srgbClr val="38414C"/>
                </a:solidFill>
                <a:effectLst/>
                <a:uLnTx/>
                <a:uFillTx/>
                <a:latin typeface="Merriweather"/>
                <a:sym typeface="Merriweather"/>
              </a:rPr>
              <a:t>Chúng ta không nên vứt pin đã qua sử dụng vào thùng rác chung vì pin có chứa nhiều kim loại nặng như chì, thuỷ ngân, lithium,... gây nguy hiểm đối với sức khoẻ con người và sinh vật nếu thấm vào đất, nước. Hoặc khi đốt, các thành phần nguy hại này trong pin sẽ bốc lên thành khói độc hay chất độc còn đọng trong tro sẽ gây ô nhiễm không khí. </a:t>
            </a:r>
          </a:p>
        </p:txBody>
      </p:sp>
      <mc:AlternateContent xmlns:mc="http://schemas.openxmlformats.org/markup-compatibility/2006">
        <mc:Choice xmlns:am3d="http://schemas.microsoft.com/office/drawing/2017/model3d" Requires="am3d">
          <p:graphicFrame>
            <p:nvGraphicFramePr>
              <p:cNvPr id="3" name="3D Model 2" descr="n106 zalo Ta Nham">
                <a:hlinkClick r:id="rId3" action="ppaction://hlinksldjump"/>
                <a:extLst>
                  <a:ext uri="{FF2B5EF4-FFF2-40B4-BE49-F238E27FC236}">
                    <a16:creationId xmlns:a16="http://schemas.microsoft.com/office/drawing/2014/main" id="{5FE18E34-A5B9-4C45-5A6E-8B56E0DBF48B}"/>
                  </a:ext>
                </a:extLst>
              </p:cNvPr>
              <p:cNvGraphicFramePr>
                <a:graphicFrameLocks noChangeAspect="1"/>
              </p:cNvGraphicFramePr>
              <p:nvPr>
                <p:extLst>
                  <p:ext uri="{D42A27DB-BD31-4B8C-83A1-F6EECF244321}">
                    <p14:modId xmlns:p14="http://schemas.microsoft.com/office/powerpoint/2010/main" val="1122791402"/>
                  </p:ext>
                </p:extLst>
              </p:nvPr>
            </p:nvGraphicFramePr>
            <p:xfrm>
              <a:off x="8247583" y="4238277"/>
              <a:ext cx="846899" cy="846899"/>
            </p:xfrm>
            <a:graphic>
              <a:graphicData uri="http://schemas.microsoft.com/office/drawing/2017/model3d">
                <am3d:model3d r:embed="rId4">
                  <am3d:spPr>
                    <a:xfrm>
                      <a:off x="0" y="0"/>
                      <a:ext cx="846899" cy="846899"/>
                    </a:xfrm>
                    <a:prstGeom prst="rect">
                      <a:avLst/>
                    </a:prstGeom>
                  </am3d:spPr>
                  <am3d:camera>
                    <am3d:pos x="0" y="0" z="80516301"/>
                    <am3d:up dx="0" dy="36000000" dz="0"/>
                    <am3d:lookAt x="0" y="0" z="0"/>
                    <am3d:perspective fov="2700000"/>
                  </am3d:camera>
                  <am3d:trans>
                    <am3d:meterPerModelUnit n="4920067" d="1000000"/>
                    <am3d:preTrans dx="19744" dy="-17995985" dz="103"/>
                    <am3d:scale>
                      <am3d:sx n="1000000" d="1000000"/>
                      <am3d:sy n="1000000" d="1000000"/>
                      <am3d:sz n="1000000" d="1000000"/>
                    </am3d:scale>
                    <am3d:rot ax="506809" ay="963767" az="141175"/>
                    <am3d:postTrans dx="0" dy="0" dz="0"/>
                  </am3d:trans>
                  <am3d:raster rName="Office3DRenderer" rVer="16.0.8326">
                    <am3d:blip r:embed="rId5"/>
                  </am3d:raster>
                  <am3d:objViewport viewportSz="139881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3D Model 2" descr="n106 zalo Ta Nham">
                <a:hlinkClick r:id="rId3" action="ppaction://hlinksldjump"/>
                <a:extLst>
                  <a:ext uri="{FF2B5EF4-FFF2-40B4-BE49-F238E27FC236}">
                    <a16:creationId xmlns:a16="http://schemas.microsoft.com/office/drawing/2014/main" id="{5FE18E34-A5B9-4C45-5A6E-8B56E0DBF48B}"/>
                  </a:ext>
                </a:extLst>
              </p:cNvPr>
              <p:cNvPicPr>
                <a:picLocks noGrp="1" noRot="1" noChangeAspect="1" noMove="1" noResize="1" noEditPoints="1" noAdjustHandles="1" noChangeArrowheads="1" noChangeShapeType="1" noCrop="1"/>
              </p:cNvPicPr>
              <p:nvPr/>
            </p:nvPicPr>
            <p:blipFill>
              <a:blip r:embed="rId5"/>
              <a:stretch>
                <a:fillRect/>
              </a:stretch>
            </p:blipFill>
            <p:spPr>
              <a:xfrm>
                <a:off x="8247583" y="4238277"/>
                <a:ext cx="846899" cy="846899"/>
              </a:xfrm>
              <a:prstGeom prst="rect">
                <a:avLst/>
              </a:prstGeom>
            </p:spPr>
          </p:pic>
        </mc:Fallback>
      </mc:AlternateContent>
    </p:spTree>
    <p:extLst>
      <p:ext uri="{BB962C8B-B14F-4D97-AF65-F5344CB8AC3E}">
        <p14:creationId xmlns:p14="http://schemas.microsoft.com/office/powerpoint/2010/main" val="18298503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7" presetClass="emph" presetSubtype="128" repeatCount="indefinite" fill="hold" nodeType="withEffect">
                                  <p:stCondLst>
                                    <p:cond delay="0"/>
                                  </p:stCondLst>
                                  <p:childTnLst>
                                    <p:animRot by="21600000">
                                      <p:cBhvr>
                                        <p:cTn id="9" dur="20000" fill="hold"/>
                                        <p:tgtEl>
                                          <p:spTgt spid="3"/>
                                        </p:tgtEl>
                                        <p:attrNameLst>
                                          <p:attrName>3d.view.rotation.y</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Shape 8" descr="n106 zalo Ta Nham">
            <a:extLst>
              <a:ext uri="{FF2B5EF4-FFF2-40B4-BE49-F238E27FC236}">
                <a16:creationId xmlns:a16="http://schemas.microsoft.com/office/drawing/2014/main" id="{9A52B44E-B911-4AFC-AD77-5DC9132EDB86}"/>
              </a:ext>
            </a:extLst>
          </p:cNvPr>
          <p:cNvSpPr/>
          <p:nvPr/>
        </p:nvSpPr>
        <p:spPr>
          <a:xfrm>
            <a:off x="4551955" y="1343659"/>
            <a:ext cx="3413760" cy="3413760"/>
          </a:xfrm>
          <a:custGeom>
            <a:avLst/>
            <a:gdLst>
              <a:gd name="connsiteX0" fmla="*/ 1706880 w 3413760"/>
              <a:gd name="connsiteY0" fmla="*/ 0 h 3413760"/>
              <a:gd name="connsiteX1" fmla="*/ 3185081 w 3413760"/>
              <a:gd name="connsiteY1" fmla="*/ 853440 h 3413760"/>
              <a:gd name="connsiteX2" fmla="*/ 3185081 w 3413760"/>
              <a:gd name="connsiteY2" fmla="*/ 2560320 h 3413760"/>
              <a:gd name="connsiteX3" fmla="*/ 1706880 w 3413760"/>
              <a:gd name="connsiteY3" fmla="*/ 1706880 h 3413760"/>
              <a:gd name="connsiteX4" fmla="*/ 1706880 w 3413760"/>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760" h="3413760">
                <a:moveTo>
                  <a:pt x="1706880" y="0"/>
                </a:moveTo>
                <a:cubicBezTo>
                  <a:pt x="2316689" y="0"/>
                  <a:pt x="2880177" y="325329"/>
                  <a:pt x="3185081" y="853440"/>
                </a:cubicBezTo>
                <a:cubicBezTo>
                  <a:pt x="3489986" y="1381551"/>
                  <a:pt x="3489986" y="2032209"/>
                  <a:pt x="3185081" y="2560320"/>
                </a:cubicBezTo>
                <a:lnTo>
                  <a:pt x="1706880" y="1706880"/>
                </a:lnTo>
                <a:lnTo>
                  <a:pt x="1706880" y="0"/>
                </a:lnTo>
                <a:close/>
              </a:path>
            </a:pathLst>
          </a:cu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5803" tIns="750062" rIns="422097" bIns="1701038" numCol="1" spcCol="1270" anchor="ctr" anchorCtr="0">
            <a:noAutofit/>
          </a:bodyPr>
          <a:lstStyle/>
          <a:p>
            <a:pPr marL="0" marR="0" lvl="0" indent="0" algn="ctr" defTabSz="933450" rtl="0" eaLnBrk="1" fontAlgn="auto" latinLnBrk="0" hangingPunct="1">
              <a:lnSpc>
                <a:spcPct val="90000"/>
              </a:lnSpc>
              <a:spcBef>
                <a:spcPct val="0"/>
              </a:spcBef>
              <a:spcAft>
                <a:spcPct val="35000"/>
              </a:spcAft>
              <a:buClr>
                <a:srgbClr val="000000"/>
              </a:buClr>
              <a:buSzTx/>
              <a:buFont typeface="Arial"/>
              <a:buNone/>
              <a:tabLst/>
              <a:defRPr/>
            </a:pPr>
            <a:r>
              <a:rPr kumimoji="0" lang="en-US" sz="2100" b="0" i="0" u="none" strike="noStrike" kern="1200" cap="none" spc="0" normalizeH="0" baseline="0" noProof="0" dirty="0" err="1">
                <a:ln>
                  <a:noFill/>
                </a:ln>
                <a:solidFill>
                  <a:srgbClr val="FFFFFF"/>
                </a:solidFill>
                <a:effectLst/>
                <a:uLnTx/>
                <a:uFillTx/>
                <a:latin typeface="Arial"/>
                <a:ea typeface="+mn-ea"/>
                <a:cs typeface="+mn-cs"/>
                <a:sym typeface="Arial"/>
              </a:rPr>
              <a:t>Bỏ</a:t>
            </a:r>
            <a:r>
              <a:rPr kumimoji="0" lang="en-US" sz="2100" b="0" i="0" u="none" strike="noStrike" kern="1200" cap="none" spc="0" normalizeH="0" baseline="0" noProof="0" dirty="0">
                <a:ln>
                  <a:noFill/>
                </a:ln>
                <a:solidFill>
                  <a:srgbClr val="FFFFFF"/>
                </a:solidFill>
                <a:effectLst/>
                <a:uLnTx/>
                <a:uFillTx/>
                <a:latin typeface="Arial"/>
                <a:ea typeface="+mn-ea"/>
                <a:cs typeface="+mn-cs"/>
                <a:sym typeface="Arial"/>
              </a:rPr>
              <a:t> pin </a:t>
            </a:r>
            <a:r>
              <a:rPr kumimoji="0" lang="en-US" sz="2100" b="0" i="0" u="none" strike="noStrike" kern="1200" cap="none" spc="0" normalizeH="0" baseline="0" noProof="0" dirty="0" err="1">
                <a:ln>
                  <a:noFill/>
                </a:ln>
                <a:solidFill>
                  <a:srgbClr val="FFFFFF"/>
                </a:solidFill>
                <a:effectLst/>
                <a:uLnTx/>
                <a:uFillTx/>
                <a:latin typeface="Arial"/>
                <a:ea typeface="+mn-ea"/>
                <a:cs typeface="+mn-cs"/>
                <a:sym typeface="Arial"/>
              </a:rPr>
              <a:t>cũ</a:t>
            </a:r>
            <a:r>
              <a:rPr kumimoji="0" lang="en-US" sz="2100" b="0" i="0" u="none" strike="noStrike" kern="1200" cap="none" spc="0" normalizeH="0" baseline="0" noProof="0" dirty="0">
                <a:ln>
                  <a:noFill/>
                </a:ln>
                <a:solidFill>
                  <a:srgbClr val="FFFFFF"/>
                </a:solidFill>
                <a:effectLst/>
                <a:uLnTx/>
                <a:uFillTx/>
                <a:latin typeface="Arial"/>
                <a:ea typeface="+mn-ea"/>
                <a:cs typeface="+mn-cs"/>
                <a:sym typeface="Arial"/>
              </a:rPr>
              <a:t> </a:t>
            </a:r>
            <a:r>
              <a:rPr kumimoji="0" lang="en-US" sz="2100" b="0" i="0" u="none" strike="noStrike" kern="1200" cap="none" spc="0" normalizeH="0" baseline="0" noProof="0" dirty="0" err="1">
                <a:ln>
                  <a:noFill/>
                </a:ln>
                <a:solidFill>
                  <a:srgbClr val="FFFFFF"/>
                </a:solidFill>
                <a:effectLst/>
                <a:uLnTx/>
                <a:uFillTx/>
                <a:latin typeface="Arial"/>
                <a:ea typeface="+mn-ea"/>
                <a:cs typeface="+mn-cs"/>
                <a:sym typeface="Arial"/>
              </a:rPr>
              <a:t>vào</a:t>
            </a:r>
            <a:r>
              <a:rPr kumimoji="0" lang="en-US" sz="2100" b="0" i="0" u="none" strike="noStrike" kern="1200" cap="none" spc="0" normalizeH="0" baseline="0" noProof="0" dirty="0">
                <a:ln>
                  <a:noFill/>
                </a:ln>
                <a:solidFill>
                  <a:srgbClr val="FFFFFF"/>
                </a:solidFill>
                <a:effectLst/>
                <a:uLnTx/>
                <a:uFillTx/>
                <a:latin typeface="Arial"/>
                <a:ea typeface="+mn-ea"/>
                <a:cs typeface="+mn-cs"/>
                <a:sym typeface="Arial"/>
              </a:rPr>
              <a:t> </a:t>
            </a:r>
            <a:r>
              <a:rPr kumimoji="0" lang="en-US" sz="2100" b="0" i="0" u="none" strike="noStrike" kern="1200" cap="none" spc="0" normalizeH="0" baseline="0" noProof="0" dirty="0" err="1">
                <a:ln>
                  <a:noFill/>
                </a:ln>
                <a:solidFill>
                  <a:srgbClr val="FFFFFF"/>
                </a:solidFill>
                <a:effectLst/>
                <a:uLnTx/>
                <a:uFillTx/>
                <a:latin typeface="Arial"/>
                <a:ea typeface="+mn-ea"/>
                <a:cs typeface="+mn-cs"/>
                <a:sym typeface="Arial"/>
              </a:rPr>
              <a:t>lọ</a:t>
            </a:r>
            <a:r>
              <a:rPr kumimoji="0" lang="en-US" sz="2100" b="0" i="0" u="none" strike="noStrike" kern="1200" cap="none" spc="0" normalizeH="0" baseline="0" noProof="0" dirty="0">
                <a:ln>
                  <a:noFill/>
                </a:ln>
                <a:solidFill>
                  <a:srgbClr val="FFFFFF"/>
                </a:solidFill>
                <a:effectLst/>
                <a:uLnTx/>
                <a:uFillTx/>
                <a:latin typeface="Arial"/>
                <a:ea typeface="+mn-ea"/>
                <a:cs typeface="+mn-cs"/>
                <a:sym typeface="Arial"/>
              </a:rPr>
              <a:t> </a:t>
            </a:r>
            <a:r>
              <a:rPr kumimoji="0" lang="en-US" sz="2100" b="0" i="0" u="none" strike="noStrike" kern="1200" cap="none" spc="0" normalizeH="0" baseline="0" noProof="0" dirty="0" err="1">
                <a:ln>
                  <a:noFill/>
                </a:ln>
                <a:solidFill>
                  <a:srgbClr val="FFFFFF"/>
                </a:solidFill>
                <a:effectLst/>
                <a:uLnTx/>
                <a:uFillTx/>
                <a:latin typeface="Arial"/>
                <a:ea typeface="+mn-ea"/>
                <a:cs typeface="+mn-cs"/>
                <a:sym typeface="Arial"/>
              </a:rPr>
              <a:t>thủy</a:t>
            </a:r>
            <a:r>
              <a:rPr kumimoji="0" lang="en-US" sz="2100" b="0" i="0" u="none" strike="noStrike" kern="1200" cap="none" spc="0" normalizeH="0" baseline="0" noProof="0" dirty="0">
                <a:ln>
                  <a:noFill/>
                </a:ln>
                <a:solidFill>
                  <a:srgbClr val="FFFFFF"/>
                </a:solidFill>
                <a:effectLst/>
                <a:uLnTx/>
                <a:uFillTx/>
                <a:latin typeface="Arial"/>
                <a:ea typeface="+mn-ea"/>
                <a:cs typeface="+mn-cs"/>
                <a:sym typeface="Arial"/>
              </a:rPr>
              <a:t> </a:t>
            </a:r>
            <a:r>
              <a:rPr kumimoji="0" lang="en-US" sz="2100" b="0" i="0" u="none" strike="noStrike" kern="1200" cap="none" spc="0" normalizeH="0" baseline="0" noProof="0" dirty="0" err="1">
                <a:ln>
                  <a:noFill/>
                </a:ln>
                <a:solidFill>
                  <a:srgbClr val="FFFFFF"/>
                </a:solidFill>
                <a:effectLst/>
                <a:uLnTx/>
                <a:uFillTx/>
                <a:latin typeface="Arial"/>
                <a:ea typeface="+mn-ea"/>
                <a:cs typeface="+mn-cs"/>
                <a:sym typeface="Arial"/>
              </a:rPr>
              <a:t>tinh</a:t>
            </a:r>
            <a:endParaRPr kumimoji="0" lang="en-US" sz="2100" b="0" i="0" u="none" strike="noStrike" kern="1200" cap="none" spc="0" normalizeH="0" baseline="0" noProof="0" dirty="0">
              <a:ln>
                <a:noFill/>
              </a:ln>
              <a:solidFill>
                <a:srgbClr val="FFFFFF"/>
              </a:solidFill>
              <a:effectLst/>
              <a:uLnTx/>
              <a:uFillTx/>
              <a:latin typeface="Arial"/>
              <a:ea typeface="+mn-ea"/>
              <a:cs typeface="+mn-cs"/>
              <a:sym typeface="Arial"/>
            </a:endParaRPr>
          </a:p>
        </p:txBody>
      </p:sp>
      <p:sp>
        <p:nvSpPr>
          <p:cNvPr id="10" name="Freeform: Shape 9" descr="n106 zalo Ta Nham">
            <a:extLst>
              <a:ext uri="{FF2B5EF4-FFF2-40B4-BE49-F238E27FC236}">
                <a16:creationId xmlns:a16="http://schemas.microsoft.com/office/drawing/2014/main" id="{6C8C0815-D4A3-48BA-B1EC-A0926865D08C}"/>
              </a:ext>
            </a:extLst>
          </p:cNvPr>
          <p:cNvSpPr/>
          <p:nvPr/>
        </p:nvSpPr>
        <p:spPr>
          <a:xfrm>
            <a:off x="4481647" y="1465579"/>
            <a:ext cx="3413760" cy="3413760"/>
          </a:xfrm>
          <a:custGeom>
            <a:avLst/>
            <a:gdLst>
              <a:gd name="connsiteX0" fmla="*/ 3185081 w 3413760"/>
              <a:gd name="connsiteY0" fmla="*/ 2560320 h 3413760"/>
              <a:gd name="connsiteX1" fmla="*/ 1706880 w 3413760"/>
              <a:gd name="connsiteY1" fmla="*/ 3413760 h 3413760"/>
              <a:gd name="connsiteX2" fmla="*/ 228679 w 3413760"/>
              <a:gd name="connsiteY2" fmla="*/ 2560320 h 3413760"/>
              <a:gd name="connsiteX3" fmla="*/ 1706880 w 3413760"/>
              <a:gd name="connsiteY3" fmla="*/ 1706880 h 3413760"/>
              <a:gd name="connsiteX4" fmla="*/ 3185081 w 3413760"/>
              <a:gd name="connsiteY4" fmla="*/ 256032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760" h="3413760">
                <a:moveTo>
                  <a:pt x="3185081" y="2560320"/>
                </a:moveTo>
                <a:cubicBezTo>
                  <a:pt x="2880176" y="3088431"/>
                  <a:pt x="2316689" y="3413760"/>
                  <a:pt x="1706880" y="3413760"/>
                </a:cubicBezTo>
                <a:cubicBezTo>
                  <a:pt x="1097071" y="3413760"/>
                  <a:pt x="533583" y="3088431"/>
                  <a:pt x="228679" y="2560320"/>
                </a:cubicBezTo>
                <a:lnTo>
                  <a:pt x="1706880" y="1706880"/>
                </a:lnTo>
                <a:lnTo>
                  <a:pt x="3185081" y="2560320"/>
                </a:lnTo>
                <a:close/>
              </a:path>
            </a:pathLst>
          </a:cu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39471" tIns="2241551" rIns="798829" bIns="331469" numCol="1" spcCol="1270" anchor="ctr" anchorCtr="0">
            <a:noAutofit/>
          </a:bodyPr>
          <a:lstStyle/>
          <a:p>
            <a:pPr marL="0" marR="0" lvl="0" indent="0" algn="ctr" defTabSz="933450" rtl="0" eaLnBrk="1" fontAlgn="auto" latinLnBrk="0" hangingPunct="1">
              <a:lnSpc>
                <a:spcPct val="90000"/>
              </a:lnSpc>
              <a:spcBef>
                <a:spcPct val="0"/>
              </a:spcBef>
              <a:spcAft>
                <a:spcPct val="35000"/>
              </a:spcAft>
              <a:buClr>
                <a:srgbClr val="000000"/>
              </a:buClr>
              <a:buSzTx/>
              <a:buFont typeface="Arial"/>
              <a:buNone/>
              <a:tabLst/>
              <a:defRPr/>
            </a:pPr>
            <a:r>
              <a:rPr kumimoji="0" lang="en-US" sz="2100" b="0" i="0" u="none" strike="noStrike" kern="1200" cap="none" spc="0" normalizeH="0" baseline="0" noProof="0" dirty="0" err="1">
                <a:ln>
                  <a:noFill/>
                </a:ln>
                <a:solidFill>
                  <a:srgbClr val="FFFFFF"/>
                </a:solidFill>
                <a:effectLst/>
                <a:uLnTx/>
                <a:uFillTx/>
                <a:latin typeface="Arial"/>
                <a:ea typeface="+mn-ea"/>
                <a:cs typeface="+mn-cs"/>
                <a:sym typeface="Arial"/>
              </a:rPr>
              <a:t>Đem</a:t>
            </a:r>
            <a:r>
              <a:rPr kumimoji="0" lang="en-US" sz="2100" b="0" i="0" u="none" strike="noStrike" kern="1200" cap="none" spc="0" normalizeH="0" baseline="0" noProof="0" dirty="0">
                <a:ln>
                  <a:noFill/>
                </a:ln>
                <a:solidFill>
                  <a:srgbClr val="FFFFFF"/>
                </a:solidFill>
                <a:effectLst/>
                <a:uLnTx/>
                <a:uFillTx/>
                <a:latin typeface="Arial"/>
                <a:ea typeface="+mn-ea"/>
                <a:cs typeface="+mn-cs"/>
                <a:sym typeface="Arial"/>
              </a:rPr>
              <a:t> </a:t>
            </a:r>
            <a:r>
              <a:rPr kumimoji="0" lang="en-US" sz="2100" b="0" i="0" u="none" strike="noStrike" kern="1200" cap="none" spc="0" normalizeH="0" baseline="0" noProof="0" dirty="0" err="1">
                <a:ln>
                  <a:noFill/>
                </a:ln>
                <a:solidFill>
                  <a:srgbClr val="FFFFFF"/>
                </a:solidFill>
                <a:effectLst/>
                <a:uLnTx/>
                <a:uFillTx/>
                <a:latin typeface="Arial"/>
                <a:ea typeface="+mn-ea"/>
                <a:cs typeface="+mn-cs"/>
                <a:sym typeface="Arial"/>
              </a:rPr>
              <a:t>đến</a:t>
            </a:r>
            <a:r>
              <a:rPr kumimoji="0" lang="en-US" sz="2100" b="0" i="0" u="none" strike="noStrike" kern="1200" cap="none" spc="0" normalizeH="0" baseline="0" noProof="0" dirty="0">
                <a:ln>
                  <a:noFill/>
                </a:ln>
                <a:solidFill>
                  <a:srgbClr val="FFFFFF"/>
                </a:solidFill>
                <a:effectLst/>
                <a:uLnTx/>
                <a:uFillTx/>
                <a:latin typeface="Arial"/>
                <a:ea typeface="+mn-ea"/>
                <a:cs typeface="+mn-cs"/>
                <a:sym typeface="Arial"/>
              </a:rPr>
              <a:t> </a:t>
            </a:r>
            <a:r>
              <a:rPr kumimoji="0" lang="en-US" sz="2100" b="0" i="0" u="none" strike="noStrike" kern="1200" cap="none" spc="0" normalizeH="0" baseline="0" noProof="0" dirty="0" err="1">
                <a:ln>
                  <a:noFill/>
                </a:ln>
                <a:solidFill>
                  <a:srgbClr val="FFFFFF"/>
                </a:solidFill>
                <a:effectLst/>
                <a:uLnTx/>
                <a:uFillTx/>
                <a:latin typeface="Arial"/>
                <a:ea typeface="+mn-ea"/>
                <a:cs typeface="+mn-cs"/>
                <a:sym typeface="Arial"/>
              </a:rPr>
              <a:t>nơi</a:t>
            </a:r>
            <a:r>
              <a:rPr kumimoji="0" lang="en-US" sz="2100" b="0" i="0" u="none" strike="noStrike" kern="1200" cap="none" spc="0" normalizeH="0" baseline="0" noProof="0" dirty="0">
                <a:ln>
                  <a:noFill/>
                </a:ln>
                <a:solidFill>
                  <a:srgbClr val="FFFFFF"/>
                </a:solidFill>
                <a:effectLst/>
                <a:uLnTx/>
                <a:uFillTx/>
                <a:latin typeface="Arial"/>
                <a:ea typeface="+mn-ea"/>
                <a:cs typeface="+mn-cs"/>
                <a:sym typeface="Arial"/>
              </a:rPr>
              <a:t> </a:t>
            </a:r>
            <a:r>
              <a:rPr kumimoji="0" lang="en-US" sz="2100" b="0" i="0" u="none" strike="noStrike" kern="1200" cap="none" spc="0" normalizeH="0" baseline="0" noProof="0" dirty="0" err="1">
                <a:ln>
                  <a:noFill/>
                </a:ln>
                <a:solidFill>
                  <a:srgbClr val="FFFFFF"/>
                </a:solidFill>
                <a:effectLst/>
                <a:uLnTx/>
                <a:uFillTx/>
                <a:latin typeface="Arial"/>
                <a:ea typeface="+mn-ea"/>
                <a:cs typeface="+mn-cs"/>
                <a:sym typeface="Arial"/>
              </a:rPr>
              <a:t>thu</a:t>
            </a:r>
            <a:r>
              <a:rPr kumimoji="0" lang="en-US" sz="2100" b="0" i="0" u="none" strike="noStrike" kern="1200" cap="none" spc="0" normalizeH="0" baseline="0" noProof="0" dirty="0">
                <a:ln>
                  <a:noFill/>
                </a:ln>
                <a:solidFill>
                  <a:srgbClr val="FFFFFF"/>
                </a:solidFill>
                <a:effectLst/>
                <a:uLnTx/>
                <a:uFillTx/>
                <a:latin typeface="Arial"/>
                <a:ea typeface="+mn-ea"/>
                <a:cs typeface="+mn-cs"/>
                <a:sym typeface="Arial"/>
              </a:rPr>
              <a:t> </a:t>
            </a:r>
            <a:r>
              <a:rPr kumimoji="0" lang="en-US" sz="2100" b="0" i="0" u="none" strike="noStrike" kern="1200" cap="none" spc="0" normalizeH="0" baseline="0" noProof="0" dirty="0" err="1">
                <a:ln>
                  <a:noFill/>
                </a:ln>
                <a:solidFill>
                  <a:srgbClr val="FFFFFF"/>
                </a:solidFill>
                <a:effectLst/>
                <a:uLnTx/>
                <a:uFillTx/>
                <a:latin typeface="Arial"/>
                <a:ea typeface="+mn-ea"/>
                <a:cs typeface="+mn-cs"/>
                <a:sym typeface="Arial"/>
              </a:rPr>
              <a:t>gom</a:t>
            </a:r>
            <a:r>
              <a:rPr kumimoji="0" lang="en-US" sz="2100" b="0" i="0" u="none" strike="noStrike" kern="1200" cap="none" spc="0" normalizeH="0" baseline="0" noProof="0" dirty="0">
                <a:ln>
                  <a:noFill/>
                </a:ln>
                <a:solidFill>
                  <a:srgbClr val="FFFFFF"/>
                </a:solidFill>
                <a:effectLst/>
                <a:uLnTx/>
                <a:uFillTx/>
                <a:latin typeface="Arial"/>
                <a:ea typeface="+mn-ea"/>
                <a:cs typeface="+mn-cs"/>
                <a:sym typeface="Arial"/>
              </a:rPr>
              <a:t> </a:t>
            </a:r>
            <a:r>
              <a:rPr kumimoji="0" lang="en-US" sz="2100" b="0" i="0" u="none" strike="noStrike" kern="1200" cap="none" spc="0" normalizeH="0" baseline="0" noProof="0" dirty="0" err="1">
                <a:ln>
                  <a:noFill/>
                </a:ln>
                <a:solidFill>
                  <a:srgbClr val="FFFFFF"/>
                </a:solidFill>
                <a:effectLst/>
                <a:uLnTx/>
                <a:uFillTx/>
                <a:latin typeface="Arial"/>
                <a:ea typeface="+mn-ea"/>
                <a:cs typeface="+mn-cs"/>
                <a:sym typeface="Arial"/>
              </a:rPr>
              <a:t>để</a:t>
            </a:r>
            <a:r>
              <a:rPr kumimoji="0" lang="en-US" sz="2100" b="0" i="0" u="none" strike="noStrike" kern="1200" cap="none" spc="0" normalizeH="0" baseline="0" noProof="0" dirty="0">
                <a:ln>
                  <a:noFill/>
                </a:ln>
                <a:solidFill>
                  <a:srgbClr val="FFFFFF"/>
                </a:solidFill>
                <a:effectLst/>
                <a:uLnTx/>
                <a:uFillTx/>
                <a:latin typeface="Arial"/>
                <a:ea typeface="+mn-ea"/>
                <a:cs typeface="+mn-cs"/>
                <a:sym typeface="Arial"/>
              </a:rPr>
              <a:t> </a:t>
            </a:r>
            <a:r>
              <a:rPr kumimoji="0" lang="en-US" sz="2100" b="0" i="0" u="none" strike="noStrike" kern="1200" cap="none" spc="0" normalizeH="0" baseline="0" noProof="0" dirty="0" err="1">
                <a:ln>
                  <a:noFill/>
                </a:ln>
                <a:solidFill>
                  <a:srgbClr val="FFFFFF"/>
                </a:solidFill>
                <a:effectLst/>
                <a:uLnTx/>
                <a:uFillTx/>
                <a:latin typeface="Arial"/>
                <a:ea typeface="+mn-ea"/>
                <a:cs typeface="+mn-cs"/>
                <a:sym typeface="Arial"/>
              </a:rPr>
              <a:t>tái</a:t>
            </a:r>
            <a:r>
              <a:rPr kumimoji="0" lang="en-US" sz="2100" b="0" i="0" u="none" strike="noStrike" kern="1200" cap="none" spc="0" normalizeH="0" baseline="0" noProof="0" dirty="0">
                <a:ln>
                  <a:noFill/>
                </a:ln>
                <a:solidFill>
                  <a:srgbClr val="FFFFFF"/>
                </a:solidFill>
                <a:effectLst/>
                <a:uLnTx/>
                <a:uFillTx/>
                <a:latin typeface="Arial"/>
                <a:ea typeface="+mn-ea"/>
                <a:cs typeface="+mn-cs"/>
                <a:sym typeface="Arial"/>
              </a:rPr>
              <a:t> </a:t>
            </a:r>
            <a:r>
              <a:rPr kumimoji="0" lang="en-US" sz="2100" b="0" i="0" u="none" strike="noStrike" kern="1200" cap="none" spc="0" normalizeH="0" baseline="0" noProof="0" dirty="0" err="1">
                <a:ln>
                  <a:noFill/>
                </a:ln>
                <a:solidFill>
                  <a:srgbClr val="FFFFFF"/>
                </a:solidFill>
                <a:effectLst/>
                <a:uLnTx/>
                <a:uFillTx/>
                <a:latin typeface="Arial"/>
                <a:ea typeface="+mn-ea"/>
                <a:cs typeface="+mn-cs"/>
                <a:sym typeface="Arial"/>
              </a:rPr>
              <a:t>chế</a:t>
            </a:r>
            <a:endParaRPr kumimoji="0" lang="en-US" sz="2100" b="0" i="0" u="none" strike="noStrike" kern="1200" cap="none" spc="0" normalizeH="0" baseline="0" noProof="0" dirty="0">
              <a:ln>
                <a:noFill/>
              </a:ln>
              <a:solidFill>
                <a:srgbClr val="FFFFFF"/>
              </a:solidFill>
              <a:effectLst/>
              <a:uLnTx/>
              <a:uFillTx/>
              <a:latin typeface="Arial"/>
              <a:ea typeface="+mn-ea"/>
              <a:cs typeface="+mn-cs"/>
              <a:sym typeface="Arial"/>
            </a:endParaRPr>
          </a:p>
        </p:txBody>
      </p:sp>
      <p:sp>
        <p:nvSpPr>
          <p:cNvPr id="11" name="Freeform: Shape 10" descr="n106 zalo Ta Nham">
            <a:extLst>
              <a:ext uri="{FF2B5EF4-FFF2-40B4-BE49-F238E27FC236}">
                <a16:creationId xmlns:a16="http://schemas.microsoft.com/office/drawing/2014/main" id="{8225B921-0809-4B6E-A7C6-ECF1B94AA5A5}"/>
              </a:ext>
            </a:extLst>
          </p:cNvPr>
          <p:cNvSpPr/>
          <p:nvPr/>
        </p:nvSpPr>
        <p:spPr>
          <a:xfrm>
            <a:off x="4411340" y="1343659"/>
            <a:ext cx="3413760" cy="3413760"/>
          </a:xfrm>
          <a:custGeom>
            <a:avLst/>
            <a:gdLst>
              <a:gd name="connsiteX0" fmla="*/ 228679 w 3413760"/>
              <a:gd name="connsiteY0" fmla="*/ 2560320 h 3413760"/>
              <a:gd name="connsiteX1" fmla="*/ 228679 w 3413760"/>
              <a:gd name="connsiteY1" fmla="*/ 853440 h 3413760"/>
              <a:gd name="connsiteX2" fmla="*/ 1706880 w 3413760"/>
              <a:gd name="connsiteY2" fmla="*/ 0 h 3413760"/>
              <a:gd name="connsiteX3" fmla="*/ 1706880 w 3413760"/>
              <a:gd name="connsiteY3" fmla="*/ 1706880 h 3413760"/>
              <a:gd name="connsiteX4" fmla="*/ 228679 w 3413760"/>
              <a:gd name="connsiteY4" fmla="*/ 256032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760" h="3413760">
                <a:moveTo>
                  <a:pt x="228679" y="2560320"/>
                </a:moveTo>
                <a:cubicBezTo>
                  <a:pt x="-76226" y="2032209"/>
                  <a:pt x="-76226" y="1381551"/>
                  <a:pt x="228679" y="853440"/>
                </a:cubicBezTo>
                <a:cubicBezTo>
                  <a:pt x="533584" y="325329"/>
                  <a:pt x="1097071" y="0"/>
                  <a:pt x="1706880" y="0"/>
                </a:cubicBezTo>
                <a:lnTo>
                  <a:pt x="1706880" y="1706880"/>
                </a:lnTo>
                <a:lnTo>
                  <a:pt x="228679" y="2560320"/>
                </a:lnTo>
                <a:close/>
              </a:path>
            </a:pathLst>
          </a:custGeom>
          <a:solidFill>
            <a:schemeClr val="accent4">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2097" tIns="750062" rIns="1825803" bIns="1701038" numCol="1" spcCol="1270" anchor="ctr" anchorCtr="0">
            <a:noAutofit/>
          </a:bodyPr>
          <a:lstStyle/>
          <a:p>
            <a:pPr marL="0" marR="0" lvl="0" indent="0" algn="ctr" defTabSz="933450" rtl="0" eaLnBrk="1" fontAlgn="auto" latinLnBrk="0" hangingPunct="1">
              <a:lnSpc>
                <a:spcPct val="90000"/>
              </a:lnSpc>
              <a:spcBef>
                <a:spcPct val="0"/>
              </a:spcBef>
              <a:spcAft>
                <a:spcPct val="35000"/>
              </a:spcAft>
              <a:buClr>
                <a:srgbClr val="000000"/>
              </a:buClr>
              <a:buSzTx/>
              <a:buFont typeface="Arial"/>
              <a:buNone/>
              <a:tabLst/>
              <a:defRPr/>
            </a:pPr>
            <a:r>
              <a:rPr kumimoji="0" lang="en-US" sz="2100" b="0" i="0" u="none" strike="noStrike" kern="1200" cap="none" spc="0" normalizeH="0" baseline="0" noProof="0" dirty="0" err="1">
                <a:ln>
                  <a:noFill/>
                </a:ln>
                <a:solidFill>
                  <a:srgbClr val="FFFFFF"/>
                </a:solidFill>
                <a:effectLst/>
                <a:uLnTx/>
                <a:uFillTx/>
                <a:latin typeface="Arial"/>
                <a:ea typeface="+mn-ea"/>
                <a:cs typeface="+mn-cs"/>
                <a:sym typeface="Arial"/>
              </a:rPr>
              <a:t>Sử</a:t>
            </a:r>
            <a:r>
              <a:rPr kumimoji="0" lang="en-US" sz="2100" b="0" i="0" u="none" strike="noStrike" kern="1200" cap="none" spc="0" normalizeH="0" baseline="0" noProof="0" dirty="0">
                <a:ln>
                  <a:noFill/>
                </a:ln>
                <a:solidFill>
                  <a:srgbClr val="FFFFFF"/>
                </a:solidFill>
                <a:effectLst/>
                <a:uLnTx/>
                <a:uFillTx/>
                <a:latin typeface="Arial"/>
                <a:ea typeface="+mn-ea"/>
                <a:cs typeface="+mn-cs"/>
                <a:sym typeface="Arial"/>
              </a:rPr>
              <a:t> </a:t>
            </a:r>
            <a:r>
              <a:rPr kumimoji="0" lang="en-US" sz="2100" b="0" i="0" u="none" strike="noStrike" kern="1200" cap="none" spc="0" normalizeH="0" baseline="0" noProof="0" dirty="0" err="1">
                <a:ln>
                  <a:noFill/>
                </a:ln>
                <a:solidFill>
                  <a:srgbClr val="FFFFFF"/>
                </a:solidFill>
                <a:effectLst/>
                <a:uLnTx/>
                <a:uFillTx/>
                <a:latin typeface="Arial"/>
                <a:ea typeface="+mn-ea"/>
                <a:cs typeface="+mn-cs"/>
                <a:sym typeface="Arial"/>
              </a:rPr>
              <a:t>dụng</a:t>
            </a:r>
            <a:r>
              <a:rPr kumimoji="0" lang="en-US" sz="2100" b="0" i="0" u="none" strike="noStrike" kern="1200" cap="none" spc="0" normalizeH="0" baseline="0" noProof="0" dirty="0">
                <a:ln>
                  <a:noFill/>
                </a:ln>
                <a:solidFill>
                  <a:srgbClr val="FFFFFF"/>
                </a:solidFill>
                <a:effectLst/>
                <a:uLnTx/>
                <a:uFillTx/>
                <a:latin typeface="Arial"/>
                <a:ea typeface="+mn-ea"/>
                <a:cs typeface="+mn-cs"/>
                <a:sym typeface="Arial"/>
              </a:rPr>
              <a:t> pin</a:t>
            </a:r>
          </a:p>
        </p:txBody>
      </p:sp>
      <p:sp>
        <p:nvSpPr>
          <p:cNvPr id="12" name="Arrow: Circular 11" descr="n106 zalo Ta Nham">
            <a:extLst>
              <a:ext uri="{FF2B5EF4-FFF2-40B4-BE49-F238E27FC236}">
                <a16:creationId xmlns:a16="http://schemas.microsoft.com/office/drawing/2014/main" id="{1A1D48DE-FB3F-4915-873F-BEED56528983}"/>
              </a:ext>
            </a:extLst>
          </p:cNvPr>
          <p:cNvSpPr/>
          <p:nvPr/>
        </p:nvSpPr>
        <p:spPr>
          <a:xfrm>
            <a:off x="4340908" y="1132331"/>
            <a:ext cx="3836416" cy="3836416"/>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3" name="Arrow: Circular 12" descr="n106 zalo Ta Nham">
            <a:extLst>
              <a:ext uri="{FF2B5EF4-FFF2-40B4-BE49-F238E27FC236}">
                <a16:creationId xmlns:a16="http://schemas.microsoft.com/office/drawing/2014/main" id="{6B741DF6-353D-435F-A437-14F753CD3CB9}"/>
              </a:ext>
            </a:extLst>
          </p:cNvPr>
          <p:cNvSpPr/>
          <p:nvPr/>
        </p:nvSpPr>
        <p:spPr>
          <a:xfrm>
            <a:off x="4270320" y="1254036"/>
            <a:ext cx="3836416" cy="3836416"/>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4" name="Arrow: Circular 13" descr="n106 zalo Ta Nham">
            <a:extLst>
              <a:ext uri="{FF2B5EF4-FFF2-40B4-BE49-F238E27FC236}">
                <a16:creationId xmlns:a16="http://schemas.microsoft.com/office/drawing/2014/main" id="{277B97CB-7D7E-4001-AF0F-75D7717150BD}"/>
              </a:ext>
            </a:extLst>
          </p:cNvPr>
          <p:cNvSpPr/>
          <p:nvPr/>
        </p:nvSpPr>
        <p:spPr>
          <a:xfrm>
            <a:off x="4199731" y="1132331"/>
            <a:ext cx="3836416" cy="3836416"/>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5" name="Google Shape;101;p19" descr="n106 zalo Ta Nham">
            <a:extLst>
              <a:ext uri="{FF2B5EF4-FFF2-40B4-BE49-F238E27FC236}">
                <a16:creationId xmlns:a16="http://schemas.microsoft.com/office/drawing/2014/main" id="{400E80DD-CA48-430B-B904-72623C8677F4}"/>
              </a:ext>
            </a:extLst>
          </p:cNvPr>
          <p:cNvSpPr txBox="1">
            <a:spLocks noGrp="1"/>
          </p:cNvSpPr>
          <p:nvPr>
            <p:ph type="title"/>
          </p:nvPr>
        </p:nvSpPr>
        <p:spPr>
          <a:xfrm>
            <a:off x="3272227" y="587179"/>
            <a:ext cx="5832600" cy="474446"/>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sz="3600" dirty="0">
                <a:latin typeface="Times New Roman" panose="02020603050405020304" pitchFamily="18" charset="0"/>
                <a:cs typeface="Times New Roman" panose="02020603050405020304" pitchFamily="18" charset="0"/>
              </a:rPr>
              <a:t>Do </a:t>
            </a:r>
            <a:r>
              <a:rPr lang="en-US" sz="3600" dirty="0" err="1">
                <a:latin typeface="Times New Roman" panose="02020603050405020304" pitchFamily="18" charset="0"/>
                <a:cs typeface="Times New Roman" panose="02020603050405020304" pitchFamily="18" charset="0"/>
              </a:rPr>
              <a:t>đó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chúng</a:t>
            </a:r>
            <a:r>
              <a:rPr lang="en-US" sz="3600" dirty="0">
                <a:latin typeface="Times New Roman" panose="02020603050405020304" pitchFamily="18" charset="0"/>
                <a:cs typeface="Times New Roman" panose="02020603050405020304" pitchFamily="18" charset="0"/>
              </a:rPr>
              <a:t> ta không </a:t>
            </a:r>
            <a:r>
              <a:rPr lang="en-US" sz="3600" dirty="0" err="1">
                <a:latin typeface="Times New Roman" panose="02020603050405020304" pitchFamily="18" charset="0"/>
                <a:cs typeface="Times New Roman" panose="02020603050405020304" pitchFamily="18" charset="0"/>
              </a:rPr>
              <a:t>nên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vứt</a:t>
            </a:r>
            <a:r>
              <a:rPr lang="en-US" sz="3600" dirty="0">
                <a:latin typeface="Times New Roman" panose="02020603050405020304" pitchFamily="18" charset="0"/>
                <a:cs typeface="Times New Roman" panose="02020603050405020304" pitchFamily="18" charset="0"/>
              </a:rPr>
              <a:t> pin </a:t>
            </a:r>
            <a:r>
              <a:rPr lang="en-US" sz="3600" dirty="0" err="1">
                <a:latin typeface="Times New Roman" panose="02020603050405020304" pitchFamily="18" charset="0"/>
                <a:cs typeface="Times New Roman" panose="02020603050405020304" pitchFamily="18" charset="0"/>
              </a:rPr>
              <a:t>sau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khi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sử</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dụng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mà</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hãy</a:t>
            </a:r>
            <a:endParaRPr lang="en-US" sz="3600" dirty="0">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m3d="http://schemas.microsoft.com/office/drawing/2017/model3d" Requires="am3d">
          <p:graphicFrame>
            <p:nvGraphicFramePr>
              <p:cNvPr id="2" name="3D Model 1" descr="n106 zalo Ta Nham">
                <a:hlinkClick r:id="rId2" action="ppaction://hlinksldjump"/>
                <a:extLst>
                  <a:ext uri="{FF2B5EF4-FFF2-40B4-BE49-F238E27FC236}">
                    <a16:creationId xmlns:a16="http://schemas.microsoft.com/office/drawing/2014/main" id="{AA9FC8FF-DD0F-BAF7-A58A-87FFA43AEE19}"/>
                  </a:ext>
                </a:extLst>
              </p:cNvPr>
              <p:cNvGraphicFramePr>
                <a:graphicFrameLocks noChangeAspect="1"/>
              </p:cNvGraphicFramePr>
              <p:nvPr>
                <p:extLst>
                  <p:ext uri="{D42A27DB-BD31-4B8C-83A1-F6EECF244321}">
                    <p14:modId xmlns:p14="http://schemas.microsoft.com/office/powerpoint/2010/main" val="2543009625"/>
                  </p:ext>
                </p:extLst>
              </p:nvPr>
            </p:nvGraphicFramePr>
            <p:xfrm>
              <a:off x="8247583" y="4238277"/>
              <a:ext cx="846899" cy="846899"/>
            </p:xfrm>
            <a:graphic>
              <a:graphicData uri="http://schemas.microsoft.com/office/drawing/2017/model3d">
                <am3d:model3d r:embed="rId3">
                  <am3d:spPr>
                    <a:xfrm>
                      <a:off x="0" y="0"/>
                      <a:ext cx="846899" cy="846899"/>
                    </a:xfrm>
                    <a:prstGeom prst="rect">
                      <a:avLst/>
                    </a:prstGeom>
                  </am3d:spPr>
                  <am3d:camera>
                    <am3d:pos x="0" y="0" z="80516301"/>
                    <am3d:up dx="0" dy="36000000" dz="0"/>
                    <am3d:lookAt x="0" y="0" z="0"/>
                    <am3d:perspective fov="2700000"/>
                  </am3d:camera>
                  <am3d:trans>
                    <am3d:meterPerModelUnit n="4920067" d="1000000"/>
                    <am3d:preTrans dx="19744" dy="-17995985" dz="103"/>
                    <am3d:scale>
                      <am3d:sx n="1000000" d="1000000"/>
                      <am3d:sy n="1000000" d="1000000"/>
                      <am3d:sz n="1000000" d="1000000"/>
                    </am3d:scale>
                    <am3d:rot ax="506809" ay="963767" az="141175"/>
                    <am3d:postTrans dx="0" dy="0" dz="0"/>
                  </am3d:trans>
                  <am3d:raster rName="Office3DRenderer" rVer="16.0.8326">
                    <am3d:blip r:embed="rId4"/>
                  </am3d:raster>
                  <am3d:objViewport viewportSz="139881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 name="3D Model 1" descr="n106 zalo Ta Nham">
                <a:hlinkClick r:id="rId2" action="ppaction://hlinksldjump"/>
                <a:extLst>
                  <a:ext uri="{FF2B5EF4-FFF2-40B4-BE49-F238E27FC236}">
                    <a16:creationId xmlns:a16="http://schemas.microsoft.com/office/drawing/2014/main" id="{AA9FC8FF-DD0F-BAF7-A58A-87FFA43AEE19}"/>
                  </a:ext>
                </a:extLst>
              </p:cNvPr>
              <p:cNvPicPr>
                <a:picLocks noGrp="1" noRot="1" noChangeAspect="1" noMove="1" noResize="1" noEditPoints="1" noAdjustHandles="1" noChangeArrowheads="1" noChangeShapeType="1" noCrop="1"/>
              </p:cNvPicPr>
              <p:nvPr/>
            </p:nvPicPr>
            <p:blipFill>
              <a:blip r:embed="rId4"/>
              <a:stretch>
                <a:fillRect/>
              </a:stretch>
            </p:blipFill>
            <p:spPr>
              <a:xfrm>
                <a:off x="8247583" y="4238277"/>
                <a:ext cx="846899" cy="846899"/>
              </a:xfrm>
              <a:prstGeom prst="rect">
                <a:avLst/>
              </a:prstGeom>
            </p:spPr>
          </p:pic>
        </mc:Fallback>
      </mc:AlternateContent>
    </p:spTree>
    <p:extLst>
      <p:ext uri="{BB962C8B-B14F-4D97-AF65-F5344CB8AC3E}">
        <p14:creationId xmlns:p14="http://schemas.microsoft.com/office/powerpoint/2010/main" val="7068362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par>
                                <p:cTn id="27" presetID="37" presetClass="emph" presetSubtype="128" repeatCount="indefinite" fill="hold" nodeType="withEffect">
                                  <p:stCondLst>
                                    <p:cond delay="0"/>
                                  </p:stCondLst>
                                  <p:childTnLst>
                                    <p:animRot by="21600000">
                                      <p:cBhvr>
                                        <p:cTn id="28" dur="20000" fill="hold"/>
                                        <p:tgtEl>
                                          <p:spTgt spid="2"/>
                                        </p:tgtEl>
                                        <p:attrNameLst>
                                          <p:attrName>3d.view.rotation.y</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1" name="Google Shape;101;p19" descr="n106 zalo Ta Nham"/>
          <p:cNvSpPr txBox="1">
            <a:spLocks noGrp="1"/>
          </p:cNvSpPr>
          <p:nvPr>
            <p:ph type="title"/>
          </p:nvPr>
        </p:nvSpPr>
        <p:spPr>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600" dirty="0">
                <a:latin typeface="UVN Thang Vu" panose="03090702030407020404" pitchFamily="66" charset="0"/>
              </a:rPr>
              <a:t>Phân công thuyết trình</a:t>
            </a:r>
            <a:endParaRPr sz="3600" dirty="0">
              <a:latin typeface="UVN Thang Vu" panose="03090702030407020404" pitchFamily="66" charset="0"/>
            </a:endParaRPr>
          </a:p>
        </p:txBody>
      </p:sp>
      <p:sp>
        <p:nvSpPr>
          <p:cNvPr id="103" name="Google Shape;103;p19" descr="n106 zalo Ta Nham"/>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t>8</a:t>
            </a:fld>
            <a:endParaRPr/>
          </a:p>
        </p:txBody>
      </p:sp>
      <p:sp>
        <p:nvSpPr>
          <p:cNvPr id="46" name="Google Shape;1065;p48" descr="n106 zalo Ta Nham">
            <a:extLst>
              <a:ext uri="{FF2B5EF4-FFF2-40B4-BE49-F238E27FC236}">
                <a16:creationId xmlns:a16="http://schemas.microsoft.com/office/drawing/2014/main" id="{0D784A0B-25B7-4838-B157-25C007E4206F}"/>
              </a:ext>
            </a:extLst>
          </p:cNvPr>
          <p:cNvSpPr/>
          <p:nvPr/>
        </p:nvSpPr>
        <p:spPr>
          <a:xfrm>
            <a:off x="4924373" y="1724156"/>
            <a:ext cx="1307592" cy="2514477"/>
          </a:xfrm>
          <a:custGeom>
            <a:avLst/>
            <a:gdLst/>
            <a:ahLst/>
            <a:cxnLst/>
            <a:rect l="l" t="t" r="r" b="b"/>
            <a:pathLst>
              <a:path w="288" h="722" extrusionOk="0">
                <a:moveTo>
                  <a:pt x="144" y="0"/>
                </a:moveTo>
                <a:cubicBezTo>
                  <a:pt x="65" y="0"/>
                  <a:pt x="0" y="65"/>
                  <a:pt x="0" y="144"/>
                </a:cubicBezTo>
                <a:cubicBezTo>
                  <a:pt x="0" y="722"/>
                  <a:pt x="0" y="722"/>
                  <a:pt x="0" y="722"/>
                </a:cubicBezTo>
                <a:cubicBezTo>
                  <a:pt x="288" y="722"/>
                  <a:pt x="288" y="722"/>
                  <a:pt x="288" y="722"/>
                </a:cubicBezTo>
                <a:cubicBezTo>
                  <a:pt x="288" y="144"/>
                  <a:pt x="288" y="144"/>
                  <a:pt x="288" y="144"/>
                </a:cubicBezTo>
                <a:cubicBezTo>
                  <a:pt x="288" y="65"/>
                  <a:pt x="224" y="0"/>
                  <a:pt x="144" y="0"/>
                </a:cubicBezTo>
                <a:close/>
              </a:path>
            </a:pathLst>
          </a:custGeom>
          <a:solidFill>
            <a:srgbClr val="6AA84F"/>
          </a:solidFill>
          <a:ln>
            <a:noFill/>
          </a:ln>
        </p:spPr>
        <p:txBody>
          <a:bodyPr spcFirstLastPara="1" wrap="square" lIns="68575" tIns="34275" rIns="68575" bIns="34275" anchor="ctr" anchorCtr="0">
            <a:noAutofit/>
          </a:bodyPr>
          <a:lstStyle/>
          <a:p>
            <a:pPr lvl="0" algn="ctr">
              <a:lnSpc>
                <a:spcPct val="80000"/>
              </a:lnSpc>
            </a:pPr>
            <a:endParaRPr lang="en-US" sz="2000" b="1">
              <a:solidFill>
                <a:schemeClr val="bg1"/>
              </a:solidFill>
              <a:latin typeface="Calibri"/>
              <a:ea typeface="Calibri"/>
              <a:cs typeface="Calibri"/>
              <a:sym typeface="Calibri"/>
            </a:endParaRPr>
          </a:p>
          <a:p>
            <a:pPr lvl="0" algn="ctr">
              <a:lnSpc>
                <a:spcPct val="80000"/>
              </a:lnSpc>
            </a:pPr>
            <a:endParaRPr lang="en-US" sz="1200" b="1">
              <a:solidFill>
                <a:schemeClr val="bg1"/>
              </a:solidFill>
              <a:latin typeface="Calibri"/>
              <a:ea typeface="Calibri"/>
              <a:cs typeface="Calibri"/>
              <a:sym typeface="Calibri"/>
            </a:endParaRPr>
          </a:p>
          <a:p>
            <a:pPr lvl="0" algn="ctr">
              <a:lnSpc>
                <a:spcPct val="80000"/>
              </a:lnSpc>
            </a:pPr>
            <a:endParaRPr lang="en-US" sz="1200" b="1">
              <a:solidFill>
                <a:schemeClr val="bg1"/>
              </a:solidFill>
              <a:latin typeface="Calibri"/>
              <a:ea typeface="Calibri"/>
              <a:cs typeface="Calibri"/>
              <a:sym typeface="Calibri"/>
            </a:endParaRPr>
          </a:p>
          <a:p>
            <a:pPr lvl="0" algn="ctr">
              <a:lnSpc>
                <a:spcPct val="80000"/>
              </a:lnSpc>
            </a:pPr>
            <a:endParaRPr lang="en-US" sz="1200" b="1">
              <a:solidFill>
                <a:schemeClr val="bg1"/>
              </a:solidFill>
              <a:latin typeface="Calibri"/>
              <a:ea typeface="Calibri"/>
              <a:cs typeface="Calibri"/>
              <a:sym typeface="Calibri"/>
            </a:endParaRPr>
          </a:p>
          <a:p>
            <a:pPr lvl="0" algn="ctr">
              <a:lnSpc>
                <a:spcPct val="80000"/>
              </a:lnSpc>
            </a:pPr>
            <a:endParaRPr lang="en-US" sz="2000" b="1">
              <a:solidFill>
                <a:schemeClr val="bg1"/>
              </a:solidFill>
              <a:latin typeface="Calibri"/>
              <a:ea typeface="Calibri"/>
              <a:cs typeface="Calibri"/>
              <a:sym typeface="Calibri"/>
            </a:endParaRPr>
          </a:p>
          <a:p>
            <a:pPr lvl="0" algn="ctr">
              <a:lnSpc>
                <a:spcPct val="80000"/>
              </a:lnSpc>
            </a:pPr>
            <a:r>
              <a:rPr lang="en-US" sz="2000" b="1">
                <a:solidFill>
                  <a:schemeClr val="bg1"/>
                </a:solidFill>
                <a:latin typeface="Calibri"/>
                <a:ea typeface="Calibri"/>
                <a:cs typeface="Calibri"/>
                <a:sym typeface="Calibri"/>
              </a:rPr>
              <a:t>NL </a:t>
            </a:r>
            <a:r>
              <a:rPr lang="vi-VN" sz="2000" b="1">
                <a:solidFill>
                  <a:schemeClr val="bg1"/>
                </a:solidFill>
                <a:latin typeface="Calibri"/>
                <a:ea typeface="Calibri"/>
                <a:cs typeface="Calibri"/>
                <a:sym typeface="Calibri"/>
              </a:rPr>
              <a:t>hạt nhân và nguy cơ gây ô nhiễm môi trường</a:t>
            </a:r>
            <a:endParaRPr sz="2000" b="1" dirty="0">
              <a:solidFill>
                <a:schemeClr val="bg1"/>
              </a:solidFill>
              <a:latin typeface="Calibri"/>
              <a:ea typeface="Calibri"/>
              <a:cs typeface="Calibri"/>
              <a:sym typeface="Calibri"/>
            </a:endParaRPr>
          </a:p>
        </p:txBody>
      </p:sp>
      <p:sp>
        <p:nvSpPr>
          <p:cNvPr id="47" name="Google Shape;1066;p48" descr="n106 zalo Ta Nham">
            <a:extLst>
              <a:ext uri="{FF2B5EF4-FFF2-40B4-BE49-F238E27FC236}">
                <a16:creationId xmlns:a16="http://schemas.microsoft.com/office/drawing/2014/main" id="{3A20424B-EE4E-4A8A-B067-ED05BD7FA2D3}"/>
              </a:ext>
            </a:extLst>
          </p:cNvPr>
          <p:cNvSpPr/>
          <p:nvPr/>
        </p:nvSpPr>
        <p:spPr>
          <a:xfrm>
            <a:off x="5158606" y="1771828"/>
            <a:ext cx="839125" cy="842454"/>
          </a:xfrm>
          <a:prstGeom prst="ellipse">
            <a:avLst/>
          </a:prstGeom>
          <a:solidFill>
            <a:srgbClr val="38761D"/>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US" sz="2400" b="1" u="none" dirty="0">
                <a:solidFill>
                  <a:schemeClr val="bg1"/>
                </a:solidFill>
                <a:latin typeface="Calibri"/>
                <a:ea typeface="Calibri"/>
                <a:cs typeface="Calibri"/>
                <a:sym typeface="Calibri"/>
              </a:rPr>
              <a:t>3</a:t>
            </a:r>
            <a:endParaRPr sz="2400" b="1" u="none" dirty="0">
              <a:solidFill>
                <a:schemeClr val="bg1"/>
              </a:solidFill>
              <a:latin typeface="Calibri"/>
              <a:ea typeface="Calibri"/>
              <a:cs typeface="Calibri"/>
              <a:sym typeface="Calibri"/>
            </a:endParaRPr>
          </a:p>
        </p:txBody>
      </p:sp>
      <p:sp>
        <p:nvSpPr>
          <p:cNvPr id="50" name="Google Shape;1069;p48" descr="n106 zalo Ta Nham">
            <a:extLst>
              <a:ext uri="{FF2B5EF4-FFF2-40B4-BE49-F238E27FC236}">
                <a16:creationId xmlns:a16="http://schemas.microsoft.com/office/drawing/2014/main" id="{B74CD8C0-5C7F-41C0-92ED-EAA0B32095F4}"/>
              </a:ext>
            </a:extLst>
          </p:cNvPr>
          <p:cNvSpPr/>
          <p:nvPr/>
        </p:nvSpPr>
        <p:spPr>
          <a:xfrm>
            <a:off x="6231481" y="1591932"/>
            <a:ext cx="1307592" cy="2646695"/>
          </a:xfrm>
          <a:custGeom>
            <a:avLst/>
            <a:gdLst/>
            <a:ahLst/>
            <a:cxnLst/>
            <a:rect l="l" t="t" r="r" b="b"/>
            <a:pathLst>
              <a:path w="288" h="760" extrusionOk="0">
                <a:moveTo>
                  <a:pt x="144" y="0"/>
                </a:moveTo>
                <a:cubicBezTo>
                  <a:pt x="64" y="0"/>
                  <a:pt x="0" y="65"/>
                  <a:pt x="0" y="144"/>
                </a:cubicBezTo>
                <a:cubicBezTo>
                  <a:pt x="0" y="760"/>
                  <a:pt x="0" y="760"/>
                  <a:pt x="0" y="760"/>
                </a:cubicBezTo>
                <a:cubicBezTo>
                  <a:pt x="288" y="760"/>
                  <a:pt x="288" y="760"/>
                  <a:pt x="288" y="760"/>
                </a:cubicBezTo>
                <a:cubicBezTo>
                  <a:pt x="288" y="144"/>
                  <a:pt x="288" y="144"/>
                  <a:pt x="288" y="144"/>
                </a:cubicBezTo>
                <a:cubicBezTo>
                  <a:pt x="288" y="65"/>
                  <a:pt x="223" y="0"/>
                  <a:pt x="144" y="0"/>
                </a:cubicBezTo>
                <a:close/>
              </a:path>
            </a:pathLst>
          </a:custGeom>
          <a:solidFill>
            <a:srgbClr val="3C78D8"/>
          </a:solidFill>
          <a:ln>
            <a:noFill/>
          </a:ln>
        </p:spPr>
        <p:txBody>
          <a:bodyPr spcFirstLastPara="1" wrap="square" lIns="68575" tIns="34275" rIns="68575" bIns="34275" anchor="ctr" anchorCtr="0">
            <a:noAutofit/>
          </a:bodyPr>
          <a:lstStyle/>
          <a:p>
            <a:pPr lvl="0" algn="ctr"/>
            <a:endParaRPr lang="en-US" sz="2400" b="1">
              <a:solidFill>
                <a:schemeClr val="bg1"/>
              </a:solidFill>
              <a:latin typeface="Calibri"/>
              <a:ea typeface="Calibri"/>
              <a:cs typeface="Calibri"/>
              <a:sym typeface="Calibri"/>
            </a:endParaRPr>
          </a:p>
          <a:p>
            <a:pPr lvl="0" algn="ctr"/>
            <a:endParaRPr lang="en-US" sz="2400" b="1">
              <a:solidFill>
                <a:schemeClr val="bg1"/>
              </a:solidFill>
              <a:latin typeface="Calibri"/>
              <a:ea typeface="Calibri"/>
              <a:cs typeface="Calibri"/>
              <a:sym typeface="Calibri"/>
            </a:endParaRPr>
          </a:p>
          <a:p>
            <a:pPr lvl="0" algn="ctr"/>
            <a:r>
              <a:rPr lang="en-US" sz="2400" b="1">
                <a:solidFill>
                  <a:schemeClr val="bg1"/>
                </a:solidFill>
                <a:latin typeface="Calibri"/>
                <a:ea typeface="Calibri"/>
                <a:cs typeface="Calibri"/>
                <a:sym typeface="Calibri"/>
              </a:rPr>
              <a:t>Suy giảm tầng ozone</a:t>
            </a:r>
            <a:endParaRPr sz="2400" b="1" dirty="0">
              <a:solidFill>
                <a:schemeClr val="bg1"/>
              </a:solidFill>
              <a:latin typeface="Calibri"/>
              <a:ea typeface="Calibri"/>
              <a:cs typeface="Calibri"/>
              <a:sym typeface="Calibri"/>
            </a:endParaRPr>
          </a:p>
        </p:txBody>
      </p:sp>
      <p:sp>
        <p:nvSpPr>
          <p:cNvPr id="51" name="Google Shape;1070;p48" descr="n106 zalo Ta Nham">
            <a:extLst>
              <a:ext uri="{FF2B5EF4-FFF2-40B4-BE49-F238E27FC236}">
                <a16:creationId xmlns:a16="http://schemas.microsoft.com/office/drawing/2014/main" id="{B96521A6-6A4F-4AE6-A459-144BDE06C9AC}"/>
              </a:ext>
            </a:extLst>
          </p:cNvPr>
          <p:cNvSpPr/>
          <p:nvPr/>
        </p:nvSpPr>
        <p:spPr>
          <a:xfrm>
            <a:off x="6465714" y="1645807"/>
            <a:ext cx="839125" cy="842454"/>
          </a:xfrm>
          <a:prstGeom prst="ellipse">
            <a:avLst/>
          </a:prstGeom>
          <a:solidFill>
            <a:srgbClr val="1155CC"/>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US" sz="2400" b="1" dirty="0">
                <a:solidFill>
                  <a:schemeClr val="bg1"/>
                </a:solidFill>
                <a:latin typeface="Calibri"/>
                <a:ea typeface="Calibri"/>
                <a:cs typeface="Calibri"/>
                <a:sym typeface="Calibri"/>
              </a:rPr>
              <a:t>4</a:t>
            </a:r>
            <a:endParaRPr sz="2400" b="1" u="none" dirty="0">
              <a:solidFill>
                <a:schemeClr val="bg1"/>
              </a:solidFill>
              <a:latin typeface="Calibri"/>
              <a:ea typeface="Calibri"/>
              <a:cs typeface="Calibri"/>
              <a:sym typeface="Calibri"/>
            </a:endParaRPr>
          </a:p>
        </p:txBody>
      </p:sp>
      <p:sp>
        <p:nvSpPr>
          <p:cNvPr id="52" name="Google Shape;1071;p48" descr="n106 zalo Ta Nham">
            <a:extLst>
              <a:ext uri="{FF2B5EF4-FFF2-40B4-BE49-F238E27FC236}">
                <a16:creationId xmlns:a16="http://schemas.microsoft.com/office/drawing/2014/main" id="{1AC4A5AE-E47A-4DD1-BF1E-F1DB8544309A}"/>
              </a:ext>
            </a:extLst>
          </p:cNvPr>
          <p:cNvSpPr/>
          <p:nvPr/>
        </p:nvSpPr>
        <p:spPr>
          <a:xfrm>
            <a:off x="7540098" y="1407974"/>
            <a:ext cx="1307592" cy="2830658"/>
          </a:xfrm>
          <a:custGeom>
            <a:avLst/>
            <a:gdLst/>
            <a:ahLst/>
            <a:cxnLst/>
            <a:rect l="l" t="t" r="r" b="b"/>
            <a:pathLst>
              <a:path w="287" h="813" extrusionOk="0">
                <a:moveTo>
                  <a:pt x="143" y="0"/>
                </a:moveTo>
                <a:cubicBezTo>
                  <a:pt x="64" y="0"/>
                  <a:pt x="0" y="65"/>
                  <a:pt x="0" y="144"/>
                </a:cubicBezTo>
                <a:cubicBezTo>
                  <a:pt x="0" y="813"/>
                  <a:pt x="0" y="813"/>
                  <a:pt x="0" y="813"/>
                </a:cubicBezTo>
                <a:cubicBezTo>
                  <a:pt x="287" y="813"/>
                  <a:pt x="287" y="813"/>
                  <a:pt x="287" y="813"/>
                </a:cubicBezTo>
                <a:cubicBezTo>
                  <a:pt x="287" y="144"/>
                  <a:pt x="287" y="144"/>
                  <a:pt x="287" y="144"/>
                </a:cubicBezTo>
                <a:cubicBezTo>
                  <a:pt x="287" y="65"/>
                  <a:pt x="223" y="0"/>
                  <a:pt x="143" y="0"/>
                </a:cubicBezTo>
                <a:close/>
              </a:path>
            </a:pathLst>
          </a:custGeom>
          <a:solidFill>
            <a:srgbClr val="674EA7"/>
          </a:solidFill>
          <a:ln>
            <a:noFill/>
          </a:ln>
        </p:spPr>
        <p:txBody>
          <a:bodyPr spcFirstLastPara="1" wrap="square" lIns="68575" tIns="34275" rIns="68575" bIns="34275" anchor="ctr" anchorCtr="0">
            <a:noAutofit/>
          </a:bodyPr>
          <a:lstStyle/>
          <a:p>
            <a:pPr lvl="0" algn="ctr"/>
            <a:endParaRPr lang="en-US" sz="2400" b="1">
              <a:solidFill>
                <a:schemeClr val="bg1"/>
              </a:solidFill>
              <a:latin typeface="Calibri"/>
              <a:ea typeface="Calibri"/>
              <a:cs typeface="Calibri"/>
              <a:sym typeface="Calibri"/>
            </a:endParaRPr>
          </a:p>
          <a:p>
            <a:pPr lvl="0" algn="ctr"/>
            <a:endParaRPr lang="en-US" sz="2400" b="1">
              <a:solidFill>
                <a:schemeClr val="bg1"/>
              </a:solidFill>
              <a:latin typeface="Calibri"/>
              <a:ea typeface="Calibri"/>
              <a:cs typeface="Calibri"/>
              <a:sym typeface="Calibri"/>
            </a:endParaRPr>
          </a:p>
          <a:p>
            <a:pPr lvl="0" algn="ctr"/>
            <a:r>
              <a:rPr lang="en-US" sz="2400" b="1">
                <a:solidFill>
                  <a:schemeClr val="bg1"/>
                </a:solidFill>
                <a:latin typeface="Calibri"/>
                <a:ea typeface="Calibri"/>
                <a:cs typeface="Calibri"/>
                <a:sym typeface="Calibri"/>
              </a:rPr>
              <a:t>Sự biến đổi khí hậu</a:t>
            </a:r>
            <a:endParaRPr sz="2400" b="1" dirty="0">
              <a:solidFill>
                <a:schemeClr val="bg1"/>
              </a:solidFill>
              <a:latin typeface="Calibri"/>
              <a:ea typeface="Calibri"/>
              <a:cs typeface="Calibri"/>
              <a:sym typeface="Calibri"/>
            </a:endParaRPr>
          </a:p>
        </p:txBody>
      </p:sp>
      <p:sp>
        <p:nvSpPr>
          <p:cNvPr id="53" name="Google Shape;1072;p48" descr="n106 zalo Ta Nham">
            <a:extLst>
              <a:ext uri="{FF2B5EF4-FFF2-40B4-BE49-F238E27FC236}">
                <a16:creationId xmlns:a16="http://schemas.microsoft.com/office/drawing/2014/main" id="{94DC37BD-773A-46B5-AB51-DE8BF86A441F}"/>
              </a:ext>
            </a:extLst>
          </p:cNvPr>
          <p:cNvSpPr/>
          <p:nvPr/>
        </p:nvSpPr>
        <p:spPr>
          <a:xfrm>
            <a:off x="7780903" y="1488457"/>
            <a:ext cx="835795" cy="840790"/>
          </a:xfrm>
          <a:prstGeom prst="ellipse">
            <a:avLst/>
          </a:prstGeom>
          <a:solidFill>
            <a:srgbClr val="351C7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US" sz="2400" b="1" dirty="0">
                <a:solidFill>
                  <a:schemeClr val="bg1"/>
                </a:solidFill>
                <a:latin typeface="Calibri"/>
                <a:ea typeface="Calibri"/>
                <a:cs typeface="Calibri"/>
                <a:sym typeface="Calibri"/>
              </a:rPr>
              <a:t>5</a:t>
            </a:r>
            <a:endParaRPr sz="2400" b="1" u="none" dirty="0">
              <a:solidFill>
                <a:schemeClr val="bg1"/>
              </a:solidFill>
              <a:latin typeface="Calibri"/>
              <a:ea typeface="Calibri"/>
              <a:cs typeface="Calibri"/>
              <a:sym typeface="Calibri"/>
            </a:endParaRPr>
          </a:p>
        </p:txBody>
      </p:sp>
      <p:grpSp>
        <p:nvGrpSpPr>
          <p:cNvPr id="7" name="Group 6" descr="n106 zalo Ta Nham">
            <a:extLst>
              <a:ext uri="{FF2B5EF4-FFF2-40B4-BE49-F238E27FC236}">
                <a16:creationId xmlns:a16="http://schemas.microsoft.com/office/drawing/2014/main" id="{95BE4E1F-9A42-420F-B28C-DBB1FD3427FF}"/>
              </a:ext>
            </a:extLst>
          </p:cNvPr>
          <p:cNvGrpSpPr/>
          <p:nvPr/>
        </p:nvGrpSpPr>
        <p:grpSpPr>
          <a:xfrm>
            <a:off x="2306912" y="1407974"/>
            <a:ext cx="2228265" cy="3105449"/>
            <a:chOff x="2200590" y="1407974"/>
            <a:chExt cx="2228265" cy="3105449"/>
          </a:xfrm>
        </p:grpSpPr>
        <p:sp>
          <p:nvSpPr>
            <p:cNvPr id="42" name="Google Shape;1061;p48">
              <a:extLst>
                <a:ext uri="{FF2B5EF4-FFF2-40B4-BE49-F238E27FC236}">
                  <a16:creationId xmlns:a16="http://schemas.microsoft.com/office/drawing/2014/main" id="{7451D030-3685-473B-B47C-AE520F84A716}"/>
                </a:ext>
              </a:extLst>
            </p:cNvPr>
            <p:cNvSpPr/>
            <p:nvPr/>
          </p:nvSpPr>
          <p:spPr>
            <a:xfrm>
              <a:off x="2200596" y="1407974"/>
              <a:ext cx="1308835" cy="2830658"/>
            </a:xfrm>
            <a:custGeom>
              <a:avLst/>
              <a:gdLst/>
              <a:ahLst/>
              <a:cxnLst/>
              <a:rect l="l" t="t" r="r" b="b"/>
              <a:pathLst>
                <a:path w="287" h="813" extrusionOk="0">
                  <a:moveTo>
                    <a:pt x="144" y="0"/>
                  </a:moveTo>
                  <a:cubicBezTo>
                    <a:pt x="64" y="0"/>
                    <a:pt x="0" y="65"/>
                    <a:pt x="0" y="144"/>
                  </a:cubicBezTo>
                  <a:cubicBezTo>
                    <a:pt x="0" y="813"/>
                    <a:pt x="0" y="813"/>
                    <a:pt x="0" y="813"/>
                  </a:cubicBezTo>
                  <a:cubicBezTo>
                    <a:pt x="287" y="813"/>
                    <a:pt x="287" y="813"/>
                    <a:pt x="287" y="813"/>
                  </a:cubicBezTo>
                  <a:cubicBezTo>
                    <a:pt x="287" y="144"/>
                    <a:pt x="287" y="144"/>
                    <a:pt x="287" y="144"/>
                  </a:cubicBezTo>
                  <a:cubicBezTo>
                    <a:pt x="287" y="65"/>
                    <a:pt x="223" y="0"/>
                    <a:pt x="144" y="0"/>
                  </a:cubicBezTo>
                  <a:close/>
                </a:path>
              </a:pathLst>
            </a:custGeom>
            <a:solidFill>
              <a:srgbClr val="E69138"/>
            </a:solidFill>
            <a:ln>
              <a:noFill/>
            </a:ln>
          </p:spPr>
          <p:txBody>
            <a:bodyPr spcFirstLastPara="1" wrap="square" lIns="68575" tIns="34275" rIns="68575" bIns="34275" anchor="ctr" anchorCtr="0">
              <a:noAutofit/>
            </a:bodyPr>
            <a:lstStyle/>
            <a:p>
              <a:pPr marL="0" marR="0" lvl="0" indent="0" algn="ctr" rtl="0">
                <a:lnSpc>
                  <a:spcPct val="80000"/>
                </a:lnSpc>
                <a:spcBef>
                  <a:spcPts val="0"/>
                </a:spcBef>
                <a:spcAft>
                  <a:spcPts val="0"/>
                </a:spcAft>
                <a:buNone/>
              </a:pPr>
              <a:endParaRPr lang="en-US" sz="2000" b="1">
                <a:solidFill>
                  <a:schemeClr val="bg1"/>
                </a:solidFill>
                <a:latin typeface="Calibri"/>
                <a:ea typeface="Calibri"/>
                <a:cs typeface="Calibri"/>
                <a:sym typeface="Calibri"/>
              </a:endParaRPr>
            </a:p>
            <a:p>
              <a:pPr marL="0" marR="0" lvl="0" indent="0" algn="ctr" rtl="0">
                <a:lnSpc>
                  <a:spcPct val="80000"/>
                </a:lnSpc>
                <a:spcBef>
                  <a:spcPts val="0"/>
                </a:spcBef>
                <a:spcAft>
                  <a:spcPts val="0"/>
                </a:spcAft>
                <a:buNone/>
              </a:pPr>
              <a:endParaRPr lang="en-US" sz="2000" b="1">
                <a:solidFill>
                  <a:schemeClr val="bg1"/>
                </a:solidFill>
                <a:latin typeface="Calibri"/>
                <a:ea typeface="Calibri"/>
                <a:cs typeface="Calibri"/>
                <a:sym typeface="Calibri"/>
              </a:endParaRPr>
            </a:p>
            <a:p>
              <a:pPr marL="0" marR="0" lvl="0" indent="0" algn="ctr" rtl="0">
                <a:lnSpc>
                  <a:spcPct val="80000"/>
                </a:lnSpc>
                <a:spcBef>
                  <a:spcPts val="0"/>
                </a:spcBef>
                <a:spcAft>
                  <a:spcPts val="0"/>
                </a:spcAft>
                <a:buNone/>
              </a:pPr>
              <a:endParaRPr lang="en-US" sz="2000" b="1">
                <a:solidFill>
                  <a:schemeClr val="bg1"/>
                </a:solidFill>
                <a:latin typeface="Calibri"/>
                <a:ea typeface="Calibri"/>
                <a:cs typeface="Calibri"/>
                <a:sym typeface="Calibri"/>
              </a:endParaRPr>
            </a:p>
            <a:p>
              <a:pPr marL="0" marR="0" lvl="0" indent="0" algn="ctr" rtl="0">
                <a:lnSpc>
                  <a:spcPct val="80000"/>
                </a:lnSpc>
                <a:spcBef>
                  <a:spcPts val="0"/>
                </a:spcBef>
                <a:spcAft>
                  <a:spcPts val="0"/>
                </a:spcAft>
                <a:buNone/>
              </a:pPr>
              <a:endParaRPr lang="en-US" sz="2000" b="1">
                <a:solidFill>
                  <a:schemeClr val="bg1"/>
                </a:solidFill>
                <a:latin typeface="Calibri"/>
                <a:ea typeface="Calibri"/>
                <a:cs typeface="Calibri"/>
                <a:sym typeface="Calibri"/>
              </a:endParaRPr>
            </a:p>
            <a:p>
              <a:pPr marL="0" marR="0" lvl="0" indent="0" algn="ctr" rtl="0">
                <a:lnSpc>
                  <a:spcPct val="80000"/>
                </a:lnSpc>
                <a:spcBef>
                  <a:spcPts val="0"/>
                </a:spcBef>
                <a:spcAft>
                  <a:spcPts val="0"/>
                </a:spcAft>
                <a:buNone/>
              </a:pPr>
              <a:r>
                <a:rPr lang="vi-VN" sz="2000" b="1">
                  <a:solidFill>
                    <a:schemeClr val="bg1"/>
                  </a:solidFill>
                  <a:latin typeface="Calibri"/>
                  <a:ea typeface="Calibri"/>
                  <a:cs typeface="Calibri"/>
                  <a:sym typeface="Calibri"/>
                </a:rPr>
                <a:t>Các chất gây ô nhiễm môi trường trong nhiên liệu hóa thạch</a:t>
              </a:r>
              <a:endParaRPr sz="2000" b="1" dirty="0">
                <a:solidFill>
                  <a:schemeClr val="bg1"/>
                </a:solidFill>
                <a:latin typeface="Calibri"/>
                <a:ea typeface="Calibri"/>
                <a:cs typeface="Calibri"/>
                <a:sym typeface="Calibri"/>
              </a:endParaRPr>
            </a:p>
          </p:txBody>
        </p:sp>
        <p:sp>
          <p:nvSpPr>
            <p:cNvPr id="43" name="Google Shape;1062;p48">
              <a:extLst>
                <a:ext uri="{FF2B5EF4-FFF2-40B4-BE49-F238E27FC236}">
                  <a16:creationId xmlns:a16="http://schemas.microsoft.com/office/drawing/2014/main" id="{1C644C92-6945-41CF-AC99-A0449EA1D40B}"/>
                </a:ext>
              </a:extLst>
            </p:cNvPr>
            <p:cNvSpPr/>
            <p:nvPr/>
          </p:nvSpPr>
          <p:spPr>
            <a:xfrm>
              <a:off x="2433413" y="1488457"/>
              <a:ext cx="835795" cy="840790"/>
            </a:xfrm>
            <a:prstGeom prst="ellipse">
              <a:avLst/>
            </a:prstGeom>
            <a:solidFill>
              <a:srgbClr val="B45F06"/>
            </a:solid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US" sz="2400" b="1" u="none" dirty="0">
                  <a:solidFill>
                    <a:schemeClr val="bg1"/>
                  </a:solidFill>
                  <a:latin typeface="Calibri"/>
                  <a:ea typeface="Calibri"/>
                  <a:cs typeface="Calibri"/>
                  <a:sym typeface="Calibri"/>
                </a:rPr>
                <a:t>1</a:t>
              </a:r>
              <a:endParaRPr sz="2400" b="1" u="none" dirty="0">
                <a:solidFill>
                  <a:schemeClr val="bg1"/>
                </a:solidFill>
                <a:latin typeface="Calibri"/>
                <a:ea typeface="Calibri"/>
                <a:cs typeface="Calibri"/>
                <a:sym typeface="Calibri"/>
              </a:endParaRPr>
            </a:p>
          </p:txBody>
        </p:sp>
        <p:sp>
          <p:nvSpPr>
            <p:cNvPr id="59" name="Google Shape;1078;p48">
              <a:extLst>
                <a:ext uri="{FF2B5EF4-FFF2-40B4-BE49-F238E27FC236}">
                  <a16:creationId xmlns:a16="http://schemas.microsoft.com/office/drawing/2014/main" id="{7051709B-FF48-4FDE-9366-5BE83E13D6C9}"/>
                </a:ext>
              </a:extLst>
            </p:cNvPr>
            <p:cNvSpPr/>
            <p:nvPr/>
          </p:nvSpPr>
          <p:spPr>
            <a:xfrm>
              <a:off x="2200590" y="4238632"/>
              <a:ext cx="2228265" cy="274791"/>
            </a:xfrm>
            <a:custGeom>
              <a:avLst/>
              <a:gdLst/>
              <a:ahLst/>
              <a:cxnLst/>
              <a:rect l="l" t="t" r="r" b="b"/>
              <a:pathLst>
                <a:path w="1467" h="239" extrusionOk="0">
                  <a:moveTo>
                    <a:pt x="1467" y="239"/>
                  </a:moveTo>
                  <a:lnTo>
                    <a:pt x="895" y="239"/>
                  </a:lnTo>
                  <a:lnTo>
                    <a:pt x="0" y="0"/>
                  </a:lnTo>
                  <a:lnTo>
                    <a:pt x="868" y="0"/>
                  </a:lnTo>
                  <a:lnTo>
                    <a:pt x="1467" y="239"/>
                  </a:lnTo>
                  <a:close/>
                </a:path>
              </a:pathLst>
            </a:custGeom>
            <a:solidFill>
              <a:srgbClr val="B45F06"/>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8" name="Group 7" descr="n106 zalo Ta Nham">
            <a:extLst>
              <a:ext uri="{FF2B5EF4-FFF2-40B4-BE49-F238E27FC236}">
                <a16:creationId xmlns:a16="http://schemas.microsoft.com/office/drawing/2014/main" id="{57DFDEA0-000D-4B57-931A-5C22C5EA7B46}"/>
              </a:ext>
            </a:extLst>
          </p:cNvPr>
          <p:cNvGrpSpPr/>
          <p:nvPr/>
        </p:nvGrpSpPr>
        <p:grpSpPr>
          <a:xfrm>
            <a:off x="3615757" y="1591932"/>
            <a:ext cx="1753685" cy="2921491"/>
            <a:chOff x="3509435" y="1591932"/>
            <a:chExt cx="1753685" cy="2921491"/>
          </a:xfrm>
        </p:grpSpPr>
        <p:sp>
          <p:nvSpPr>
            <p:cNvPr id="44" name="Google Shape;1063;p48">
              <a:extLst>
                <a:ext uri="{FF2B5EF4-FFF2-40B4-BE49-F238E27FC236}">
                  <a16:creationId xmlns:a16="http://schemas.microsoft.com/office/drawing/2014/main" id="{544DAB5D-416F-4707-8FB8-555AC7E8FA65}"/>
                </a:ext>
              </a:extLst>
            </p:cNvPr>
            <p:cNvSpPr/>
            <p:nvPr/>
          </p:nvSpPr>
          <p:spPr>
            <a:xfrm>
              <a:off x="3509435" y="1591932"/>
              <a:ext cx="1307592" cy="2646695"/>
            </a:xfrm>
            <a:custGeom>
              <a:avLst/>
              <a:gdLst/>
              <a:ahLst/>
              <a:cxnLst/>
              <a:rect l="l" t="t" r="r" b="b"/>
              <a:pathLst>
                <a:path w="288" h="760" extrusionOk="0">
                  <a:moveTo>
                    <a:pt x="144" y="0"/>
                  </a:moveTo>
                  <a:cubicBezTo>
                    <a:pt x="65" y="0"/>
                    <a:pt x="0" y="65"/>
                    <a:pt x="0" y="144"/>
                  </a:cubicBezTo>
                  <a:cubicBezTo>
                    <a:pt x="0" y="760"/>
                    <a:pt x="0" y="760"/>
                    <a:pt x="0" y="760"/>
                  </a:cubicBezTo>
                  <a:cubicBezTo>
                    <a:pt x="288" y="760"/>
                    <a:pt x="288" y="760"/>
                    <a:pt x="288" y="760"/>
                  </a:cubicBezTo>
                  <a:cubicBezTo>
                    <a:pt x="288" y="144"/>
                    <a:pt x="288" y="144"/>
                    <a:pt x="288" y="144"/>
                  </a:cubicBezTo>
                  <a:cubicBezTo>
                    <a:pt x="288" y="65"/>
                    <a:pt x="224" y="0"/>
                    <a:pt x="144" y="0"/>
                  </a:cubicBezTo>
                  <a:close/>
                </a:path>
              </a:pathLst>
            </a:custGeom>
            <a:solidFill>
              <a:srgbClr val="F1C23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lang="en-US" sz="2000" b="1">
                <a:solidFill>
                  <a:schemeClr val="bg1"/>
                </a:solidFill>
                <a:latin typeface="Calibri"/>
                <a:ea typeface="Calibri"/>
                <a:cs typeface="Calibri"/>
                <a:sym typeface="Calibri"/>
              </a:endParaRPr>
            </a:p>
            <a:p>
              <a:pPr marL="0" marR="0" lvl="0" indent="0" algn="ctr" rtl="0">
                <a:spcBef>
                  <a:spcPts val="0"/>
                </a:spcBef>
                <a:spcAft>
                  <a:spcPts val="0"/>
                </a:spcAft>
                <a:buNone/>
              </a:pPr>
              <a:endParaRPr lang="en-US" sz="2000" b="1">
                <a:solidFill>
                  <a:schemeClr val="bg1"/>
                </a:solidFill>
                <a:latin typeface="Calibri"/>
                <a:ea typeface="Calibri"/>
                <a:cs typeface="Calibri"/>
                <a:sym typeface="Calibri"/>
              </a:endParaRPr>
            </a:p>
            <a:p>
              <a:pPr marL="0" marR="0" lvl="0" indent="0" algn="ctr" rtl="0">
                <a:spcBef>
                  <a:spcPts val="0"/>
                </a:spcBef>
                <a:spcAft>
                  <a:spcPts val="0"/>
                </a:spcAft>
                <a:buNone/>
              </a:pPr>
              <a:endParaRPr lang="en-US" sz="2000" b="1">
                <a:solidFill>
                  <a:schemeClr val="bg1"/>
                </a:solidFill>
                <a:latin typeface="Calibri"/>
                <a:ea typeface="Calibri"/>
                <a:cs typeface="Calibri"/>
                <a:sym typeface="Calibri"/>
              </a:endParaRPr>
            </a:p>
            <a:p>
              <a:pPr marL="0" marR="0" lvl="0" indent="0" algn="ctr" rtl="0">
                <a:lnSpc>
                  <a:spcPct val="80000"/>
                </a:lnSpc>
                <a:spcBef>
                  <a:spcPts val="0"/>
                </a:spcBef>
                <a:spcAft>
                  <a:spcPts val="0"/>
                </a:spcAft>
                <a:buNone/>
              </a:pPr>
              <a:r>
                <a:rPr lang="vi-VN" sz="2000" b="1">
                  <a:solidFill>
                    <a:schemeClr val="bg1"/>
                  </a:solidFill>
                  <a:latin typeface="Calibri"/>
                  <a:ea typeface="Calibri"/>
                  <a:cs typeface="Calibri"/>
                  <a:sym typeface="Calibri"/>
                </a:rPr>
                <a:t>Các chất gây ô nhiễm môi trường trong mưa acid</a:t>
              </a:r>
              <a:endParaRPr sz="2000" b="1" dirty="0">
                <a:solidFill>
                  <a:schemeClr val="bg1"/>
                </a:solidFill>
                <a:latin typeface="Calibri"/>
                <a:ea typeface="Calibri"/>
                <a:cs typeface="Calibri"/>
                <a:sym typeface="Calibri"/>
              </a:endParaRPr>
            </a:p>
          </p:txBody>
        </p:sp>
        <p:sp>
          <p:nvSpPr>
            <p:cNvPr id="45" name="Google Shape;1064;p48">
              <a:extLst>
                <a:ext uri="{FF2B5EF4-FFF2-40B4-BE49-F238E27FC236}">
                  <a16:creationId xmlns:a16="http://schemas.microsoft.com/office/drawing/2014/main" id="{F62C1EF8-B0C0-4C85-B7EC-4B1AF509B900}"/>
                </a:ext>
              </a:extLst>
            </p:cNvPr>
            <p:cNvSpPr/>
            <p:nvPr/>
          </p:nvSpPr>
          <p:spPr>
            <a:xfrm>
              <a:off x="3768172" y="1662499"/>
              <a:ext cx="839125" cy="842454"/>
            </a:xfrm>
            <a:prstGeom prst="ellipse">
              <a:avLst/>
            </a:prstGeom>
            <a:solidFill>
              <a:srgbClr val="BF9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US" sz="2400" b="1" u="none" dirty="0">
                  <a:solidFill>
                    <a:schemeClr val="bg1"/>
                  </a:solidFill>
                  <a:latin typeface="Calibri"/>
                  <a:ea typeface="Calibri"/>
                  <a:cs typeface="Calibri"/>
                  <a:sym typeface="Calibri"/>
                </a:rPr>
                <a:t>2</a:t>
              </a:r>
              <a:endParaRPr sz="2400" b="1" u="none" dirty="0">
                <a:solidFill>
                  <a:schemeClr val="bg1"/>
                </a:solidFill>
                <a:latin typeface="Calibri"/>
                <a:ea typeface="Calibri"/>
                <a:cs typeface="Calibri"/>
                <a:sym typeface="Calibri"/>
              </a:endParaRPr>
            </a:p>
          </p:txBody>
        </p:sp>
        <p:sp>
          <p:nvSpPr>
            <p:cNvPr id="60" name="Google Shape;1079;p48">
              <a:extLst>
                <a:ext uri="{FF2B5EF4-FFF2-40B4-BE49-F238E27FC236}">
                  <a16:creationId xmlns:a16="http://schemas.microsoft.com/office/drawing/2014/main" id="{6559D119-63C6-40DB-B1DF-620B557D368F}"/>
                </a:ext>
              </a:extLst>
            </p:cNvPr>
            <p:cNvSpPr/>
            <p:nvPr/>
          </p:nvSpPr>
          <p:spPr>
            <a:xfrm>
              <a:off x="3509436" y="4238632"/>
              <a:ext cx="1753684" cy="274791"/>
            </a:xfrm>
            <a:custGeom>
              <a:avLst/>
              <a:gdLst/>
              <a:ahLst/>
              <a:cxnLst/>
              <a:rect l="l" t="t" r="r" b="b"/>
              <a:pathLst>
                <a:path w="1171" h="239" extrusionOk="0">
                  <a:moveTo>
                    <a:pt x="1171" y="239"/>
                  </a:moveTo>
                  <a:lnTo>
                    <a:pt x="599" y="239"/>
                  </a:lnTo>
                  <a:lnTo>
                    <a:pt x="0" y="0"/>
                  </a:lnTo>
                  <a:lnTo>
                    <a:pt x="872" y="0"/>
                  </a:lnTo>
                  <a:lnTo>
                    <a:pt x="1171" y="239"/>
                  </a:lnTo>
                  <a:close/>
                </a:path>
              </a:pathLst>
            </a:custGeom>
            <a:solidFill>
              <a:srgbClr val="BF9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
        <p:nvSpPr>
          <p:cNvPr id="63" name="Google Shape;1082;p48" descr="n106 zalo Ta Nham">
            <a:extLst>
              <a:ext uri="{FF2B5EF4-FFF2-40B4-BE49-F238E27FC236}">
                <a16:creationId xmlns:a16="http://schemas.microsoft.com/office/drawing/2014/main" id="{CB9D77A0-091D-4A46-9B78-C697EDD8E455}"/>
              </a:ext>
            </a:extLst>
          </p:cNvPr>
          <p:cNvSpPr/>
          <p:nvPr/>
        </p:nvSpPr>
        <p:spPr>
          <a:xfrm>
            <a:off x="5758639" y="4238632"/>
            <a:ext cx="1774560" cy="274791"/>
          </a:xfrm>
          <a:custGeom>
            <a:avLst/>
            <a:gdLst/>
            <a:ahLst/>
            <a:cxnLst/>
            <a:rect l="l" t="t" r="r" b="b"/>
            <a:pathLst>
              <a:path w="1171" h="239" extrusionOk="0">
                <a:moveTo>
                  <a:pt x="572" y="239"/>
                </a:moveTo>
                <a:lnTo>
                  <a:pt x="0" y="239"/>
                </a:lnTo>
                <a:lnTo>
                  <a:pt x="299" y="0"/>
                </a:lnTo>
                <a:lnTo>
                  <a:pt x="1171" y="0"/>
                </a:lnTo>
                <a:lnTo>
                  <a:pt x="572" y="239"/>
                </a:lnTo>
                <a:close/>
              </a:path>
            </a:pathLst>
          </a:custGeom>
          <a:solidFill>
            <a:srgbClr val="1155C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4" name="Google Shape;1083;p48" descr="n106 zalo Ta Nham">
            <a:extLst>
              <a:ext uri="{FF2B5EF4-FFF2-40B4-BE49-F238E27FC236}">
                <a16:creationId xmlns:a16="http://schemas.microsoft.com/office/drawing/2014/main" id="{782FFFB3-ABBC-4680-961C-ED12D53FBE16}"/>
              </a:ext>
            </a:extLst>
          </p:cNvPr>
          <p:cNvSpPr/>
          <p:nvPr/>
        </p:nvSpPr>
        <p:spPr>
          <a:xfrm>
            <a:off x="6604653" y="4238632"/>
            <a:ext cx="2254695" cy="274791"/>
          </a:xfrm>
          <a:custGeom>
            <a:avLst/>
            <a:gdLst/>
            <a:ahLst/>
            <a:cxnLst/>
            <a:rect l="l" t="t" r="r" b="b"/>
            <a:pathLst>
              <a:path w="1467" h="239" extrusionOk="0">
                <a:moveTo>
                  <a:pt x="572" y="239"/>
                </a:moveTo>
                <a:lnTo>
                  <a:pt x="0" y="239"/>
                </a:lnTo>
                <a:lnTo>
                  <a:pt x="599" y="0"/>
                </a:lnTo>
                <a:lnTo>
                  <a:pt x="1467" y="0"/>
                </a:lnTo>
                <a:lnTo>
                  <a:pt x="572" y="239"/>
                </a:lnTo>
                <a:close/>
              </a:path>
            </a:pathLst>
          </a:custGeom>
          <a:solidFill>
            <a:srgbClr val="351C7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1" name="Google Shape;1080;p48" descr="n106 zalo Ta Nham">
            <a:extLst>
              <a:ext uri="{FF2B5EF4-FFF2-40B4-BE49-F238E27FC236}">
                <a16:creationId xmlns:a16="http://schemas.microsoft.com/office/drawing/2014/main" id="{126AF426-D3E8-47F2-BF79-FDB022D6434B}"/>
              </a:ext>
            </a:extLst>
          </p:cNvPr>
          <p:cNvSpPr/>
          <p:nvPr/>
        </p:nvSpPr>
        <p:spPr>
          <a:xfrm>
            <a:off x="4924373" y="4238632"/>
            <a:ext cx="1301717" cy="274791"/>
          </a:xfrm>
          <a:prstGeom prst="flowChartManualOperation">
            <a:avLst/>
          </a:prstGeom>
          <a:solidFill>
            <a:srgbClr val="38761D"/>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fade">
                                      <p:cBhvr>
                                        <p:cTn id="17" dur="500"/>
                                        <p:tgtEl>
                                          <p:spTgt spid="4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fade">
                                      <p:cBhvr>
                                        <p:cTn id="20" dur="500"/>
                                        <p:tgtEl>
                                          <p:spTgt spid="4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1"/>
                                        </p:tgtEl>
                                        <p:attrNameLst>
                                          <p:attrName>style.visibility</p:attrName>
                                        </p:attrNameLst>
                                      </p:cBhvr>
                                      <p:to>
                                        <p:strVal val="visible"/>
                                      </p:to>
                                    </p:set>
                                    <p:animEffect transition="in" filter="fade">
                                      <p:cBhvr>
                                        <p:cTn id="23" dur="500"/>
                                        <p:tgtEl>
                                          <p:spTgt spid="6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1"/>
                                        </p:tgtEl>
                                        <p:attrNameLst>
                                          <p:attrName>style.visibility</p:attrName>
                                        </p:attrNameLst>
                                      </p:cBhvr>
                                      <p:to>
                                        <p:strVal val="visible"/>
                                      </p:to>
                                    </p:set>
                                    <p:animEffect transition="in" filter="fade">
                                      <p:cBhvr>
                                        <p:cTn id="28" dur="500"/>
                                        <p:tgtEl>
                                          <p:spTgt spid="5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fade">
                                      <p:cBhvr>
                                        <p:cTn id="31" dur="500"/>
                                        <p:tgtEl>
                                          <p:spTgt spid="5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3"/>
                                        </p:tgtEl>
                                        <p:attrNameLst>
                                          <p:attrName>style.visibility</p:attrName>
                                        </p:attrNameLst>
                                      </p:cBhvr>
                                      <p:to>
                                        <p:strVal val="visible"/>
                                      </p:to>
                                    </p:set>
                                    <p:animEffect transition="in" filter="fade">
                                      <p:cBhvr>
                                        <p:cTn id="34" dur="500"/>
                                        <p:tgtEl>
                                          <p:spTgt spid="6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53"/>
                                        </p:tgtEl>
                                        <p:attrNameLst>
                                          <p:attrName>style.visibility</p:attrName>
                                        </p:attrNameLst>
                                      </p:cBhvr>
                                      <p:to>
                                        <p:strVal val="visible"/>
                                      </p:to>
                                    </p:set>
                                    <p:animEffect transition="in" filter="fade">
                                      <p:cBhvr>
                                        <p:cTn id="39" dur="500"/>
                                        <p:tgtEl>
                                          <p:spTgt spid="5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52"/>
                                        </p:tgtEl>
                                        <p:attrNameLst>
                                          <p:attrName>style.visibility</p:attrName>
                                        </p:attrNameLst>
                                      </p:cBhvr>
                                      <p:to>
                                        <p:strVal val="visible"/>
                                      </p:to>
                                    </p:set>
                                    <p:animEffect transition="in" filter="fade">
                                      <p:cBhvr>
                                        <p:cTn id="42" dur="500"/>
                                        <p:tgtEl>
                                          <p:spTgt spid="5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4"/>
                                        </p:tgtEl>
                                        <p:attrNameLst>
                                          <p:attrName>style.visibility</p:attrName>
                                        </p:attrNameLst>
                                      </p:cBhvr>
                                      <p:to>
                                        <p:strVal val="visible"/>
                                      </p:to>
                                    </p:set>
                                    <p:animEffect transition="in" filter="fade">
                                      <p:cBhvr>
                                        <p:cTn id="45"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50" grpId="0" animBg="1"/>
      <p:bldP spid="51" grpId="0" animBg="1"/>
      <p:bldP spid="52" grpId="0" animBg="1"/>
      <p:bldP spid="53" grpId="0" animBg="1"/>
      <p:bldP spid="63" grpId="0" animBg="1"/>
      <p:bldP spid="64" grpId="0" animBg="1"/>
      <p:bldP spid="61"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mc:Choice xmlns:am3d="http://schemas.microsoft.com/office/drawing/2017/model3d" Requires="am3d">
          <p:graphicFrame>
            <p:nvGraphicFramePr>
              <p:cNvPr id="2" name="3D Model 1" descr="n106 zalo Ta Nham">
                <a:hlinkClick r:id="rId4" action="ppaction://hlinksldjump"/>
                <a:extLst>
                  <a:ext uri="{FF2B5EF4-FFF2-40B4-BE49-F238E27FC236}">
                    <a16:creationId xmlns:a16="http://schemas.microsoft.com/office/drawing/2014/main" id="{0D4AB86D-FFAB-97DC-51F9-F97D3BD24D38}"/>
                  </a:ext>
                </a:extLst>
              </p:cNvPr>
              <p:cNvGraphicFramePr>
                <a:graphicFrameLocks noChangeAspect="1"/>
              </p:cNvGraphicFramePr>
              <p:nvPr>
                <p:extLst>
                  <p:ext uri="{D42A27DB-BD31-4B8C-83A1-F6EECF244321}">
                    <p14:modId xmlns:p14="http://schemas.microsoft.com/office/powerpoint/2010/main" val="258639731"/>
                  </p:ext>
                </p:extLst>
              </p:nvPr>
            </p:nvGraphicFramePr>
            <p:xfrm>
              <a:off x="8247583" y="4238277"/>
              <a:ext cx="846899" cy="846899"/>
            </p:xfrm>
            <a:graphic>
              <a:graphicData uri="http://schemas.microsoft.com/office/drawing/2017/model3d">
                <am3d:model3d r:embed="rId5">
                  <am3d:spPr>
                    <a:xfrm>
                      <a:off x="0" y="0"/>
                      <a:ext cx="846899" cy="846899"/>
                    </a:xfrm>
                    <a:prstGeom prst="rect">
                      <a:avLst/>
                    </a:prstGeom>
                  </am3d:spPr>
                  <am3d:camera>
                    <am3d:pos x="0" y="0" z="80516301"/>
                    <am3d:up dx="0" dy="36000000" dz="0"/>
                    <am3d:lookAt x="0" y="0" z="0"/>
                    <am3d:perspective fov="2700000"/>
                  </am3d:camera>
                  <am3d:trans>
                    <am3d:meterPerModelUnit n="4920067" d="1000000"/>
                    <am3d:preTrans dx="19744" dy="-17995985" dz="103"/>
                    <am3d:scale>
                      <am3d:sx n="1000000" d="1000000"/>
                      <am3d:sy n="1000000" d="1000000"/>
                      <am3d:sz n="1000000" d="1000000"/>
                    </am3d:scale>
                    <am3d:rot ax="506809" ay="963767" az="141175"/>
                    <am3d:postTrans dx="0" dy="0" dz="0"/>
                  </am3d:trans>
                  <am3d:raster rName="Office3DRenderer" rVer="16.0.8326">
                    <am3d:blip r:embed="rId6"/>
                  </am3d:raster>
                  <am3d:objViewport viewportSz="139881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 name="3D Model 1" descr="n106 zalo Ta Nham">
                <a:hlinkClick r:id="rId4" action="ppaction://hlinksldjump"/>
                <a:extLst>
                  <a:ext uri="{FF2B5EF4-FFF2-40B4-BE49-F238E27FC236}">
                    <a16:creationId xmlns:a16="http://schemas.microsoft.com/office/drawing/2014/main" id="{0D4AB86D-FFAB-97DC-51F9-F97D3BD24D38}"/>
                  </a:ext>
                </a:extLst>
              </p:cNvPr>
              <p:cNvPicPr>
                <a:picLocks noGrp="1" noRot="1" noChangeAspect="1" noMove="1" noResize="1" noEditPoints="1" noAdjustHandles="1" noChangeArrowheads="1" noChangeShapeType="1" noCrop="1"/>
              </p:cNvPicPr>
              <p:nvPr/>
            </p:nvPicPr>
            <p:blipFill>
              <a:blip r:embed="rId6"/>
              <a:stretch>
                <a:fillRect/>
              </a:stretch>
            </p:blipFill>
            <p:spPr>
              <a:xfrm>
                <a:off x="8247583" y="4238277"/>
                <a:ext cx="846899" cy="846899"/>
              </a:xfrm>
              <a:prstGeom prst="rect">
                <a:avLst/>
              </a:prstGeom>
            </p:spPr>
          </p:pic>
        </mc:Fallback>
      </mc:AlternateContent>
    </p:spTree>
    <p:extLst>
      <p:ext uri="{BB962C8B-B14F-4D97-AF65-F5344CB8AC3E}">
        <p14:creationId xmlns:p14="http://schemas.microsoft.com/office/powerpoint/2010/main" val="14967983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mph" presetSubtype="128" repeatCount="indefinite" fill="hold" nodeType="withEffect">
                                  <p:stCondLst>
                                    <p:cond delay="0"/>
                                  </p:stCondLst>
                                  <p:childTnLst>
                                    <p:animRot by="21600000">
                                      <p:cBhvr>
                                        <p:cTn id="6" dur="20000" fill="hold"/>
                                        <p:tgtEl>
                                          <p:spTgt spid="2"/>
                                        </p:tgtEl>
                                        <p:attrNameLst>
                                          <p:attrName>3d.view.rotation.y</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25" name="Google Shape;101;p19" descr="n106 zalo Ta Nham">
            <a:extLst>
              <a:ext uri="{FF2B5EF4-FFF2-40B4-BE49-F238E27FC236}">
                <a16:creationId xmlns:a16="http://schemas.microsoft.com/office/drawing/2014/main" id="{A742AD6F-B44C-4F63-8A95-5B764EAC5F33}"/>
              </a:ext>
            </a:extLst>
          </p:cNvPr>
          <p:cNvSpPr txBox="1">
            <a:spLocks noGrp="1"/>
          </p:cNvSpPr>
          <p:nvPr>
            <p:ph type="title"/>
          </p:nvPr>
        </p:nvSpPr>
        <p:spPr>
          <a:xfrm>
            <a:off x="3440890" y="382954"/>
            <a:ext cx="1971082" cy="474446"/>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sz="3600" err="1">
                <a:latin typeface="UVN Thang Vu" panose="03090702030407020404" pitchFamily="66" charset="0"/>
              </a:rPr>
              <a:t>Vận</a:t>
            </a:r>
            <a:r>
              <a:rPr lang="en-US" sz="3600">
                <a:latin typeface="UVN Thang Vu" panose="03090702030407020404" pitchFamily="66" charset="0"/>
              </a:rPr>
              <a:t> dụng: </a:t>
            </a:r>
            <a:endParaRPr lang="en-US" sz="3600" dirty="0">
              <a:latin typeface="UVN Thang Vu" panose="03090702030407020404" pitchFamily="66" charset="0"/>
            </a:endParaRPr>
          </a:p>
        </p:txBody>
      </p:sp>
      <p:sp>
        <p:nvSpPr>
          <p:cNvPr id="30" name="Google Shape;117;p21" descr="n106 zalo Ta Nham">
            <a:extLst>
              <a:ext uri="{FF2B5EF4-FFF2-40B4-BE49-F238E27FC236}">
                <a16:creationId xmlns:a16="http://schemas.microsoft.com/office/drawing/2014/main" id="{A2998E01-6914-491D-9944-92EC5712B1E5}"/>
              </a:ext>
            </a:extLst>
          </p:cNvPr>
          <p:cNvSpPr txBox="1">
            <a:spLocks/>
          </p:cNvSpPr>
          <p:nvPr/>
        </p:nvSpPr>
        <p:spPr>
          <a:xfrm>
            <a:off x="4426431" y="1648420"/>
            <a:ext cx="4325864" cy="1846659"/>
          </a:xfrm>
          <a:prstGeom prst="rect">
            <a:avLst/>
          </a:prstGeom>
          <a:no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1pPr>
            <a:lvl2pPr marR="0" lvl="1"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2pPr>
            <a:lvl3pPr marR="0" lvl="2"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3pPr>
            <a:lvl4pPr marR="0" lvl="3"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4pPr>
            <a:lvl5pPr marR="0" lvl="4"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5pPr>
            <a:lvl6pPr marR="0" lvl="5"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6pPr>
            <a:lvl7pPr marR="0" lvl="6"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7pPr>
            <a:lvl8pPr marR="0" lvl="7"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8pPr>
            <a:lvl9pPr marR="0" lvl="8" algn="l" rtl="0" eaLnBrk="1" hangingPunct="1">
              <a:lnSpc>
                <a:spcPct val="100000"/>
              </a:lnSpc>
              <a:spcBef>
                <a:spcPts val="0"/>
              </a:spcBef>
              <a:spcAft>
                <a:spcPts val="0"/>
              </a:spcAft>
              <a:buClr>
                <a:schemeClr val="accent3"/>
              </a:buClr>
              <a:buSzPts val="2000"/>
              <a:buFont typeface="Kalam"/>
              <a:buNone/>
              <a:defRPr sz="2000" b="0" i="0" u="none" strike="noStrike" cap="none">
                <a:solidFill>
                  <a:schemeClr val="accent3"/>
                </a:solidFill>
                <a:latin typeface="Kalam"/>
                <a:ea typeface="Kalam"/>
                <a:cs typeface="Kalam"/>
                <a:sym typeface="Kalam"/>
              </a:defRPr>
            </a:lvl9pPr>
          </a:lstStyle>
          <a:p>
            <a:pPr marL="0" marR="0" lvl="0" indent="0" algn="just" defTabSz="914400" rtl="0" eaLnBrk="1" fontAlgn="auto" latinLnBrk="0" hangingPunct="1">
              <a:lnSpc>
                <a:spcPct val="100000"/>
              </a:lnSpc>
              <a:spcBef>
                <a:spcPts val="0"/>
              </a:spcBef>
              <a:spcAft>
                <a:spcPts val="0"/>
              </a:spcAft>
              <a:buClr>
                <a:srgbClr val="4F9CB5"/>
              </a:buClr>
              <a:buSzPts val="2000"/>
              <a:buFont typeface="Kalam"/>
              <a:buNone/>
              <a:tabLst/>
              <a:defRPr/>
            </a:pPr>
            <a:r>
              <a:rPr kumimoji="0" lang="vi-VN" sz="2400" b="0" i="0" u="none" strike="noStrike" kern="0" cap="none" spc="0" normalizeH="0" baseline="0" noProof="0" dirty="0">
                <a:ln>
                  <a:noFill/>
                </a:ln>
                <a:solidFill>
                  <a:srgbClr val="4F9CB5">
                    <a:lumMod val="50000"/>
                  </a:srgbClr>
                </a:solidFill>
                <a:effectLst/>
                <a:uLnTx/>
                <a:uFillTx/>
                <a:latin typeface="UVN Chim Bien Nang" panose="0209080305050A020404" pitchFamily="18" charset="0"/>
                <a:ea typeface="Kozuka Gothic Pr6N H" panose="020B0800000000000000" pitchFamily="34" charset="-128"/>
                <a:cs typeface="Kalam"/>
                <a:sym typeface="Kalam"/>
              </a:rPr>
              <a:t>Tìm hiểu và viết một bài luận ngắn về một số biến pháp sử dụng năng lượng tiết kiệm hiệu quả trong đời sống hằng ngày?</a:t>
            </a:r>
            <a:endParaRPr kumimoji="0" lang="en-US" sz="2400" b="0" i="0" u="none" strike="noStrike" kern="0" cap="none" spc="0" normalizeH="0" baseline="0" noProof="0" dirty="0">
              <a:ln>
                <a:noFill/>
              </a:ln>
              <a:solidFill>
                <a:srgbClr val="4F9CB5">
                  <a:lumMod val="50000"/>
                </a:srgbClr>
              </a:solidFill>
              <a:effectLst/>
              <a:uLnTx/>
              <a:uFillTx/>
              <a:latin typeface="UVN Chim Bien Nang" panose="0209080305050A020404" pitchFamily="18" charset="0"/>
              <a:ea typeface="Kozuka Gothic Pr6N H" panose="020B0800000000000000" pitchFamily="34" charset="-128"/>
              <a:cs typeface="Kalam"/>
              <a:sym typeface="Kalam"/>
            </a:endParaRPr>
          </a:p>
        </p:txBody>
      </p:sp>
    </p:spTree>
    <p:extLst>
      <p:ext uri="{BB962C8B-B14F-4D97-AF65-F5344CB8AC3E}">
        <p14:creationId xmlns:p14="http://schemas.microsoft.com/office/powerpoint/2010/main" val="23615431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n106 zalo Ta Nham">
            <a:extLst>
              <a:ext uri="{FF2B5EF4-FFF2-40B4-BE49-F238E27FC236}">
                <a16:creationId xmlns:a16="http://schemas.microsoft.com/office/drawing/2014/main" id="{4C2629D5-32BE-4C42-875D-759B9A92F8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0000"/>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803910"/>
      </p:ext>
    </p:extLst>
  </p:cSld>
  <p:clrMapOvr>
    <a:masterClrMapping/>
  </p:clrMapOvr>
  <p:transition spd="slow">
    <p:push dir="u"/>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n106 zalo Ta Nham">
            <a:extLst>
              <a:ext uri="{FF2B5EF4-FFF2-40B4-BE49-F238E27FC236}">
                <a16:creationId xmlns:a16="http://schemas.microsoft.com/office/drawing/2014/main" id="{C7AED13B-36C1-4CE3-8AC1-F6FDA216A3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8840" y="1757855"/>
            <a:ext cx="5125973" cy="1877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0560352"/>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descr="n106 zalo Ta Nham">
            <a:extLst>
              <a:ext uri="{FF2B5EF4-FFF2-40B4-BE49-F238E27FC236}">
                <a16:creationId xmlns:a16="http://schemas.microsoft.com/office/drawing/2014/main" id="{DCB8B38F-32E9-41AE-BB6D-70D96910BCE9}"/>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 smtClean="0"/>
              <a:t>9</a:t>
            </a:fld>
            <a:endParaRPr lang="en"/>
          </a:p>
        </p:txBody>
      </p:sp>
      <p:grpSp>
        <p:nvGrpSpPr>
          <p:cNvPr id="99" name="start timer" descr="n106 zalo Ta Nham">
            <a:extLst>
              <a:ext uri="{FF2B5EF4-FFF2-40B4-BE49-F238E27FC236}">
                <a16:creationId xmlns:a16="http://schemas.microsoft.com/office/drawing/2014/main" id="{C3BA61DF-218A-4639-BD5C-316AF745329A}"/>
              </a:ext>
            </a:extLst>
          </p:cNvPr>
          <p:cNvGrpSpPr/>
          <p:nvPr/>
        </p:nvGrpSpPr>
        <p:grpSpPr>
          <a:xfrm>
            <a:off x="3276217" y="2452612"/>
            <a:ext cx="1977629" cy="599972"/>
            <a:chOff x="1332706" y="185859"/>
            <a:chExt cx="2636838" cy="799962"/>
          </a:xfrm>
        </p:grpSpPr>
        <p:sp>
          <p:nvSpPr>
            <p:cNvPr id="100" name="Rounded Rectangle 120">
              <a:extLst>
                <a:ext uri="{FF2B5EF4-FFF2-40B4-BE49-F238E27FC236}">
                  <a16:creationId xmlns:a16="http://schemas.microsoft.com/office/drawing/2014/main" id="{91551D94-B184-48A0-98FE-DAAAB8FE30F1}"/>
                </a:ext>
              </a:extLst>
            </p:cNvPr>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GB" sz="2100" kern="1200" dirty="0">
                <a:solidFill>
                  <a:prstClr val="white"/>
                </a:solidFill>
                <a:latin typeface="Arial" panose="020B0604020202020204" pitchFamily="34" charset="0"/>
                <a:cs typeface="Arial" panose="020B0604020202020204" pitchFamily="34" charset="0"/>
              </a:endParaRPr>
            </a:p>
          </p:txBody>
        </p:sp>
        <p:sp>
          <p:nvSpPr>
            <p:cNvPr id="101" name="Rounded Rectangle 121">
              <a:extLst>
                <a:ext uri="{FF2B5EF4-FFF2-40B4-BE49-F238E27FC236}">
                  <a16:creationId xmlns:a16="http://schemas.microsoft.com/office/drawing/2014/main" id="{C14BCC92-C923-4115-998A-9415AEC5CD09}"/>
                </a:ext>
              </a:extLst>
            </p:cNvPr>
            <p:cNvSpPr/>
            <p:nvPr/>
          </p:nvSpPr>
          <p:spPr>
            <a:xfrm>
              <a:off x="1332706" y="185859"/>
              <a:ext cx="2636838" cy="697560"/>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GB" sz="2100" kern="1200" dirty="0">
                  <a:solidFill>
                    <a:prstClr val="white"/>
                  </a:solidFill>
                  <a:latin typeface="Arial" panose="020B0604020202020204" pitchFamily="34" charset="0"/>
                  <a:cs typeface="Arial" panose="020B0604020202020204" pitchFamily="34" charset="0"/>
                </a:rPr>
                <a:t>START TIMER</a:t>
              </a:r>
            </a:p>
          </p:txBody>
        </p:sp>
      </p:grpSp>
      <p:grpSp>
        <p:nvGrpSpPr>
          <p:cNvPr id="102" name="times up" descr="n106 zalo Ta Nham">
            <a:extLst>
              <a:ext uri="{FF2B5EF4-FFF2-40B4-BE49-F238E27FC236}">
                <a16:creationId xmlns:a16="http://schemas.microsoft.com/office/drawing/2014/main" id="{7D9B5EA7-9076-4BF5-B51F-242B5188AEA0}"/>
              </a:ext>
            </a:extLst>
          </p:cNvPr>
          <p:cNvGrpSpPr/>
          <p:nvPr/>
        </p:nvGrpSpPr>
        <p:grpSpPr>
          <a:xfrm>
            <a:off x="3269837" y="2462469"/>
            <a:ext cx="1977629" cy="599972"/>
            <a:chOff x="4321176" y="185859"/>
            <a:chExt cx="2636838" cy="799962"/>
          </a:xfrm>
        </p:grpSpPr>
        <p:sp>
          <p:nvSpPr>
            <p:cNvPr id="103" name="Rounded Rectangle 123">
              <a:extLst>
                <a:ext uri="{FF2B5EF4-FFF2-40B4-BE49-F238E27FC236}">
                  <a16:creationId xmlns:a16="http://schemas.microsoft.com/office/drawing/2014/main" id="{6265E37C-7756-4199-A841-942A31E23BEC}"/>
                </a:ext>
              </a:extLst>
            </p:cNvPr>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GB" sz="2100" kern="1200" dirty="0">
                <a:solidFill>
                  <a:prstClr val="white"/>
                </a:solidFill>
                <a:latin typeface="Arial" panose="020B0604020202020204" pitchFamily="34" charset="0"/>
                <a:cs typeface="Arial" panose="020B0604020202020204" pitchFamily="34" charset="0"/>
              </a:endParaRPr>
            </a:p>
          </p:txBody>
        </p:sp>
        <p:sp>
          <p:nvSpPr>
            <p:cNvPr id="104" name="Rounded Rectangle 124">
              <a:extLst>
                <a:ext uri="{FF2B5EF4-FFF2-40B4-BE49-F238E27FC236}">
                  <a16:creationId xmlns:a16="http://schemas.microsoft.com/office/drawing/2014/main" id="{D33DFC80-EE4F-4A92-81DC-AFE7CD5D6691}"/>
                </a:ext>
              </a:extLst>
            </p:cNvPr>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GB" sz="2100" kern="1200" dirty="0">
                  <a:solidFill>
                    <a:prstClr val="white"/>
                  </a:solidFill>
                  <a:latin typeface="Arial" panose="020B0604020202020204" pitchFamily="34" charset="0"/>
                  <a:cs typeface="Arial" panose="020B0604020202020204" pitchFamily="34" charset="0"/>
                </a:rPr>
                <a:t>TIME’S UP!</a:t>
              </a:r>
            </a:p>
          </p:txBody>
        </p:sp>
      </p:grpSp>
      <p:sp>
        <p:nvSpPr>
          <p:cNvPr id="105" name="AutoShape 3" descr="n106 zalo Ta Nham">
            <a:extLst>
              <a:ext uri="{FF2B5EF4-FFF2-40B4-BE49-F238E27FC236}">
                <a16:creationId xmlns:a16="http://schemas.microsoft.com/office/drawing/2014/main" id="{0C54B07E-AE93-4962-B1D9-8F660C4C81FE}"/>
              </a:ext>
            </a:extLst>
          </p:cNvPr>
          <p:cNvSpPr>
            <a:spLocks noChangeAspect="1" noChangeArrowheads="1" noTextEdit="1"/>
          </p:cNvSpPr>
          <p:nvPr/>
        </p:nvSpPr>
        <p:spPr bwMode="auto">
          <a:xfrm>
            <a:off x="5131526" y="882546"/>
            <a:ext cx="3692129"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06" name="Rectangle 5" descr="n106 zalo Ta Nham">
            <a:extLst>
              <a:ext uri="{FF2B5EF4-FFF2-40B4-BE49-F238E27FC236}">
                <a16:creationId xmlns:a16="http://schemas.microsoft.com/office/drawing/2014/main" id="{12154788-0946-45CF-981F-075D4DDBFDC0}"/>
              </a:ext>
            </a:extLst>
          </p:cNvPr>
          <p:cNvSpPr>
            <a:spLocks noChangeArrowheads="1"/>
          </p:cNvSpPr>
          <p:nvPr/>
        </p:nvSpPr>
        <p:spPr bwMode="auto">
          <a:xfrm>
            <a:off x="7123442" y="1306409"/>
            <a:ext cx="102394" cy="278606"/>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07" name="Rectangle 6" descr="n106 zalo Ta Nham">
            <a:extLst>
              <a:ext uri="{FF2B5EF4-FFF2-40B4-BE49-F238E27FC236}">
                <a16:creationId xmlns:a16="http://schemas.microsoft.com/office/drawing/2014/main" id="{181B2688-A2DC-4577-A300-48B8580793AC}"/>
              </a:ext>
            </a:extLst>
          </p:cNvPr>
          <p:cNvSpPr>
            <a:spLocks noChangeArrowheads="1"/>
          </p:cNvSpPr>
          <p:nvPr/>
        </p:nvSpPr>
        <p:spPr bwMode="auto">
          <a:xfrm>
            <a:off x="7123442" y="1306409"/>
            <a:ext cx="102394" cy="278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08" name="Rectangle 7" descr="n106 zalo Ta Nham">
            <a:extLst>
              <a:ext uri="{FF2B5EF4-FFF2-40B4-BE49-F238E27FC236}">
                <a16:creationId xmlns:a16="http://schemas.microsoft.com/office/drawing/2014/main" id="{D9F864BB-207F-4CC4-A030-5ACF57C2B3D4}"/>
              </a:ext>
            </a:extLst>
          </p:cNvPr>
          <p:cNvSpPr>
            <a:spLocks noChangeArrowheads="1"/>
          </p:cNvSpPr>
          <p:nvPr/>
        </p:nvSpPr>
        <p:spPr bwMode="auto">
          <a:xfrm>
            <a:off x="7123442" y="1306408"/>
            <a:ext cx="102394" cy="109538"/>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09" name="Rectangle 8" descr="n106 zalo Ta Nham">
            <a:extLst>
              <a:ext uri="{FF2B5EF4-FFF2-40B4-BE49-F238E27FC236}">
                <a16:creationId xmlns:a16="http://schemas.microsoft.com/office/drawing/2014/main" id="{60CCDF9A-7750-4C19-A62F-AD1B28A559D9}"/>
              </a:ext>
            </a:extLst>
          </p:cNvPr>
          <p:cNvSpPr>
            <a:spLocks noChangeArrowheads="1"/>
          </p:cNvSpPr>
          <p:nvPr/>
        </p:nvSpPr>
        <p:spPr bwMode="auto">
          <a:xfrm>
            <a:off x="7123442" y="1306408"/>
            <a:ext cx="102394" cy="10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10" name="Freeform 9" descr="n106 zalo Ta Nham">
            <a:extLst>
              <a:ext uri="{FF2B5EF4-FFF2-40B4-BE49-F238E27FC236}">
                <a16:creationId xmlns:a16="http://schemas.microsoft.com/office/drawing/2014/main" id="{02DED752-F2C9-463B-B47D-F172F3C7E746}"/>
              </a:ext>
            </a:extLst>
          </p:cNvPr>
          <p:cNvSpPr>
            <a:spLocks/>
          </p:cNvSpPr>
          <p:nvPr/>
        </p:nvSpPr>
        <p:spPr bwMode="auto">
          <a:xfrm>
            <a:off x="7005570" y="1225447"/>
            <a:ext cx="345281" cy="146447"/>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11" name="Freeform 10" descr="n106 zalo Ta Nham">
            <a:extLst>
              <a:ext uri="{FF2B5EF4-FFF2-40B4-BE49-F238E27FC236}">
                <a16:creationId xmlns:a16="http://schemas.microsoft.com/office/drawing/2014/main" id="{813B616C-9514-49C9-ABB8-9B9240F2DF33}"/>
              </a:ext>
            </a:extLst>
          </p:cNvPr>
          <p:cNvSpPr>
            <a:spLocks/>
          </p:cNvSpPr>
          <p:nvPr/>
        </p:nvSpPr>
        <p:spPr bwMode="auto">
          <a:xfrm>
            <a:off x="7775905" y="1411184"/>
            <a:ext cx="683419" cy="832247"/>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12" name="Freeform 11" descr="n106 zalo Ta Nham">
            <a:extLst>
              <a:ext uri="{FF2B5EF4-FFF2-40B4-BE49-F238E27FC236}">
                <a16:creationId xmlns:a16="http://schemas.microsoft.com/office/drawing/2014/main" id="{5354F50C-508F-46BF-9292-4F6014172038}"/>
              </a:ext>
            </a:extLst>
          </p:cNvPr>
          <p:cNvSpPr>
            <a:spLocks/>
          </p:cNvSpPr>
          <p:nvPr/>
        </p:nvSpPr>
        <p:spPr bwMode="auto">
          <a:xfrm>
            <a:off x="5901861" y="1395706"/>
            <a:ext cx="682229" cy="833438"/>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13" name="Freeform 12" descr="n106 zalo Ta Nham">
            <a:extLst>
              <a:ext uri="{FF2B5EF4-FFF2-40B4-BE49-F238E27FC236}">
                <a16:creationId xmlns:a16="http://schemas.microsoft.com/office/drawing/2014/main" id="{9BD6D5B5-B7C1-4F7D-B008-F31220FC68AF}"/>
              </a:ext>
            </a:extLst>
          </p:cNvPr>
          <p:cNvSpPr>
            <a:spLocks noEditPoints="1"/>
          </p:cNvSpPr>
          <p:nvPr/>
        </p:nvSpPr>
        <p:spPr bwMode="auto">
          <a:xfrm>
            <a:off x="6060214" y="1625497"/>
            <a:ext cx="203597" cy="146447"/>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14" name="Freeform 13" descr="n106 zalo Ta Nham">
            <a:extLst>
              <a:ext uri="{FF2B5EF4-FFF2-40B4-BE49-F238E27FC236}">
                <a16:creationId xmlns:a16="http://schemas.microsoft.com/office/drawing/2014/main" id="{D5537F11-3F97-473F-B299-A14CBA9DCD56}"/>
              </a:ext>
            </a:extLst>
          </p:cNvPr>
          <p:cNvSpPr>
            <a:spLocks noEditPoints="1"/>
          </p:cNvSpPr>
          <p:nvPr/>
        </p:nvSpPr>
        <p:spPr bwMode="auto">
          <a:xfrm>
            <a:off x="6060214" y="1625497"/>
            <a:ext cx="203597" cy="146447"/>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15" name="Freeform 14" descr="n106 zalo Ta Nham">
            <a:extLst>
              <a:ext uri="{FF2B5EF4-FFF2-40B4-BE49-F238E27FC236}">
                <a16:creationId xmlns:a16="http://schemas.microsoft.com/office/drawing/2014/main" id="{6B10968B-B756-4ADF-AF9E-B4CD5F0075CB}"/>
              </a:ext>
            </a:extLst>
          </p:cNvPr>
          <p:cNvSpPr>
            <a:spLocks/>
          </p:cNvSpPr>
          <p:nvPr/>
        </p:nvSpPr>
        <p:spPr bwMode="auto">
          <a:xfrm>
            <a:off x="6060214" y="1625497"/>
            <a:ext cx="203597" cy="146447"/>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16" name="Freeform 15" descr="n106 zalo Ta Nham">
            <a:extLst>
              <a:ext uri="{FF2B5EF4-FFF2-40B4-BE49-F238E27FC236}">
                <a16:creationId xmlns:a16="http://schemas.microsoft.com/office/drawing/2014/main" id="{12FED1D9-09C6-4C4C-A586-1EF30A319DEC}"/>
              </a:ext>
            </a:extLst>
          </p:cNvPr>
          <p:cNvSpPr>
            <a:spLocks/>
          </p:cNvSpPr>
          <p:nvPr/>
        </p:nvSpPr>
        <p:spPr bwMode="auto">
          <a:xfrm>
            <a:off x="8280730" y="1757656"/>
            <a:ext cx="22622" cy="28575"/>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17" name="Freeform 16" descr="n106 zalo Ta Nham">
            <a:extLst>
              <a:ext uri="{FF2B5EF4-FFF2-40B4-BE49-F238E27FC236}">
                <a16:creationId xmlns:a16="http://schemas.microsoft.com/office/drawing/2014/main" id="{1F7BF409-A1F1-4EB4-A91E-EC186BF9D942}"/>
              </a:ext>
            </a:extLst>
          </p:cNvPr>
          <p:cNvSpPr>
            <a:spLocks/>
          </p:cNvSpPr>
          <p:nvPr/>
        </p:nvSpPr>
        <p:spPr bwMode="auto">
          <a:xfrm>
            <a:off x="8100945" y="1642165"/>
            <a:ext cx="200025" cy="142875"/>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18" name="Freeform 17" descr="n106 zalo Ta Nham">
            <a:extLst>
              <a:ext uri="{FF2B5EF4-FFF2-40B4-BE49-F238E27FC236}">
                <a16:creationId xmlns:a16="http://schemas.microsoft.com/office/drawing/2014/main" id="{2994E181-ADD3-478B-A490-C864E1A2F02F}"/>
              </a:ext>
            </a:extLst>
          </p:cNvPr>
          <p:cNvSpPr>
            <a:spLocks/>
          </p:cNvSpPr>
          <p:nvPr/>
        </p:nvSpPr>
        <p:spPr bwMode="auto">
          <a:xfrm>
            <a:off x="5474426" y="1012325"/>
            <a:ext cx="1170385" cy="990600"/>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19" name="Freeform 18" descr="n106 zalo Ta Nham">
            <a:extLst>
              <a:ext uri="{FF2B5EF4-FFF2-40B4-BE49-F238E27FC236}">
                <a16:creationId xmlns:a16="http://schemas.microsoft.com/office/drawing/2014/main" id="{BDF7FBF0-32D0-4D4D-8AFA-122101A5E643}"/>
              </a:ext>
            </a:extLst>
          </p:cNvPr>
          <p:cNvSpPr>
            <a:spLocks noEditPoints="1"/>
          </p:cNvSpPr>
          <p:nvPr/>
        </p:nvSpPr>
        <p:spPr bwMode="auto">
          <a:xfrm>
            <a:off x="5636351" y="1914819"/>
            <a:ext cx="152400" cy="88106"/>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20" name="Freeform 19" descr="n106 zalo Ta Nham">
            <a:extLst>
              <a:ext uri="{FF2B5EF4-FFF2-40B4-BE49-F238E27FC236}">
                <a16:creationId xmlns:a16="http://schemas.microsoft.com/office/drawing/2014/main" id="{67227FD5-ACE4-4F96-8612-3C505F1000B3}"/>
              </a:ext>
            </a:extLst>
          </p:cNvPr>
          <p:cNvSpPr>
            <a:spLocks/>
          </p:cNvSpPr>
          <p:nvPr/>
        </p:nvSpPr>
        <p:spPr bwMode="auto">
          <a:xfrm>
            <a:off x="5586345" y="1192109"/>
            <a:ext cx="273844" cy="810816"/>
          </a:xfrm>
          <a:custGeom>
            <a:avLst/>
            <a:gdLst>
              <a:gd name="T0" fmla="*/ 149 w 149"/>
              <a:gd name="T1" fmla="*/ 0 h 442"/>
              <a:gd name="T2" fmla="*/ 60 w 149"/>
              <a:gd name="T3" fmla="*/ 95 h 442"/>
              <a:gd name="T4" fmla="*/ 5 w 149"/>
              <a:gd name="T5" fmla="*/ 278 h 442"/>
              <a:gd name="T6" fmla="*/ 13 w 149"/>
              <a:gd name="T7" fmla="*/ 391 h 442"/>
              <a:gd name="T8" fmla="*/ 27 w 149"/>
              <a:gd name="T9" fmla="*/ 430 h 442"/>
              <a:gd name="T10" fmla="*/ 35 w 149"/>
              <a:gd name="T11" fmla="*/ 442 h 442"/>
              <a:gd name="T12" fmla="*/ 35 w 149"/>
              <a:gd name="T13" fmla="*/ 442 h 442"/>
              <a:gd name="T14" fmla="*/ 35 w 149"/>
              <a:gd name="T15" fmla="*/ 442 h 442"/>
              <a:gd name="T16" fmla="*/ 110 w 149"/>
              <a:gd name="T17" fmla="*/ 394 h 442"/>
              <a:gd name="T18" fmla="*/ 105 w 149"/>
              <a:gd name="T19" fmla="*/ 139 h 442"/>
              <a:gd name="T20" fmla="*/ 148 w 149"/>
              <a:gd name="T21" fmla="*/ 2 h 442"/>
              <a:gd name="T22" fmla="*/ 149 w 149"/>
              <a:gd name="T2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2">
                <a:moveTo>
                  <a:pt x="149" y="0"/>
                </a:moveTo>
                <a:cubicBezTo>
                  <a:pt x="117" y="27"/>
                  <a:pt x="80" y="57"/>
                  <a:pt x="60" y="95"/>
                </a:cubicBezTo>
                <a:cubicBezTo>
                  <a:pt x="31" y="152"/>
                  <a:pt x="12" y="215"/>
                  <a:pt x="5" y="278"/>
                </a:cubicBezTo>
                <a:cubicBezTo>
                  <a:pt x="0" y="328"/>
                  <a:pt x="7" y="359"/>
                  <a:pt x="13" y="391"/>
                </a:cubicBezTo>
                <a:cubicBezTo>
                  <a:pt x="16" y="407"/>
                  <a:pt x="21" y="418"/>
                  <a:pt x="27" y="430"/>
                </a:cubicBezTo>
                <a:cubicBezTo>
                  <a:pt x="30" y="434"/>
                  <a:pt x="32" y="438"/>
                  <a:pt x="35" y="442"/>
                </a:cubicBezTo>
                <a:cubicBezTo>
                  <a:pt x="35" y="442"/>
                  <a:pt x="35" y="442"/>
                  <a:pt x="35" y="442"/>
                </a:cubicBezTo>
                <a:cubicBezTo>
                  <a:pt x="35" y="442"/>
                  <a:pt x="35" y="442"/>
                  <a:pt x="35" y="442"/>
                </a:cubicBezTo>
                <a:cubicBezTo>
                  <a:pt x="110" y="394"/>
                  <a:pt x="110" y="394"/>
                  <a:pt x="110" y="394"/>
                </a:cubicBezTo>
                <a:cubicBezTo>
                  <a:pt x="92" y="312"/>
                  <a:pt x="87" y="222"/>
                  <a:pt x="105" y="139"/>
                </a:cubicBezTo>
                <a:cubicBezTo>
                  <a:pt x="115" y="91"/>
                  <a:pt x="130" y="47"/>
                  <a:pt x="148" y="2"/>
                </a:cubicBezTo>
                <a:cubicBezTo>
                  <a:pt x="148" y="2"/>
                  <a:pt x="149" y="1"/>
                  <a:pt x="149"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21" name="Freeform 20" descr="n106 zalo Ta Nham">
            <a:extLst>
              <a:ext uri="{FF2B5EF4-FFF2-40B4-BE49-F238E27FC236}">
                <a16:creationId xmlns:a16="http://schemas.microsoft.com/office/drawing/2014/main" id="{00FCC4E4-E8CF-4476-B8C5-CE48EA0B4CE9}"/>
              </a:ext>
            </a:extLst>
          </p:cNvPr>
          <p:cNvSpPr>
            <a:spLocks/>
          </p:cNvSpPr>
          <p:nvPr/>
        </p:nvSpPr>
        <p:spPr bwMode="auto">
          <a:xfrm>
            <a:off x="5932818" y="4221059"/>
            <a:ext cx="573881" cy="706041"/>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22" name="Freeform 21" descr="n106 zalo Ta Nham">
            <a:extLst>
              <a:ext uri="{FF2B5EF4-FFF2-40B4-BE49-F238E27FC236}">
                <a16:creationId xmlns:a16="http://schemas.microsoft.com/office/drawing/2014/main" id="{241B227D-F6FD-4682-AE63-F90817E7F425}"/>
              </a:ext>
            </a:extLst>
          </p:cNvPr>
          <p:cNvSpPr>
            <a:spLocks noEditPoints="1"/>
          </p:cNvSpPr>
          <p:nvPr/>
        </p:nvSpPr>
        <p:spPr bwMode="auto">
          <a:xfrm>
            <a:off x="6135223" y="4425846"/>
            <a:ext cx="248841" cy="178594"/>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23" name="Freeform 22" descr="n106 zalo Ta Nham">
            <a:extLst>
              <a:ext uri="{FF2B5EF4-FFF2-40B4-BE49-F238E27FC236}">
                <a16:creationId xmlns:a16="http://schemas.microsoft.com/office/drawing/2014/main" id="{D04A1E12-34FC-45AB-B71F-A9EBC3B61C49}"/>
              </a:ext>
            </a:extLst>
          </p:cNvPr>
          <p:cNvSpPr>
            <a:spLocks noEditPoints="1"/>
          </p:cNvSpPr>
          <p:nvPr/>
        </p:nvSpPr>
        <p:spPr bwMode="auto">
          <a:xfrm>
            <a:off x="6135223" y="4425846"/>
            <a:ext cx="248841" cy="178594"/>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24" name="Freeform 23" descr="n106 zalo Ta Nham">
            <a:extLst>
              <a:ext uri="{FF2B5EF4-FFF2-40B4-BE49-F238E27FC236}">
                <a16:creationId xmlns:a16="http://schemas.microsoft.com/office/drawing/2014/main" id="{C8813398-5EF9-438B-970B-305135A7D634}"/>
              </a:ext>
            </a:extLst>
          </p:cNvPr>
          <p:cNvSpPr>
            <a:spLocks/>
          </p:cNvSpPr>
          <p:nvPr/>
        </p:nvSpPr>
        <p:spPr bwMode="auto">
          <a:xfrm>
            <a:off x="6135223" y="4425846"/>
            <a:ext cx="248841" cy="178594"/>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25" name="Freeform 24" descr="n106 zalo Ta Nham">
            <a:extLst>
              <a:ext uri="{FF2B5EF4-FFF2-40B4-BE49-F238E27FC236}">
                <a16:creationId xmlns:a16="http://schemas.microsoft.com/office/drawing/2014/main" id="{9D66716B-9E0D-4C55-A83B-D3AFD0807217}"/>
              </a:ext>
            </a:extLst>
          </p:cNvPr>
          <p:cNvSpPr>
            <a:spLocks/>
          </p:cNvSpPr>
          <p:nvPr/>
        </p:nvSpPr>
        <p:spPr bwMode="auto">
          <a:xfrm>
            <a:off x="7856868" y="4221059"/>
            <a:ext cx="573881" cy="706041"/>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26" name="Freeform 25" descr="n106 zalo Ta Nham">
            <a:extLst>
              <a:ext uri="{FF2B5EF4-FFF2-40B4-BE49-F238E27FC236}">
                <a16:creationId xmlns:a16="http://schemas.microsoft.com/office/drawing/2014/main" id="{4DD662A8-AA45-4B0A-9F0E-6E2D90C40F7B}"/>
              </a:ext>
            </a:extLst>
          </p:cNvPr>
          <p:cNvSpPr>
            <a:spLocks/>
          </p:cNvSpPr>
          <p:nvPr/>
        </p:nvSpPr>
        <p:spPr bwMode="auto">
          <a:xfrm>
            <a:off x="8202149" y="4424656"/>
            <a:ext cx="27385" cy="5476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27" name="Freeform 26" descr="n106 zalo Ta Nham">
            <a:extLst>
              <a:ext uri="{FF2B5EF4-FFF2-40B4-BE49-F238E27FC236}">
                <a16:creationId xmlns:a16="http://schemas.microsoft.com/office/drawing/2014/main" id="{DA9E00CB-4683-4649-ADA7-EA914D3E108D}"/>
              </a:ext>
            </a:extLst>
          </p:cNvPr>
          <p:cNvSpPr>
            <a:spLocks/>
          </p:cNvSpPr>
          <p:nvPr/>
        </p:nvSpPr>
        <p:spPr bwMode="auto">
          <a:xfrm>
            <a:off x="8202149" y="4424656"/>
            <a:ext cx="27385" cy="5476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28" name="Freeform 27" descr="n106 zalo Ta Nham">
            <a:extLst>
              <a:ext uri="{FF2B5EF4-FFF2-40B4-BE49-F238E27FC236}">
                <a16:creationId xmlns:a16="http://schemas.microsoft.com/office/drawing/2014/main" id="{A24A5EBD-59CE-4CA9-A889-82CE01522A73}"/>
              </a:ext>
            </a:extLst>
          </p:cNvPr>
          <p:cNvSpPr>
            <a:spLocks/>
          </p:cNvSpPr>
          <p:nvPr/>
        </p:nvSpPr>
        <p:spPr bwMode="auto">
          <a:xfrm>
            <a:off x="7978311" y="4424656"/>
            <a:ext cx="251222" cy="179785"/>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grpSp>
        <p:nvGrpSpPr>
          <p:cNvPr id="129" name="Clock hand spin" descr="n106 zalo Ta Nham">
            <a:extLst>
              <a:ext uri="{FF2B5EF4-FFF2-40B4-BE49-F238E27FC236}">
                <a16:creationId xmlns:a16="http://schemas.microsoft.com/office/drawing/2014/main" id="{5DC1AC89-3DF1-441B-8932-6138D942D6CB}"/>
              </a:ext>
            </a:extLst>
          </p:cNvPr>
          <p:cNvGrpSpPr/>
          <p:nvPr/>
        </p:nvGrpSpPr>
        <p:grpSpPr>
          <a:xfrm rot="1786145">
            <a:off x="5744698" y="1698124"/>
            <a:ext cx="2871788" cy="2872979"/>
            <a:chOff x="817563" y="2264166"/>
            <a:chExt cx="3829050" cy="3830638"/>
          </a:xfrm>
        </p:grpSpPr>
        <p:sp>
          <p:nvSpPr>
            <p:cNvPr id="130" name="Oval 28">
              <a:extLst>
                <a:ext uri="{FF2B5EF4-FFF2-40B4-BE49-F238E27FC236}">
                  <a16:creationId xmlns:a16="http://schemas.microsoft.com/office/drawing/2014/main" id="{B222B4E1-8329-4FC3-99C3-A2CE69808563}"/>
                </a:ext>
              </a:extLst>
            </p:cNvPr>
            <p:cNvSpPr>
              <a:spLocks noChangeArrowheads="1"/>
            </p:cNvSpPr>
            <p:nvPr/>
          </p:nvSpPr>
          <p:spPr bwMode="auto">
            <a:xfrm>
              <a:off x="817563" y="2264166"/>
              <a:ext cx="3829050" cy="3830638"/>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dirty="0">
                <a:solidFill>
                  <a:prstClr val="black"/>
                </a:solidFill>
                <a:latin typeface="Calibri" panose="020F0502020204030204"/>
                <a:ea typeface="+mn-ea"/>
                <a:cs typeface="+mn-cs"/>
              </a:endParaRPr>
            </a:p>
          </p:txBody>
        </p:sp>
        <p:sp>
          <p:nvSpPr>
            <p:cNvPr id="131" name="hour hand">
              <a:extLst>
                <a:ext uri="{FF2B5EF4-FFF2-40B4-BE49-F238E27FC236}">
                  <a16:creationId xmlns:a16="http://schemas.microsoft.com/office/drawing/2014/main" id="{C3947C51-D611-43B4-A14D-A756084C920C}"/>
                </a:ext>
              </a:extLst>
            </p:cNvPr>
            <p:cNvSpPr>
              <a:spLocks/>
            </p:cNvSpPr>
            <p:nvPr/>
          </p:nvSpPr>
          <p:spPr bwMode="auto">
            <a:xfrm>
              <a:off x="2159000" y="3253178"/>
              <a:ext cx="601663"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dirty="0">
                <a:solidFill>
                  <a:prstClr val="black"/>
                </a:solidFill>
                <a:latin typeface="Calibri" panose="020F0502020204030204"/>
                <a:ea typeface="+mn-ea"/>
                <a:cs typeface="+mn-cs"/>
              </a:endParaRPr>
            </a:p>
          </p:txBody>
        </p:sp>
      </p:grpSp>
      <p:sp>
        <p:nvSpPr>
          <p:cNvPr id="132" name="Freeform 29" descr="n106 zalo Ta Nham">
            <a:extLst>
              <a:ext uri="{FF2B5EF4-FFF2-40B4-BE49-F238E27FC236}">
                <a16:creationId xmlns:a16="http://schemas.microsoft.com/office/drawing/2014/main" id="{53D8A747-1074-46C2-A969-05605D779163}"/>
              </a:ext>
            </a:extLst>
          </p:cNvPr>
          <p:cNvSpPr>
            <a:spLocks noEditPoints="1"/>
          </p:cNvSpPr>
          <p:nvPr/>
        </p:nvSpPr>
        <p:spPr bwMode="auto">
          <a:xfrm>
            <a:off x="5535148" y="1489765"/>
            <a:ext cx="3290888" cy="3288506"/>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33" name="Freeform 30" descr="n106 zalo Ta Nham">
            <a:extLst>
              <a:ext uri="{FF2B5EF4-FFF2-40B4-BE49-F238E27FC236}">
                <a16:creationId xmlns:a16="http://schemas.microsoft.com/office/drawing/2014/main" id="{4B23DE6A-6CF7-4590-AA4B-AA2A3A0FFB85}"/>
              </a:ext>
            </a:extLst>
          </p:cNvPr>
          <p:cNvSpPr>
            <a:spLocks noEditPoints="1"/>
          </p:cNvSpPr>
          <p:nvPr/>
        </p:nvSpPr>
        <p:spPr bwMode="auto">
          <a:xfrm>
            <a:off x="5664927" y="1618353"/>
            <a:ext cx="3032522" cy="3031331"/>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34" name="Freeform 31" descr="n106 zalo Ta Nham">
            <a:extLst>
              <a:ext uri="{FF2B5EF4-FFF2-40B4-BE49-F238E27FC236}">
                <a16:creationId xmlns:a16="http://schemas.microsoft.com/office/drawing/2014/main" id="{05CCD3A2-625E-43A3-BBCF-4DC2C6FE330E}"/>
              </a:ext>
            </a:extLst>
          </p:cNvPr>
          <p:cNvSpPr>
            <a:spLocks noEditPoints="1"/>
          </p:cNvSpPr>
          <p:nvPr/>
        </p:nvSpPr>
        <p:spPr bwMode="auto">
          <a:xfrm>
            <a:off x="5597061" y="1550487"/>
            <a:ext cx="3165872" cy="3167063"/>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grpSp>
        <p:nvGrpSpPr>
          <p:cNvPr id="135" name="Group 134" descr="n106 zalo Ta Nham">
            <a:extLst>
              <a:ext uri="{FF2B5EF4-FFF2-40B4-BE49-F238E27FC236}">
                <a16:creationId xmlns:a16="http://schemas.microsoft.com/office/drawing/2014/main" id="{43F08A63-B15E-4840-BE45-54671891B3CC}"/>
              </a:ext>
            </a:extLst>
          </p:cNvPr>
          <p:cNvGrpSpPr/>
          <p:nvPr/>
        </p:nvGrpSpPr>
        <p:grpSpPr>
          <a:xfrm>
            <a:off x="6973423" y="1808852"/>
            <a:ext cx="425054" cy="425054"/>
            <a:chOff x="2455863" y="2411803"/>
            <a:chExt cx="566738" cy="566738"/>
          </a:xfrm>
        </p:grpSpPr>
        <p:sp>
          <p:nvSpPr>
            <p:cNvPr id="136" name="Oval 32">
              <a:extLst>
                <a:ext uri="{FF2B5EF4-FFF2-40B4-BE49-F238E27FC236}">
                  <a16:creationId xmlns:a16="http://schemas.microsoft.com/office/drawing/2014/main" id="{E37A40B6-73A9-4477-B9E6-D4EDD51E6B55}"/>
                </a:ext>
              </a:extLst>
            </p:cNvPr>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37" name="Oval 33">
              <a:extLst>
                <a:ext uri="{FF2B5EF4-FFF2-40B4-BE49-F238E27FC236}">
                  <a16:creationId xmlns:a16="http://schemas.microsoft.com/office/drawing/2014/main" id="{E00E91CF-7C1D-49E5-95E7-32A58FF32AD6}"/>
                </a:ext>
              </a:extLst>
            </p:cNvPr>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38" name="Freeform 34">
              <a:extLst>
                <a:ext uri="{FF2B5EF4-FFF2-40B4-BE49-F238E27FC236}">
                  <a16:creationId xmlns:a16="http://schemas.microsoft.com/office/drawing/2014/main" id="{7F5C929E-1CC9-45A7-A5B7-096B0FCE4900}"/>
                </a:ext>
              </a:extLst>
            </p:cNvPr>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39" name="Freeform 35">
              <a:extLst>
                <a:ext uri="{FF2B5EF4-FFF2-40B4-BE49-F238E27FC236}">
                  <a16:creationId xmlns:a16="http://schemas.microsoft.com/office/drawing/2014/main" id="{91B2F7AC-AB70-4219-9FD1-C94D813D179B}"/>
                </a:ext>
              </a:extLst>
            </p:cNvPr>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40" name="Rectangle 36">
              <a:extLst>
                <a:ext uri="{FF2B5EF4-FFF2-40B4-BE49-F238E27FC236}">
                  <a16:creationId xmlns:a16="http://schemas.microsoft.com/office/drawing/2014/main" id="{C9B51866-08A9-4F9B-B64B-AA66FD3E503E}"/>
                </a:ext>
              </a:extLst>
            </p:cNvPr>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41" name="Rectangle 37">
              <a:extLst>
                <a:ext uri="{FF2B5EF4-FFF2-40B4-BE49-F238E27FC236}">
                  <a16:creationId xmlns:a16="http://schemas.microsoft.com/office/drawing/2014/main" id="{5389EFAE-D51B-4B76-AA45-A56F13DA3BC4}"/>
                </a:ext>
              </a:extLst>
            </p:cNvPr>
            <p:cNvSpPr>
              <a:spLocks noChangeArrowheads="1"/>
            </p:cNvSpPr>
            <p:nvPr/>
          </p:nvSpPr>
          <p:spPr bwMode="auto">
            <a:xfrm>
              <a:off x="2593975" y="2499116"/>
              <a:ext cx="31418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buClrTx/>
              </a:pPr>
              <a:r>
                <a:rPr lang="en-US" altLang="en-US" sz="1575" b="1" kern="1200" dirty="0">
                  <a:solidFill>
                    <a:srgbClr val="FF9936"/>
                  </a:solidFill>
                  <a:latin typeface="Raleway" panose="020B0003030101060003" pitchFamily="34" charset="0"/>
                  <a:ea typeface="+mn-ea"/>
                  <a:cs typeface="+mn-cs"/>
                </a:rPr>
                <a:t>30</a:t>
              </a:r>
              <a:endParaRPr lang="en-US" altLang="en-US" sz="1350" kern="1200" dirty="0">
                <a:solidFill>
                  <a:prstClr val="black"/>
                </a:solidFill>
                <a:ea typeface="+mn-ea"/>
                <a:cs typeface="+mn-cs"/>
              </a:endParaRPr>
            </a:p>
          </p:txBody>
        </p:sp>
      </p:grpSp>
      <p:sp>
        <p:nvSpPr>
          <p:cNvPr id="142" name="Freeform 40" descr="n106 zalo Ta Nham">
            <a:extLst>
              <a:ext uri="{FF2B5EF4-FFF2-40B4-BE49-F238E27FC236}">
                <a16:creationId xmlns:a16="http://schemas.microsoft.com/office/drawing/2014/main" id="{CDDC146B-A347-4020-B5A0-390E409A3DF5}"/>
              </a:ext>
            </a:extLst>
          </p:cNvPr>
          <p:cNvSpPr>
            <a:spLocks noEditPoints="1"/>
          </p:cNvSpPr>
          <p:nvPr/>
        </p:nvSpPr>
        <p:spPr bwMode="auto">
          <a:xfrm>
            <a:off x="7565163" y="2138656"/>
            <a:ext cx="15479" cy="9167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grpSp>
        <p:nvGrpSpPr>
          <p:cNvPr id="143" name="Group 142" descr="n106 zalo Ta Nham">
            <a:extLst>
              <a:ext uri="{FF2B5EF4-FFF2-40B4-BE49-F238E27FC236}">
                <a16:creationId xmlns:a16="http://schemas.microsoft.com/office/drawing/2014/main" id="{D7480493-9B89-4653-A20F-370C2A4B8933}"/>
              </a:ext>
            </a:extLst>
          </p:cNvPr>
          <p:cNvGrpSpPr/>
          <p:nvPr/>
        </p:nvGrpSpPr>
        <p:grpSpPr>
          <a:xfrm>
            <a:off x="7923542" y="2335109"/>
            <a:ext cx="439341" cy="440531"/>
            <a:chOff x="3722688" y="3113478"/>
            <a:chExt cx="585788" cy="587375"/>
          </a:xfrm>
        </p:grpSpPr>
        <p:sp>
          <p:nvSpPr>
            <p:cNvPr id="144" name="Freeform 44">
              <a:extLst>
                <a:ext uri="{FF2B5EF4-FFF2-40B4-BE49-F238E27FC236}">
                  <a16:creationId xmlns:a16="http://schemas.microsoft.com/office/drawing/2014/main" id="{DA63DD60-140F-4374-ABB4-9673C68FB2AE}"/>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45" name="Freeform 45">
              <a:extLst>
                <a:ext uri="{FF2B5EF4-FFF2-40B4-BE49-F238E27FC236}">
                  <a16:creationId xmlns:a16="http://schemas.microsoft.com/office/drawing/2014/main" id="{B52E82CB-F324-464E-90B5-35C838B3583A}"/>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46" name="Freeform 46">
              <a:extLst>
                <a:ext uri="{FF2B5EF4-FFF2-40B4-BE49-F238E27FC236}">
                  <a16:creationId xmlns:a16="http://schemas.microsoft.com/office/drawing/2014/main" id="{488E52D4-C686-4891-A754-22078F5038E2}"/>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47" name="Freeform 47">
              <a:extLst>
                <a:ext uri="{FF2B5EF4-FFF2-40B4-BE49-F238E27FC236}">
                  <a16:creationId xmlns:a16="http://schemas.microsoft.com/office/drawing/2014/main" id="{07B412D9-6847-4B0C-A071-51D44034B539}"/>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48" name="Rectangle 48">
              <a:extLst>
                <a:ext uri="{FF2B5EF4-FFF2-40B4-BE49-F238E27FC236}">
                  <a16:creationId xmlns:a16="http://schemas.microsoft.com/office/drawing/2014/main" id="{B432DC66-DA84-4582-84CE-8E719173C46B}"/>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49" name="Rectangle 49">
              <a:extLst>
                <a:ext uri="{FF2B5EF4-FFF2-40B4-BE49-F238E27FC236}">
                  <a16:creationId xmlns:a16="http://schemas.microsoft.com/office/drawing/2014/main" id="{73B700DE-7737-491D-BB5B-5C203521CF57}"/>
                </a:ext>
              </a:extLst>
            </p:cNvPr>
            <p:cNvSpPr>
              <a:spLocks noChangeArrowheads="1"/>
            </p:cNvSpPr>
            <p:nvPr/>
          </p:nvSpPr>
          <p:spPr bwMode="auto">
            <a:xfrm>
              <a:off x="3949843" y="3178566"/>
              <a:ext cx="149613" cy="323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buClrTx/>
              </a:pPr>
              <a:r>
                <a:rPr lang="en-US" altLang="en-US" sz="1575" b="1" kern="1200" dirty="0">
                  <a:solidFill>
                    <a:srgbClr val="FF9936"/>
                  </a:solidFill>
                  <a:latin typeface="Raleway" panose="020B0003030101060003" pitchFamily="34" charset="0"/>
                  <a:ea typeface="+mn-ea"/>
                  <a:cs typeface="+mn-cs"/>
                </a:rPr>
                <a:t>5</a:t>
              </a:r>
              <a:endParaRPr lang="en-US" altLang="en-US" sz="1350" kern="1200" dirty="0">
                <a:solidFill>
                  <a:prstClr val="black"/>
                </a:solidFill>
                <a:ea typeface="+mn-ea"/>
                <a:cs typeface="+mn-cs"/>
              </a:endParaRPr>
            </a:p>
          </p:txBody>
        </p:sp>
      </p:grpSp>
      <p:sp>
        <p:nvSpPr>
          <p:cNvPr id="150" name="Freeform 52" descr="n106 zalo Ta Nham">
            <a:extLst>
              <a:ext uri="{FF2B5EF4-FFF2-40B4-BE49-F238E27FC236}">
                <a16:creationId xmlns:a16="http://schemas.microsoft.com/office/drawing/2014/main" id="{D07C56F1-5974-41DB-857C-31AF5E4E6499}"/>
              </a:ext>
            </a:extLst>
          </p:cNvPr>
          <p:cNvSpPr>
            <a:spLocks noEditPoints="1"/>
          </p:cNvSpPr>
          <p:nvPr/>
        </p:nvSpPr>
        <p:spPr bwMode="auto">
          <a:xfrm>
            <a:off x="8127139" y="2983999"/>
            <a:ext cx="45244" cy="119063"/>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grpSp>
        <p:nvGrpSpPr>
          <p:cNvPr id="151" name="Group 150" descr="n106 zalo Ta Nham">
            <a:extLst>
              <a:ext uri="{FF2B5EF4-FFF2-40B4-BE49-F238E27FC236}">
                <a16:creationId xmlns:a16="http://schemas.microsoft.com/office/drawing/2014/main" id="{08440965-0526-4987-855D-296D0F74E03C}"/>
              </a:ext>
            </a:extLst>
          </p:cNvPr>
          <p:cNvGrpSpPr/>
          <p:nvPr/>
        </p:nvGrpSpPr>
        <p:grpSpPr>
          <a:xfrm>
            <a:off x="7947354" y="3438819"/>
            <a:ext cx="425054" cy="426244"/>
            <a:chOff x="3754438" y="4585091"/>
            <a:chExt cx="566738" cy="568325"/>
          </a:xfrm>
        </p:grpSpPr>
        <p:sp>
          <p:nvSpPr>
            <p:cNvPr id="152" name="Freeform 56">
              <a:extLst>
                <a:ext uri="{FF2B5EF4-FFF2-40B4-BE49-F238E27FC236}">
                  <a16:creationId xmlns:a16="http://schemas.microsoft.com/office/drawing/2014/main" id="{3D7A5E5E-9FB5-48BE-A568-F88B6E6D2342}"/>
                </a:ext>
              </a:extLst>
            </p:cNvPr>
            <p:cNvSpPr>
              <a:spLocks/>
            </p:cNvSpPr>
            <p:nvPr/>
          </p:nvSpPr>
          <p:spPr bwMode="auto">
            <a:xfrm>
              <a:off x="3754438" y="4585091"/>
              <a:ext cx="566738" cy="568325"/>
            </a:xfrm>
            <a:custGeom>
              <a:avLst/>
              <a:gdLst>
                <a:gd name="T0" fmla="*/ 116 w 232"/>
                <a:gd name="T1" fmla="*/ 232 h 232"/>
                <a:gd name="T2" fmla="*/ 232 w 232"/>
                <a:gd name="T3" fmla="*/ 116 h 232"/>
                <a:gd name="T4" fmla="*/ 116 w 232"/>
                <a:gd name="T5" fmla="*/ 0 h 232"/>
                <a:gd name="T6" fmla="*/ 0 w 232"/>
                <a:gd name="T7" fmla="*/ 116 h 232"/>
                <a:gd name="T8" fmla="*/ 116 w 232"/>
                <a:gd name="T9" fmla="*/ 232 h 232"/>
              </a:gdLst>
              <a:ahLst/>
              <a:cxnLst>
                <a:cxn ang="0">
                  <a:pos x="T0" y="T1"/>
                </a:cxn>
                <a:cxn ang="0">
                  <a:pos x="T2" y="T3"/>
                </a:cxn>
                <a:cxn ang="0">
                  <a:pos x="T4" y="T5"/>
                </a:cxn>
                <a:cxn ang="0">
                  <a:pos x="T6" y="T7"/>
                </a:cxn>
                <a:cxn ang="0">
                  <a:pos x="T8" y="T9"/>
                </a:cxn>
              </a:cxnLst>
              <a:rect l="0" t="0" r="r" b="b"/>
              <a:pathLst>
                <a:path w="232" h="232">
                  <a:moveTo>
                    <a:pt x="116" y="232"/>
                  </a:moveTo>
                  <a:cubicBezTo>
                    <a:pt x="180" y="232"/>
                    <a:pt x="232" y="180"/>
                    <a:pt x="232" y="116"/>
                  </a:cubicBezTo>
                  <a:cubicBezTo>
                    <a:pt x="232" y="52"/>
                    <a:pt x="180" y="0"/>
                    <a:pt x="116" y="0"/>
                  </a:cubicBezTo>
                  <a:cubicBezTo>
                    <a:pt x="52" y="0"/>
                    <a:pt x="0" y="52"/>
                    <a:pt x="0" y="116"/>
                  </a:cubicBezTo>
                  <a:cubicBezTo>
                    <a:pt x="0" y="179"/>
                    <a:pt x="52" y="232"/>
                    <a:pt x="116" y="232"/>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53" name="Oval 57">
              <a:extLst>
                <a:ext uri="{FF2B5EF4-FFF2-40B4-BE49-F238E27FC236}">
                  <a16:creationId xmlns:a16="http://schemas.microsoft.com/office/drawing/2014/main" id="{42489367-E2A0-4720-A847-341A35470DA8}"/>
                </a:ext>
              </a:extLst>
            </p:cNvPr>
            <p:cNvSpPr>
              <a:spLocks noChangeArrowheads="1"/>
            </p:cNvSpPr>
            <p:nvPr/>
          </p:nvSpPr>
          <p:spPr bwMode="auto">
            <a:xfrm>
              <a:off x="3810000" y="4639066"/>
              <a:ext cx="457200"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54" name="Freeform 58">
              <a:extLst>
                <a:ext uri="{FF2B5EF4-FFF2-40B4-BE49-F238E27FC236}">
                  <a16:creationId xmlns:a16="http://schemas.microsoft.com/office/drawing/2014/main" id="{149C9FFB-5204-4D44-9749-FB08B1601B51}"/>
                </a:ext>
              </a:extLst>
            </p:cNvPr>
            <p:cNvSpPr>
              <a:spLocks noEditPoints="1"/>
            </p:cNvSpPr>
            <p:nvPr/>
          </p:nvSpPr>
          <p:spPr bwMode="auto">
            <a:xfrm>
              <a:off x="3810000" y="4732728"/>
              <a:ext cx="44450" cy="222250"/>
            </a:xfrm>
            <a:custGeom>
              <a:avLst/>
              <a:gdLst>
                <a:gd name="T0" fmla="*/ 7 w 18"/>
                <a:gd name="T1" fmla="*/ 91 h 91"/>
                <a:gd name="T2" fmla="*/ 7 w 18"/>
                <a:gd name="T3" fmla="*/ 91 h 91"/>
                <a:gd name="T4" fmla="*/ 7 w 18"/>
                <a:gd name="T5" fmla="*/ 91 h 91"/>
                <a:gd name="T6" fmla="*/ 7 w 18"/>
                <a:gd name="T7" fmla="*/ 91 h 91"/>
                <a:gd name="T8" fmla="*/ 7 w 18"/>
                <a:gd name="T9" fmla="*/ 91 h 91"/>
                <a:gd name="T10" fmla="*/ 7 w 18"/>
                <a:gd name="T11" fmla="*/ 91 h 91"/>
                <a:gd name="T12" fmla="*/ 7 w 18"/>
                <a:gd name="T13" fmla="*/ 91 h 91"/>
                <a:gd name="T14" fmla="*/ 7 w 18"/>
                <a:gd name="T15" fmla="*/ 91 h 91"/>
                <a:gd name="T16" fmla="*/ 7 w 18"/>
                <a:gd name="T17" fmla="*/ 91 h 91"/>
                <a:gd name="T18" fmla="*/ 7 w 18"/>
                <a:gd name="T19" fmla="*/ 91 h 91"/>
                <a:gd name="T20" fmla="*/ 7 w 18"/>
                <a:gd name="T21" fmla="*/ 91 h 91"/>
                <a:gd name="T22" fmla="*/ 7 w 18"/>
                <a:gd name="T23" fmla="*/ 91 h 91"/>
                <a:gd name="T24" fmla="*/ 6 w 18"/>
                <a:gd name="T25" fmla="*/ 90 h 91"/>
                <a:gd name="T26" fmla="*/ 7 w 18"/>
                <a:gd name="T27" fmla="*/ 91 h 91"/>
                <a:gd name="T28" fmla="*/ 6 w 18"/>
                <a:gd name="T29" fmla="*/ 90 h 91"/>
                <a:gd name="T30" fmla="*/ 0 w 18"/>
                <a:gd name="T31" fmla="*/ 57 h 91"/>
                <a:gd name="T32" fmla="*/ 6 w 18"/>
                <a:gd name="T33" fmla="*/ 90 h 91"/>
                <a:gd name="T34" fmla="*/ 0 w 18"/>
                <a:gd name="T35" fmla="*/ 57 h 91"/>
                <a:gd name="T36" fmla="*/ 0 w 18"/>
                <a:gd name="T37" fmla="*/ 57 h 91"/>
                <a:gd name="T38" fmla="*/ 0 w 18"/>
                <a:gd name="T39" fmla="*/ 57 h 91"/>
                <a:gd name="T40" fmla="*/ 0 w 18"/>
                <a:gd name="T41" fmla="*/ 57 h 91"/>
                <a:gd name="T42" fmla="*/ 0 w 18"/>
                <a:gd name="T43" fmla="*/ 57 h 91"/>
                <a:gd name="T44" fmla="*/ 0 w 18"/>
                <a:gd name="T45" fmla="*/ 57 h 91"/>
                <a:gd name="T46" fmla="*/ 0 w 18"/>
                <a:gd name="T47" fmla="*/ 57 h 91"/>
                <a:gd name="T48" fmla="*/ 0 w 18"/>
                <a:gd name="T49" fmla="*/ 56 h 91"/>
                <a:gd name="T50" fmla="*/ 0 w 18"/>
                <a:gd name="T51" fmla="*/ 57 h 91"/>
                <a:gd name="T52" fmla="*/ 0 w 18"/>
                <a:gd name="T53" fmla="*/ 56 h 91"/>
                <a:gd name="T54" fmla="*/ 0 w 18"/>
                <a:gd name="T55" fmla="*/ 56 h 91"/>
                <a:gd name="T56" fmla="*/ 0 w 18"/>
                <a:gd name="T57" fmla="*/ 56 h 91"/>
                <a:gd name="T58" fmla="*/ 0 w 18"/>
                <a:gd name="T59" fmla="*/ 56 h 91"/>
                <a:gd name="T60" fmla="*/ 0 w 18"/>
                <a:gd name="T61" fmla="*/ 56 h 91"/>
                <a:gd name="T62" fmla="*/ 0 w 18"/>
                <a:gd name="T63" fmla="*/ 56 h 91"/>
                <a:gd name="T64" fmla="*/ 0 w 18"/>
                <a:gd name="T65" fmla="*/ 56 h 91"/>
                <a:gd name="T66" fmla="*/ 0 w 18"/>
                <a:gd name="T67" fmla="*/ 56 h 91"/>
                <a:gd name="T68" fmla="*/ 0 w 18"/>
                <a:gd name="T69" fmla="*/ 56 h 91"/>
                <a:gd name="T70" fmla="*/ 0 w 18"/>
                <a:gd name="T71" fmla="*/ 56 h 91"/>
                <a:gd name="T72" fmla="*/ 0 w 18"/>
                <a:gd name="T73" fmla="*/ 55 h 91"/>
                <a:gd name="T74" fmla="*/ 0 w 18"/>
                <a:gd name="T75" fmla="*/ 56 h 91"/>
                <a:gd name="T76" fmla="*/ 0 w 18"/>
                <a:gd name="T77" fmla="*/ 56 h 91"/>
                <a:gd name="T78" fmla="*/ 0 w 18"/>
                <a:gd name="T79" fmla="*/ 55 h 91"/>
                <a:gd name="T80" fmla="*/ 18 w 18"/>
                <a:gd name="T81" fmla="*/ 0 h 91"/>
                <a:gd name="T82" fmla="*/ 0 w 18"/>
                <a:gd name="T83" fmla="*/ 55 h 91"/>
                <a:gd name="T84" fmla="*/ 18 w 18"/>
                <a:gd name="T85" fmla="*/ 0 h 91"/>
                <a:gd name="T86" fmla="*/ 18 w 18"/>
                <a:gd name="T87" fmla="*/ 0 h 91"/>
                <a:gd name="T88" fmla="*/ 18 w 18"/>
                <a:gd name="T89" fmla="*/ 0 h 91"/>
                <a:gd name="T90" fmla="*/ 18 w 18"/>
                <a:gd name="T91" fmla="*/ 0 h 91"/>
                <a:gd name="T92" fmla="*/ 18 w 18"/>
                <a:gd name="T93" fmla="*/ 0 h 91"/>
                <a:gd name="T94" fmla="*/ 18 w 18"/>
                <a:gd name="T95" fmla="*/ 0 h 91"/>
                <a:gd name="T96" fmla="*/ 18 w 18"/>
                <a:gd name="T9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 h="91">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6" y="90"/>
                  </a:moveTo>
                  <a:cubicBezTo>
                    <a:pt x="6" y="90"/>
                    <a:pt x="6" y="90"/>
                    <a:pt x="7" y="91"/>
                  </a:cubicBezTo>
                  <a:cubicBezTo>
                    <a:pt x="6" y="90"/>
                    <a:pt x="6" y="90"/>
                    <a:pt x="6" y="90"/>
                  </a:cubicBezTo>
                  <a:moveTo>
                    <a:pt x="0" y="57"/>
                  </a:moveTo>
                  <a:cubicBezTo>
                    <a:pt x="0" y="69"/>
                    <a:pt x="2" y="80"/>
                    <a:pt x="6" y="90"/>
                  </a:cubicBezTo>
                  <a:cubicBezTo>
                    <a:pt x="2" y="80"/>
                    <a:pt x="0" y="69"/>
                    <a:pt x="0" y="57"/>
                  </a:cubicBezTo>
                  <a:moveTo>
                    <a:pt x="0" y="57"/>
                  </a:moveTo>
                  <a:cubicBezTo>
                    <a:pt x="0" y="57"/>
                    <a:pt x="0" y="57"/>
                    <a:pt x="0" y="57"/>
                  </a:cubicBezTo>
                  <a:cubicBezTo>
                    <a:pt x="0" y="57"/>
                    <a:pt x="0" y="57"/>
                    <a:pt x="0" y="57"/>
                  </a:cubicBezTo>
                  <a:moveTo>
                    <a:pt x="0" y="57"/>
                  </a:moveTo>
                  <a:cubicBezTo>
                    <a:pt x="0" y="57"/>
                    <a:pt x="0" y="57"/>
                    <a:pt x="0" y="57"/>
                  </a:cubicBezTo>
                  <a:cubicBezTo>
                    <a:pt x="0" y="57"/>
                    <a:pt x="0" y="57"/>
                    <a:pt x="0" y="57"/>
                  </a:cubicBezTo>
                  <a:moveTo>
                    <a:pt x="0" y="56"/>
                  </a:moveTo>
                  <a:cubicBezTo>
                    <a:pt x="0" y="57"/>
                    <a:pt x="0" y="57"/>
                    <a:pt x="0" y="57"/>
                  </a:cubicBezTo>
                  <a:cubicBezTo>
                    <a:pt x="0" y="57"/>
                    <a:pt x="0" y="57"/>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5"/>
                  </a:moveTo>
                  <a:cubicBezTo>
                    <a:pt x="0" y="55"/>
                    <a:pt x="0" y="55"/>
                    <a:pt x="0" y="56"/>
                  </a:cubicBezTo>
                  <a:cubicBezTo>
                    <a:pt x="0" y="56"/>
                    <a:pt x="0" y="56"/>
                    <a:pt x="0" y="56"/>
                  </a:cubicBezTo>
                  <a:cubicBezTo>
                    <a:pt x="0" y="55"/>
                    <a:pt x="0" y="55"/>
                    <a:pt x="0" y="55"/>
                  </a:cubicBezTo>
                  <a:moveTo>
                    <a:pt x="18" y="0"/>
                  </a:moveTo>
                  <a:cubicBezTo>
                    <a:pt x="7" y="15"/>
                    <a:pt x="0" y="35"/>
                    <a:pt x="0" y="55"/>
                  </a:cubicBezTo>
                  <a:cubicBezTo>
                    <a:pt x="0" y="35"/>
                    <a:pt x="7" y="15"/>
                    <a:pt x="18" y="0"/>
                  </a:cubicBezTo>
                  <a:moveTo>
                    <a:pt x="18" y="0"/>
                  </a:moveTo>
                  <a:cubicBezTo>
                    <a:pt x="18" y="0"/>
                    <a:pt x="18" y="0"/>
                    <a:pt x="18" y="0"/>
                  </a:cubicBezTo>
                  <a:cubicBezTo>
                    <a:pt x="18" y="0"/>
                    <a:pt x="18" y="0"/>
                    <a:pt x="18" y="0"/>
                  </a:cubicBezTo>
                  <a:moveTo>
                    <a:pt x="18" y="0"/>
                  </a:moveTo>
                  <a:cubicBezTo>
                    <a:pt x="18" y="0"/>
                    <a:pt x="18" y="0"/>
                    <a:pt x="18" y="0"/>
                  </a:cubicBezTo>
                  <a:cubicBezTo>
                    <a:pt x="18" y="0"/>
                    <a:pt x="18" y="0"/>
                    <a:pt x="18"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55" name="Freeform 59">
              <a:extLst>
                <a:ext uri="{FF2B5EF4-FFF2-40B4-BE49-F238E27FC236}">
                  <a16:creationId xmlns:a16="http://schemas.microsoft.com/office/drawing/2014/main" id="{F5A3CADA-5F38-416A-B04C-127DA20F1746}"/>
                </a:ext>
              </a:extLst>
            </p:cNvPr>
            <p:cNvSpPr>
              <a:spLocks/>
            </p:cNvSpPr>
            <p:nvPr/>
          </p:nvSpPr>
          <p:spPr bwMode="auto">
            <a:xfrm>
              <a:off x="3810000" y="4666053"/>
              <a:ext cx="190500" cy="428625"/>
            </a:xfrm>
            <a:custGeom>
              <a:avLst/>
              <a:gdLst>
                <a:gd name="T0" fmla="*/ 49 w 78"/>
                <a:gd name="T1" fmla="*/ 0 h 175"/>
                <a:gd name="T2" fmla="*/ 18 w 78"/>
                <a:gd name="T3" fmla="*/ 27 h 175"/>
                <a:gd name="T4" fmla="*/ 18 w 78"/>
                <a:gd name="T5" fmla="*/ 27 h 175"/>
                <a:gd name="T6" fmla="*/ 18 w 78"/>
                <a:gd name="T7" fmla="*/ 27 h 175"/>
                <a:gd name="T8" fmla="*/ 18 w 78"/>
                <a:gd name="T9" fmla="*/ 27 h 175"/>
                <a:gd name="T10" fmla="*/ 18 w 78"/>
                <a:gd name="T11" fmla="*/ 27 h 175"/>
                <a:gd name="T12" fmla="*/ 0 w 78"/>
                <a:gd name="T13" fmla="*/ 82 h 175"/>
                <a:gd name="T14" fmla="*/ 0 w 78"/>
                <a:gd name="T15" fmla="*/ 82 h 175"/>
                <a:gd name="T16" fmla="*/ 0 w 78"/>
                <a:gd name="T17" fmla="*/ 83 h 175"/>
                <a:gd name="T18" fmla="*/ 0 w 78"/>
                <a:gd name="T19" fmla="*/ 83 h 175"/>
                <a:gd name="T20" fmla="*/ 0 w 78"/>
                <a:gd name="T21" fmla="*/ 83 h 175"/>
                <a:gd name="T22" fmla="*/ 0 w 78"/>
                <a:gd name="T23" fmla="*/ 83 h 175"/>
                <a:gd name="T24" fmla="*/ 0 w 78"/>
                <a:gd name="T25" fmla="*/ 83 h 175"/>
                <a:gd name="T26" fmla="*/ 0 w 78"/>
                <a:gd name="T27" fmla="*/ 83 h 175"/>
                <a:gd name="T28" fmla="*/ 0 w 78"/>
                <a:gd name="T29" fmla="*/ 83 h 175"/>
                <a:gd name="T30" fmla="*/ 0 w 78"/>
                <a:gd name="T31" fmla="*/ 83 h 175"/>
                <a:gd name="T32" fmla="*/ 0 w 78"/>
                <a:gd name="T33" fmla="*/ 84 h 175"/>
                <a:gd name="T34" fmla="*/ 0 w 78"/>
                <a:gd name="T35" fmla="*/ 84 h 175"/>
                <a:gd name="T36" fmla="*/ 0 w 78"/>
                <a:gd name="T37" fmla="*/ 84 h 175"/>
                <a:gd name="T38" fmla="*/ 0 w 78"/>
                <a:gd name="T39" fmla="*/ 84 h 175"/>
                <a:gd name="T40" fmla="*/ 0 w 78"/>
                <a:gd name="T41" fmla="*/ 84 h 175"/>
                <a:gd name="T42" fmla="*/ 0 w 78"/>
                <a:gd name="T43" fmla="*/ 84 h 175"/>
                <a:gd name="T44" fmla="*/ 6 w 78"/>
                <a:gd name="T45" fmla="*/ 117 h 175"/>
                <a:gd name="T46" fmla="*/ 6 w 78"/>
                <a:gd name="T47" fmla="*/ 117 h 175"/>
                <a:gd name="T48" fmla="*/ 7 w 78"/>
                <a:gd name="T49" fmla="*/ 118 h 175"/>
                <a:gd name="T50" fmla="*/ 7 w 78"/>
                <a:gd name="T51" fmla="*/ 118 h 175"/>
                <a:gd name="T52" fmla="*/ 7 w 78"/>
                <a:gd name="T53" fmla="*/ 118 h 175"/>
                <a:gd name="T54" fmla="*/ 7 w 78"/>
                <a:gd name="T55" fmla="*/ 118 h 175"/>
                <a:gd name="T56" fmla="*/ 7 w 78"/>
                <a:gd name="T57" fmla="*/ 118 h 175"/>
                <a:gd name="T58" fmla="*/ 7 w 78"/>
                <a:gd name="T59" fmla="*/ 118 h 175"/>
                <a:gd name="T60" fmla="*/ 7 w 78"/>
                <a:gd name="T61" fmla="*/ 118 h 175"/>
                <a:gd name="T62" fmla="*/ 7 w 78"/>
                <a:gd name="T63" fmla="*/ 118 h 175"/>
                <a:gd name="T64" fmla="*/ 7 w 78"/>
                <a:gd name="T65" fmla="*/ 118 h 175"/>
                <a:gd name="T66" fmla="*/ 78 w 78"/>
                <a:gd name="T67" fmla="*/ 175 h 175"/>
                <a:gd name="T68" fmla="*/ 46 w 78"/>
                <a:gd name="T69" fmla="*/ 153 h 175"/>
                <a:gd name="T70" fmla="*/ 19 w 78"/>
                <a:gd name="T71" fmla="*/ 106 h 175"/>
                <a:gd name="T72" fmla="*/ 15 w 78"/>
                <a:gd name="T73" fmla="*/ 78 h 175"/>
                <a:gd name="T74" fmla="*/ 15 w 78"/>
                <a:gd name="T75" fmla="*/ 77 h 175"/>
                <a:gd name="T76" fmla="*/ 30 w 78"/>
                <a:gd name="T77" fmla="*/ 24 h 175"/>
                <a:gd name="T78" fmla="*/ 46 w 78"/>
                <a:gd name="T79" fmla="*/ 3 h 175"/>
                <a:gd name="T80" fmla="*/ 49 w 78"/>
                <a:gd name="T8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 h="175">
                  <a:moveTo>
                    <a:pt x="49" y="0"/>
                  </a:moveTo>
                  <a:cubicBezTo>
                    <a:pt x="37" y="7"/>
                    <a:pt x="27" y="16"/>
                    <a:pt x="18" y="27"/>
                  </a:cubicBezTo>
                  <a:cubicBezTo>
                    <a:pt x="18" y="27"/>
                    <a:pt x="18" y="27"/>
                    <a:pt x="18" y="27"/>
                  </a:cubicBezTo>
                  <a:cubicBezTo>
                    <a:pt x="18" y="27"/>
                    <a:pt x="18" y="27"/>
                    <a:pt x="18" y="27"/>
                  </a:cubicBezTo>
                  <a:cubicBezTo>
                    <a:pt x="18" y="27"/>
                    <a:pt x="18" y="27"/>
                    <a:pt x="18" y="27"/>
                  </a:cubicBezTo>
                  <a:cubicBezTo>
                    <a:pt x="18" y="27"/>
                    <a:pt x="18" y="27"/>
                    <a:pt x="18" y="27"/>
                  </a:cubicBezTo>
                  <a:cubicBezTo>
                    <a:pt x="7" y="42"/>
                    <a:pt x="0" y="6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96"/>
                    <a:pt x="2" y="107"/>
                    <a:pt x="6" y="117"/>
                  </a:cubicBezTo>
                  <a:cubicBezTo>
                    <a:pt x="6" y="117"/>
                    <a:pt x="6" y="117"/>
                    <a:pt x="6" y="117"/>
                  </a:cubicBezTo>
                  <a:cubicBezTo>
                    <a:pt x="6" y="117"/>
                    <a:pt x="6" y="117"/>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19" y="148"/>
                    <a:pt x="46" y="170"/>
                    <a:pt x="78" y="175"/>
                  </a:cubicBezTo>
                  <a:cubicBezTo>
                    <a:pt x="66" y="170"/>
                    <a:pt x="55" y="162"/>
                    <a:pt x="46" y="153"/>
                  </a:cubicBezTo>
                  <a:cubicBezTo>
                    <a:pt x="33" y="140"/>
                    <a:pt x="24" y="124"/>
                    <a:pt x="19" y="106"/>
                  </a:cubicBezTo>
                  <a:cubicBezTo>
                    <a:pt x="18" y="97"/>
                    <a:pt x="17" y="88"/>
                    <a:pt x="15" y="78"/>
                  </a:cubicBezTo>
                  <a:cubicBezTo>
                    <a:pt x="15" y="78"/>
                    <a:pt x="15" y="78"/>
                    <a:pt x="15" y="77"/>
                  </a:cubicBezTo>
                  <a:cubicBezTo>
                    <a:pt x="15" y="58"/>
                    <a:pt x="20" y="41"/>
                    <a:pt x="30" y="24"/>
                  </a:cubicBezTo>
                  <a:cubicBezTo>
                    <a:pt x="35" y="17"/>
                    <a:pt x="41" y="10"/>
                    <a:pt x="46" y="3"/>
                  </a:cubicBezTo>
                  <a:cubicBezTo>
                    <a:pt x="47" y="2"/>
                    <a:pt x="48" y="1"/>
                    <a:pt x="49"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56" name="Rectangle 60">
              <a:extLst>
                <a:ext uri="{FF2B5EF4-FFF2-40B4-BE49-F238E27FC236}">
                  <a16:creationId xmlns:a16="http://schemas.microsoft.com/office/drawing/2014/main" id="{798C43BA-C621-46F2-B619-85EB71A59727}"/>
                </a:ext>
              </a:extLst>
            </p:cNvPr>
            <p:cNvSpPr>
              <a:spLocks noChangeArrowheads="1"/>
            </p:cNvSpPr>
            <p:nvPr/>
          </p:nvSpPr>
          <p:spPr bwMode="auto">
            <a:xfrm>
              <a:off x="3967163" y="4769241"/>
              <a:ext cx="139700" cy="18573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57" name="Rectangle 61">
              <a:extLst>
                <a:ext uri="{FF2B5EF4-FFF2-40B4-BE49-F238E27FC236}">
                  <a16:creationId xmlns:a16="http://schemas.microsoft.com/office/drawing/2014/main" id="{246AD654-FE20-489A-8A77-06E036BEA74A}"/>
                </a:ext>
              </a:extLst>
            </p:cNvPr>
            <p:cNvSpPr>
              <a:spLocks noChangeArrowheads="1"/>
            </p:cNvSpPr>
            <p:nvPr/>
          </p:nvSpPr>
          <p:spPr bwMode="auto">
            <a:xfrm>
              <a:off x="3911600" y="4672403"/>
              <a:ext cx="29709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buClrTx/>
              </a:pPr>
              <a:r>
                <a:rPr lang="en-US" altLang="en-US" sz="1575" b="1" kern="1200" dirty="0">
                  <a:solidFill>
                    <a:srgbClr val="FF9936"/>
                  </a:solidFill>
                  <a:latin typeface="Raleway" panose="020B0003030101060003" pitchFamily="34" charset="0"/>
                  <a:ea typeface="+mn-ea"/>
                  <a:cs typeface="+mn-cs"/>
                </a:rPr>
                <a:t>10</a:t>
              </a:r>
              <a:endParaRPr lang="en-US" altLang="en-US" sz="1350" kern="1200" dirty="0">
                <a:solidFill>
                  <a:prstClr val="black"/>
                </a:solidFill>
                <a:ea typeface="+mn-ea"/>
                <a:cs typeface="+mn-cs"/>
              </a:endParaRPr>
            </a:p>
          </p:txBody>
        </p:sp>
      </p:grpSp>
      <p:sp>
        <p:nvSpPr>
          <p:cNvPr id="158" name="Freeform 64" descr="n106 zalo Ta Nham">
            <a:extLst>
              <a:ext uri="{FF2B5EF4-FFF2-40B4-BE49-F238E27FC236}">
                <a16:creationId xmlns:a16="http://schemas.microsoft.com/office/drawing/2014/main" id="{775EC056-5DEE-4D69-AC0B-8892B84A48FB}"/>
              </a:ext>
            </a:extLst>
          </p:cNvPr>
          <p:cNvSpPr>
            <a:spLocks noEditPoints="1"/>
          </p:cNvSpPr>
          <p:nvPr/>
        </p:nvSpPr>
        <p:spPr bwMode="auto">
          <a:xfrm>
            <a:off x="7592549" y="3994840"/>
            <a:ext cx="13097" cy="126206"/>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59" name="Freeform 70" descr="n106 zalo Ta Nham">
            <a:extLst>
              <a:ext uri="{FF2B5EF4-FFF2-40B4-BE49-F238E27FC236}">
                <a16:creationId xmlns:a16="http://schemas.microsoft.com/office/drawing/2014/main" id="{0513B9F9-B6DA-4FC1-BA91-AA27B01EC822}"/>
              </a:ext>
            </a:extLst>
          </p:cNvPr>
          <p:cNvSpPr>
            <a:spLocks noEditPoints="1"/>
          </p:cNvSpPr>
          <p:nvPr/>
        </p:nvSpPr>
        <p:spPr bwMode="auto">
          <a:xfrm>
            <a:off x="6454311" y="2144609"/>
            <a:ext cx="1191" cy="41672"/>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60" name="Freeform 78" descr="n106 zalo Ta Nham">
            <a:extLst>
              <a:ext uri="{FF2B5EF4-FFF2-40B4-BE49-F238E27FC236}">
                <a16:creationId xmlns:a16="http://schemas.microsoft.com/office/drawing/2014/main" id="{BC752666-778B-4661-B3F5-88A59F197965}"/>
              </a:ext>
            </a:extLst>
          </p:cNvPr>
          <p:cNvSpPr>
            <a:spLocks noEditPoints="1"/>
          </p:cNvSpPr>
          <p:nvPr/>
        </p:nvSpPr>
        <p:spPr bwMode="auto">
          <a:xfrm>
            <a:off x="5891145" y="3099490"/>
            <a:ext cx="33338" cy="101204"/>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61" name="Freeform 86" descr="n106 zalo Ta Nham">
            <a:extLst>
              <a:ext uri="{FF2B5EF4-FFF2-40B4-BE49-F238E27FC236}">
                <a16:creationId xmlns:a16="http://schemas.microsoft.com/office/drawing/2014/main" id="{0290163C-E20A-4E0F-A175-A075B3760D2C}"/>
              </a:ext>
            </a:extLst>
          </p:cNvPr>
          <p:cNvSpPr>
            <a:spLocks noEditPoints="1"/>
          </p:cNvSpPr>
          <p:nvPr/>
        </p:nvSpPr>
        <p:spPr bwMode="auto">
          <a:xfrm>
            <a:off x="6424545" y="4011509"/>
            <a:ext cx="7144" cy="88106"/>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grpSp>
        <p:nvGrpSpPr>
          <p:cNvPr id="162" name="Group 161" descr="n106 zalo Ta Nham">
            <a:extLst>
              <a:ext uri="{FF2B5EF4-FFF2-40B4-BE49-F238E27FC236}">
                <a16:creationId xmlns:a16="http://schemas.microsoft.com/office/drawing/2014/main" id="{DFFC6C6D-F0F0-458E-BD8B-320A4F4EFDD4}"/>
              </a:ext>
            </a:extLst>
          </p:cNvPr>
          <p:cNvGrpSpPr/>
          <p:nvPr/>
        </p:nvGrpSpPr>
        <p:grpSpPr>
          <a:xfrm>
            <a:off x="7005570" y="4000793"/>
            <a:ext cx="426244" cy="425054"/>
            <a:chOff x="2498725" y="5334391"/>
            <a:chExt cx="568325" cy="566738"/>
          </a:xfrm>
        </p:grpSpPr>
        <p:sp>
          <p:nvSpPr>
            <p:cNvPr id="163" name="Freeform 88">
              <a:extLst>
                <a:ext uri="{FF2B5EF4-FFF2-40B4-BE49-F238E27FC236}">
                  <a16:creationId xmlns:a16="http://schemas.microsoft.com/office/drawing/2014/main" id="{006B6E84-EFCA-4264-8475-C0B226833DBA}"/>
                </a:ext>
              </a:extLst>
            </p:cNvPr>
            <p:cNvSpPr>
              <a:spLocks/>
            </p:cNvSpPr>
            <p:nvPr/>
          </p:nvSpPr>
          <p:spPr bwMode="auto">
            <a:xfrm>
              <a:off x="2498725" y="5334391"/>
              <a:ext cx="568325" cy="566738"/>
            </a:xfrm>
            <a:custGeom>
              <a:avLst/>
              <a:gdLst>
                <a:gd name="T0" fmla="*/ 116 w 232"/>
                <a:gd name="T1" fmla="*/ 232 h 232"/>
                <a:gd name="T2" fmla="*/ 232 w 232"/>
                <a:gd name="T3" fmla="*/ 116 h 232"/>
                <a:gd name="T4" fmla="*/ 116 w 232"/>
                <a:gd name="T5" fmla="*/ 0 h 232"/>
                <a:gd name="T6" fmla="*/ 0 w 232"/>
                <a:gd name="T7" fmla="*/ 116 h 232"/>
                <a:gd name="T8" fmla="*/ 116 w 232"/>
                <a:gd name="T9" fmla="*/ 232 h 232"/>
              </a:gdLst>
              <a:ahLst/>
              <a:cxnLst>
                <a:cxn ang="0">
                  <a:pos x="T0" y="T1"/>
                </a:cxn>
                <a:cxn ang="0">
                  <a:pos x="T2" y="T3"/>
                </a:cxn>
                <a:cxn ang="0">
                  <a:pos x="T4" y="T5"/>
                </a:cxn>
                <a:cxn ang="0">
                  <a:pos x="T6" y="T7"/>
                </a:cxn>
                <a:cxn ang="0">
                  <a:pos x="T8" y="T9"/>
                </a:cxn>
              </a:cxnLst>
              <a:rect l="0" t="0" r="r" b="b"/>
              <a:pathLst>
                <a:path w="232" h="232">
                  <a:moveTo>
                    <a:pt x="116" y="232"/>
                  </a:moveTo>
                  <a:cubicBezTo>
                    <a:pt x="180" y="232"/>
                    <a:pt x="232" y="180"/>
                    <a:pt x="232" y="116"/>
                  </a:cubicBezTo>
                  <a:cubicBezTo>
                    <a:pt x="232" y="52"/>
                    <a:pt x="180" y="0"/>
                    <a:pt x="116" y="0"/>
                  </a:cubicBezTo>
                  <a:cubicBezTo>
                    <a:pt x="52" y="0"/>
                    <a:pt x="0" y="53"/>
                    <a:pt x="0" y="116"/>
                  </a:cubicBezTo>
                  <a:cubicBezTo>
                    <a:pt x="0" y="180"/>
                    <a:pt x="52" y="232"/>
                    <a:pt x="116" y="232"/>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64" name="Oval 89">
              <a:extLst>
                <a:ext uri="{FF2B5EF4-FFF2-40B4-BE49-F238E27FC236}">
                  <a16:creationId xmlns:a16="http://schemas.microsoft.com/office/drawing/2014/main" id="{AED7B002-D948-4AC6-A354-27C767308322}"/>
                </a:ext>
              </a:extLst>
            </p:cNvPr>
            <p:cNvSpPr>
              <a:spLocks noChangeArrowheads="1"/>
            </p:cNvSpPr>
            <p:nvPr/>
          </p:nvSpPr>
          <p:spPr bwMode="auto">
            <a:xfrm>
              <a:off x="2555875" y="5389953"/>
              <a:ext cx="457200"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65" name="Freeform 90">
              <a:extLst>
                <a:ext uri="{FF2B5EF4-FFF2-40B4-BE49-F238E27FC236}">
                  <a16:creationId xmlns:a16="http://schemas.microsoft.com/office/drawing/2014/main" id="{53D601F8-461A-4C93-8FAD-414273742055}"/>
                </a:ext>
              </a:extLst>
            </p:cNvPr>
            <p:cNvSpPr>
              <a:spLocks noEditPoints="1"/>
            </p:cNvSpPr>
            <p:nvPr/>
          </p:nvSpPr>
          <p:spPr bwMode="auto">
            <a:xfrm>
              <a:off x="2555875" y="5548703"/>
              <a:ext cx="9525" cy="127000"/>
            </a:xfrm>
            <a:custGeom>
              <a:avLst/>
              <a:gdLst>
                <a:gd name="T0" fmla="*/ 3 w 4"/>
                <a:gd name="T1" fmla="*/ 52 h 52"/>
                <a:gd name="T2" fmla="*/ 3 w 4"/>
                <a:gd name="T3" fmla="*/ 52 h 52"/>
                <a:gd name="T4" fmla="*/ 3 w 4"/>
                <a:gd name="T5" fmla="*/ 52 h 52"/>
                <a:gd name="T6" fmla="*/ 3 w 4"/>
                <a:gd name="T7" fmla="*/ 51 h 52"/>
                <a:gd name="T8" fmla="*/ 2 w 4"/>
                <a:gd name="T9" fmla="*/ 51 h 52"/>
                <a:gd name="T10" fmla="*/ 2 w 4"/>
                <a:gd name="T11" fmla="*/ 51 h 52"/>
                <a:gd name="T12" fmla="*/ 2 w 4"/>
                <a:gd name="T13" fmla="*/ 51 h 52"/>
                <a:gd name="T14" fmla="*/ 2 w 4"/>
                <a:gd name="T15" fmla="*/ 50 h 52"/>
                <a:gd name="T16" fmla="*/ 2 w 4"/>
                <a:gd name="T17" fmla="*/ 50 h 52"/>
                <a:gd name="T18" fmla="*/ 2 w 4"/>
                <a:gd name="T19" fmla="*/ 50 h 52"/>
                <a:gd name="T20" fmla="*/ 2 w 4"/>
                <a:gd name="T21" fmla="*/ 49 h 52"/>
                <a:gd name="T22" fmla="*/ 2 w 4"/>
                <a:gd name="T23" fmla="*/ 49 h 52"/>
                <a:gd name="T24" fmla="*/ 2 w 4"/>
                <a:gd name="T25" fmla="*/ 49 h 52"/>
                <a:gd name="T26" fmla="*/ 2 w 4"/>
                <a:gd name="T27" fmla="*/ 49 h 52"/>
                <a:gd name="T28" fmla="*/ 2 w 4"/>
                <a:gd name="T29" fmla="*/ 49 h 52"/>
                <a:gd name="T30" fmla="*/ 2 w 4"/>
                <a:gd name="T31" fmla="*/ 49 h 52"/>
                <a:gd name="T32" fmla="*/ 2 w 4"/>
                <a:gd name="T33" fmla="*/ 48 h 52"/>
                <a:gd name="T34" fmla="*/ 2 w 4"/>
                <a:gd name="T35" fmla="*/ 48 h 52"/>
                <a:gd name="T36" fmla="*/ 2 w 4"/>
                <a:gd name="T37" fmla="*/ 48 h 52"/>
                <a:gd name="T38" fmla="*/ 0 w 4"/>
                <a:gd name="T39" fmla="*/ 35 h 52"/>
                <a:gd name="T40" fmla="*/ 0 w 4"/>
                <a:gd name="T41" fmla="*/ 35 h 52"/>
                <a:gd name="T42" fmla="*/ 0 w 4"/>
                <a:gd name="T43" fmla="*/ 35 h 52"/>
                <a:gd name="T44" fmla="*/ 0 w 4"/>
                <a:gd name="T45" fmla="*/ 33 h 52"/>
                <a:gd name="T46" fmla="*/ 0 w 4"/>
                <a:gd name="T47" fmla="*/ 33 h 52"/>
                <a:gd name="T48" fmla="*/ 0 w 4"/>
                <a:gd name="T49" fmla="*/ 33 h 52"/>
                <a:gd name="T50" fmla="*/ 0 w 4"/>
                <a:gd name="T51" fmla="*/ 32 h 52"/>
                <a:gd name="T52" fmla="*/ 0 w 4"/>
                <a:gd name="T53" fmla="*/ 32 h 52"/>
                <a:gd name="T54" fmla="*/ 0 w 4"/>
                <a:gd name="T55" fmla="*/ 32 h 52"/>
                <a:gd name="T56" fmla="*/ 0 w 4"/>
                <a:gd name="T57" fmla="*/ 32 h 52"/>
                <a:gd name="T58" fmla="*/ 0 w 4"/>
                <a:gd name="T59" fmla="*/ 32 h 52"/>
                <a:gd name="T60" fmla="*/ 0 w 4"/>
                <a:gd name="T61" fmla="*/ 32 h 52"/>
                <a:gd name="T62" fmla="*/ 0 w 4"/>
                <a:gd name="T63" fmla="*/ 31 h 52"/>
                <a:gd name="T64" fmla="*/ 0 w 4"/>
                <a:gd name="T65" fmla="*/ 31 h 52"/>
                <a:gd name="T66" fmla="*/ 0 w 4"/>
                <a:gd name="T67" fmla="*/ 30 h 52"/>
                <a:gd name="T68" fmla="*/ 0 w 4"/>
                <a:gd name="T69" fmla="*/ 30 h 52"/>
                <a:gd name="T70" fmla="*/ 0 w 4"/>
                <a:gd name="T71" fmla="*/ 30 h 52"/>
                <a:gd name="T72" fmla="*/ 0 w 4"/>
                <a:gd name="T73" fmla="*/ 30 h 52"/>
                <a:gd name="T74" fmla="*/ 0 w 4"/>
                <a:gd name="T75" fmla="*/ 29 h 52"/>
                <a:gd name="T76" fmla="*/ 0 w 4"/>
                <a:gd name="T77" fmla="*/ 29 h 52"/>
                <a:gd name="T78" fmla="*/ 0 w 4"/>
                <a:gd name="T79" fmla="*/ 29 h 52"/>
                <a:gd name="T80" fmla="*/ 0 w 4"/>
                <a:gd name="T81" fmla="*/ 29 h 52"/>
                <a:gd name="T82" fmla="*/ 0 w 4"/>
                <a:gd name="T83" fmla="*/ 29 h 52"/>
                <a:gd name="T84" fmla="*/ 0 w 4"/>
                <a:gd name="T85" fmla="*/ 29 h 52"/>
                <a:gd name="T86" fmla="*/ 0 w 4"/>
                <a:gd name="T87" fmla="*/ 28 h 52"/>
                <a:gd name="T88" fmla="*/ 0 w 4"/>
                <a:gd name="T89" fmla="*/ 28 h 52"/>
                <a:gd name="T90" fmla="*/ 4 w 4"/>
                <a:gd name="T91" fmla="*/ 1 h 52"/>
                <a:gd name="T92" fmla="*/ 4 w 4"/>
                <a:gd name="T93" fmla="*/ 1 h 52"/>
                <a:gd name="T94" fmla="*/ 4 w 4"/>
                <a:gd name="T95" fmla="*/ 1 h 52"/>
                <a:gd name="T96" fmla="*/ 4 w 4"/>
                <a:gd name="T97" fmla="*/ 1 h 52"/>
                <a:gd name="T98" fmla="*/ 4 w 4"/>
                <a:gd name="T99" fmla="*/ 1 h 52"/>
                <a:gd name="T100" fmla="*/ 4 w 4"/>
                <a:gd name="T101" fmla="*/ 1 h 52"/>
                <a:gd name="T102" fmla="*/ 4 w 4"/>
                <a:gd name="T103" fmla="*/ 0 h 52"/>
                <a:gd name="T104" fmla="*/ 4 w 4"/>
                <a:gd name="T105" fmla="*/ 0 h 52"/>
                <a:gd name="T106" fmla="*/ 4 w 4"/>
                <a:gd name="T107" fmla="*/ 0 h 52"/>
                <a:gd name="T108" fmla="*/ 4 w 4"/>
                <a:gd name="T109" fmla="*/ 0 h 52"/>
                <a:gd name="T110" fmla="*/ 4 w 4"/>
                <a:gd name="T11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 h="52">
                  <a:moveTo>
                    <a:pt x="3" y="52"/>
                  </a:moveTo>
                  <a:cubicBezTo>
                    <a:pt x="3" y="52"/>
                    <a:pt x="3" y="52"/>
                    <a:pt x="3" y="52"/>
                  </a:cubicBezTo>
                  <a:cubicBezTo>
                    <a:pt x="3" y="52"/>
                    <a:pt x="3" y="52"/>
                    <a:pt x="3" y="52"/>
                  </a:cubicBezTo>
                  <a:moveTo>
                    <a:pt x="3" y="52"/>
                  </a:moveTo>
                  <a:cubicBezTo>
                    <a:pt x="3" y="52"/>
                    <a:pt x="3" y="52"/>
                    <a:pt x="3" y="52"/>
                  </a:cubicBezTo>
                  <a:cubicBezTo>
                    <a:pt x="3" y="52"/>
                    <a:pt x="3" y="52"/>
                    <a:pt x="3" y="52"/>
                  </a:cubicBezTo>
                  <a:moveTo>
                    <a:pt x="3" y="51"/>
                  </a:moveTo>
                  <a:cubicBezTo>
                    <a:pt x="3" y="51"/>
                    <a:pt x="3" y="51"/>
                    <a:pt x="3" y="51"/>
                  </a:cubicBezTo>
                  <a:cubicBezTo>
                    <a:pt x="3" y="51"/>
                    <a:pt x="3" y="51"/>
                    <a:pt x="3" y="51"/>
                  </a:cubicBezTo>
                  <a:moveTo>
                    <a:pt x="2" y="51"/>
                  </a:moveTo>
                  <a:cubicBezTo>
                    <a:pt x="2" y="51"/>
                    <a:pt x="2" y="51"/>
                    <a:pt x="2" y="51"/>
                  </a:cubicBezTo>
                  <a:cubicBezTo>
                    <a:pt x="2" y="51"/>
                    <a:pt x="2" y="51"/>
                    <a:pt x="2" y="51"/>
                  </a:cubicBezTo>
                  <a:moveTo>
                    <a:pt x="2" y="51"/>
                  </a:moveTo>
                  <a:cubicBezTo>
                    <a:pt x="2" y="51"/>
                    <a:pt x="2" y="51"/>
                    <a:pt x="2" y="51"/>
                  </a:cubicBezTo>
                  <a:cubicBezTo>
                    <a:pt x="2" y="51"/>
                    <a:pt x="2" y="51"/>
                    <a:pt x="2" y="51"/>
                  </a:cubicBezTo>
                  <a:moveTo>
                    <a:pt x="2" y="50"/>
                  </a:moveTo>
                  <a:cubicBezTo>
                    <a:pt x="2" y="50"/>
                    <a:pt x="2" y="51"/>
                    <a:pt x="2" y="51"/>
                  </a:cubicBezTo>
                  <a:cubicBezTo>
                    <a:pt x="2" y="51"/>
                    <a:pt x="2" y="50"/>
                    <a:pt x="2" y="50"/>
                  </a:cubicBezTo>
                  <a:moveTo>
                    <a:pt x="2" y="50"/>
                  </a:moveTo>
                  <a:cubicBezTo>
                    <a:pt x="2" y="50"/>
                    <a:pt x="2" y="50"/>
                    <a:pt x="2" y="50"/>
                  </a:cubicBezTo>
                  <a:cubicBezTo>
                    <a:pt x="2" y="50"/>
                    <a:pt x="2" y="50"/>
                    <a:pt x="2" y="50"/>
                  </a:cubicBezTo>
                  <a:moveTo>
                    <a:pt x="2" y="49"/>
                  </a:moveTo>
                  <a:cubicBezTo>
                    <a:pt x="2" y="50"/>
                    <a:pt x="2" y="50"/>
                    <a:pt x="2" y="50"/>
                  </a:cubicBezTo>
                  <a:cubicBezTo>
                    <a:pt x="2" y="50"/>
                    <a:pt x="2" y="50"/>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8"/>
                  </a:moveTo>
                  <a:cubicBezTo>
                    <a:pt x="2" y="48"/>
                    <a:pt x="2" y="49"/>
                    <a:pt x="2" y="49"/>
                  </a:cubicBezTo>
                  <a:cubicBezTo>
                    <a:pt x="2" y="49"/>
                    <a:pt x="2" y="48"/>
                    <a:pt x="2" y="48"/>
                  </a:cubicBezTo>
                  <a:moveTo>
                    <a:pt x="2" y="48"/>
                  </a:moveTo>
                  <a:cubicBezTo>
                    <a:pt x="2" y="48"/>
                    <a:pt x="2" y="48"/>
                    <a:pt x="2" y="48"/>
                  </a:cubicBezTo>
                  <a:cubicBezTo>
                    <a:pt x="2" y="48"/>
                    <a:pt x="2" y="48"/>
                    <a:pt x="2" y="48"/>
                  </a:cubicBezTo>
                  <a:moveTo>
                    <a:pt x="0" y="35"/>
                  </a:moveTo>
                  <a:cubicBezTo>
                    <a:pt x="0" y="40"/>
                    <a:pt x="1" y="44"/>
                    <a:pt x="2" y="48"/>
                  </a:cubicBezTo>
                  <a:cubicBezTo>
                    <a:pt x="1" y="44"/>
                    <a:pt x="0" y="40"/>
                    <a:pt x="0" y="35"/>
                  </a:cubicBezTo>
                  <a:moveTo>
                    <a:pt x="0" y="33"/>
                  </a:moveTo>
                  <a:cubicBezTo>
                    <a:pt x="0" y="34"/>
                    <a:pt x="0" y="35"/>
                    <a:pt x="0" y="35"/>
                  </a:cubicBezTo>
                  <a:cubicBezTo>
                    <a:pt x="0" y="35"/>
                    <a:pt x="0" y="34"/>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2"/>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cubicBezTo>
                    <a:pt x="0" y="28"/>
                    <a:pt x="0" y="28"/>
                    <a:pt x="0" y="28"/>
                  </a:cubicBezTo>
                  <a:moveTo>
                    <a:pt x="4" y="1"/>
                  </a:moveTo>
                  <a:cubicBezTo>
                    <a:pt x="1" y="10"/>
                    <a:pt x="0" y="19"/>
                    <a:pt x="0" y="28"/>
                  </a:cubicBezTo>
                  <a:cubicBezTo>
                    <a:pt x="0" y="19"/>
                    <a:pt x="1" y="10"/>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1"/>
                    <a:pt x="4" y="1"/>
                  </a:cubicBezTo>
                  <a:cubicBezTo>
                    <a:pt x="4" y="1"/>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66" name="Freeform 91">
              <a:extLst>
                <a:ext uri="{FF2B5EF4-FFF2-40B4-BE49-F238E27FC236}">
                  <a16:creationId xmlns:a16="http://schemas.microsoft.com/office/drawing/2014/main" id="{2F5814D7-DC5C-4E97-9F4C-15FA606E6748}"/>
                </a:ext>
              </a:extLst>
            </p:cNvPr>
            <p:cNvSpPr>
              <a:spLocks/>
            </p:cNvSpPr>
            <p:nvPr/>
          </p:nvSpPr>
          <p:spPr bwMode="auto">
            <a:xfrm>
              <a:off x="2555875" y="5416941"/>
              <a:ext cx="190500" cy="428625"/>
            </a:xfrm>
            <a:custGeom>
              <a:avLst/>
              <a:gdLst>
                <a:gd name="T0" fmla="*/ 4 w 78"/>
                <a:gd name="T1" fmla="*/ 54 h 175"/>
                <a:gd name="T2" fmla="*/ 4 w 78"/>
                <a:gd name="T3" fmla="*/ 54 h 175"/>
                <a:gd name="T4" fmla="*/ 4 w 78"/>
                <a:gd name="T5" fmla="*/ 54 h 175"/>
                <a:gd name="T6" fmla="*/ 4 w 78"/>
                <a:gd name="T7" fmla="*/ 55 h 175"/>
                <a:gd name="T8" fmla="*/ 4 w 78"/>
                <a:gd name="T9" fmla="*/ 55 h 175"/>
                <a:gd name="T10" fmla="*/ 4 w 78"/>
                <a:gd name="T11" fmla="*/ 55 h 175"/>
                <a:gd name="T12" fmla="*/ 4 w 78"/>
                <a:gd name="T13" fmla="*/ 55 h 175"/>
                <a:gd name="T14" fmla="*/ 0 w 78"/>
                <a:gd name="T15" fmla="*/ 82 h 175"/>
                <a:gd name="T16" fmla="*/ 0 w 78"/>
                <a:gd name="T17" fmla="*/ 82 h 175"/>
                <a:gd name="T18" fmla="*/ 0 w 78"/>
                <a:gd name="T19" fmla="*/ 83 h 175"/>
                <a:gd name="T20" fmla="*/ 0 w 78"/>
                <a:gd name="T21" fmla="*/ 83 h 175"/>
                <a:gd name="T22" fmla="*/ 0 w 78"/>
                <a:gd name="T23" fmla="*/ 83 h 175"/>
                <a:gd name="T24" fmla="*/ 0 w 78"/>
                <a:gd name="T25" fmla="*/ 84 h 175"/>
                <a:gd name="T26" fmla="*/ 0 w 78"/>
                <a:gd name="T27" fmla="*/ 84 h 175"/>
                <a:gd name="T28" fmla="*/ 0 w 78"/>
                <a:gd name="T29" fmla="*/ 84 h 175"/>
                <a:gd name="T30" fmla="*/ 0 w 78"/>
                <a:gd name="T31" fmla="*/ 85 h 175"/>
                <a:gd name="T32" fmla="*/ 0 w 78"/>
                <a:gd name="T33" fmla="*/ 85 h 175"/>
                <a:gd name="T34" fmla="*/ 0 w 78"/>
                <a:gd name="T35" fmla="*/ 86 h 175"/>
                <a:gd name="T36" fmla="*/ 0 w 78"/>
                <a:gd name="T37" fmla="*/ 86 h 175"/>
                <a:gd name="T38" fmla="*/ 0 w 78"/>
                <a:gd name="T39" fmla="*/ 86 h 175"/>
                <a:gd name="T40" fmla="*/ 0 w 78"/>
                <a:gd name="T41" fmla="*/ 87 h 175"/>
                <a:gd name="T42" fmla="*/ 0 w 78"/>
                <a:gd name="T43" fmla="*/ 87 h 175"/>
                <a:gd name="T44" fmla="*/ 0 w 78"/>
                <a:gd name="T45" fmla="*/ 87 h 175"/>
                <a:gd name="T46" fmla="*/ 0 w 78"/>
                <a:gd name="T47" fmla="*/ 89 h 175"/>
                <a:gd name="T48" fmla="*/ 2 w 78"/>
                <a:gd name="T49" fmla="*/ 102 h 175"/>
                <a:gd name="T50" fmla="*/ 2 w 78"/>
                <a:gd name="T51" fmla="*/ 102 h 175"/>
                <a:gd name="T52" fmla="*/ 2 w 78"/>
                <a:gd name="T53" fmla="*/ 103 h 175"/>
                <a:gd name="T54" fmla="*/ 2 w 78"/>
                <a:gd name="T55" fmla="*/ 103 h 175"/>
                <a:gd name="T56" fmla="*/ 2 w 78"/>
                <a:gd name="T57" fmla="*/ 103 h 175"/>
                <a:gd name="T58" fmla="*/ 2 w 78"/>
                <a:gd name="T59" fmla="*/ 103 h 175"/>
                <a:gd name="T60" fmla="*/ 2 w 78"/>
                <a:gd name="T61" fmla="*/ 104 h 175"/>
                <a:gd name="T62" fmla="*/ 2 w 78"/>
                <a:gd name="T63" fmla="*/ 104 h 175"/>
                <a:gd name="T64" fmla="*/ 2 w 78"/>
                <a:gd name="T65" fmla="*/ 105 h 175"/>
                <a:gd name="T66" fmla="*/ 2 w 78"/>
                <a:gd name="T67" fmla="*/ 105 h 175"/>
                <a:gd name="T68" fmla="*/ 3 w 78"/>
                <a:gd name="T69" fmla="*/ 105 h 175"/>
                <a:gd name="T70" fmla="*/ 3 w 78"/>
                <a:gd name="T71" fmla="*/ 106 h 175"/>
                <a:gd name="T72" fmla="*/ 3 w 78"/>
                <a:gd name="T73" fmla="*/ 106 h 175"/>
                <a:gd name="T74" fmla="*/ 78 w 78"/>
                <a:gd name="T75" fmla="*/ 175 h 175"/>
                <a:gd name="T76" fmla="*/ 19 w 78"/>
                <a:gd name="T77" fmla="*/ 106 h 175"/>
                <a:gd name="T78" fmla="*/ 15 w 78"/>
                <a:gd name="T79" fmla="*/ 77 h 175"/>
                <a:gd name="T80" fmla="*/ 46 w 78"/>
                <a:gd name="T81" fmla="*/ 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 h="175">
                  <a:moveTo>
                    <a:pt x="49" y="0"/>
                  </a:moveTo>
                  <a:cubicBezTo>
                    <a:pt x="28" y="12"/>
                    <a:pt x="12" y="31"/>
                    <a:pt x="4" y="54"/>
                  </a:cubicBezTo>
                  <a:cubicBezTo>
                    <a:pt x="4" y="54"/>
                    <a:pt x="4" y="54"/>
                    <a:pt x="4" y="54"/>
                  </a:cubicBezTo>
                  <a:cubicBezTo>
                    <a:pt x="4" y="54"/>
                    <a:pt x="4" y="54"/>
                    <a:pt x="4" y="54"/>
                  </a:cubicBezTo>
                  <a:cubicBezTo>
                    <a:pt x="4" y="54"/>
                    <a:pt x="4" y="54"/>
                    <a:pt x="4" y="54"/>
                  </a:cubicBezTo>
                  <a:cubicBezTo>
                    <a:pt x="4" y="54"/>
                    <a:pt x="4" y="54"/>
                    <a:pt x="4" y="54"/>
                  </a:cubicBezTo>
                  <a:cubicBezTo>
                    <a:pt x="4" y="54"/>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1" y="64"/>
                    <a:pt x="0" y="73"/>
                    <a:pt x="0" y="82"/>
                  </a:cubicBezTo>
                  <a:cubicBezTo>
                    <a:pt x="0" y="82"/>
                    <a:pt x="0" y="82"/>
                    <a:pt x="0" y="82"/>
                  </a:cubicBezTo>
                  <a:cubicBezTo>
                    <a:pt x="0" y="82"/>
                    <a:pt x="0" y="82"/>
                    <a:pt x="0" y="82"/>
                  </a:cubicBezTo>
                  <a:cubicBezTo>
                    <a:pt x="0" y="82"/>
                    <a:pt x="0" y="82"/>
                    <a:pt x="0" y="82"/>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9"/>
                    <a:pt x="0" y="89"/>
                  </a:cubicBezTo>
                  <a:cubicBezTo>
                    <a:pt x="0" y="89"/>
                    <a:pt x="0" y="89"/>
                    <a:pt x="0" y="89"/>
                  </a:cubicBezTo>
                  <a:cubicBezTo>
                    <a:pt x="0" y="94"/>
                    <a:pt x="1" y="98"/>
                    <a:pt x="2" y="102"/>
                  </a:cubicBezTo>
                  <a:cubicBezTo>
                    <a:pt x="2" y="102"/>
                    <a:pt x="2" y="102"/>
                    <a:pt x="2" y="102"/>
                  </a:cubicBezTo>
                  <a:cubicBezTo>
                    <a:pt x="2" y="102"/>
                    <a:pt x="2" y="102"/>
                    <a:pt x="2" y="102"/>
                  </a:cubicBezTo>
                  <a:cubicBezTo>
                    <a:pt x="2" y="102"/>
                    <a:pt x="2" y="102"/>
                    <a:pt x="2" y="102"/>
                  </a:cubicBezTo>
                  <a:cubicBezTo>
                    <a:pt x="2" y="102"/>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4"/>
                    <a:pt x="2" y="104"/>
                    <a:pt x="2" y="104"/>
                  </a:cubicBezTo>
                  <a:cubicBezTo>
                    <a:pt x="2" y="104"/>
                    <a:pt x="2" y="104"/>
                    <a:pt x="2" y="104"/>
                  </a:cubicBezTo>
                  <a:cubicBezTo>
                    <a:pt x="2" y="104"/>
                    <a:pt x="2" y="104"/>
                    <a:pt x="2" y="104"/>
                  </a:cubicBezTo>
                  <a:cubicBezTo>
                    <a:pt x="2" y="104"/>
                    <a:pt x="2" y="104"/>
                    <a:pt x="2" y="104"/>
                  </a:cubicBezTo>
                  <a:cubicBezTo>
                    <a:pt x="2" y="104"/>
                    <a:pt x="2" y="105"/>
                    <a:pt x="2" y="105"/>
                  </a:cubicBezTo>
                  <a:cubicBezTo>
                    <a:pt x="2" y="105"/>
                    <a:pt x="2" y="105"/>
                    <a:pt x="2" y="105"/>
                  </a:cubicBezTo>
                  <a:cubicBezTo>
                    <a:pt x="2" y="105"/>
                    <a:pt x="2" y="105"/>
                    <a:pt x="2" y="105"/>
                  </a:cubicBezTo>
                  <a:cubicBezTo>
                    <a:pt x="2" y="105"/>
                    <a:pt x="2" y="105"/>
                    <a:pt x="2" y="105"/>
                  </a:cubicBezTo>
                  <a:cubicBezTo>
                    <a:pt x="2" y="105"/>
                    <a:pt x="2" y="105"/>
                    <a:pt x="2" y="105"/>
                  </a:cubicBezTo>
                  <a:cubicBezTo>
                    <a:pt x="2" y="105"/>
                    <a:pt x="3" y="105"/>
                    <a:pt x="3" y="105"/>
                  </a:cubicBezTo>
                  <a:cubicBezTo>
                    <a:pt x="3" y="105"/>
                    <a:pt x="3" y="105"/>
                    <a:pt x="3" y="105"/>
                  </a:cubicBezTo>
                  <a:cubicBezTo>
                    <a:pt x="3" y="105"/>
                    <a:pt x="3" y="105"/>
                    <a:pt x="3" y="106"/>
                  </a:cubicBezTo>
                  <a:cubicBezTo>
                    <a:pt x="3" y="106"/>
                    <a:pt x="3" y="106"/>
                    <a:pt x="3" y="106"/>
                  </a:cubicBezTo>
                  <a:cubicBezTo>
                    <a:pt x="3" y="106"/>
                    <a:pt x="3" y="106"/>
                    <a:pt x="3" y="106"/>
                  </a:cubicBezTo>
                  <a:cubicBezTo>
                    <a:pt x="3" y="106"/>
                    <a:pt x="3" y="106"/>
                    <a:pt x="3" y="106"/>
                  </a:cubicBezTo>
                  <a:cubicBezTo>
                    <a:pt x="12" y="141"/>
                    <a:pt x="42" y="169"/>
                    <a:pt x="78" y="175"/>
                  </a:cubicBezTo>
                  <a:cubicBezTo>
                    <a:pt x="66" y="169"/>
                    <a:pt x="56" y="162"/>
                    <a:pt x="46" y="153"/>
                  </a:cubicBezTo>
                  <a:cubicBezTo>
                    <a:pt x="33" y="140"/>
                    <a:pt x="24" y="124"/>
                    <a:pt x="19" y="106"/>
                  </a:cubicBezTo>
                  <a:cubicBezTo>
                    <a:pt x="18" y="97"/>
                    <a:pt x="17" y="88"/>
                    <a:pt x="15" y="78"/>
                  </a:cubicBezTo>
                  <a:cubicBezTo>
                    <a:pt x="15" y="78"/>
                    <a:pt x="15" y="78"/>
                    <a:pt x="15" y="77"/>
                  </a:cubicBezTo>
                  <a:cubicBezTo>
                    <a:pt x="15" y="58"/>
                    <a:pt x="20" y="40"/>
                    <a:pt x="30" y="24"/>
                  </a:cubicBezTo>
                  <a:cubicBezTo>
                    <a:pt x="35" y="17"/>
                    <a:pt x="41" y="10"/>
                    <a:pt x="46" y="3"/>
                  </a:cubicBezTo>
                  <a:cubicBezTo>
                    <a:pt x="47" y="2"/>
                    <a:pt x="48" y="1"/>
                    <a:pt x="49"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67" name="Rectangle 92">
              <a:extLst>
                <a:ext uri="{FF2B5EF4-FFF2-40B4-BE49-F238E27FC236}">
                  <a16:creationId xmlns:a16="http://schemas.microsoft.com/office/drawing/2014/main" id="{BDB203AA-39FF-4B90-B749-54F664B35930}"/>
                </a:ext>
              </a:extLst>
            </p:cNvPr>
            <p:cNvSpPr>
              <a:spLocks noChangeArrowheads="1"/>
            </p:cNvSpPr>
            <p:nvPr/>
          </p:nvSpPr>
          <p:spPr bwMode="auto">
            <a:xfrm>
              <a:off x="2714625" y="5480441"/>
              <a:ext cx="139700" cy="19367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68" name="Rectangle 93">
              <a:extLst>
                <a:ext uri="{FF2B5EF4-FFF2-40B4-BE49-F238E27FC236}">
                  <a16:creationId xmlns:a16="http://schemas.microsoft.com/office/drawing/2014/main" id="{8A6EC65D-8507-4B5D-ACD5-5E4A62E01475}"/>
                </a:ext>
              </a:extLst>
            </p:cNvPr>
            <p:cNvSpPr>
              <a:spLocks noChangeArrowheads="1"/>
            </p:cNvSpPr>
            <p:nvPr/>
          </p:nvSpPr>
          <p:spPr bwMode="auto">
            <a:xfrm>
              <a:off x="2652713" y="5409003"/>
              <a:ext cx="28212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buClrTx/>
              </a:pPr>
              <a:r>
                <a:rPr lang="en-US" altLang="en-US" sz="1575" b="1" kern="1200" dirty="0">
                  <a:solidFill>
                    <a:srgbClr val="FF9936"/>
                  </a:solidFill>
                  <a:latin typeface="Raleway" panose="020B0003030101060003" pitchFamily="34" charset="0"/>
                  <a:ea typeface="+mn-ea"/>
                  <a:cs typeface="+mn-cs"/>
                </a:rPr>
                <a:t>15</a:t>
              </a:r>
              <a:endParaRPr lang="en-US" altLang="en-US" sz="1350" kern="1200" dirty="0">
                <a:solidFill>
                  <a:prstClr val="black"/>
                </a:solidFill>
                <a:ea typeface="+mn-ea"/>
                <a:cs typeface="+mn-cs"/>
              </a:endParaRPr>
            </a:p>
          </p:txBody>
        </p:sp>
      </p:grpSp>
      <p:grpSp>
        <p:nvGrpSpPr>
          <p:cNvPr id="169" name="Group 168" descr="n106 zalo Ta Nham">
            <a:extLst>
              <a:ext uri="{FF2B5EF4-FFF2-40B4-BE49-F238E27FC236}">
                <a16:creationId xmlns:a16="http://schemas.microsoft.com/office/drawing/2014/main" id="{BBB0E9BC-6B64-476B-B2EA-919B9EE3022B}"/>
              </a:ext>
            </a:extLst>
          </p:cNvPr>
          <p:cNvGrpSpPr/>
          <p:nvPr/>
        </p:nvGrpSpPr>
        <p:grpSpPr>
          <a:xfrm>
            <a:off x="5999492" y="2335109"/>
            <a:ext cx="438150" cy="440531"/>
            <a:chOff x="1157288" y="3113478"/>
            <a:chExt cx="584200" cy="587375"/>
          </a:xfrm>
        </p:grpSpPr>
        <p:sp>
          <p:nvSpPr>
            <p:cNvPr id="170" name="Freeform 72">
              <a:extLst>
                <a:ext uri="{FF2B5EF4-FFF2-40B4-BE49-F238E27FC236}">
                  <a16:creationId xmlns:a16="http://schemas.microsoft.com/office/drawing/2014/main" id="{D97641C0-EC10-4DFF-91A0-3E720655C85C}"/>
                </a:ext>
              </a:extLst>
            </p:cNvPr>
            <p:cNvSpPr>
              <a:spLocks/>
            </p:cNvSpPr>
            <p:nvPr/>
          </p:nvSpPr>
          <p:spPr bwMode="auto">
            <a:xfrm>
              <a:off x="1157288" y="3113478"/>
              <a:ext cx="584200" cy="587375"/>
            </a:xfrm>
            <a:custGeom>
              <a:avLst/>
              <a:gdLst>
                <a:gd name="T0" fmla="*/ 126 w 239"/>
                <a:gd name="T1" fmla="*/ 4 h 240"/>
                <a:gd name="T2" fmla="*/ 235 w 239"/>
                <a:gd name="T3" fmla="*/ 127 h 240"/>
                <a:gd name="T4" fmla="*/ 112 w 239"/>
                <a:gd name="T5" fmla="*/ 236 h 240"/>
                <a:gd name="T6" fmla="*/ 3 w 239"/>
                <a:gd name="T7" fmla="*/ 113 h 240"/>
                <a:gd name="T8" fmla="*/ 126 w 239"/>
                <a:gd name="T9" fmla="*/ 4 h 240"/>
              </a:gdLst>
              <a:ahLst/>
              <a:cxnLst>
                <a:cxn ang="0">
                  <a:pos x="T0" y="T1"/>
                </a:cxn>
                <a:cxn ang="0">
                  <a:pos x="T2" y="T3"/>
                </a:cxn>
                <a:cxn ang="0">
                  <a:pos x="T4" y="T5"/>
                </a:cxn>
                <a:cxn ang="0">
                  <a:pos x="T6" y="T7"/>
                </a:cxn>
                <a:cxn ang="0">
                  <a:pos x="T8" y="T9"/>
                </a:cxn>
              </a:cxnLst>
              <a:rect l="0" t="0" r="r" b="b"/>
              <a:pathLst>
                <a:path w="239" h="240">
                  <a:moveTo>
                    <a:pt x="126" y="4"/>
                  </a:moveTo>
                  <a:cubicBezTo>
                    <a:pt x="190" y="8"/>
                    <a:pt x="239" y="63"/>
                    <a:pt x="235" y="127"/>
                  </a:cubicBezTo>
                  <a:cubicBezTo>
                    <a:pt x="231" y="191"/>
                    <a:pt x="176" y="240"/>
                    <a:pt x="112" y="236"/>
                  </a:cubicBezTo>
                  <a:cubicBezTo>
                    <a:pt x="48" y="232"/>
                    <a:pt x="0" y="177"/>
                    <a:pt x="3" y="113"/>
                  </a:cubicBezTo>
                  <a:cubicBezTo>
                    <a:pt x="7" y="49"/>
                    <a:pt x="63" y="0"/>
                    <a:pt x="126" y="4"/>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71" name="Freeform 73">
              <a:extLst>
                <a:ext uri="{FF2B5EF4-FFF2-40B4-BE49-F238E27FC236}">
                  <a16:creationId xmlns:a16="http://schemas.microsoft.com/office/drawing/2014/main" id="{ADC4F19B-A4B8-45F2-886F-709840CA2E2E}"/>
                </a:ext>
              </a:extLst>
            </p:cNvPr>
            <p:cNvSpPr>
              <a:spLocks/>
            </p:cNvSpPr>
            <p:nvPr/>
          </p:nvSpPr>
          <p:spPr bwMode="auto">
            <a:xfrm>
              <a:off x="1212850" y="3169041"/>
              <a:ext cx="473075" cy="473075"/>
            </a:xfrm>
            <a:custGeom>
              <a:avLst/>
              <a:gdLst>
                <a:gd name="T0" fmla="*/ 102 w 193"/>
                <a:gd name="T1" fmla="*/ 4 h 193"/>
                <a:gd name="T2" fmla="*/ 190 w 193"/>
                <a:gd name="T3" fmla="*/ 103 h 193"/>
                <a:gd name="T4" fmla="*/ 90 w 193"/>
                <a:gd name="T5" fmla="*/ 190 h 193"/>
                <a:gd name="T6" fmla="*/ 3 w 193"/>
                <a:gd name="T7" fmla="*/ 91 h 193"/>
                <a:gd name="T8" fmla="*/ 102 w 193"/>
                <a:gd name="T9" fmla="*/ 4 h 193"/>
              </a:gdLst>
              <a:ahLst/>
              <a:cxnLst>
                <a:cxn ang="0">
                  <a:pos x="T0" y="T1"/>
                </a:cxn>
                <a:cxn ang="0">
                  <a:pos x="T2" y="T3"/>
                </a:cxn>
                <a:cxn ang="0">
                  <a:pos x="T4" y="T5"/>
                </a:cxn>
                <a:cxn ang="0">
                  <a:pos x="T6" y="T7"/>
                </a:cxn>
                <a:cxn ang="0">
                  <a:pos x="T8" y="T9"/>
                </a:cxn>
              </a:cxnLst>
              <a:rect l="0" t="0" r="r" b="b"/>
              <a:pathLst>
                <a:path w="193" h="193">
                  <a:moveTo>
                    <a:pt x="102" y="4"/>
                  </a:moveTo>
                  <a:cubicBezTo>
                    <a:pt x="153" y="7"/>
                    <a:pt x="193" y="51"/>
                    <a:pt x="190" y="103"/>
                  </a:cubicBezTo>
                  <a:cubicBezTo>
                    <a:pt x="186" y="154"/>
                    <a:pt x="142" y="193"/>
                    <a:pt x="90" y="190"/>
                  </a:cubicBezTo>
                  <a:cubicBezTo>
                    <a:pt x="39" y="187"/>
                    <a:pt x="0" y="143"/>
                    <a:pt x="3" y="91"/>
                  </a:cubicBezTo>
                  <a:cubicBezTo>
                    <a:pt x="6" y="40"/>
                    <a:pt x="51" y="0"/>
                    <a:pt x="102" y="4"/>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72" name="Freeform 74">
              <a:extLst>
                <a:ext uri="{FF2B5EF4-FFF2-40B4-BE49-F238E27FC236}">
                  <a16:creationId xmlns:a16="http://schemas.microsoft.com/office/drawing/2014/main" id="{306D4B0F-13DE-4B95-9DD3-F6D9043DD557}"/>
                </a:ext>
              </a:extLst>
            </p:cNvPr>
            <p:cNvSpPr>
              <a:spLocks noEditPoints="1"/>
            </p:cNvSpPr>
            <p:nvPr/>
          </p:nvSpPr>
          <p:spPr bwMode="auto">
            <a:xfrm>
              <a:off x="1217613" y="3389703"/>
              <a:ext cx="25400" cy="117475"/>
            </a:xfrm>
            <a:custGeom>
              <a:avLst/>
              <a:gdLst>
                <a:gd name="T0" fmla="*/ 10 w 10"/>
                <a:gd name="T1" fmla="*/ 48 h 48"/>
                <a:gd name="T2" fmla="*/ 10 w 10"/>
                <a:gd name="T3" fmla="*/ 48 h 48"/>
                <a:gd name="T4" fmla="*/ 10 w 10"/>
                <a:gd name="T5" fmla="*/ 48 h 48"/>
                <a:gd name="T6" fmla="*/ 10 w 10"/>
                <a:gd name="T7" fmla="*/ 48 h 48"/>
                <a:gd name="T8" fmla="*/ 10 w 10"/>
                <a:gd name="T9" fmla="*/ 47 h 48"/>
                <a:gd name="T10" fmla="*/ 10 w 10"/>
                <a:gd name="T11" fmla="*/ 47 h 48"/>
                <a:gd name="T12" fmla="*/ 10 w 10"/>
                <a:gd name="T13" fmla="*/ 47 h 48"/>
                <a:gd name="T14" fmla="*/ 10 w 10"/>
                <a:gd name="T15" fmla="*/ 47 h 48"/>
                <a:gd name="T16" fmla="*/ 10 w 10"/>
                <a:gd name="T17" fmla="*/ 47 h 48"/>
                <a:gd name="T18" fmla="*/ 10 w 10"/>
                <a:gd name="T19" fmla="*/ 47 h 48"/>
                <a:gd name="T20" fmla="*/ 9 w 10"/>
                <a:gd name="T21" fmla="*/ 46 h 48"/>
                <a:gd name="T22" fmla="*/ 9 w 10"/>
                <a:gd name="T23" fmla="*/ 46 h 48"/>
                <a:gd name="T24" fmla="*/ 9 w 10"/>
                <a:gd name="T25" fmla="*/ 46 h 48"/>
                <a:gd name="T26" fmla="*/ 1 w 10"/>
                <a:gd name="T27" fmla="*/ 4 h 48"/>
                <a:gd name="T28" fmla="*/ 1 w 10"/>
                <a:gd name="T29" fmla="*/ 4 h 48"/>
                <a:gd name="T30" fmla="*/ 1 w 10"/>
                <a:gd name="T31" fmla="*/ 4 h 48"/>
                <a:gd name="T32" fmla="*/ 1 w 10"/>
                <a:gd name="T33" fmla="*/ 3 h 48"/>
                <a:gd name="T34" fmla="*/ 1 w 10"/>
                <a:gd name="T35" fmla="*/ 3 h 48"/>
                <a:gd name="T36" fmla="*/ 1 w 10"/>
                <a:gd name="T37" fmla="*/ 3 h 48"/>
                <a:gd name="T38" fmla="*/ 1 w 10"/>
                <a:gd name="T39" fmla="*/ 2 h 48"/>
                <a:gd name="T40" fmla="*/ 1 w 10"/>
                <a:gd name="T41" fmla="*/ 2 h 48"/>
                <a:gd name="T42" fmla="*/ 1 w 10"/>
                <a:gd name="T43" fmla="*/ 2 h 48"/>
                <a:gd name="T44" fmla="*/ 1 w 10"/>
                <a:gd name="T45" fmla="*/ 2 h 48"/>
                <a:gd name="T46" fmla="*/ 1 w 10"/>
                <a:gd name="T47" fmla="*/ 2 h 48"/>
                <a:gd name="T48" fmla="*/ 1 w 10"/>
                <a:gd name="T49" fmla="*/ 2 h 48"/>
                <a:gd name="T50" fmla="*/ 1 w 10"/>
                <a:gd name="T51" fmla="*/ 1 h 48"/>
                <a:gd name="T52" fmla="*/ 1 w 10"/>
                <a:gd name="T53" fmla="*/ 1 h 48"/>
                <a:gd name="T54" fmla="*/ 1 w 10"/>
                <a:gd name="T55" fmla="*/ 1 h 48"/>
                <a:gd name="T56" fmla="*/ 1 w 10"/>
                <a:gd name="T57" fmla="*/ 1 h 48"/>
                <a:gd name="T58" fmla="*/ 1 w 10"/>
                <a:gd name="T59" fmla="*/ 0 h 48"/>
                <a:gd name="T60" fmla="*/ 1 w 10"/>
                <a:gd name="T61" fmla="*/ 0 h 48"/>
                <a:gd name="T62" fmla="*/ 1 w 10"/>
                <a:gd name="T63" fmla="*/ 0 h 48"/>
                <a:gd name="T64" fmla="*/ 1 w 10"/>
                <a:gd name="T65" fmla="*/ 0 h 48"/>
                <a:gd name="T66" fmla="*/ 1 w 10"/>
                <a:gd name="T67" fmla="*/ 0 h 48"/>
                <a:gd name="T68" fmla="*/ 1 w 10"/>
                <a:gd name="T6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 h="48">
                  <a:moveTo>
                    <a:pt x="10" y="48"/>
                  </a:moveTo>
                  <a:cubicBezTo>
                    <a:pt x="10" y="48"/>
                    <a:pt x="10" y="48"/>
                    <a:pt x="10" y="48"/>
                  </a:cubicBezTo>
                  <a:cubicBezTo>
                    <a:pt x="10" y="48"/>
                    <a:pt x="10" y="48"/>
                    <a:pt x="10" y="48"/>
                  </a:cubicBezTo>
                  <a:moveTo>
                    <a:pt x="10" y="48"/>
                  </a:moveTo>
                  <a:cubicBezTo>
                    <a:pt x="10" y="48"/>
                    <a:pt x="10" y="48"/>
                    <a:pt x="10" y="48"/>
                  </a:cubicBezTo>
                  <a:cubicBezTo>
                    <a:pt x="10" y="48"/>
                    <a:pt x="10" y="48"/>
                    <a:pt x="10" y="48"/>
                  </a:cubicBezTo>
                  <a:moveTo>
                    <a:pt x="10" y="47"/>
                  </a:moveTo>
                  <a:cubicBezTo>
                    <a:pt x="10" y="47"/>
                    <a:pt x="10" y="48"/>
                    <a:pt x="10" y="48"/>
                  </a:cubicBezTo>
                  <a:cubicBezTo>
                    <a:pt x="10" y="48"/>
                    <a:pt x="10" y="47"/>
                    <a:pt x="10" y="47"/>
                  </a:cubicBezTo>
                  <a:moveTo>
                    <a:pt x="10" y="47"/>
                  </a:moveTo>
                  <a:cubicBezTo>
                    <a:pt x="10" y="47"/>
                    <a:pt x="10" y="47"/>
                    <a:pt x="10" y="47"/>
                  </a:cubicBezTo>
                  <a:cubicBezTo>
                    <a:pt x="10" y="47"/>
                    <a:pt x="10" y="47"/>
                    <a:pt x="10" y="47"/>
                  </a:cubicBezTo>
                  <a:moveTo>
                    <a:pt x="10" y="47"/>
                  </a:moveTo>
                  <a:cubicBezTo>
                    <a:pt x="10" y="47"/>
                    <a:pt x="10" y="47"/>
                    <a:pt x="10" y="47"/>
                  </a:cubicBezTo>
                  <a:cubicBezTo>
                    <a:pt x="10" y="47"/>
                    <a:pt x="10" y="47"/>
                    <a:pt x="10" y="47"/>
                  </a:cubicBezTo>
                  <a:moveTo>
                    <a:pt x="10" y="47"/>
                  </a:moveTo>
                  <a:cubicBezTo>
                    <a:pt x="10" y="47"/>
                    <a:pt x="10" y="47"/>
                    <a:pt x="10" y="47"/>
                  </a:cubicBezTo>
                  <a:cubicBezTo>
                    <a:pt x="10" y="47"/>
                    <a:pt x="10" y="47"/>
                    <a:pt x="10" y="47"/>
                  </a:cubicBezTo>
                  <a:moveTo>
                    <a:pt x="9" y="46"/>
                  </a:moveTo>
                  <a:cubicBezTo>
                    <a:pt x="10" y="46"/>
                    <a:pt x="10" y="46"/>
                    <a:pt x="10" y="47"/>
                  </a:cubicBezTo>
                  <a:cubicBezTo>
                    <a:pt x="10" y="46"/>
                    <a:pt x="10" y="46"/>
                    <a:pt x="9" y="46"/>
                  </a:cubicBezTo>
                  <a:moveTo>
                    <a:pt x="9" y="46"/>
                  </a:moveTo>
                  <a:cubicBezTo>
                    <a:pt x="9" y="46"/>
                    <a:pt x="9" y="46"/>
                    <a:pt x="9" y="46"/>
                  </a:cubicBezTo>
                  <a:cubicBezTo>
                    <a:pt x="9" y="46"/>
                    <a:pt x="9" y="46"/>
                    <a:pt x="9" y="46"/>
                  </a:cubicBezTo>
                  <a:moveTo>
                    <a:pt x="9" y="46"/>
                  </a:moveTo>
                  <a:cubicBezTo>
                    <a:pt x="9" y="46"/>
                    <a:pt x="9" y="46"/>
                    <a:pt x="9" y="46"/>
                  </a:cubicBezTo>
                  <a:cubicBezTo>
                    <a:pt x="9" y="46"/>
                    <a:pt x="9" y="46"/>
                    <a:pt x="9" y="46"/>
                  </a:cubicBezTo>
                  <a:moveTo>
                    <a:pt x="1" y="4"/>
                  </a:moveTo>
                  <a:cubicBezTo>
                    <a:pt x="0" y="19"/>
                    <a:pt x="3" y="33"/>
                    <a:pt x="9" y="46"/>
                  </a:cubicBezTo>
                  <a:cubicBezTo>
                    <a:pt x="3" y="33"/>
                    <a:pt x="0" y="19"/>
                    <a:pt x="1" y="4"/>
                  </a:cubicBezTo>
                  <a:moveTo>
                    <a:pt x="1" y="4"/>
                  </a:moveTo>
                  <a:cubicBezTo>
                    <a:pt x="1" y="4"/>
                    <a:pt x="1" y="4"/>
                    <a:pt x="1" y="4"/>
                  </a:cubicBezTo>
                  <a:cubicBezTo>
                    <a:pt x="1" y="4"/>
                    <a:pt x="1" y="4"/>
                    <a:pt x="1" y="4"/>
                  </a:cubicBezTo>
                  <a:moveTo>
                    <a:pt x="1" y="3"/>
                  </a:moveTo>
                  <a:cubicBezTo>
                    <a:pt x="1" y="3"/>
                    <a:pt x="1" y="3"/>
                    <a:pt x="1" y="4"/>
                  </a:cubicBezTo>
                  <a:cubicBezTo>
                    <a:pt x="1" y="3"/>
                    <a:pt x="1" y="3"/>
                    <a:pt x="1" y="3"/>
                  </a:cubicBezTo>
                  <a:moveTo>
                    <a:pt x="1" y="3"/>
                  </a:moveTo>
                  <a:cubicBezTo>
                    <a:pt x="1" y="3"/>
                    <a:pt x="1" y="3"/>
                    <a:pt x="1" y="3"/>
                  </a:cubicBezTo>
                  <a:cubicBezTo>
                    <a:pt x="1" y="3"/>
                    <a:pt x="1" y="3"/>
                    <a:pt x="1" y="3"/>
                  </a:cubicBezTo>
                  <a:moveTo>
                    <a:pt x="1" y="2"/>
                  </a:moveTo>
                  <a:cubicBezTo>
                    <a:pt x="1" y="3"/>
                    <a:pt x="1" y="3"/>
                    <a:pt x="1" y="3"/>
                  </a:cubicBezTo>
                  <a:cubicBezTo>
                    <a:pt x="1" y="3"/>
                    <a:pt x="1" y="3"/>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73" name="Freeform 75">
              <a:extLst>
                <a:ext uri="{FF2B5EF4-FFF2-40B4-BE49-F238E27FC236}">
                  <a16:creationId xmlns:a16="http://schemas.microsoft.com/office/drawing/2014/main" id="{90C1B396-2011-4E0A-9483-62C217BFD1C0}"/>
                </a:ext>
              </a:extLst>
            </p:cNvPr>
            <p:cNvSpPr>
              <a:spLocks/>
            </p:cNvSpPr>
            <p:nvPr/>
          </p:nvSpPr>
          <p:spPr bwMode="auto">
            <a:xfrm>
              <a:off x="1217613" y="3180153"/>
              <a:ext cx="207963" cy="420688"/>
            </a:xfrm>
            <a:custGeom>
              <a:avLst/>
              <a:gdLst>
                <a:gd name="T0" fmla="*/ 85 w 85"/>
                <a:gd name="T1" fmla="*/ 0 h 172"/>
                <a:gd name="T2" fmla="*/ 1 w 85"/>
                <a:gd name="T3" fmla="*/ 86 h 172"/>
                <a:gd name="T4" fmla="*/ 1 w 85"/>
                <a:gd name="T5" fmla="*/ 86 h 172"/>
                <a:gd name="T6" fmla="*/ 1 w 85"/>
                <a:gd name="T7" fmla="*/ 86 h 172"/>
                <a:gd name="T8" fmla="*/ 1 w 85"/>
                <a:gd name="T9" fmla="*/ 86 h 172"/>
                <a:gd name="T10" fmla="*/ 1 w 85"/>
                <a:gd name="T11" fmla="*/ 86 h 172"/>
                <a:gd name="T12" fmla="*/ 1 w 85"/>
                <a:gd name="T13" fmla="*/ 86 h 172"/>
                <a:gd name="T14" fmla="*/ 1 w 85"/>
                <a:gd name="T15" fmla="*/ 86 h 172"/>
                <a:gd name="T16" fmla="*/ 1 w 85"/>
                <a:gd name="T17" fmla="*/ 86 h 172"/>
                <a:gd name="T18" fmla="*/ 1 w 85"/>
                <a:gd name="T19" fmla="*/ 87 h 172"/>
                <a:gd name="T20" fmla="*/ 1 w 85"/>
                <a:gd name="T21" fmla="*/ 87 h 172"/>
                <a:gd name="T22" fmla="*/ 1 w 85"/>
                <a:gd name="T23" fmla="*/ 87 h 172"/>
                <a:gd name="T24" fmla="*/ 1 w 85"/>
                <a:gd name="T25" fmla="*/ 87 h 172"/>
                <a:gd name="T26" fmla="*/ 1 w 85"/>
                <a:gd name="T27" fmla="*/ 87 h 172"/>
                <a:gd name="T28" fmla="*/ 1 w 85"/>
                <a:gd name="T29" fmla="*/ 88 h 172"/>
                <a:gd name="T30" fmla="*/ 1 w 85"/>
                <a:gd name="T31" fmla="*/ 88 h 172"/>
                <a:gd name="T32" fmla="*/ 1 w 85"/>
                <a:gd name="T33" fmla="*/ 88 h 172"/>
                <a:gd name="T34" fmla="*/ 1 w 85"/>
                <a:gd name="T35" fmla="*/ 88 h 172"/>
                <a:gd name="T36" fmla="*/ 1 w 85"/>
                <a:gd name="T37" fmla="*/ 88 h 172"/>
                <a:gd name="T38" fmla="*/ 1 w 85"/>
                <a:gd name="T39" fmla="*/ 88 h 172"/>
                <a:gd name="T40" fmla="*/ 1 w 85"/>
                <a:gd name="T41" fmla="*/ 88 h 172"/>
                <a:gd name="T42" fmla="*/ 1 w 85"/>
                <a:gd name="T43" fmla="*/ 89 h 172"/>
                <a:gd name="T44" fmla="*/ 1 w 85"/>
                <a:gd name="T45" fmla="*/ 89 h 172"/>
                <a:gd name="T46" fmla="*/ 1 w 85"/>
                <a:gd name="T47" fmla="*/ 89 h 172"/>
                <a:gd name="T48" fmla="*/ 1 w 85"/>
                <a:gd name="T49" fmla="*/ 89 h 172"/>
                <a:gd name="T50" fmla="*/ 1 w 85"/>
                <a:gd name="T51" fmla="*/ 90 h 172"/>
                <a:gd name="T52" fmla="*/ 1 w 85"/>
                <a:gd name="T53" fmla="*/ 90 h 172"/>
                <a:gd name="T54" fmla="*/ 1 w 85"/>
                <a:gd name="T55" fmla="*/ 90 h 172"/>
                <a:gd name="T56" fmla="*/ 1 w 85"/>
                <a:gd name="T57" fmla="*/ 90 h 172"/>
                <a:gd name="T58" fmla="*/ 9 w 85"/>
                <a:gd name="T59" fmla="*/ 132 h 172"/>
                <a:gd name="T60" fmla="*/ 9 w 85"/>
                <a:gd name="T61" fmla="*/ 132 h 172"/>
                <a:gd name="T62" fmla="*/ 9 w 85"/>
                <a:gd name="T63" fmla="*/ 132 h 172"/>
                <a:gd name="T64" fmla="*/ 9 w 85"/>
                <a:gd name="T65" fmla="*/ 132 h 172"/>
                <a:gd name="T66" fmla="*/ 9 w 85"/>
                <a:gd name="T67" fmla="*/ 132 h 172"/>
                <a:gd name="T68" fmla="*/ 9 w 85"/>
                <a:gd name="T69" fmla="*/ 132 h 172"/>
                <a:gd name="T70" fmla="*/ 10 w 85"/>
                <a:gd name="T71" fmla="*/ 133 h 172"/>
                <a:gd name="T72" fmla="*/ 10 w 85"/>
                <a:gd name="T73" fmla="*/ 133 h 172"/>
                <a:gd name="T74" fmla="*/ 10 w 85"/>
                <a:gd name="T75" fmla="*/ 133 h 172"/>
                <a:gd name="T76" fmla="*/ 10 w 85"/>
                <a:gd name="T77" fmla="*/ 133 h 172"/>
                <a:gd name="T78" fmla="*/ 10 w 85"/>
                <a:gd name="T79" fmla="*/ 133 h 172"/>
                <a:gd name="T80" fmla="*/ 10 w 85"/>
                <a:gd name="T81" fmla="*/ 133 h 172"/>
                <a:gd name="T82" fmla="*/ 10 w 85"/>
                <a:gd name="T83" fmla="*/ 133 h 172"/>
                <a:gd name="T84" fmla="*/ 10 w 85"/>
                <a:gd name="T85" fmla="*/ 133 h 172"/>
                <a:gd name="T86" fmla="*/ 10 w 85"/>
                <a:gd name="T87" fmla="*/ 134 h 172"/>
                <a:gd name="T88" fmla="*/ 10 w 85"/>
                <a:gd name="T89" fmla="*/ 134 h 172"/>
                <a:gd name="T90" fmla="*/ 10 w 85"/>
                <a:gd name="T91" fmla="*/ 134 h 172"/>
                <a:gd name="T92" fmla="*/ 10 w 85"/>
                <a:gd name="T93" fmla="*/ 134 h 172"/>
                <a:gd name="T94" fmla="*/ 10 w 85"/>
                <a:gd name="T95" fmla="*/ 134 h 172"/>
                <a:gd name="T96" fmla="*/ 45 w 85"/>
                <a:gd name="T97" fmla="*/ 172 h 172"/>
                <a:gd name="T98" fmla="*/ 42 w 85"/>
                <a:gd name="T99" fmla="*/ 170 h 172"/>
                <a:gd name="T100" fmla="*/ 27 w 85"/>
                <a:gd name="T101" fmla="*/ 147 h 172"/>
                <a:gd name="T102" fmla="*/ 16 w 85"/>
                <a:gd name="T103" fmla="*/ 93 h 172"/>
                <a:gd name="T104" fmla="*/ 16 w 85"/>
                <a:gd name="T105" fmla="*/ 92 h 172"/>
                <a:gd name="T106" fmla="*/ 22 w 85"/>
                <a:gd name="T107" fmla="*/ 65 h 172"/>
                <a:gd name="T108" fmla="*/ 52 w 85"/>
                <a:gd name="T109" fmla="*/ 20 h 172"/>
                <a:gd name="T110" fmla="*/ 85 w 85"/>
                <a:gd name="T111"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 h="172">
                  <a:moveTo>
                    <a:pt x="85" y="0"/>
                  </a:moveTo>
                  <a:cubicBezTo>
                    <a:pt x="41" y="4"/>
                    <a:pt x="5" y="40"/>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90"/>
                  </a:cubicBezTo>
                  <a:cubicBezTo>
                    <a:pt x="1" y="90"/>
                    <a:pt x="1" y="90"/>
                    <a:pt x="1" y="90"/>
                  </a:cubicBezTo>
                  <a:cubicBezTo>
                    <a:pt x="1" y="90"/>
                    <a:pt x="1" y="90"/>
                    <a:pt x="1" y="90"/>
                  </a:cubicBezTo>
                  <a:cubicBezTo>
                    <a:pt x="1" y="90"/>
                    <a:pt x="1" y="90"/>
                    <a:pt x="1" y="90"/>
                  </a:cubicBezTo>
                  <a:cubicBezTo>
                    <a:pt x="0" y="105"/>
                    <a:pt x="3" y="119"/>
                    <a:pt x="9" y="132"/>
                  </a:cubicBezTo>
                  <a:cubicBezTo>
                    <a:pt x="9" y="132"/>
                    <a:pt x="9" y="132"/>
                    <a:pt x="9" y="132"/>
                  </a:cubicBezTo>
                  <a:cubicBezTo>
                    <a:pt x="9" y="132"/>
                    <a:pt x="9" y="132"/>
                    <a:pt x="9" y="132"/>
                  </a:cubicBezTo>
                  <a:cubicBezTo>
                    <a:pt x="9" y="132"/>
                    <a:pt x="9" y="132"/>
                    <a:pt x="9" y="132"/>
                  </a:cubicBezTo>
                  <a:cubicBezTo>
                    <a:pt x="9" y="132"/>
                    <a:pt x="9" y="132"/>
                    <a:pt x="9" y="132"/>
                  </a:cubicBezTo>
                  <a:cubicBezTo>
                    <a:pt x="9" y="132"/>
                    <a:pt x="9" y="132"/>
                    <a:pt x="9" y="132"/>
                  </a:cubicBezTo>
                  <a:cubicBezTo>
                    <a:pt x="10" y="132"/>
                    <a:pt x="10" y="132"/>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4"/>
                    <a:pt x="10" y="134"/>
                  </a:cubicBezTo>
                  <a:cubicBezTo>
                    <a:pt x="10" y="134"/>
                    <a:pt x="10" y="134"/>
                    <a:pt x="10" y="134"/>
                  </a:cubicBezTo>
                  <a:cubicBezTo>
                    <a:pt x="10" y="134"/>
                    <a:pt x="10" y="134"/>
                    <a:pt x="10" y="134"/>
                  </a:cubicBezTo>
                  <a:cubicBezTo>
                    <a:pt x="10" y="134"/>
                    <a:pt x="10" y="134"/>
                    <a:pt x="10" y="134"/>
                  </a:cubicBezTo>
                  <a:cubicBezTo>
                    <a:pt x="10" y="134"/>
                    <a:pt x="10" y="134"/>
                    <a:pt x="10" y="134"/>
                  </a:cubicBezTo>
                  <a:cubicBezTo>
                    <a:pt x="18" y="150"/>
                    <a:pt x="30" y="163"/>
                    <a:pt x="45" y="172"/>
                  </a:cubicBezTo>
                  <a:cubicBezTo>
                    <a:pt x="44" y="171"/>
                    <a:pt x="43" y="171"/>
                    <a:pt x="42" y="170"/>
                  </a:cubicBezTo>
                  <a:cubicBezTo>
                    <a:pt x="37" y="162"/>
                    <a:pt x="32" y="155"/>
                    <a:pt x="27" y="147"/>
                  </a:cubicBezTo>
                  <a:cubicBezTo>
                    <a:pt x="19" y="130"/>
                    <a:pt x="15" y="112"/>
                    <a:pt x="16" y="93"/>
                  </a:cubicBezTo>
                  <a:cubicBezTo>
                    <a:pt x="16" y="93"/>
                    <a:pt x="16" y="93"/>
                    <a:pt x="16" y="92"/>
                  </a:cubicBezTo>
                  <a:cubicBezTo>
                    <a:pt x="18" y="83"/>
                    <a:pt x="20" y="74"/>
                    <a:pt x="22" y="65"/>
                  </a:cubicBezTo>
                  <a:cubicBezTo>
                    <a:pt x="28" y="47"/>
                    <a:pt x="38" y="32"/>
                    <a:pt x="52" y="20"/>
                  </a:cubicBezTo>
                  <a:cubicBezTo>
                    <a:pt x="62" y="11"/>
                    <a:pt x="73" y="4"/>
                    <a:pt x="8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74" name="Rectangle 96">
              <a:extLst>
                <a:ext uri="{FF2B5EF4-FFF2-40B4-BE49-F238E27FC236}">
                  <a16:creationId xmlns:a16="http://schemas.microsoft.com/office/drawing/2014/main" id="{4CA3C7D2-605D-457F-A851-022B43FC5E27}"/>
                </a:ext>
              </a:extLst>
            </p:cNvPr>
            <p:cNvSpPr>
              <a:spLocks noChangeArrowheads="1"/>
            </p:cNvSpPr>
            <p:nvPr/>
          </p:nvSpPr>
          <p:spPr bwMode="auto">
            <a:xfrm>
              <a:off x="1311275" y="3330966"/>
              <a:ext cx="27622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75" name="Rectangle 97">
              <a:extLst>
                <a:ext uri="{FF2B5EF4-FFF2-40B4-BE49-F238E27FC236}">
                  <a16:creationId xmlns:a16="http://schemas.microsoft.com/office/drawing/2014/main" id="{A6581BB8-8C08-40CD-ACED-6768865BAA64}"/>
                </a:ext>
              </a:extLst>
            </p:cNvPr>
            <p:cNvSpPr>
              <a:spLocks noChangeArrowheads="1"/>
            </p:cNvSpPr>
            <p:nvPr/>
          </p:nvSpPr>
          <p:spPr bwMode="auto">
            <a:xfrm>
              <a:off x="1311275" y="3218253"/>
              <a:ext cx="301365" cy="323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buClrTx/>
              </a:pPr>
              <a:r>
                <a:rPr lang="en-US" altLang="en-US" sz="1575" b="1" kern="1200" dirty="0">
                  <a:solidFill>
                    <a:srgbClr val="FF9936"/>
                  </a:solidFill>
                  <a:latin typeface="Raleway" panose="020B0003030101060003" pitchFamily="34" charset="0"/>
                  <a:ea typeface="+mn-ea"/>
                  <a:cs typeface="+mn-cs"/>
                </a:rPr>
                <a:t>25</a:t>
              </a:r>
              <a:endParaRPr lang="en-US" altLang="en-US" sz="1350" kern="1200" dirty="0">
                <a:solidFill>
                  <a:prstClr val="black"/>
                </a:solidFill>
                <a:ea typeface="+mn-ea"/>
                <a:cs typeface="+mn-cs"/>
              </a:endParaRPr>
            </a:p>
          </p:txBody>
        </p:sp>
      </p:grpSp>
      <p:grpSp>
        <p:nvGrpSpPr>
          <p:cNvPr id="176" name="Group 175" descr="n106 zalo Ta Nham">
            <a:extLst>
              <a:ext uri="{FF2B5EF4-FFF2-40B4-BE49-F238E27FC236}">
                <a16:creationId xmlns:a16="http://schemas.microsoft.com/office/drawing/2014/main" id="{2E7AA6D7-1550-4EBB-B43F-69F8C6E6EE7C}"/>
              </a:ext>
            </a:extLst>
          </p:cNvPr>
          <p:cNvGrpSpPr/>
          <p:nvPr/>
        </p:nvGrpSpPr>
        <p:grpSpPr>
          <a:xfrm>
            <a:off x="6003064" y="3435246"/>
            <a:ext cx="427435" cy="426244"/>
            <a:chOff x="1162050" y="4580328"/>
            <a:chExt cx="569913" cy="568325"/>
          </a:xfrm>
        </p:grpSpPr>
        <p:sp>
          <p:nvSpPr>
            <p:cNvPr id="177" name="Freeform 80">
              <a:extLst>
                <a:ext uri="{FF2B5EF4-FFF2-40B4-BE49-F238E27FC236}">
                  <a16:creationId xmlns:a16="http://schemas.microsoft.com/office/drawing/2014/main" id="{E50F1B49-9ECA-416B-BC54-89CB8CC03316}"/>
                </a:ext>
              </a:extLst>
            </p:cNvPr>
            <p:cNvSpPr>
              <a:spLocks/>
            </p:cNvSpPr>
            <p:nvPr/>
          </p:nvSpPr>
          <p:spPr bwMode="auto">
            <a:xfrm>
              <a:off x="1162050" y="4580328"/>
              <a:ext cx="569913" cy="568325"/>
            </a:xfrm>
            <a:custGeom>
              <a:avLst/>
              <a:gdLst>
                <a:gd name="T0" fmla="*/ 116 w 233"/>
                <a:gd name="T1" fmla="*/ 0 h 232"/>
                <a:gd name="T2" fmla="*/ 232 w 233"/>
                <a:gd name="T3" fmla="*/ 116 h 232"/>
                <a:gd name="T4" fmla="*/ 117 w 233"/>
                <a:gd name="T5" fmla="*/ 232 h 232"/>
                <a:gd name="T6" fmla="*/ 0 w 233"/>
                <a:gd name="T7" fmla="*/ 116 h 232"/>
                <a:gd name="T8" fmla="*/ 116 w 233"/>
                <a:gd name="T9" fmla="*/ 0 h 232"/>
              </a:gdLst>
              <a:ahLst/>
              <a:cxnLst>
                <a:cxn ang="0">
                  <a:pos x="T0" y="T1"/>
                </a:cxn>
                <a:cxn ang="0">
                  <a:pos x="T2" y="T3"/>
                </a:cxn>
                <a:cxn ang="0">
                  <a:pos x="T4" y="T5"/>
                </a:cxn>
                <a:cxn ang="0">
                  <a:pos x="T6" y="T7"/>
                </a:cxn>
                <a:cxn ang="0">
                  <a:pos x="T8" y="T9"/>
                </a:cxn>
              </a:cxnLst>
              <a:rect l="0" t="0" r="r" b="b"/>
              <a:pathLst>
                <a:path w="233" h="232">
                  <a:moveTo>
                    <a:pt x="116" y="0"/>
                  </a:moveTo>
                  <a:cubicBezTo>
                    <a:pt x="180" y="0"/>
                    <a:pt x="232" y="52"/>
                    <a:pt x="232" y="116"/>
                  </a:cubicBezTo>
                  <a:cubicBezTo>
                    <a:pt x="233" y="180"/>
                    <a:pt x="180" y="232"/>
                    <a:pt x="117" y="232"/>
                  </a:cubicBezTo>
                  <a:cubicBezTo>
                    <a:pt x="53" y="232"/>
                    <a:pt x="1" y="180"/>
                    <a:pt x="0" y="116"/>
                  </a:cubicBezTo>
                  <a:cubicBezTo>
                    <a:pt x="0" y="52"/>
                    <a:pt x="52" y="0"/>
                    <a:pt x="116" y="0"/>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78" name="Freeform 81">
              <a:extLst>
                <a:ext uri="{FF2B5EF4-FFF2-40B4-BE49-F238E27FC236}">
                  <a16:creationId xmlns:a16="http://schemas.microsoft.com/office/drawing/2014/main" id="{C1675989-A159-4FB1-9D6F-ED069388EF82}"/>
                </a:ext>
              </a:extLst>
            </p:cNvPr>
            <p:cNvSpPr>
              <a:spLocks/>
            </p:cNvSpPr>
            <p:nvPr/>
          </p:nvSpPr>
          <p:spPr bwMode="auto">
            <a:xfrm>
              <a:off x="1217613" y="4637478"/>
              <a:ext cx="457200" cy="457200"/>
            </a:xfrm>
            <a:custGeom>
              <a:avLst/>
              <a:gdLst>
                <a:gd name="T0" fmla="*/ 93 w 187"/>
                <a:gd name="T1" fmla="*/ 0 h 187"/>
                <a:gd name="T2" fmla="*/ 187 w 187"/>
                <a:gd name="T3" fmla="*/ 93 h 187"/>
                <a:gd name="T4" fmla="*/ 94 w 187"/>
                <a:gd name="T5" fmla="*/ 187 h 187"/>
                <a:gd name="T6" fmla="*/ 0 w 187"/>
                <a:gd name="T7" fmla="*/ 93 h 187"/>
                <a:gd name="T8" fmla="*/ 93 w 187"/>
                <a:gd name="T9" fmla="*/ 0 h 187"/>
              </a:gdLst>
              <a:ahLst/>
              <a:cxnLst>
                <a:cxn ang="0">
                  <a:pos x="T0" y="T1"/>
                </a:cxn>
                <a:cxn ang="0">
                  <a:pos x="T2" y="T3"/>
                </a:cxn>
                <a:cxn ang="0">
                  <a:pos x="T4" y="T5"/>
                </a:cxn>
                <a:cxn ang="0">
                  <a:pos x="T6" y="T7"/>
                </a:cxn>
                <a:cxn ang="0">
                  <a:pos x="T8" y="T9"/>
                </a:cxn>
              </a:cxnLst>
              <a:rect l="0" t="0" r="r" b="b"/>
              <a:pathLst>
                <a:path w="187" h="187">
                  <a:moveTo>
                    <a:pt x="93" y="0"/>
                  </a:moveTo>
                  <a:cubicBezTo>
                    <a:pt x="145" y="0"/>
                    <a:pt x="187" y="41"/>
                    <a:pt x="187" y="93"/>
                  </a:cubicBezTo>
                  <a:cubicBezTo>
                    <a:pt x="187" y="144"/>
                    <a:pt x="145" y="187"/>
                    <a:pt x="94" y="187"/>
                  </a:cubicBezTo>
                  <a:cubicBezTo>
                    <a:pt x="42" y="187"/>
                    <a:pt x="0" y="145"/>
                    <a:pt x="0" y="93"/>
                  </a:cubicBezTo>
                  <a:cubicBezTo>
                    <a:pt x="0" y="42"/>
                    <a:pt x="42" y="0"/>
                    <a:pt x="93" y="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79" name="Freeform 82">
              <a:extLst>
                <a:ext uri="{FF2B5EF4-FFF2-40B4-BE49-F238E27FC236}">
                  <a16:creationId xmlns:a16="http://schemas.microsoft.com/office/drawing/2014/main" id="{876F23B1-B0D2-4DD0-90A6-5FE63DC717EF}"/>
                </a:ext>
              </a:extLst>
            </p:cNvPr>
            <p:cNvSpPr>
              <a:spLocks noEditPoints="1"/>
            </p:cNvSpPr>
            <p:nvPr/>
          </p:nvSpPr>
          <p:spPr bwMode="auto">
            <a:xfrm>
              <a:off x="1217613" y="4827978"/>
              <a:ext cx="17463" cy="123825"/>
            </a:xfrm>
            <a:custGeom>
              <a:avLst/>
              <a:gdLst>
                <a:gd name="T0" fmla="*/ 7 w 7"/>
                <a:gd name="T1" fmla="*/ 51 h 51"/>
                <a:gd name="T2" fmla="*/ 7 w 7"/>
                <a:gd name="T3" fmla="*/ 50 h 51"/>
                <a:gd name="T4" fmla="*/ 7 w 7"/>
                <a:gd name="T5" fmla="*/ 50 h 51"/>
                <a:gd name="T6" fmla="*/ 7 w 7"/>
                <a:gd name="T7" fmla="*/ 50 h 51"/>
                <a:gd name="T8" fmla="*/ 7 w 7"/>
                <a:gd name="T9" fmla="*/ 49 h 51"/>
                <a:gd name="T10" fmla="*/ 0 w 7"/>
                <a:gd name="T11" fmla="*/ 16 h 51"/>
                <a:gd name="T12" fmla="*/ 0 w 7"/>
                <a:gd name="T13" fmla="*/ 16 h 51"/>
                <a:gd name="T14" fmla="*/ 0 w 7"/>
                <a:gd name="T15" fmla="*/ 16 h 51"/>
                <a:gd name="T16" fmla="*/ 0 w 7"/>
                <a:gd name="T17" fmla="*/ 16 h 51"/>
                <a:gd name="T18" fmla="*/ 0 w 7"/>
                <a:gd name="T19" fmla="*/ 15 h 51"/>
                <a:gd name="T20" fmla="*/ 0 w 7"/>
                <a:gd name="T21" fmla="*/ 15 h 51"/>
                <a:gd name="T22" fmla="*/ 0 w 7"/>
                <a:gd name="T23" fmla="*/ 15 h 51"/>
                <a:gd name="T24" fmla="*/ 0 w 7"/>
                <a:gd name="T25" fmla="*/ 14 h 51"/>
                <a:gd name="T26" fmla="*/ 0 w 7"/>
                <a:gd name="T27" fmla="*/ 14 h 51"/>
                <a:gd name="T28" fmla="*/ 0 w 7"/>
                <a:gd name="T29" fmla="*/ 14 h 51"/>
                <a:gd name="T30" fmla="*/ 0 w 7"/>
                <a:gd name="T31" fmla="*/ 14 h 51"/>
                <a:gd name="T32" fmla="*/ 0 w 7"/>
                <a:gd name="T33" fmla="*/ 13 h 51"/>
                <a:gd name="T34" fmla="*/ 0 w 7"/>
                <a:gd name="T35" fmla="*/ 13 h 51"/>
                <a:gd name="T36" fmla="*/ 0 w 7"/>
                <a:gd name="T37" fmla="*/ 13 h 51"/>
                <a:gd name="T38" fmla="*/ 0 w 7"/>
                <a:gd name="T39" fmla="*/ 12 h 51"/>
                <a:gd name="T40" fmla="*/ 0 w 7"/>
                <a:gd name="T41" fmla="*/ 12 h 51"/>
                <a:gd name="T42" fmla="*/ 0 w 7"/>
                <a:gd name="T43" fmla="*/ 12 h 51"/>
                <a:gd name="T44" fmla="*/ 0 w 7"/>
                <a:gd name="T45" fmla="*/ 12 h 51"/>
                <a:gd name="T46" fmla="*/ 0 w 7"/>
                <a:gd name="T47" fmla="*/ 11 h 51"/>
                <a:gd name="T48" fmla="*/ 0 w 7"/>
                <a:gd name="T49" fmla="*/ 11 h 51"/>
                <a:gd name="T50" fmla="*/ 0 w 7"/>
                <a:gd name="T51" fmla="*/ 11 h 51"/>
                <a:gd name="T52" fmla="*/ 0 w 7"/>
                <a:gd name="T53" fmla="*/ 10 h 51"/>
                <a:gd name="T54" fmla="*/ 0 w 7"/>
                <a:gd name="T55" fmla="*/ 10 h 51"/>
                <a:gd name="T56" fmla="*/ 0 w 7"/>
                <a:gd name="T57" fmla="*/ 10 h 51"/>
                <a:gd name="T58" fmla="*/ 0 w 7"/>
                <a:gd name="T59" fmla="*/ 9 h 51"/>
                <a:gd name="T60" fmla="*/ 0 w 7"/>
                <a:gd name="T61" fmla="*/ 9 h 51"/>
                <a:gd name="T62" fmla="*/ 0 w 7"/>
                <a:gd name="T63" fmla="*/ 9 h 51"/>
                <a:gd name="T64" fmla="*/ 0 w 7"/>
                <a:gd name="T65" fmla="*/ 9 h 51"/>
                <a:gd name="T66" fmla="*/ 0 w 7"/>
                <a:gd name="T67" fmla="*/ 8 h 51"/>
                <a:gd name="T68" fmla="*/ 0 w 7"/>
                <a:gd name="T69" fmla="*/ 8 h 51"/>
                <a:gd name="T70" fmla="*/ 0 w 7"/>
                <a:gd name="T71" fmla="*/ 8 h 51"/>
                <a:gd name="T72" fmla="*/ 0 w 7"/>
                <a:gd name="T73" fmla="*/ 7 h 51"/>
                <a:gd name="T74" fmla="*/ 0 w 7"/>
                <a:gd name="T75" fmla="*/ 7 h 51"/>
                <a:gd name="T76" fmla="*/ 0 w 7"/>
                <a:gd name="T77" fmla="*/ 7 h 51"/>
                <a:gd name="T78" fmla="*/ 0 w 7"/>
                <a:gd name="T79" fmla="*/ 6 h 51"/>
                <a:gd name="T80" fmla="*/ 0 w 7"/>
                <a:gd name="T81" fmla="*/ 6 h 51"/>
                <a:gd name="T82" fmla="*/ 0 w 7"/>
                <a:gd name="T83" fmla="*/ 6 h 51"/>
                <a:gd name="T84" fmla="*/ 0 w 7"/>
                <a:gd name="T85" fmla="*/ 6 h 51"/>
                <a:gd name="T86" fmla="*/ 0 w 7"/>
                <a:gd name="T87" fmla="*/ 5 h 51"/>
                <a:gd name="T88" fmla="*/ 1 w 7"/>
                <a:gd name="T89" fmla="*/ 5 h 51"/>
                <a:gd name="T90" fmla="*/ 1 w 7"/>
                <a:gd name="T91" fmla="*/ 5 h 51"/>
                <a:gd name="T92" fmla="*/ 1 w 7"/>
                <a:gd name="T93" fmla="*/ 4 h 51"/>
                <a:gd name="T94" fmla="*/ 1 w 7"/>
                <a:gd name="T95" fmla="*/ 4 h 51"/>
                <a:gd name="T96" fmla="*/ 1 w 7"/>
                <a:gd name="T97" fmla="*/ 3 h 51"/>
                <a:gd name="T98" fmla="*/ 1 w 7"/>
                <a:gd name="T99" fmla="*/ 3 h 51"/>
                <a:gd name="T100" fmla="*/ 1 w 7"/>
                <a:gd name="T101" fmla="*/ 3 h 51"/>
                <a:gd name="T102" fmla="*/ 1 w 7"/>
                <a:gd name="T103" fmla="*/ 3 h 51"/>
                <a:gd name="T104" fmla="*/ 1 w 7"/>
                <a:gd name="T105" fmla="*/ 2 h 51"/>
                <a:gd name="T106" fmla="*/ 1 w 7"/>
                <a:gd name="T107" fmla="*/ 1 h 51"/>
                <a:gd name="T108" fmla="*/ 1 w 7"/>
                <a:gd name="T109" fmla="*/ 1 h 51"/>
                <a:gd name="T110" fmla="*/ 1 w 7"/>
                <a:gd name="T111" fmla="*/ 1 h 51"/>
                <a:gd name="T112" fmla="*/ 1 w 7"/>
                <a:gd name="T113" fmla="*/ 0 h 51"/>
                <a:gd name="T114" fmla="*/ 1 w 7"/>
                <a:gd name="T115" fmla="*/ 0 h 51"/>
                <a:gd name="T116" fmla="*/ 1 w 7"/>
                <a:gd name="T1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 h="51">
                  <a:moveTo>
                    <a:pt x="7" y="51"/>
                  </a:moveTo>
                  <a:cubicBezTo>
                    <a:pt x="7" y="51"/>
                    <a:pt x="7" y="51"/>
                    <a:pt x="7" y="51"/>
                  </a:cubicBezTo>
                  <a:cubicBezTo>
                    <a:pt x="7" y="51"/>
                    <a:pt x="7" y="51"/>
                    <a:pt x="7" y="51"/>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49"/>
                  </a:moveTo>
                  <a:cubicBezTo>
                    <a:pt x="7" y="49"/>
                    <a:pt x="7" y="50"/>
                    <a:pt x="7" y="50"/>
                  </a:cubicBezTo>
                  <a:cubicBezTo>
                    <a:pt x="7" y="50"/>
                    <a:pt x="7" y="49"/>
                    <a:pt x="7" y="49"/>
                  </a:cubicBezTo>
                  <a:moveTo>
                    <a:pt x="0" y="16"/>
                  </a:moveTo>
                  <a:cubicBezTo>
                    <a:pt x="0" y="28"/>
                    <a:pt x="2" y="39"/>
                    <a:pt x="6" y="49"/>
                  </a:cubicBezTo>
                  <a:cubicBezTo>
                    <a:pt x="2" y="39"/>
                    <a:pt x="0" y="28"/>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4"/>
                    <a:pt x="0" y="14"/>
                    <a:pt x="0" y="14"/>
                  </a:cubicBezTo>
                  <a:cubicBezTo>
                    <a:pt x="0" y="14"/>
                    <a:pt x="0" y="14"/>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1"/>
                    <a:pt x="0" y="11"/>
                    <a:pt x="0" y="12"/>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1" y="5"/>
                  </a:moveTo>
                  <a:cubicBezTo>
                    <a:pt x="1" y="5"/>
                    <a:pt x="1" y="5"/>
                    <a:pt x="1" y="5"/>
                  </a:cubicBezTo>
                  <a:cubicBezTo>
                    <a:pt x="1" y="5"/>
                    <a:pt x="1" y="5"/>
                    <a:pt x="1" y="5"/>
                  </a:cubicBezTo>
                  <a:moveTo>
                    <a:pt x="1" y="5"/>
                  </a:moveTo>
                  <a:cubicBezTo>
                    <a:pt x="1" y="5"/>
                    <a:pt x="1" y="5"/>
                    <a:pt x="1" y="5"/>
                  </a:cubicBezTo>
                  <a:cubicBezTo>
                    <a:pt x="1" y="5"/>
                    <a:pt x="1" y="5"/>
                    <a:pt x="1" y="5"/>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80" name="Freeform 83">
              <a:extLst>
                <a:ext uri="{FF2B5EF4-FFF2-40B4-BE49-F238E27FC236}">
                  <a16:creationId xmlns:a16="http://schemas.microsoft.com/office/drawing/2014/main" id="{6BA83F75-D3C8-489C-A310-7BCC6C00A5AA}"/>
                </a:ext>
              </a:extLst>
            </p:cNvPr>
            <p:cNvSpPr>
              <a:spLocks/>
            </p:cNvSpPr>
            <p:nvPr/>
          </p:nvSpPr>
          <p:spPr bwMode="auto">
            <a:xfrm>
              <a:off x="1217613" y="4639066"/>
              <a:ext cx="190500" cy="425450"/>
            </a:xfrm>
            <a:custGeom>
              <a:avLst/>
              <a:gdLst>
                <a:gd name="T0" fmla="*/ 1 w 78"/>
                <a:gd name="T1" fmla="*/ 77 h 174"/>
                <a:gd name="T2" fmla="*/ 1 w 78"/>
                <a:gd name="T3" fmla="*/ 77 h 174"/>
                <a:gd name="T4" fmla="*/ 1 w 78"/>
                <a:gd name="T5" fmla="*/ 77 h 174"/>
                <a:gd name="T6" fmla="*/ 1 w 78"/>
                <a:gd name="T7" fmla="*/ 78 h 174"/>
                <a:gd name="T8" fmla="*/ 1 w 78"/>
                <a:gd name="T9" fmla="*/ 78 h 174"/>
                <a:gd name="T10" fmla="*/ 1 w 78"/>
                <a:gd name="T11" fmla="*/ 78 h 174"/>
                <a:gd name="T12" fmla="*/ 1 w 78"/>
                <a:gd name="T13" fmla="*/ 79 h 174"/>
                <a:gd name="T14" fmla="*/ 1 w 78"/>
                <a:gd name="T15" fmla="*/ 80 h 174"/>
                <a:gd name="T16" fmla="*/ 1 w 78"/>
                <a:gd name="T17" fmla="*/ 80 h 174"/>
                <a:gd name="T18" fmla="*/ 1 w 78"/>
                <a:gd name="T19" fmla="*/ 80 h 174"/>
                <a:gd name="T20" fmla="*/ 1 w 78"/>
                <a:gd name="T21" fmla="*/ 80 h 174"/>
                <a:gd name="T22" fmla="*/ 1 w 78"/>
                <a:gd name="T23" fmla="*/ 81 h 174"/>
                <a:gd name="T24" fmla="*/ 1 w 78"/>
                <a:gd name="T25" fmla="*/ 81 h 174"/>
                <a:gd name="T26" fmla="*/ 1 w 78"/>
                <a:gd name="T27" fmla="*/ 82 h 174"/>
                <a:gd name="T28" fmla="*/ 1 w 78"/>
                <a:gd name="T29" fmla="*/ 82 h 174"/>
                <a:gd name="T30" fmla="*/ 0 w 78"/>
                <a:gd name="T31" fmla="*/ 82 h 174"/>
                <a:gd name="T32" fmla="*/ 0 w 78"/>
                <a:gd name="T33" fmla="*/ 82 h 174"/>
                <a:gd name="T34" fmla="*/ 0 w 78"/>
                <a:gd name="T35" fmla="*/ 83 h 174"/>
                <a:gd name="T36" fmla="*/ 0 w 78"/>
                <a:gd name="T37" fmla="*/ 83 h 174"/>
                <a:gd name="T38" fmla="*/ 0 w 78"/>
                <a:gd name="T39" fmla="*/ 83 h 174"/>
                <a:gd name="T40" fmla="*/ 0 w 78"/>
                <a:gd name="T41" fmla="*/ 84 h 174"/>
                <a:gd name="T42" fmla="*/ 0 w 78"/>
                <a:gd name="T43" fmla="*/ 84 h 174"/>
                <a:gd name="T44" fmla="*/ 0 w 78"/>
                <a:gd name="T45" fmla="*/ 84 h 174"/>
                <a:gd name="T46" fmla="*/ 0 w 78"/>
                <a:gd name="T47" fmla="*/ 85 h 174"/>
                <a:gd name="T48" fmla="*/ 0 w 78"/>
                <a:gd name="T49" fmla="*/ 85 h 174"/>
                <a:gd name="T50" fmla="*/ 0 w 78"/>
                <a:gd name="T51" fmla="*/ 85 h 174"/>
                <a:gd name="T52" fmla="*/ 0 w 78"/>
                <a:gd name="T53" fmla="*/ 85 h 174"/>
                <a:gd name="T54" fmla="*/ 0 w 78"/>
                <a:gd name="T55" fmla="*/ 86 h 174"/>
                <a:gd name="T56" fmla="*/ 0 w 78"/>
                <a:gd name="T57" fmla="*/ 86 h 174"/>
                <a:gd name="T58" fmla="*/ 0 w 78"/>
                <a:gd name="T59" fmla="*/ 86 h 174"/>
                <a:gd name="T60" fmla="*/ 0 w 78"/>
                <a:gd name="T61" fmla="*/ 87 h 174"/>
                <a:gd name="T62" fmla="*/ 0 w 78"/>
                <a:gd name="T63" fmla="*/ 87 h 174"/>
                <a:gd name="T64" fmla="*/ 0 w 78"/>
                <a:gd name="T65" fmla="*/ 87 h 174"/>
                <a:gd name="T66" fmla="*/ 0 w 78"/>
                <a:gd name="T67" fmla="*/ 87 h 174"/>
                <a:gd name="T68" fmla="*/ 0 w 78"/>
                <a:gd name="T69" fmla="*/ 88 h 174"/>
                <a:gd name="T70" fmla="*/ 0 w 78"/>
                <a:gd name="T71" fmla="*/ 88 h 174"/>
                <a:gd name="T72" fmla="*/ 0 w 78"/>
                <a:gd name="T73" fmla="*/ 88 h 174"/>
                <a:gd name="T74" fmla="*/ 0 w 78"/>
                <a:gd name="T75" fmla="*/ 89 h 174"/>
                <a:gd name="T76" fmla="*/ 0 w 78"/>
                <a:gd name="T77" fmla="*/ 89 h 174"/>
                <a:gd name="T78" fmla="*/ 0 w 78"/>
                <a:gd name="T79" fmla="*/ 89 h 174"/>
                <a:gd name="T80" fmla="*/ 0 w 78"/>
                <a:gd name="T81" fmla="*/ 90 h 174"/>
                <a:gd name="T82" fmla="*/ 0 w 78"/>
                <a:gd name="T83" fmla="*/ 90 h 174"/>
                <a:gd name="T84" fmla="*/ 0 w 78"/>
                <a:gd name="T85" fmla="*/ 90 h 174"/>
                <a:gd name="T86" fmla="*/ 0 w 78"/>
                <a:gd name="T87" fmla="*/ 90 h 174"/>
                <a:gd name="T88" fmla="*/ 0 w 78"/>
                <a:gd name="T89" fmla="*/ 91 h 174"/>
                <a:gd name="T90" fmla="*/ 0 w 78"/>
                <a:gd name="T91" fmla="*/ 91 h 174"/>
                <a:gd name="T92" fmla="*/ 0 w 78"/>
                <a:gd name="T93" fmla="*/ 91 h 174"/>
                <a:gd name="T94" fmla="*/ 0 w 78"/>
                <a:gd name="T95" fmla="*/ 92 h 174"/>
                <a:gd name="T96" fmla="*/ 0 w 78"/>
                <a:gd name="T97" fmla="*/ 92 h 174"/>
                <a:gd name="T98" fmla="*/ 0 w 78"/>
                <a:gd name="T99" fmla="*/ 92 h 174"/>
                <a:gd name="T100" fmla="*/ 0 w 78"/>
                <a:gd name="T101" fmla="*/ 93 h 174"/>
                <a:gd name="T102" fmla="*/ 0 w 78"/>
                <a:gd name="T103" fmla="*/ 93 h 174"/>
                <a:gd name="T104" fmla="*/ 0 w 78"/>
                <a:gd name="T105" fmla="*/ 93 h 174"/>
                <a:gd name="T106" fmla="*/ 0 w 78"/>
                <a:gd name="T107" fmla="*/ 93 h 174"/>
                <a:gd name="T108" fmla="*/ 7 w 78"/>
                <a:gd name="T109" fmla="*/ 126 h 174"/>
                <a:gd name="T110" fmla="*/ 7 w 78"/>
                <a:gd name="T111" fmla="*/ 127 h 174"/>
                <a:gd name="T112" fmla="*/ 7 w 78"/>
                <a:gd name="T113" fmla="*/ 127 h 174"/>
                <a:gd name="T114" fmla="*/ 7 w 78"/>
                <a:gd name="T115" fmla="*/ 127 h 174"/>
                <a:gd name="T116" fmla="*/ 7 w 78"/>
                <a:gd name="T117" fmla="*/ 128 h 174"/>
                <a:gd name="T118" fmla="*/ 49 w 78"/>
                <a:gd name="T119" fmla="*/ 174 h 174"/>
                <a:gd name="T120" fmla="*/ 30 w 78"/>
                <a:gd name="T121" fmla="*/ 151 h 174"/>
                <a:gd name="T122" fmla="*/ 16 w 78"/>
                <a:gd name="T123" fmla="*/ 96 h 174"/>
                <a:gd name="T124" fmla="*/ 46 w 78"/>
                <a:gd name="T125" fmla="*/ 2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8" h="174">
                  <a:moveTo>
                    <a:pt x="78" y="0"/>
                  </a:moveTo>
                  <a:cubicBezTo>
                    <a:pt x="39" y="6"/>
                    <a:pt x="8" y="3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9"/>
                    <a:pt x="1" y="79"/>
                  </a:cubicBezTo>
                  <a:cubicBezTo>
                    <a:pt x="1" y="79"/>
                    <a:pt x="1" y="79"/>
                    <a:pt x="1" y="79"/>
                  </a:cubicBezTo>
                  <a:cubicBezTo>
                    <a:pt x="1" y="79"/>
                    <a:pt x="1" y="79"/>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1"/>
                    <a:pt x="1" y="81"/>
                    <a:pt x="1" y="81"/>
                  </a:cubicBezTo>
                  <a:cubicBezTo>
                    <a:pt x="1" y="81"/>
                    <a:pt x="1" y="81"/>
                    <a:pt x="1" y="81"/>
                  </a:cubicBezTo>
                  <a:cubicBezTo>
                    <a:pt x="1" y="81"/>
                    <a:pt x="1" y="81"/>
                    <a:pt x="1" y="81"/>
                  </a:cubicBezTo>
                  <a:cubicBezTo>
                    <a:pt x="1" y="81"/>
                    <a:pt x="1" y="81"/>
                    <a:pt x="1" y="81"/>
                  </a:cubicBezTo>
                  <a:cubicBezTo>
                    <a:pt x="1" y="81"/>
                    <a:pt x="1" y="81"/>
                    <a:pt x="1" y="82"/>
                  </a:cubicBezTo>
                  <a:cubicBezTo>
                    <a:pt x="1" y="82"/>
                    <a:pt x="1" y="82"/>
                    <a:pt x="1" y="82"/>
                  </a:cubicBezTo>
                  <a:cubicBezTo>
                    <a:pt x="1" y="82"/>
                    <a:pt x="1" y="82"/>
                    <a:pt x="1" y="82"/>
                  </a:cubicBezTo>
                  <a:cubicBezTo>
                    <a:pt x="1" y="82"/>
                    <a:pt x="1" y="82"/>
                    <a:pt x="1" y="82"/>
                  </a:cubicBezTo>
                  <a:cubicBezTo>
                    <a:pt x="1" y="82"/>
                    <a:pt x="1" y="82"/>
                    <a:pt x="0" y="82"/>
                  </a:cubicBezTo>
                  <a:cubicBezTo>
                    <a:pt x="0" y="82"/>
                    <a:pt x="0" y="82"/>
                    <a:pt x="0" y="82"/>
                  </a:cubicBezTo>
                  <a:cubicBezTo>
                    <a:pt x="0" y="82"/>
                    <a:pt x="0" y="82"/>
                    <a:pt x="0" y="82"/>
                  </a:cubicBezTo>
                  <a:cubicBezTo>
                    <a:pt x="0" y="82"/>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105"/>
                    <a:pt x="2" y="116"/>
                    <a:pt x="6" y="126"/>
                  </a:cubicBezTo>
                  <a:cubicBezTo>
                    <a:pt x="7" y="126"/>
                    <a:pt x="7" y="126"/>
                    <a:pt x="7" y="126"/>
                  </a:cubicBezTo>
                  <a:cubicBezTo>
                    <a:pt x="7" y="126"/>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8"/>
                  </a:cubicBezTo>
                  <a:cubicBezTo>
                    <a:pt x="7" y="128"/>
                    <a:pt x="7" y="128"/>
                    <a:pt x="7" y="128"/>
                  </a:cubicBezTo>
                  <a:cubicBezTo>
                    <a:pt x="15" y="148"/>
                    <a:pt x="30" y="164"/>
                    <a:pt x="49" y="174"/>
                  </a:cubicBezTo>
                  <a:cubicBezTo>
                    <a:pt x="48" y="174"/>
                    <a:pt x="47" y="173"/>
                    <a:pt x="47" y="172"/>
                  </a:cubicBezTo>
                  <a:cubicBezTo>
                    <a:pt x="41" y="165"/>
                    <a:pt x="36" y="158"/>
                    <a:pt x="30" y="151"/>
                  </a:cubicBezTo>
                  <a:cubicBezTo>
                    <a:pt x="20" y="134"/>
                    <a:pt x="16" y="116"/>
                    <a:pt x="16" y="97"/>
                  </a:cubicBezTo>
                  <a:cubicBezTo>
                    <a:pt x="16" y="97"/>
                    <a:pt x="16" y="97"/>
                    <a:pt x="16" y="96"/>
                  </a:cubicBezTo>
                  <a:cubicBezTo>
                    <a:pt x="17" y="87"/>
                    <a:pt x="18" y="78"/>
                    <a:pt x="19" y="68"/>
                  </a:cubicBezTo>
                  <a:cubicBezTo>
                    <a:pt x="24" y="50"/>
                    <a:pt x="33" y="35"/>
                    <a:pt x="46" y="22"/>
                  </a:cubicBezTo>
                  <a:cubicBezTo>
                    <a:pt x="56" y="12"/>
                    <a:pt x="67" y="5"/>
                    <a:pt x="7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81" name="Rectangle 100">
              <a:extLst>
                <a:ext uri="{FF2B5EF4-FFF2-40B4-BE49-F238E27FC236}">
                  <a16:creationId xmlns:a16="http://schemas.microsoft.com/office/drawing/2014/main" id="{34F89FFF-0A18-4B92-BD54-67495B453287}"/>
                </a:ext>
              </a:extLst>
            </p:cNvPr>
            <p:cNvSpPr>
              <a:spLocks noChangeArrowheads="1"/>
            </p:cNvSpPr>
            <p:nvPr/>
          </p:nvSpPr>
          <p:spPr bwMode="auto">
            <a:xfrm>
              <a:off x="1376363" y="4759716"/>
              <a:ext cx="139700" cy="190500"/>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82" name="Rectangle 101">
              <a:extLst>
                <a:ext uri="{FF2B5EF4-FFF2-40B4-BE49-F238E27FC236}">
                  <a16:creationId xmlns:a16="http://schemas.microsoft.com/office/drawing/2014/main" id="{C9C5D497-9650-4F7D-883F-C883EAAD9FD7}"/>
                </a:ext>
              </a:extLst>
            </p:cNvPr>
            <p:cNvSpPr>
              <a:spLocks noChangeArrowheads="1"/>
            </p:cNvSpPr>
            <p:nvPr/>
          </p:nvSpPr>
          <p:spPr bwMode="auto">
            <a:xfrm>
              <a:off x="1316038" y="4686691"/>
              <a:ext cx="31632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buClrTx/>
              </a:pPr>
              <a:r>
                <a:rPr lang="en-US" altLang="en-US" sz="1575" b="1" kern="1200" dirty="0">
                  <a:solidFill>
                    <a:srgbClr val="FF9936"/>
                  </a:solidFill>
                  <a:latin typeface="Raleway" panose="020B0003030101060003" pitchFamily="34" charset="0"/>
                  <a:ea typeface="+mn-ea"/>
                  <a:cs typeface="+mn-cs"/>
                </a:rPr>
                <a:t>20</a:t>
              </a:r>
              <a:endParaRPr lang="en-US" altLang="en-US" sz="1350" kern="1200" dirty="0">
                <a:solidFill>
                  <a:prstClr val="black"/>
                </a:solidFill>
                <a:ea typeface="+mn-ea"/>
                <a:cs typeface="+mn-cs"/>
              </a:endParaRPr>
            </a:p>
          </p:txBody>
        </p:sp>
      </p:grpSp>
      <p:sp>
        <p:nvSpPr>
          <p:cNvPr id="183" name="Oval 107" descr="n106 zalo Ta Nham">
            <a:extLst>
              <a:ext uri="{FF2B5EF4-FFF2-40B4-BE49-F238E27FC236}">
                <a16:creationId xmlns:a16="http://schemas.microsoft.com/office/drawing/2014/main" id="{51992F29-FCF3-4480-A092-B789EACAB6E6}"/>
              </a:ext>
            </a:extLst>
          </p:cNvPr>
          <p:cNvSpPr>
            <a:spLocks noChangeArrowheads="1"/>
          </p:cNvSpPr>
          <p:nvPr/>
        </p:nvSpPr>
        <p:spPr bwMode="auto">
          <a:xfrm>
            <a:off x="7081770" y="3031625"/>
            <a:ext cx="204788" cy="207169"/>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84" name="Oval 108" descr="n106 zalo Ta Nham">
            <a:extLst>
              <a:ext uri="{FF2B5EF4-FFF2-40B4-BE49-F238E27FC236}">
                <a16:creationId xmlns:a16="http://schemas.microsoft.com/office/drawing/2014/main" id="{374E6CED-EA59-4EAC-8F02-F053A8D94639}"/>
              </a:ext>
            </a:extLst>
          </p:cNvPr>
          <p:cNvSpPr>
            <a:spLocks noChangeArrowheads="1"/>
          </p:cNvSpPr>
          <p:nvPr/>
        </p:nvSpPr>
        <p:spPr bwMode="auto">
          <a:xfrm>
            <a:off x="7125824" y="3078059"/>
            <a:ext cx="116681" cy="115491"/>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85" name="Freeform 109" descr="n106 zalo Ta Nham">
            <a:extLst>
              <a:ext uri="{FF2B5EF4-FFF2-40B4-BE49-F238E27FC236}">
                <a16:creationId xmlns:a16="http://schemas.microsoft.com/office/drawing/2014/main" id="{E5506B31-0773-4DDA-BBA9-2E87206E8A69}"/>
              </a:ext>
            </a:extLst>
          </p:cNvPr>
          <p:cNvSpPr>
            <a:spLocks/>
          </p:cNvSpPr>
          <p:nvPr/>
        </p:nvSpPr>
        <p:spPr bwMode="auto">
          <a:xfrm>
            <a:off x="6487649" y="976606"/>
            <a:ext cx="283369" cy="24288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86" name="Freeform 110" descr="n106 zalo Ta Nham">
            <a:extLst>
              <a:ext uri="{FF2B5EF4-FFF2-40B4-BE49-F238E27FC236}">
                <a16:creationId xmlns:a16="http://schemas.microsoft.com/office/drawing/2014/main" id="{88BD0C78-0383-495C-9A25-BA8329EC955F}"/>
              </a:ext>
            </a:extLst>
          </p:cNvPr>
          <p:cNvSpPr>
            <a:spLocks/>
          </p:cNvSpPr>
          <p:nvPr/>
        </p:nvSpPr>
        <p:spPr bwMode="auto">
          <a:xfrm>
            <a:off x="6604330" y="913502"/>
            <a:ext cx="284560" cy="244079"/>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87" name="Freeform 111" descr="n106 zalo Ta Nham">
            <a:extLst>
              <a:ext uri="{FF2B5EF4-FFF2-40B4-BE49-F238E27FC236}">
                <a16:creationId xmlns:a16="http://schemas.microsoft.com/office/drawing/2014/main" id="{01216BD9-F566-491C-8CDF-B3D74F95314F}"/>
              </a:ext>
            </a:extLst>
          </p:cNvPr>
          <p:cNvSpPr>
            <a:spLocks/>
          </p:cNvSpPr>
          <p:nvPr/>
        </p:nvSpPr>
        <p:spPr bwMode="auto">
          <a:xfrm>
            <a:off x="5154148" y="1654071"/>
            <a:ext cx="258366" cy="267891"/>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88" name="Freeform 112" descr="n106 zalo Ta Nham">
            <a:extLst>
              <a:ext uri="{FF2B5EF4-FFF2-40B4-BE49-F238E27FC236}">
                <a16:creationId xmlns:a16="http://schemas.microsoft.com/office/drawing/2014/main" id="{8973E331-293A-40E2-B06A-991608B497DD}"/>
              </a:ext>
            </a:extLst>
          </p:cNvPr>
          <p:cNvSpPr>
            <a:spLocks/>
          </p:cNvSpPr>
          <p:nvPr/>
        </p:nvSpPr>
        <p:spPr bwMode="auto">
          <a:xfrm>
            <a:off x="5052945" y="1740987"/>
            <a:ext cx="258366" cy="267891"/>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89" name="Freeform 113" descr="n106 zalo Ta Nham">
            <a:extLst>
              <a:ext uri="{FF2B5EF4-FFF2-40B4-BE49-F238E27FC236}">
                <a16:creationId xmlns:a16="http://schemas.microsoft.com/office/drawing/2014/main" id="{E76C1D0D-4A24-4A31-BF8C-2AF2D021BB46}"/>
              </a:ext>
            </a:extLst>
          </p:cNvPr>
          <p:cNvSpPr>
            <a:spLocks/>
          </p:cNvSpPr>
          <p:nvPr/>
        </p:nvSpPr>
        <p:spPr bwMode="auto">
          <a:xfrm>
            <a:off x="7636601" y="944458"/>
            <a:ext cx="284560" cy="244079"/>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90" name="Freeform 114" descr="n106 zalo Ta Nham">
            <a:extLst>
              <a:ext uri="{FF2B5EF4-FFF2-40B4-BE49-F238E27FC236}">
                <a16:creationId xmlns:a16="http://schemas.microsoft.com/office/drawing/2014/main" id="{3FC50827-D11B-4699-B879-B69C23ABB37B}"/>
              </a:ext>
            </a:extLst>
          </p:cNvPr>
          <p:cNvSpPr>
            <a:spLocks/>
          </p:cNvSpPr>
          <p:nvPr/>
        </p:nvSpPr>
        <p:spPr bwMode="auto">
          <a:xfrm>
            <a:off x="7519920" y="882546"/>
            <a:ext cx="284560" cy="244079"/>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91" name="Freeform 115" descr="n106 zalo Ta Nham">
            <a:extLst>
              <a:ext uri="{FF2B5EF4-FFF2-40B4-BE49-F238E27FC236}">
                <a16:creationId xmlns:a16="http://schemas.microsoft.com/office/drawing/2014/main" id="{FE2F8F4F-C77B-4A66-A901-0079064554FE}"/>
              </a:ext>
            </a:extLst>
          </p:cNvPr>
          <p:cNvSpPr>
            <a:spLocks/>
          </p:cNvSpPr>
          <p:nvPr/>
        </p:nvSpPr>
        <p:spPr bwMode="auto">
          <a:xfrm>
            <a:off x="7716374" y="1028994"/>
            <a:ext cx="1169194" cy="989410"/>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92" name="Freeform 116" descr="n106 zalo Ta Nham">
            <a:extLst>
              <a:ext uri="{FF2B5EF4-FFF2-40B4-BE49-F238E27FC236}">
                <a16:creationId xmlns:a16="http://schemas.microsoft.com/office/drawing/2014/main" id="{52835FE6-6B96-45AD-BA28-2D241CA3F65B}"/>
              </a:ext>
            </a:extLst>
          </p:cNvPr>
          <p:cNvSpPr>
            <a:spLocks/>
          </p:cNvSpPr>
          <p:nvPr/>
        </p:nvSpPr>
        <p:spPr bwMode="auto">
          <a:xfrm>
            <a:off x="8711736" y="1995781"/>
            <a:ext cx="13097" cy="22622"/>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93" name="Freeform 117" descr="n106 zalo Ta Nham">
            <a:extLst>
              <a:ext uri="{FF2B5EF4-FFF2-40B4-BE49-F238E27FC236}">
                <a16:creationId xmlns:a16="http://schemas.microsoft.com/office/drawing/2014/main" id="{409CDF39-51AF-4E42-84E9-EB92B7B98FF7}"/>
              </a:ext>
            </a:extLst>
          </p:cNvPr>
          <p:cNvSpPr>
            <a:spLocks/>
          </p:cNvSpPr>
          <p:nvPr/>
        </p:nvSpPr>
        <p:spPr bwMode="auto">
          <a:xfrm>
            <a:off x="8503376" y="1208777"/>
            <a:ext cx="272654" cy="809625"/>
          </a:xfrm>
          <a:custGeom>
            <a:avLst/>
            <a:gdLst>
              <a:gd name="T0" fmla="*/ 0 w 149"/>
              <a:gd name="T1" fmla="*/ 0 h 441"/>
              <a:gd name="T2" fmla="*/ 0 w 149"/>
              <a:gd name="T3" fmla="*/ 2 h 441"/>
              <a:gd name="T4" fmla="*/ 44 w 149"/>
              <a:gd name="T5" fmla="*/ 139 h 441"/>
              <a:gd name="T6" fmla="*/ 39 w 149"/>
              <a:gd name="T7" fmla="*/ 394 h 441"/>
              <a:gd name="T8" fmla="*/ 114 w 149"/>
              <a:gd name="T9" fmla="*/ 441 h 441"/>
              <a:gd name="T10" fmla="*/ 114 w 149"/>
              <a:gd name="T11" fmla="*/ 441 h 441"/>
              <a:gd name="T12" fmla="*/ 114 w 149"/>
              <a:gd name="T13" fmla="*/ 441 h 441"/>
              <a:gd name="T14" fmla="*/ 121 w 149"/>
              <a:gd name="T15" fmla="*/ 429 h 441"/>
              <a:gd name="T16" fmla="*/ 135 w 149"/>
              <a:gd name="T17" fmla="*/ 391 h 441"/>
              <a:gd name="T18" fmla="*/ 143 w 149"/>
              <a:gd name="T19" fmla="*/ 278 h 441"/>
              <a:gd name="T20" fmla="*/ 88 w 149"/>
              <a:gd name="T21" fmla="*/ 95 h 441"/>
              <a:gd name="T22" fmla="*/ 0 w 149"/>
              <a:gd name="T23" fmla="*/ 0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1">
                <a:moveTo>
                  <a:pt x="0" y="0"/>
                </a:moveTo>
                <a:cubicBezTo>
                  <a:pt x="0" y="1"/>
                  <a:pt x="0" y="1"/>
                  <a:pt x="0" y="2"/>
                </a:cubicBezTo>
                <a:cubicBezTo>
                  <a:pt x="18" y="47"/>
                  <a:pt x="33" y="91"/>
                  <a:pt x="44" y="139"/>
                </a:cubicBezTo>
                <a:cubicBezTo>
                  <a:pt x="61" y="221"/>
                  <a:pt x="56" y="312"/>
                  <a:pt x="39" y="394"/>
                </a:cubicBezTo>
                <a:cubicBezTo>
                  <a:pt x="114" y="441"/>
                  <a:pt x="114" y="441"/>
                  <a:pt x="114" y="441"/>
                </a:cubicBezTo>
                <a:cubicBezTo>
                  <a:pt x="114" y="441"/>
                  <a:pt x="114" y="441"/>
                  <a:pt x="114" y="441"/>
                </a:cubicBezTo>
                <a:cubicBezTo>
                  <a:pt x="114" y="441"/>
                  <a:pt x="114" y="441"/>
                  <a:pt x="114" y="441"/>
                </a:cubicBezTo>
                <a:cubicBezTo>
                  <a:pt x="116" y="437"/>
                  <a:pt x="119" y="433"/>
                  <a:pt x="121" y="429"/>
                </a:cubicBezTo>
                <a:cubicBezTo>
                  <a:pt x="128" y="418"/>
                  <a:pt x="133" y="406"/>
                  <a:pt x="135" y="391"/>
                </a:cubicBezTo>
                <a:cubicBezTo>
                  <a:pt x="141" y="359"/>
                  <a:pt x="149" y="327"/>
                  <a:pt x="143" y="278"/>
                </a:cubicBezTo>
                <a:cubicBezTo>
                  <a:pt x="137" y="214"/>
                  <a:pt x="118" y="152"/>
                  <a:pt x="88" y="95"/>
                </a:cubicBezTo>
                <a:cubicBezTo>
                  <a:pt x="68" y="57"/>
                  <a:pt x="32" y="27"/>
                  <a:pt x="0"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pPr>
            <a:endParaRPr lang="en-GB" sz="1350" kern="1200">
              <a:solidFill>
                <a:prstClr val="black"/>
              </a:solidFill>
              <a:latin typeface="Calibri" panose="020F0502020204030204"/>
              <a:ea typeface="+mn-ea"/>
              <a:cs typeface="+mn-cs"/>
            </a:endParaRPr>
          </a:p>
        </p:txBody>
      </p:sp>
      <p:sp>
        <p:nvSpPr>
          <p:cNvPr id="194" name="TextBox 193" descr="n106 zalo Ta Nham">
            <a:extLst>
              <a:ext uri="{FF2B5EF4-FFF2-40B4-BE49-F238E27FC236}">
                <a16:creationId xmlns:a16="http://schemas.microsoft.com/office/drawing/2014/main" id="{70DED3F1-4496-4C18-9C15-FD513AEB27B3}"/>
              </a:ext>
            </a:extLst>
          </p:cNvPr>
          <p:cNvSpPr txBox="1"/>
          <p:nvPr/>
        </p:nvSpPr>
        <p:spPr>
          <a:xfrm>
            <a:off x="3305523" y="4155329"/>
            <a:ext cx="2441695" cy="969496"/>
          </a:xfrm>
          <a:prstGeom prst="rect">
            <a:avLst/>
          </a:prstGeom>
          <a:noFill/>
        </p:spPr>
        <p:txBody>
          <a:bodyPr wrap="none" rtlCol="0">
            <a:spAutoFit/>
          </a:bodyPr>
          <a:lstStyle/>
          <a:p>
            <a:pPr algn="ctr" defTabSz="685800">
              <a:buClrTx/>
            </a:pPr>
            <a:r>
              <a:rPr lang="en-GB" sz="2100" kern="1200" dirty="0">
                <a:solidFill>
                  <a:srgbClr val="FF0000"/>
                </a:solidFill>
                <a:latin typeface="Arial" panose="020B0604020202020204" pitchFamily="34" charset="0"/>
                <a:ea typeface="+mn-ea"/>
                <a:cs typeface="Arial" panose="020B0604020202020204" pitchFamily="34" charset="0"/>
              </a:rPr>
              <a:t>TIME LIMIT: </a:t>
            </a:r>
          </a:p>
          <a:p>
            <a:pPr algn="ctr" defTabSz="685800">
              <a:buClrTx/>
            </a:pPr>
            <a:r>
              <a:rPr lang="en-GB" sz="3600" kern="1200" dirty="0">
                <a:solidFill>
                  <a:srgbClr val="FF0000"/>
                </a:solidFill>
                <a:latin typeface="Arial" panose="020B0604020202020204" pitchFamily="34" charset="0"/>
                <a:ea typeface="+mn-ea"/>
                <a:cs typeface="Arial" panose="020B0604020202020204" pitchFamily="34" charset="0"/>
              </a:rPr>
              <a:t>30 minutes</a:t>
            </a:r>
          </a:p>
        </p:txBody>
      </p:sp>
      <p:sp>
        <p:nvSpPr>
          <p:cNvPr id="195" name="TextBox 194" descr="n106 zalo Ta Nham">
            <a:extLst>
              <a:ext uri="{FF2B5EF4-FFF2-40B4-BE49-F238E27FC236}">
                <a16:creationId xmlns:a16="http://schemas.microsoft.com/office/drawing/2014/main" id="{6A490377-EA68-4101-9894-8226796AA113}"/>
              </a:ext>
            </a:extLst>
          </p:cNvPr>
          <p:cNvSpPr txBox="1"/>
          <p:nvPr/>
        </p:nvSpPr>
        <p:spPr>
          <a:xfrm>
            <a:off x="85195" y="104205"/>
            <a:ext cx="8345554" cy="523220"/>
          </a:xfrm>
          <a:prstGeom prst="rect">
            <a:avLst/>
          </a:prstGeom>
          <a:noFill/>
        </p:spPr>
        <p:txBody>
          <a:bodyPr wrap="none" rtlCol="0">
            <a:spAutoFit/>
          </a:bodyPr>
          <a:lstStyle/>
          <a:p>
            <a:pPr algn="ctr" defTabSz="685800">
              <a:buClrTx/>
            </a:pPr>
            <a:r>
              <a:rPr lang="en-GB" sz="2800" kern="1200" dirty="0" err="1">
                <a:solidFill>
                  <a:srgbClr val="FF0000"/>
                </a:solidFill>
                <a:latin typeface="Arial" panose="020B0604020202020204" pitchFamily="34" charset="0"/>
                <a:ea typeface="+mn-ea"/>
                <a:cs typeface="Arial" panose="020B0604020202020204" pitchFamily="34" charset="0"/>
              </a:rPr>
              <a:t>Nghiên</a:t>
            </a:r>
            <a:r>
              <a:rPr lang="en-GB" sz="2800" kern="1200" dirty="0">
                <a:solidFill>
                  <a:srgbClr val="FF0000"/>
                </a:solidFill>
                <a:latin typeface="Arial" panose="020B0604020202020204" pitchFamily="34" charset="0"/>
                <a:ea typeface="+mn-ea"/>
                <a:cs typeface="Arial" panose="020B0604020202020204" pitchFamily="34" charset="0"/>
              </a:rPr>
              <a:t> </a:t>
            </a:r>
            <a:r>
              <a:rPr lang="en-GB" sz="2800" kern="1200" dirty="0" err="1">
                <a:solidFill>
                  <a:srgbClr val="FF0000"/>
                </a:solidFill>
                <a:latin typeface="Arial" panose="020B0604020202020204" pitchFamily="34" charset="0"/>
                <a:ea typeface="+mn-ea"/>
                <a:cs typeface="Arial" panose="020B0604020202020204" pitchFamily="34" charset="0"/>
              </a:rPr>
              <a:t>cứu</a:t>
            </a:r>
            <a:r>
              <a:rPr lang="en-GB" sz="2800" kern="1200" dirty="0">
                <a:solidFill>
                  <a:srgbClr val="FF0000"/>
                </a:solidFill>
                <a:latin typeface="Arial" panose="020B0604020202020204" pitchFamily="34" charset="0"/>
                <a:ea typeface="+mn-ea"/>
                <a:cs typeface="Arial" panose="020B0604020202020204" pitchFamily="34" charset="0"/>
              </a:rPr>
              <a:t> </a:t>
            </a:r>
            <a:r>
              <a:rPr lang="en-GB" sz="2800" kern="1200" dirty="0" err="1">
                <a:solidFill>
                  <a:srgbClr val="FF0000"/>
                </a:solidFill>
                <a:latin typeface="Arial" panose="020B0604020202020204" pitchFamily="34" charset="0"/>
                <a:ea typeface="+mn-ea"/>
                <a:cs typeface="Arial" panose="020B0604020202020204" pitchFamily="34" charset="0"/>
              </a:rPr>
              <a:t>và</a:t>
            </a:r>
            <a:r>
              <a:rPr lang="en-GB" sz="2800" kern="1200" dirty="0">
                <a:solidFill>
                  <a:srgbClr val="FF0000"/>
                </a:solidFill>
                <a:latin typeface="Arial" panose="020B0604020202020204" pitchFamily="34" charset="0"/>
                <a:ea typeface="+mn-ea"/>
                <a:cs typeface="Arial" panose="020B0604020202020204" pitchFamily="34" charset="0"/>
              </a:rPr>
              <a:t> </a:t>
            </a:r>
            <a:r>
              <a:rPr lang="en-GB" sz="2800" kern="1200" dirty="0" err="1">
                <a:solidFill>
                  <a:srgbClr val="FF0000"/>
                </a:solidFill>
                <a:latin typeface="Arial" panose="020B0604020202020204" pitchFamily="34" charset="0"/>
                <a:ea typeface="+mn-ea"/>
                <a:cs typeface="Arial" panose="020B0604020202020204" pitchFamily="34" charset="0"/>
              </a:rPr>
              <a:t>hoàn</a:t>
            </a:r>
            <a:r>
              <a:rPr lang="en-GB" sz="2800" kern="1200" dirty="0">
                <a:solidFill>
                  <a:srgbClr val="FF0000"/>
                </a:solidFill>
                <a:latin typeface="Arial" panose="020B0604020202020204" pitchFamily="34" charset="0"/>
                <a:ea typeface="+mn-ea"/>
                <a:cs typeface="Arial" panose="020B0604020202020204" pitchFamily="34" charset="0"/>
              </a:rPr>
              <a:t> </a:t>
            </a:r>
            <a:r>
              <a:rPr lang="en-GB" sz="2800" kern="1200" dirty="0" err="1">
                <a:solidFill>
                  <a:srgbClr val="FF0000"/>
                </a:solidFill>
                <a:latin typeface="Arial" panose="020B0604020202020204" pitchFamily="34" charset="0"/>
                <a:ea typeface="+mn-ea"/>
                <a:cs typeface="Arial" panose="020B0604020202020204" pitchFamily="34" charset="0"/>
              </a:rPr>
              <a:t>thành</a:t>
            </a:r>
            <a:r>
              <a:rPr lang="en-GB" sz="2800" kern="1200" dirty="0">
                <a:solidFill>
                  <a:srgbClr val="FF0000"/>
                </a:solidFill>
                <a:latin typeface="Arial" panose="020B0604020202020204" pitchFamily="34" charset="0"/>
                <a:ea typeface="+mn-ea"/>
                <a:cs typeface="Arial" panose="020B0604020202020204" pitchFamily="34" charset="0"/>
              </a:rPr>
              <a:t> </a:t>
            </a:r>
            <a:r>
              <a:rPr lang="en-GB" sz="2800" kern="1200" dirty="0" err="1">
                <a:solidFill>
                  <a:srgbClr val="FF0000"/>
                </a:solidFill>
                <a:latin typeface="Arial" panose="020B0604020202020204" pitchFamily="34" charset="0"/>
                <a:ea typeface="+mn-ea"/>
                <a:cs typeface="Arial" panose="020B0604020202020204" pitchFamily="34" charset="0"/>
              </a:rPr>
              <a:t>nhiệm</a:t>
            </a:r>
            <a:r>
              <a:rPr lang="en-GB" sz="2800" kern="1200" dirty="0">
                <a:solidFill>
                  <a:srgbClr val="FF0000"/>
                </a:solidFill>
                <a:latin typeface="Arial" panose="020B0604020202020204" pitchFamily="34" charset="0"/>
                <a:ea typeface="+mn-ea"/>
                <a:cs typeface="Arial" panose="020B0604020202020204" pitchFamily="34" charset="0"/>
              </a:rPr>
              <a:t> </a:t>
            </a:r>
            <a:r>
              <a:rPr lang="en-GB" sz="2800" kern="1200" dirty="0" err="1">
                <a:solidFill>
                  <a:srgbClr val="FF0000"/>
                </a:solidFill>
                <a:latin typeface="Arial" panose="020B0604020202020204" pitchFamily="34" charset="0"/>
                <a:ea typeface="+mn-ea"/>
                <a:cs typeface="Arial" panose="020B0604020202020204" pitchFamily="34" charset="0"/>
              </a:rPr>
              <a:t>vụ</a:t>
            </a:r>
            <a:r>
              <a:rPr lang="en-GB" sz="2800" kern="1200" dirty="0">
                <a:solidFill>
                  <a:srgbClr val="FF0000"/>
                </a:solidFill>
                <a:latin typeface="Arial" panose="020B0604020202020204" pitchFamily="34" charset="0"/>
                <a:ea typeface="+mn-ea"/>
                <a:cs typeface="Arial" panose="020B0604020202020204" pitchFamily="34" charset="0"/>
              </a:rPr>
              <a:t> 1 – </a:t>
            </a:r>
            <a:r>
              <a:rPr lang="en-GB" sz="2800" kern="1200" dirty="0" err="1">
                <a:solidFill>
                  <a:srgbClr val="FF0000"/>
                </a:solidFill>
                <a:latin typeface="Arial" panose="020B0604020202020204" pitchFamily="34" charset="0"/>
                <a:ea typeface="+mn-ea"/>
                <a:cs typeface="Arial" panose="020B0604020202020204" pitchFamily="34" charset="0"/>
              </a:rPr>
              <a:t>phiếu</a:t>
            </a:r>
            <a:r>
              <a:rPr lang="en-GB" sz="2800" kern="1200" dirty="0">
                <a:solidFill>
                  <a:srgbClr val="FF0000"/>
                </a:solidFill>
                <a:latin typeface="Arial" panose="020B0604020202020204" pitchFamily="34" charset="0"/>
                <a:ea typeface="+mn-ea"/>
                <a:cs typeface="Arial" panose="020B0604020202020204" pitchFamily="34" charset="0"/>
              </a:rPr>
              <a:t> </a:t>
            </a:r>
            <a:r>
              <a:rPr lang="en-GB" sz="2800" kern="1200" dirty="0" err="1">
                <a:solidFill>
                  <a:srgbClr val="FF0000"/>
                </a:solidFill>
                <a:latin typeface="Arial" panose="020B0604020202020204" pitchFamily="34" charset="0"/>
                <a:ea typeface="+mn-ea"/>
                <a:cs typeface="Arial" panose="020B0604020202020204" pitchFamily="34" charset="0"/>
              </a:rPr>
              <a:t>số</a:t>
            </a:r>
            <a:r>
              <a:rPr lang="en-GB" sz="2800" kern="1200" dirty="0">
                <a:solidFill>
                  <a:srgbClr val="FF0000"/>
                </a:solidFill>
                <a:latin typeface="Arial" panose="020B0604020202020204" pitchFamily="34" charset="0"/>
                <a:ea typeface="+mn-ea"/>
                <a:cs typeface="Arial" panose="020B0604020202020204" pitchFamily="34" charset="0"/>
              </a:rPr>
              <a:t> 1</a:t>
            </a:r>
            <a:endParaRPr lang="en-GB" sz="4400" kern="1200" dirty="0">
              <a:solidFill>
                <a:srgbClr val="FF0000"/>
              </a:solidFill>
              <a:latin typeface="Arial" panose="020B0604020202020204" pitchFamily="34" charset="0"/>
              <a:ea typeface="+mn-ea"/>
              <a:cs typeface="Arial" panose="020B0604020202020204" pitchFamily="34" charset="0"/>
            </a:endParaRPr>
          </a:p>
        </p:txBody>
      </p:sp>
      <p:grpSp>
        <p:nvGrpSpPr>
          <p:cNvPr id="5" name="Group 4" descr="n106 zalo Ta Nham">
            <a:extLst>
              <a:ext uri="{FF2B5EF4-FFF2-40B4-BE49-F238E27FC236}">
                <a16:creationId xmlns:a16="http://schemas.microsoft.com/office/drawing/2014/main" id="{4FE6E6B7-323C-47D5-A92A-BEC64F2A1FAF}"/>
              </a:ext>
            </a:extLst>
          </p:cNvPr>
          <p:cNvGrpSpPr/>
          <p:nvPr/>
        </p:nvGrpSpPr>
        <p:grpSpPr>
          <a:xfrm rot="18807617">
            <a:off x="6502930" y="2468458"/>
            <a:ext cx="1353938" cy="1328656"/>
            <a:chOff x="6502930" y="2468458"/>
            <a:chExt cx="1353938" cy="1328656"/>
          </a:xfrm>
        </p:grpSpPr>
        <p:cxnSp>
          <p:nvCxnSpPr>
            <p:cNvPr id="4" name="Straight Connector 3">
              <a:extLst>
                <a:ext uri="{FF2B5EF4-FFF2-40B4-BE49-F238E27FC236}">
                  <a16:creationId xmlns:a16="http://schemas.microsoft.com/office/drawing/2014/main" id="{1BEFB086-9406-462C-8BA7-A35363A5FD8C}"/>
                </a:ext>
              </a:extLst>
            </p:cNvPr>
            <p:cNvCxnSpPr>
              <a:cxnSpLocks/>
            </p:cNvCxnSpPr>
            <p:nvPr/>
          </p:nvCxnSpPr>
          <p:spPr>
            <a:xfrm flipV="1">
              <a:off x="7258174" y="2468458"/>
              <a:ext cx="598694" cy="593983"/>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0C18FBFC-533C-4E5C-9B4F-6EAD4C2658AF}"/>
                </a:ext>
              </a:extLst>
            </p:cNvPr>
            <p:cNvCxnSpPr/>
            <p:nvPr/>
          </p:nvCxnSpPr>
          <p:spPr>
            <a:xfrm flipV="1">
              <a:off x="6502930" y="3170600"/>
              <a:ext cx="631451" cy="626514"/>
            </a:xfrm>
            <a:prstGeom prst="line">
              <a:avLst/>
            </a:prstGeom>
            <a:ln w="76200">
              <a:no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78483429"/>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99"/>
                    </p:tgtEl>
                  </p:cond>
                </p:stCondLst>
                <p:endSync evt="end" delay="0">
                  <p:rtn val="all"/>
                </p:endSync>
                <p:childTnLst>
                  <p:par>
                    <p:cTn id="3" fill="hold">
                      <p:stCondLst>
                        <p:cond delay="0"/>
                      </p:stCondLst>
                      <p:childTnLst>
                        <p:par>
                          <p:cTn id="4" fill="hold">
                            <p:stCondLst>
                              <p:cond delay="0"/>
                            </p:stCondLst>
                            <p:childTnLst>
                              <p:par>
                                <p:cTn id="5" presetID="8" presetClass="emph" presetSubtype="0" fill="hold" nodeType="clickEffect">
                                  <p:stCondLst>
                                    <p:cond delay="0"/>
                                  </p:stCondLst>
                                  <p:childTnLst>
                                    <p:animRot by="21600000">
                                      <p:cBhvr>
                                        <p:cTn id="6" dur="1800000" fill="hold"/>
                                        <p:tgtEl>
                                          <p:spTgt spid="129"/>
                                        </p:tgtEl>
                                        <p:attrNameLst>
                                          <p:attrName>r</p:attrName>
                                        </p:attrNameLst>
                                      </p:cBhvr>
                                    </p:animRot>
                                  </p:childTnLst>
                                </p:cTn>
                              </p:par>
                              <p:par>
                                <p:cTn id="7" presetID="8" presetClass="emph" presetSubtype="0" repeatCount="30000" fill="hold" nodeType="withEffect">
                                  <p:stCondLst>
                                    <p:cond delay="0"/>
                                  </p:stCondLst>
                                  <p:childTnLst>
                                    <p:animRot by="21600000">
                                      <p:cBhvr>
                                        <p:cTn id="8" dur="59000" fill="hold"/>
                                        <p:tgtEl>
                                          <p:spTgt spid="5"/>
                                        </p:tgtEl>
                                        <p:attrNameLst>
                                          <p:attrName>r</p:attrName>
                                        </p:attrNameLst>
                                      </p:cBhvr>
                                    </p:animRot>
                                  </p:childTnLst>
                                </p:cTn>
                              </p:par>
                            </p:childTnLst>
                          </p:cTn>
                        </p:par>
                        <p:par>
                          <p:cTn id="9" fill="hold">
                            <p:stCondLst>
                              <p:cond delay="1800000"/>
                            </p:stCondLst>
                            <p:childTnLst>
                              <p:par>
                                <p:cTn id="10" presetID="53" presetClass="entr" presetSubtype="16" fill="hold" nodeType="afterEffect">
                                  <p:stCondLst>
                                    <p:cond delay="0"/>
                                  </p:stCondLst>
                                  <p:childTnLst>
                                    <p:set>
                                      <p:cBhvr>
                                        <p:cTn id="11" dur="1" fill="hold">
                                          <p:stCondLst>
                                            <p:cond delay="0"/>
                                          </p:stCondLst>
                                        </p:cTn>
                                        <p:tgtEl>
                                          <p:spTgt spid="102"/>
                                        </p:tgtEl>
                                        <p:attrNameLst>
                                          <p:attrName>style.visibility</p:attrName>
                                        </p:attrNameLst>
                                      </p:cBhvr>
                                      <p:to>
                                        <p:strVal val="visible"/>
                                      </p:to>
                                    </p:set>
                                    <p:anim calcmode="lin" valueType="num">
                                      <p:cBhvr>
                                        <p:cTn id="12" dur="500" fill="hold"/>
                                        <p:tgtEl>
                                          <p:spTgt spid="102"/>
                                        </p:tgtEl>
                                        <p:attrNameLst>
                                          <p:attrName>ppt_w</p:attrName>
                                        </p:attrNameLst>
                                      </p:cBhvr>
                                      <p:tavLst>
                                        <p:tav tm="0">
                                          <p:val>
                                            <p:fltVal val="0"/>
                                          </p:val>
                                        </p:tav>
                                        <p:tav tm="100000">
                                          <p:val>
                                            <p:strVal val="#ppt_w"/>
                                          </p:val>
                                        </p:tav>
                                      </p:tavLst>
                                    </p:anim>
                                    <p:anim calcmode="lin" valueType="num">
                                      <p:cBhvr>
                                        <p:cTn id="13" dur="500" fill="hold"/>
                                        <p:tgtEl>
                                          <p:spTgt spid="102"/>
                                        </p:tgtEl>
                                        <p:attrNameLst>
                                          <p:attrName>ppt_h</p:attrName>
                                        </p:attrNameLst>
                                      </p:cBhvr>
                                      <p:tavLst>
                                        <p:tav tm="0">
                                          <p:val>
                                            <p:fltVal val="0"/>
                                          </p:val>
                                        </p:tav>
                                        <p:tav tm="100000">
                                          <p:val>
                                            <p:strVal val="#ppt_h"/>
                                          </p:val>
                                        </p:tav>
                                      </p:tavLst>
                                    </p:anim>
                                    <p:animEffect transition="in" filter="fade">
                                      <p:cBhvr>
                                        <p:cTn id="14" dur="500"/>
                                        <p:tgtEl>
                                          <p:spTgt spid="102"/>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99"/>
                  </p:tgtEl>
                </p:cond>
              </p:nextCondLst>
            </p:seq>
          </p:childTnLst>
        </p:cTn>
      </p:par>
    </p:tnLst>
  </p:timing>
</p:sld>
</file>

<file path=ppt/theme/theme1.xml><?xml version="1.0" encoding="utf-8"?>
<a:theme xmlns:a="http://schemas.openxmlformats.org/drawingml/2006/main" name="Theme1">
  <a:themeElements>
    <a:clrScheme name="Custom 347">
      <a:dk1>
        <a:srgbClr val="38414C"/>
      </a:dk1>
      <a:lt1>
        <a:srgbClr val="FFFFFF"/>
      </a:lt1>
      <a:dk2>
        <a:srgbClr val="222222"/>
      </a:dk2>
      <a:lt2>
        <a:srgbClr val="DCE1E8"/>
      </a:lt2>
      <a:accent1>
        <a:srgbClr val="498BE4"/>
      </a:accent1>
      <a:accent2>
        <a:srgbClr val="8FC6EF"/>
      </a:accent2>
      <a:accent3>
        <a:srgbClr val="4F9CB5"/>
      </a:accent3>
      <a:accent4>
        <a:srgbClr val="9DDDD2"/>
      </a:accent4>
      <a:accent5>
        <a:srgbClr val="75AF77"/>
      </a:accent5>
      <a:accent6>
        <a:srgbClr val="ABDE75"/>
      </a:accent6>
      <a:hlink>
        <a:srgbClr val="4A8D63"/>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eme1" id="{995BB4BB-4A63-4527-B32F-C8BF82EC0E24}" vid="{8C67E6D6-BDF3-4216-B11F-E3EF0434452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1403</TotalTime>
  <Words>5497</Words>
  <Application>Microsoft Office PowerPoint</Application>
  <PresentationFormat>On-screen Show (16:9)</PresentationFormat>
  <Paragraphs>429</Paragraphs>
  <Slides>83</Slides>
  <Notes>59</Notes>
  <HiddenSlides>1</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83</vt:i4>
      </vt:variant>
    </vt:vector>
  </HeadingPairs>
  <TitlesOfParts>
    <vt:vector size="95" baseType="lpstr">
      <vt:lpstr>Tw Cen MT</vt:lpstr>
      <vt:lpstr>UVN Huong Que Nang</vt:lpstr>
      <vt:lpstr>Calibri</vt:lpstr>
      <vt:lpstr>Raleway</vt:lpstr>
      <vt:lpstr>UVN Thang Vu</vt:lpstr>
      <vt:lpstr>Kalam</vt:lpstr>
      <vt:lpstr>Arial</vt:lpstr>
      <vt:lpstr>UVN Chim Bien Nang</vt:lpstr>
      <vt:lpstr>Times New Roman</vt:lpstr>
      <vt:lpstr>Merriweather</vt:lpstr>
      <vt:lpstr>Arial (Headings)</vt:lpstr>
      <vt:lpstr>Theme1</vt:lpstr>
      <vt:lpstr>CHÀO MỪNG QUÝ THẦY CÔ CÙNG TOÀN THỂ CÁC EM HỌC SINH</vt:lpstr>
      <vt:lpstr>PowerPoint Presentation</vt:lpstr>
      <vt:lpstr>PowerPoint Presentation</vt:lpstr>
      <vt:lpstr>PowerPoint Presentation</vt:lpstr>
      <vt:lpstr>PowerPoint Presentation</vt:lpstr>
      <vt:lpstr>BÀI 9. SƠ LƯỢC VỀ CÁC CHẤT GÂY Ô NHIỄM MÔI TRƯỜNG</vt:lpstr>
      <vt:lpstr>nhiệm</vt:lpstr>
      <vt:lpstr>Phân công thuyết trình</vt:lpstr>
      <vt:lpstr>PowerPoint Presentation</vt:lpstr>
      <vt:lpstr>Câu hỏi 1: Nhiên liệu hóa thạch được hình thành từ đâu ? Đặc điểm của nguồn nhiên liệu này?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Phần thuyết trình của các nhóm</vt:lpstr>
      <vt:lpstr>Trò chơi tìm mảnh ghép</vt:lpstr>
      <vt:lpstr>PowerPoint Presentation</vt:lpstr>
      <vt:lpstr>Ví dụ một số nguồn nhiên liệu năng lượng hóa thạch ?</vt:lpstr>
      <vt:lpstr>PowerPoint Presentation</vt:lpstr>
      <vt:lpstr>PowerPoint Presentation</vt:lpstr>
      <vt:lpstr>PowerPoint Presentation</vt:lpstr>
      <vt:lpstr>Nêu một số thiết bị sử dụng năng lượng mặt trời ?</vt:lpstr>
      <vt:lpstr>PowerPoint Presentation</vt:lpstr>
      <vt:lpstr>PowerPoint Presentation</vt:lpstr>
      <vt:lpstr>Do đó chúng ta không nên vứt pin sau khi sử dụng mà hãy</vt:lpstr>
      <vt:lpstr>PowerPoint Presentation</vt:lpstr>
      <vt:lpstr>Vận dụng: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cp:lastModifiedBy>Hoang Trung Thuan</cp:lastModifiedBy>
  <cp:revision>64</cp:revision>
  <cp:lastPrinted>2023-02-01T02:08:13Z</cp:lastPrinted>
  <dcterms:modified xsi:type="dcterms:W3CDTF">2023-04-09T16:09:56Z</dcterms:modified>
</cp:coreProperties>
</file>