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0" r:id="rId3"/>
    <p:sldId id="259" r:id="rId4"/>
    <p:sldId id="258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3/31/2016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3124200" y="990600"/>
            <a:ext cx="3810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733800" y="990600"/>
            <a:ext cx="381000" cy="381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343400" y="990600"/>
            <a:ext cx="381000" cy="381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953000" y="990600"/>
            <a:ext cx="381000" cy="3810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486400" y="990600"/>
            <a:ext cx="381000" cy="38100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505200" y="30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HÀNH ĐỘNG 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800600" y="5638800"/>
            <a:ext cx="3810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962400" y="5638800"/>
            <a:ext cx="381000" cy="381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124200" y="5638800"/>
            <a:ext cx="381000" cy="38100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724400" y="4648200"/>
            <a:ext cx="381000" cy="38100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724400" y="3733800"/>
            <a:ext cx="381000" cy="38100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200400" y="4724400"/>
            <a:ext cx="381000" cy="381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886200" y="3733800"/>
            <a:ext cx="381000" cy="381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3886200" y="4724400"/>
            <a:ext cx="3810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3200400" y="3733800"/>
            <a:ext cx="3810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3505200" y="1828800"/>
            <a:ext cx="16002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562600" y="36576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Cách</a:t>
            </a:r>
            <a:r>
              <a:rPr lang="en-US" b="1" dirty="0" smtClean="0"/>
              <a:t> 1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562600" y="4648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Cách</a:t>
            </a:r>
            <a:r>
              <a:rPr lang="en-US" b="1" dirty="0" smtClean="0"/>
              <a:t> 2</a:t>
            </a:r>
            <a:endParaRPr lang="en-US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562600" y="5638800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Cách</a:t>
            </a:r>
            <a:r>
              <a:rPr lang="en-US" b="1" dirty="0" smtClean="0"/>
              <a:t> 3</a:t>
            </a:r>
          </a:p>
          <a:p>
            <a:endParaRPr lang="en-US" b="1" dirty="0" smtClean="0"/>
          </a:p>
          <a:p>
            <a:r>
              <a:rPr lang="en-US" b="1" dirty="0" smtClean="0"/>
              <a:t>……….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2971800" y="3048000"/>
            <a:ext cx="7620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733800" y="3059668"/>
            <a:ext cx="762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4495800" y="3048000"/>
            <a:ext cx="6858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08141E-6 L 0.075 0.17762 " pathEditMode="relative" ptsTypes="AA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0472E-6 L 0.0375 0.1276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0" y="64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1.24884E-6 L -0.13334 0.17762 " pathEditMode="relative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24" grpId="0"/>
      <p:bldP spid="15" grpId="0" animBg="1"/>
      <p:bldP spid="16" grpId="0" animBg="1"/>
      <p:bldP spid="17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/>
      <p:bldP spid="34" grpId="0"/>
      <p:bldP spid="35" grpId="0"/>
      <p:bldP spid="36" grpId="0" animBg="1"/>
      <p:bldP spid="37" grpId="0" animBg="1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101025"/>
            <a:ext cx="9497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HOÁN VỊ, CHỈNH HỢP, TỔ HỢP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2)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838200"/>
            <a:ext cx="2725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1600200"/>
            <a:ext cx="8153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   Cho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 n ≥1) </a:t>
            </a:r>
          </a:p>
          <a:p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1981200"/>
            <a:ext cx="8077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chập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k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066800" y="47244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704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704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5800" y="4724400"/>
            <a:ext cx="4267200" cy="559633"/>
          </a:xfrm>
          <a:prstGeom prst="rect">
            <a:avLst/>
          </a:prstGeom>
          <a:noFill/>
        </p:spPr>
      </p:pic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5410200"/>
            <a:ext cx="1487844" cy="84772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6781800" y="5562600"/>
            <a:ext cx="236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1≤ k ≤ n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n, k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43000" y="5181600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Huệ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Tuyết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quét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ghế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6" grpId="0"/>
      <p:bldP spid="7" grpId="0"/>
      <p:bldP spid="23" grpId="0"/>
      <p:bldP spid="24" grpId="0"/>
      <p:bldP spid="2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76200"/>
            <a:ext cx="891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HOÁN VỊ, CHỈNH HỢP, TỔ HỢP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786825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14478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Cho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(n≥ 1)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1905000"/>
            <a:ext cx="7924800" cy="130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chập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k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351538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67150" y="3352800"/>
            <a:ext cx="2305050" cy="838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629400" y="351538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0≤ k ≤ 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76200"/>
            <a:ext cx="891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HOÁN VỊ, CHỈNH HỢP, TỔ HỢP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8382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1487269"/>
            <a:ext cx="815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VD1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3276600"/>
            <a:ext cx="739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4953000"/>
            <a:ext cx="2682873" cy="762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848600" y="5036403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dirty="0" smtClean="0"/>
              <a:t>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772180"/>
            <a:ext cx="7924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VD 2: Hoc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76200"/>
            <a:ext cx="891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HOÁN VỊ, CHỈNH HỢP, TỔ HỢP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182880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Giáo viên sửa bài theo nhóm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76200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3. Tính chất của các số 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648200" y="762000"/>
          <a:ext cx="497640" cy="556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3" imgW="215640" imgH="241200" progId="Equation.3">
                  <p:embed/>
                </p:oleObj>
              </mc:Choice>
              <mc:Fallback>
                <p:oleObj name="Equation" r:id="rId3" imgW="21564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762000"/>
                        <a:ext cx="497640" cy="5561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66800" y="153418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Tính chất 1: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2895600" y="1524000"/>
          <a:ext cx="2646947" cy="518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5" imgW="1231560" imgH="241200" progId="Equation.3">
                  <p:embed/>
                </p:oleObj>
              </mc:Choice>
              <mc:Fallback>
                <p:oleObj name="Equation" r:id="rId5" imgW="123156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524000"/>
                        <a:ext cx="2646947" cy="5184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66800" y="22860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Tính chất 2: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3048000" y="2321028"/>
          <a:ext cx="3252536" cy="498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7" imgW="1574640" imgH="241200" progId="Equation.3">
                  <p:embed/>
                </p:oleObj>
              </mc:Choice>
              <mc:Fallback>
                <p:oleObj name="Equation" r:id="rId7" imgW="157464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321028"/>
                        <a:ext cx="3252536" cy="4983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7" grpId="0"/>
      <p:bldP spid="7" grpId="1"/>
      <p:bldP spid="9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446</TotalTime>
  <Words>367</Words>
  <Application>Microsoft Office PowerPoint</Application>
  <PresentationFormat>On-screen Show (4:3)</PresentationFormat>
  <Paragraphs>40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Gill Sans MT</vt:lpstr>
      <vt:lpstr>Times New Roman</vt:lpstr>
      <vt:lpstr>Verdana</vt:lpstr>
      <vt:lpstr>Wingdings 2</vt:lpstr>
      <vt:lpstr>Solstice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thuynt</dc:creator>
  <cp:lastModifiedBy>Windows 10 Version 2</cp:lastModifiedBy>
  <cp:revision>47</cp:revision>
  <dcterms:created xsi:type="dcterms:W3CDTF">2006-08-16T00:00:00Z</dcterms:created>
  <dcterms:modified xsi:type="dcterms:W3CDTF">2016-03-31T08:52:12Z</dcterms:modified>
</cp:coreProperties>
</file>