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60" r:id="rId5"/>
    <p:sldId id="259" r:id="rId6"/>
    <p:sldId id="275" r:id="rId7"/>
    <p:sldId id="276" r:id="rId8"/>
    <p:sldId id="261" r:id="rId9"/>
    <p:sldId id="263" r:id="rId10"/>
    <p:sldId id="264" r:id="rId11"/>
    <p:sldId id="265" r:id="rId12"/>
    <p:sldId id="274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FFFFFF"/>
    <a:srgbClr val="FF99FF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-1044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2A8C020-7B8A-4641-9521-EE1F23007A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21991C-12F1-4931-AC03-142664CA5C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48575F-E4D9-45D2-ACA0-CB98311A53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764C31-B389-4104-BF1D-D3CFAC605B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5F891A-078F-4936-B0C4-9386D71B93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7A1FAB-A84C-42CD-910A-A0B58555F0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09F714-8E17-48DA-9AE7-D7CA4CC67E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48DD-5637-4B82-9DA3-36A363E63F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548C50-4D88-4848-9A13-AA505DC826B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9BBFF-50BE-407A-9FF8-7BFF4CA86B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BB7160-3E02-4B3E-A315-5D5296C002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901E638-1394-48AC-B9FC-25BA84E97C1D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Co%20Minh\Hinh%20tu%20lieu\2A.MPG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DATA\Trang%20Giang\TrangGiang.mpg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4"/>
          <p:cNvSpPr>
            <a:spLocks noChangeArrowheads="1" noChangeShapeType="1" noTextEdit="1"/>
          </p:cNvSpPr>
          <p:nvPr/>
        </p:nvSpPr>
        <p:spPr bwMode="auto">
          <a:xfrm>
            <a:off x="990600" y="3886200"/>
            <a:ext cx="7010400" cy="1295400"/>
          </a:xfrm>
          <a:prstGeom prst="rect">
            <a:avLst/>
          </a:prstGeom>
        </p:spPr>
        <p:txBody>
          <a:bodyPr wrap="none" fromWordArt="1">
            <a:prstTxWarp prst="textDeflateTop">
              <a:avLst>
                <a:gd name="adj" fmla="val 46875"/>
              </a:avLst>
            </a:prstTxWarp>
          </a:bodyPr>
          <a:lstStyle/>
          <a:p>
            <a:pPr algn="ctr"/>
            <a:r>
              <a:rPr lang="en-US" sz="2400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Tham dự giờ dạy "Ứng dụng CNTT"</a:t>
            </a:r>
          </a:p>
        </p:txBody>
      </p:sp>
      <p:pic>
        <p:nvPicPr>
          <p:cNvPr id="2051" name="Picture 4" descr="nen 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8600" y="685800"/>
            <a:ext cx="89154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4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VogueH" pitchFamily="34" charset="0"/>
              </a:rPr>
              <a:t>Chµo</a:t>
            </a:r>
            <a:r>
              <a:rPr lang="en-US" sz="4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VogueH" pitchFamily="34" charset="0"/>
              </a:rPr>
              <a:t> </a:t>
            </a:r>
            <a:r>
              <a:rPr lang="en-US" sz="4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VogueH" pitchFamily="34" charset="0"/>
              </a:rPr>
              <a:t>mõng</a:t>
            </a:r>
            <a:r>
              <a:rPr lang="en-US" sz="4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VogueH" pitchFamily="34" charset="0"/>
              </a:rPr>
              <a:t> </a:t>
            </a:r>
            <a:r>
              <a:rPr lang="en-US" sz="4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VogueH" pitchFamily="34" charset="0"/>
              </a:rPr>
              <a:t>c¸c</a:t>
            </a:r>
            <a:r>
              <a:rPr lang="en-US" sz="4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VogueH" pitchFamily="34" charset="0"/>
              </a:rPr>
              <a:t> </a:t>
            </a:r>
            <a:r>
              <a:rPr lang="en-US" sz="4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VogueH" pitchFamily="34" charset="0"/>
              </a:rPr>
              <a:t>thÇy</a:t>
            </a:r>
            <a:r>
              <a:rPr lang="en-US" sz="4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VogueH" pitchFamily="34" charset="0"/>
              </a:rPr>
              <a:t> c« </a:t>
            </a:r>
            <a:r>
              <a:rPr lang="en-US" sz="4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VogueH" pitchFamily="34" charset="0"/>
              </a:rPr>
              <a:t>gi¸o</a:t>
            </a:r>
            <a:r>
              <a:rPr lang="en-US" sz="4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VogueH" pitchFamily="34" charset="0"/>
              </a:rPr>
              <a:t> </a:t>
            </a:r>
            <a:r>
              <a:rPr lang="en-US" sz="4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VogueH" pitchFamily="34" charset="0"/>
              </a:rPr>
              <a:t>dù</a:t>
            </a:r>
            <a:r>
              <a:rPr lang="en-US" sz="4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VogueH" pitchFamily="34" charset="0"/>
              </a:rPr>
              <a:t> </a:t>
            </a:r>
            <a:r>
              <a:rPr lang="en-US" sz="4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VogueH" pitchFamily="34" charset="0"/>
              </a:rPr>
              <a:t>giê</a:t>
            </a:r>
            <a:r>
              <a:rPr lang="en-US" sz="4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VogueH" pitchFamily="34" charset="0"/>
              </a:rPr>
              <a:t> </a:t>
            </a:r>
            <a:r>
              <a:rPr lang="en-US" sz="4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VogueH" pitchFamily="34" charset="0"/>
              </a:rPr>
              <a:t>líp</a:t>
            </a:r>
            <a:r>
              <a:rPr lang="en-US" sz="4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VogueH" pitchFamily="34" charset="0"/>
              </a:rPr>
              <a:t> 11A7</a:t>
            </a:r>
            <a:endParaRPr lang="en-US" sz="3200" dirty="0">
              <a:solidFill>
                <a:srgbClr val="0070C0"/>
              </a:solidFill>
              <a:latin typeface=".VnCooperH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62200" y="4572000"/>
            <a:ext cx="70104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8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Ng­êi</a:t>
            </a:r>
            <a:r>
              <a:rPr lang="en-US" sz="28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28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thùc</a:t>
            </a:r>
            <a:r>
              <a:rPr lang="en-US" sz="28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28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hiÖn</a:t>
            </a:r>
            <a:r>
              <a:rPr lang="en-US" sz="28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: </a:t>
            </a:r>
            <a:r>
              <a:rPr lang="en-US" sz="2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C« </a:t>
            </a:r>
            <a:r>
              <a:rPr lang="en-US" sz="2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gi¸o</a:t>
            </a:r>
            <a:r>
              <a:rPr lang="en-US" sz="2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2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TrÇn</a:t>
            </a:r>
            <a:r>
              <a:rPr lang="en-US" sz="2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2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Tó</a:t>
            </a:r>
            <a:r>
              <a:rPr lang="en-US" sz="2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2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Anh</a:t>
            </a:r>
            <a:endParaRPr lang="en-US" sz="28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.VnAristote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28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Tr­êng</a:t>
            </a:r>
            <a:r>
              <a:rPr lang="en-US" sz="28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 THPT </a:t>
            </a:r>
            <a:r>
              <a:rPr lang="en-US" sz="28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B¸n</a:t>
            </a:r>
            <a:r>
              <a:rPr lang="en-US" sz="28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2800" b="1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c«ng</a:t>
            </a:r>
            <a:r>
              <a:rPr lang="en-US" sz="28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2800" b="1" i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Đ</a:t>
            </a:r>
            <a:r>
              <a:rPr lang="en-US" sz="2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èng</a:t>
            </a:r>
            <a:r>
              <a:rPr lang="en-US" sz="2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 </a:t>
            </a:r>
            <a:r>
              <a:rPr lang="en-US" sz="2800" b="1" i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Đ</a:t>
            </a:r>
            <a:r>
              <a:rPr lang="en-US" sz="28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.VnAristote" pitchFamily="34" charset="0"/>
              </a:rPr>
              <a:t>a</a:t>
            </a:r>
            <a:endParaRPr lang="en-US" sz="2800" dirty="0">
              <a:solidFill>
                <a:srgbClr val="FF0000"/>
              </a:solidFill>
              <a:latin typeface=".VnAristote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Valentine 03 01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44455"/>
            <a:ext cx="9144000" cy="2613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Valentine 03 01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-4"/>
            <a:ext cx="9144000" cy="2019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4"/>
          <p:cNvCxnSpPr/>
          <p:nvPr/>
        </p:nvCxnSpPr>
        <p:spPr>
          <a:xfrm rot="16200000" flipH="1">
            <a:off x="2204115" y="3527946"/>
            <a:ext cx="4312693" cy="409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0" y="1390513"/>
            <a:ext cx="4299575" cy="16945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V«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biªn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l¹c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méc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tiªu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tiªu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h¹</a:t>
            </a:r>
          </a:p>
          <a:p>
            <a:pPr>
              <a:lnSpc>
                <a:spcPct val="150000"/>
              </a:lnSpc>
            </a:pP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BÊt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tËn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Tr­êng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Giang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cæn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cæn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lai</a:t>
            </a:r>
            <a:endParaRPr lang="en-US" sz="2400" i="1" dirty="0" smtClean="0">
              <a:solidFill>
                <a:srgbClr val="FFFF00"/>
              </a:solidFill>
              <a:latin typeface=".VnTim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		-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Đç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Phñ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69678" y="1433731"/>
            <a:ext cx="4711546" cy="22485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Sãng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gîn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trµng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giang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buån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®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iÖp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®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iÖp</a:t>
            </a:r>
            <a:endParaRPr lang="en-US" sz="2400" i="1" dirty="0" smtClean="0">
              <a:solidFill>
                <a:srgbClr val="FFFF00"/>
              </a:solidFill>
              <a:latin typeface=".VnTim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Con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thuyÒn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xu«i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m¸i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n­íc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song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song</a:t>
            </a:r>
            <a:endParaRPr lang="en-US" sz="2400" i="1" dirty="0" smtClean="0">
              <a:solidFill>
                <a:srgbClr val="FFFF00"/>
              </a:solidFill>
              <a:latin typeface=".VnTim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                                -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Huy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C</a:t>
            </a:r>
            <a:r>
              <a:rPr lang="en-US" sz="2400" dirty="0" err="1" smtClean="0">
                <a:solidFill>
                  <a:srgbClr val="FFFF00"/>
                </a:solidFill>
                <a:latin typeface=".VnTime" pitchFamily="34" charset="0"/>
              </a:rPr>
              <a:t>ậ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n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-</a:t>
            </a:r>
          </a:p>
          <a:p>
            <a:pPr>
              <a:lnSpc>
                <a:spcPct val="150000"/>
              </a:lnSpc>
            </a:pP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	</a:t>
            </a:r>
            <a:endParaRPr lang="en-US" dirty="0">
              <a:solidFill>
                <a:srgbClr val="FFFF0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142699" y="1924334"/>
            <a:ext cx="1351128" cy="136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083188" y="1965278"/>
            <a:ext cx="1705970" cy="272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825087" y="2497540"/>
            <a:ext cx="1337480" cy="272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028597" y="2552131"/>
            <a:ext cx="1815152" cy="272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561833" y="3330770"/>
            <a:ext cx="3832746" cy="1953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Nçi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buån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s©u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 l¾ng , </a:t>
            </a: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da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diÕt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 ®</a:t>
            </a: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äng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 l¹i </a:t>
            </a: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trong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lßng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t¸c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gi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¶. 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9" name="Curved Right Arrow 18"/>
          <p:cNvSpPr/>
          <p:nvPr/>
        </p:nvSpPr>
        <p:spPr>
          <a:xfrm>
            <a:off x="204717" y="2988861"/>
            <a:ext cx="450376" cy="668740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urved Right Arrow 19"/>
          <p:cNvSpPr/>
          <p:nvPr/>
        </p:nvSpPr>
        <p:spPr>
          <a:xfrm>
            <a:off x="4697106" y="2936543"/>
            <a:ext cx="450376" cy="668740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53970" y="3537760"/>
            <a:ext cx="38327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Nçi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buån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vang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väng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déi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m·i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vµo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 </a:t>
            </a: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câi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 v« </a:t>
            </a:r>
            <a:r>
              <a:rPr lang="en-US" sz="2800" dirty="0" err="1" smtClean="0">
                <a:solidFill>
                  <a:schemeClr val="tx2"/>
                </a:solidFill>
                <a:latin typeface=".VnTime" pitchFamily="34" charset="0"/>
              </a:rPr>
              <a:t>biªn</a:t>
            </a:r>
            <a:r>
              <a:rPr lang="en-US" sz="2800" dirty="0" smtClean="0">
                <a:solidFill>
                  <a:schemeClr val="tx2"/>
                </a:solidFill>
                <a:latin typeface=".VnTime" pitchFamily="34" charset="0"/>
              </a:rPr>
              <a:t>.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5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95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-419837" y="4173641"/>
            <a:ext cx="9563837" cy="18928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Khæ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th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¬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më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ra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mét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kh«ng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gian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mªnh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mang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chÊt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ch</a:t>
            </a:r>
            <a:r>
              <a:rPr lang="en-US" sz="2600" b="1" i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ứ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a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nçi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buån</a:t>
            </a:r>
            <a:endParaRPr lang="en-US" sz="2600" b="1" i="1" dirty="0" smtClean="0">
              <a:solidFill>
                <a:srgbClr val="FFC000"/>
              </a:solidFill>
              <a:latin typeface=".VnTime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lan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to¶ 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triÒn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miªn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,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kÐo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dµi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theo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kh«ng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gian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smtClean="0">
                <a:solidFill>
                  <a:srgbClr val="99FF99"/>
                </a:solidFill>
                <a:latin typeface=".VnTime" pitchFamily="34" charset="0"/>
              </a:rPr>
              <a:t>“</a:t>
            </a:r>
            <a:r>
              <a:rPr lang="en-US" sz="2600" b="1" i="1" dirty="0" err="1" smtClean="0">
                <a:solidFill>
                  <a:srgbClr val="99FF99"/>
                </a:solidFill>
                <a:latin typeface=".VnTime" pitchFamily="34" charset="0"/>
              </a:rPr>
              <a:t>Trµng</a:t>
            </a:r>
            <a:r>
              <a:rPr lang="en-US" sz="2600" b="1" i="1" dirty="0" smtClean="0">
                <a:solidFill>
                  <a:srgbClr val="99FF99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99FF99"/>
                </a:solidFill>
                <a:latin typeface=".VnTime" pitchFamily="34" charset="0"/>
              </a:rPr>
              <a:t>giang</a:t>
            </a:r>
            <a:r>
              <a:rPr lang="en-US" sz="2600" b="1" i="1" dirty="0" smtClean="0">
                <a:solidFill>
                  <a:srgbClr val="99FF99"/>
                </a:solidFill>
                <a:latin typeface=".VnTime" pitchFamily="34" charset="0"/>
              </a:rPr>
              <a:t>” 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vµ </a:t>
            </a:r>
          </a:p>
          <a:p>
            <a:pPr lvl="1">
              <a:lnSpc>
                <a:spcPct val="150000"/>
              </a:lnSpc>
            </a:pP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thêi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gian</a:t>
            </a:r>
            <a:r>
              <a:rPr lang="en-US" sz="2600" b="1" i="1" dirty="0" smtClean="0">
                <a:solidFill>
                  <a:srgbClr val="99FF99"/>
                </a:solidFill>
                <a:latin typeface=".VnTime" pitchFamily="34" charset="0"/>
              </a:rPr>
              <a:t>“®</a:t>
            </a:r>
            <a:r>
              <a:rPr lang="en-US" sz="2600" b="1" i="1" dirty="0" err="1" smtClean="0">
                <a:solidFill>
                  <a:srgbClr val="99FF99"/>
                </a:solidFill>
                <a:latin typeface=".VnTime" pitchFamily="34" charset="0"/>
              </a:rPr>
              <a:t>iÖp</a:t>
            </a:r>
            <a:r>
              <a:rPr lang="en-US" sz="2600" b="1" i="1" dirty="0" smtClean="0">
                <a:solidFill>
                  <a:srgbClr val="99FF99"/>
                </a:solidFill>
                <a:latin typeface=".VnTime" pitchFamily="34" charset="0"/>
              </a:rPr>
              <a:t> ®</a:t>
            </a:r>
            <a:r>
              <a:rPr lang="en-US" sz="2600" b="1" i="1" dirty="0" err="1" smtClean="0">
                <a:solidFill>
                  <a:srgbClr val="99FF99"/>
                </a:solidFill>
                <a:latin typeface=".VnTime" pitchFamily="34" charset="0"/>
              </a:rPr>
              <a:t>iÖp</a:t>
            </a:r>
            <a:r>
              <a:rPr lang="en-US" sz="2600" b="1" i="1" dirty="0" smtClean="0">
                <a:solidFill>
                  <a:srgbClr val="99FF99"/>
                </a:solidFill>
                <a:latin typeface=".VnTime" pitchFamily="34" charset="0"/>
              </a:rPr>
              <a:t>”.</a:t>
            </a:r>
            <a:endParaRPr lang="en-US" sz="2600" b="1" dirty="0">
              <a:solidFill>
                <a:srgbClr val="99FF99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791570"/>
            <a:ext cx="88040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NghÖ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thuËt</a:t>
            </a:r>
            <a:r>
              <a:rPr lang="en-US" sz="2400" dirty="0" smtClean="0">
                <a:latin typeface=".VnTime" pitchFamily="34" charset="0"/>
              </a:rPr>
              <a:t> ®</a:t>
            </a:r>
            <a:r>
              <a:rPr lang="en-US" sz="2400" dirty="0" err="1" smtClean="0">
                <a:latin typeface=".VnTime" pitchFamily="34" charset="0"/>
              </a:rPr>
              <a:t>èi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smtClean="0">
                <a:latin typeface=".VnTime" pitchFamily="34" charset="0"/>
                <a:sym typeface="Wingdings" pitchFamily="2" charset="2"/>
              </a:rPr>
              <a:t></a:t>
            </a:r>
            <a:r>
              <a:rPr lang="en-US" sz="2400" i="1" dirty="0" err="1" smtClean="0">
                <a:solidFill>
                  <a:srgbClr val="99FF99"/>
                </a:solidFill>
                <a:latin typeface=".VnTime" pitchFamily="34" charset="0"/>
              </a:rPr>
              <a:t>ThuyÒn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99FF99"/>
                </a:solidFill>
                <a:latin typeface=".VnTime" pitchFamily="34" charset="0"/>
              </a:rPr>
              <a:t>vÒ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99FF99"/>
                </a:solidFill>
                <a:latin typeface=".VnTime" pitchFamily="34" charset="0"/>
              </a:rPr>
              <a:t>n­íc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</a:rPr>
              <a:t> l¹i</a:t>
            </a:r>
            <a:r>
              <a:rPr lang="en-US" sz="2400" i="1" dirty="0" smtClean="0">
                <a:latin typeface=".VnTime" pitchFamily="34" charset="0"/>
                <a:sym typeface="Wingdings" pitchFamily="2" charset="2"/>
              </a:rPr>
              <a:t> </a:t>
            </a:r>
            <a:r>
              <a:rPr lang="en-US" sz="2400" dirty="0" err="1" smtClean="0">
                <a:latin typeface=".VnTime" pitchFamily="34" charset="0"/>
                <a:sym typeface="Wingdings" pitchFamily="2" charset="2"/>
              </a:rPr>
              <a:t>c¶m</a:t>
            </a:r>
            <a:r>
              <a:rPr lang="en-US" sz="2400" dirty="0" smtClean="0">
                <a:latin typeface=".VnTime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.VnTime" pitchFamily="34" charset="0"/>
                <a:sym typeface="Wingdings" pitchFamily="2" charset="2"/>
              </a:rPr>
              <a:t>gi¸c</a:t>
            </a:r>
            <a:r>
              <a:rPr lang="en-US" sz="2400" dirty="0" smtClean="0">
                <a:latin typeface=".VnTime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.VnTime" pitchFamily="34" charset="0"/>
                <a:sym typeface="Wingdings" pitchFamily="2" charset="2"/>
              </a:rPr>
              <a:t>chia</a:t>
            </a:r>
            <a:r>
              <a:rPr lang="en-US" sz="2400" dirty="0" smtClean="0">
                <a:latin typeface=".VnTime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lìa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khối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sầu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toả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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nỗi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sầu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thẳm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lòng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sĩ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/>
          </a:p>
        </p:txBody>
      </p:sp>
      <p:sp>
        <p:nvSpPr>
          <p:cNvPr id="29" name="Rectangle 28"/>
          <p:cNvSpPr/>
          <p:nvPr/>
        </p:nvSpPr>
        <p:spPr>
          <a:xfrm>
            <a:off x="0" y="1951630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NghÖ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thuËt</a:t>
            </a:r>
            <a:r>
              <a:rPr lang="en-US" sz="2400" dirty="0" smtClean="0">
                <a:latin typeface=".VnTime" pitchFamily="34" charset="0"/>
              </a:rPr>
              <a:t> ®¶o </a:t>
            </a:r>
            <a:r>
              <a:rPr lang="en-US" sz="2400" dirty="0" err="1" smtClean="0">
                <a:latin typeface=".VnTime" pitchFamily="34" charset="0"/>
              </a:rPr>
              <a:t>ng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ữ </a:t>
            </a:r>
            <a:r>
              <a:rPr lang="en-US" sz="2400" dirty="0" smtClean="0">
                <a:latin typeface=".VnTime" pitchFamily="34" charset="0"/>
                <a:sym typeface="Wingdings" pitchFamily="2" charset="2"/>
              </a:rPr>
              <a:t></a:t>
            </a:r>
            <a:r>
              <a:rPr lang="en-US" sz="2400" i="1" dirty="0" err="1" smtClean="0">
                <a:solidFill>
                  <a:srgbClr val="99FF99"/>
                </a:solidFill>
                <a:latin typeface=".VnTime" pitchFamily="34" charset="0"/>
                <a:sym typeface="Wingdings" pitchFamily="2" charset="2"/>
              </a:rPr>
              <a:t>Cñi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  <a:sym typeface="Wingdings" pitchFamily="2" charset="2"/>
              </a:rPr>
              <a:t> </a:t>
            </a:r>
            <a:r>
              <a:rPr lang="en-US" sz="2400" i="1" dirty="0" err="1" smtClean="0">
                <a:solidFill>
                  <a:srgbClr val="99FF99"/>
                </a:solidFill>
                <a:latin typeface=".VnTime" pitchFamily="34" charset="0"/>
                <a:sym typeface="Wingdings" pitchFamily="2" charset="2"/>
              </a:rPr>
              <a:t>mét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  <a:sym typeface="Wingdings" pitchFamily="2" charset="2"/>
              </a:rPr>
              <a:t> </a:t>
            </a:r>
            <a:r>
              <a:rPr lang="en-US" sz="2400" i="1" dirty="0" err="1" smtClean="0">
                <a:solidFill>
                  <a:srgbClr val="99FF99"/>
                </a:solidFill>
                <a:latin typeface=".VnTime" pitchFamily="34" charset="0"/>
                <a:sym typeface="Wingdings" pitchFamily="2" charset="2"/>
              </a:rPr>
              <a:t>cµnh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  <a:sym typeface="Wingdings" pitchFamily="2" charset="2"/>
              </a:rPr>
              <a:t> </a:t>
            </a:r>
            <a:r>
              <a:rPr lang="en-US" sz="2400" i="1" dirty="0" err="1" smtClean="0">
                <a:solidFill>
                  <a:srgbClr val="99FF99"/>
                </a:solidFill>
                <a:latin typeface=".VnTime" pitchFamily="34" charset="0"/>
                <a:sym typeface="Wingdings" pitchFamily="2" charset="2"/>
              </a:rPr>
              <a:t>kh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  <a:sym typeface="Wingdings" pitchFamily="2" charset="2"/>
              </a:rPr>
              <a:t>«</a:t>
            </a:r>
            <a:r>
              <a:rPr lang="en-US" sz="2400" i="1" dirty="0" smtClean="0">
                <a:latin typeface=".VnTime" pitchFamily="34" charset="0"/>
                <a:sym typeface="Wingdings" pitchFamily="2" charset="2"/>
              </a:rPr>
              <a:t> </a:t>
            </a:r>
            <a:r>
              <a:rPr lang="en-US" sz="2400" dirty="0" err="1" smtClean="0">
                <a:latin typeface=".VnTime" pitchFamily="34" charset="0"/>
                <a:sym typeface="Wingdings" pitchFamily="2" charset="2"/>
              </a:rPr>
              <a:t>th©n</a:t>
            </a:r>
            <a:r>
              <a:rPr lang="en-US" sz="2400" dirty="0" smtClean="0">
                <a:latin typeface=".VnTime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.VnTime" pitchFamily="34" charset="0"/>
                <a:sym typeface="Wingdings" pitchFamily="2" charset="2"/>
              </a:rPr>
              <a:t>phËn</a:t>
            </a:r>
            <a:r>
              <a:rPr lang="en-US" sz="2400" dirty="0" smtClean="0">
                <a:latin typeface=".VnTime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.VnTime" pitchFamily="34" charset="0"/>
                <a:sym typeface="Wingdings" pitchFamily="2" charset="2"/>
              </a:rPr>
              <a:t>phï</a:t>
            </a:r>
            <a:r>
              <a:rPr lang="en-US" sz="2400" dirty="0" smtClean="0">
                <a:latin typeface=".VnTime" pitchFamily="34" charset="0"/>
                <a:sym typeface="Wingdings" pitchFamily="2" charset="2"/>
              </a:rPr>
              <a:t> du </a:t>
            </a:r>
            <a:r>
              <a:rPr lang="en-US" sz="2400" dirty="0" err="1" smtClean="0">
                <a:latin typeface=".VnTime" pitchFamily="34" charset="0"/>
                <a:sym typeface="Wingdings" pitchFamily="2" charset="2"/>
              </a:rPr>
              <a:t>bÐ</a:t>
            </a:r>
            <a:r>
              <a:rPr lang="en-US" sz="2400" dirty="0" smtClean="0">
                <a:latin typeface=".VnTime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.VnTime" pitchFamily="34" charset="0"/>
                <a:sym typeface="Wingdings" pitchFamily="2" charset="2"/>
              </a:rPr>
              <a:t>nhá</a:t>
            </a:r>
            <a:endParaRPr lang="en-US" sz="2400" dirty="0" smtClean="0">
              <a:latin typeface=".VnTime" pitchFamily="34" charset="0"/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.VnTime" pitchFamily="34" charset="0"/>
                <a:sym typeface="Wingdings" pitchFamily="2" charset="2"/>
              </a:rPr>
              <a:t>l¹c </a:t>
            </a:r>
            <a:r>
              <a:rPr lang="en-US" sz="2400" dirty="0" err="1" smtClean="0">
                <a:latin typeface=".VnTime" pitchFamily="34" charset="0"/>
                <a:sym typeface="Wingdings" pitchFamily="2" charset="2"/>
              </a:rPr>
              <a:t>lâng</a:t>
            </a:r>
            <a:r>
              <a:rPr lang="en-US" sz="2400" dirty="0" smtClean="0">
                <a:latin typeface=".VnTime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.VnTime" pitchFamily="34" charset="0"/>
                <a:sym typeface="Wingdings" pitchFamily="2" charset="2"/>
              </a:rPr>
              <a:t>næi</a:t>
            </a:r>
            <a:r>
              <a:rPr lang="en-US" sz="2400" dirty="0" smtClean="0">
                <a:latin typeface=".VnTime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.VnTime" pitchFamily="34" charset="0"/>
                <a:sym typeface="Wingdings" pitchFamily="2" charset="2"/>
              </a:rPr>
              <a:t>tr«i</a:t>
            </a:r>
            <a:r>
              <a:rPr lang="en-US" sz="2400" dirty="0" smtClean="0">
                <a:latin typeface=".VnTime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.VnTime" pitchFamily="34" charset="0"/>
                <a:sym typeface="Wingdings" pitchFamily="2" charset="2"/>
              </a:rPr>
              <a:t>vÒ</a:t>
            </a:r>
            <a:r>
              <a:rPr lang="en-US" sz="2400" dirty="0" smtClean="0">
                <a:latin typeface=".VnTime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.VnTime" pitchFamily="34" charset="0"/>
                <a:sym typeface="Wingdings" pitchFamily="2" charset="2"/>
              </a:rPr>
              <a:t>câi</a:t>
            </a:r>
            <a:r>
              <a:rPr lang="en-US" sz="2400" dirty="0" smtClean="0">
                <a:latin typeface=".VnTime" pitchFamily="34" charset="0"/>
                <a:sym typeface="Wingdings" pitchFamily="2" charset="2"/>
              </a:rPr>
              <a:t> v« ®</a:t>
            </a:r>
            <a:r>
              <a:rPr lang="en-US" sz="2400" dirty="0" err="1" smtClean="0">
                <a:latin typeface=".VnTime" pitchFamily="34" charset="0"/>
                <a:sym typeface="Wingdings" pitchFamily="2" charset="2"/>
              </a:rPr>
              <a:t>Þnh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400" dirty="0" err="1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hiÖn</a:t>
            </a:r>
            <a:r>
              <a:rPr lang="en-US" sz="2400" dirty="0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th©n</a:t>
            </a:r>
            <a:r>
              <a:rPr lang="en-US" sz="2400" dirty="0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cña</a:t>
            </a:r>
            <a:r>
              <a:rPr lang="en-US" sz="2400" dirty="0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c¸i</a:t>
            </a:r>
            <a:r>
              <a:rPr lang="en-US" sz="2400" dirty="0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T«i</a:t>
            </a:r>
            <a:r>
              <a:rPr lang="en-US" sz="2400" dirty="0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 b¬ v¬ </a:t>
            </a:r>
            <a:r>
              <a:rPr lang="en-US" sz="2400" dirty="0" err="1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gi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ữ</a:t>
            </a:r>
            <a:r>
              <a:rPr lang="en-US" sz="2400" dirty="0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a </a:t>
            </a:r>
            <a:r>
              <a:rPr lang="en-US" sz="2400" dirty="0" err="1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dßng</a:t>
            </a:r>
            <a:r>
              <a:rPr lang="en-US" sz="2400" dirty="0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 ®</a:t>
            </a:r>
            <a:r>
              <a:rPr lang="en-US" sz="2400" dirty="0" err="1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êi</a:t>
            </a:r>
            <a:r>
              <a:rPr lang="en-US" sz="2400" dirty="0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mªnh</a:t>
            </a:r>
            <a:r>
              <a:rPr lang="en-US" sz="2400" dirty="0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.VnTime" pitchFamily="34" charset="0"/>
                <a:cs typeface="Times New Roman" pitchFamily="18" charset="0"/>
                <a:sym typeface="Wingdings" pitchFamily="2" charset="2"/>
              </a:rPr>
              <a:t>m«ng</a:t>
            </a:r>
            <a:endParaRPr lang="en-US" sz="2400" dirty="0" smtClean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endParaRPr lang="en-US" sz="2400" dirty="0"/>
          </a:p>
        </p:txBody>
      </p:sp>
      <p:sp>
        <p:nvSpPr>
          <p:cNvPr id="30" name="Rectangle 29"/>
          <p:cNvSpPr/>
          <p:nvPr/>
        </p:nvSpPr>
        <p:spPr>
          <a:xfrm>
            <a:off x="397373" y="3585529"/>
            <a:ext cx="24590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spcBef>
                <a:spcPct val="50000"/>
              </a:spcBef>
              <a:buFont typeface="Arial" charset="0"/>
              <a:buChar char="•"/>
            </a:pPr>
            <a:r>
              <a:rPr lang="en-US" sz="3600" b="1" i="1" u="sng" dirty="0" err="1" smtClean="0">
                <a:solidFill>
                  <a:srgbClr val="FFFF00"/>
                </a:solidFill>
                <a:latin typeface=".VnTime" pitchFamily="34" charset="0"/>
              </a:rPr>
              <a:t>TiÓu</a:t>
            </a:r>
            <a:r>
              <a:rPr lang="en-US" sz="3600" b="1" i="1" u="sng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3600" b="1" i="1" u="sng" dirty="0" err="1" smtClean="0">
                <a:solidFill>
                  <a:srgbClr val="FFFF00"/>
                </a:solidFill>
                <a:latin typeface=".VnTime" pitchFamily="34" charset="0"/>
              </a:rPr>
              <a:t>kÕt</a:t>
            </a:r>
            <a:r>
              <a:rPr lang="en-US" sz="3600" b="1" i="1" u="sng" dirty="0" smtClean="0">
                <a:solidFill>
                  <a:srgbClr val="FFFF00"/>
                </a:solidFill>
                <a:latin typeface=".VnTime" pitchFamily="34" charset="0"/>
              </a:rPr>
              <a:t>: </a:t>
            </a:r>
            <a:endParaRPr lang="en-US" sz="3600" b="1" i="1" u="sng" dirty="0">
              <a:solidFill>
                <a:srgbClr val="FFFF00"/>
              </a:solidFill>
              <a:latin typeface=".VnTime" pitchFamily="34" charset="0"/>
            </a:endParaRPr>
          </a:p>
        </p:txBody>
      </p:sp>
      <p:pic>
        <p:nvPicPr>
          <p:cNvPr id="31" name="Picture 4" descr="Valentine 03 01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213445"/>
            <a:ext cx="9144000" cy="164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4" descr="Valentine 03 01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0"/>
            <a:ext cx="9144000" cy="2770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4" descr="Valentine 03 01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5713"/>
            <a:ext cx="9144000" cy="328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D:\DATA\Hoa - dep\Hoa\roseb0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643944" y="159741"/>
            <a:ext cx="79977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Chóc</a:t>
            </a:r>
            <a:r>
              <a:rPr lang="en-US" sz="4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 </a:t>
            </a:r>
            <a:r>
              <a:rPr lang="en-US" sz="4000" dirty="0" err="1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c¸c</a:t>
            </a:r>
            <a:r>
              <a:rPr lang="en-US" sz="4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 </a:t>
            </a:r>
            <a:r>
              <a:rPr lang="en-US" sz="4000" dirty="0" err="1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thÇy</a:t>
            </a:r>
            <a:r>
              <a:rPr lang="en-US" sz="4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 c« </a:t>
            </a:r>
            <a:r>
              <a:rPr lang="en-US" sz="4000" dirty="0" err="1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gi¸o</a:t>
            </a:r>
            <a:endParaRPr lang="en-US" sz="4000" dirty="0" smtClean="0">
              <a:solidFill>
                <a:schemeClr val="bg2">
                  <a:lumMod val="75000"/>
                  <a:lumOff val="25000"/>
                </a:schemeClr>
              </a:solidFill>
              <a:latin typeface=".VnAristote" pitchFamily="34" charset="0"/>
            </a:endParaRPr>
          </a:p>
          <a:p>
            <a:pPr algn="ctr"/>
            <a:r>
              <a:rPr lang="en-US" sz="4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H¹nh </a:t>
            </a:r>
            <a:r>
              <a:rPr lang="en-US" sz="4000" dirty="0" err="1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phóc</a:t>
            </a:r>
            <a:r>
              <a:rPr lang="en-US" sz="4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 </a:t>
            </a:r>
            <a:r>
              <a:rPr lang="en-US" sz="4000" dirty="0" err="1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trong</a:t>
            </a:r>
            <a:r>
              <a:rPr lang="en-US" sz="4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 </a:t>
            </a:r>
            <a:r>
              <a:rPr lang="en-US" sz="4000" dirty="0" err="1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cuéc</a:t>
            </a:r>
            <a:r>
              <a:rPr lang="en-US" sz="4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 </a:t>
            </a:r>
            <a:r>
              <a:rPr lang="en-US" sz="4000" dirty="0" err="1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sèng</a:t>
            </a:r>
            <a:r>
              <a:rPr lang="en-US" sz="4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 !</a:t>
            </a:r>
          </a:p>
          <a:p>
            <a:pPr algn="ctr"/>
            <a:r>
              <a:rPr lang="en-US" sz="4000" dirty="0" err="1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Thµnh</a:t>
            </a:r>
            <a:r>
              <a:rPr lang="en-US" sz="4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 </a:t>
            </a:r>
            <a:r>
              <a:rPr lang="en-US" sz="4000" dirty="0" err="1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c«ng</a:t>
            </a:r>
            <a:r>
              <a:rPr lang="en-US" sz="4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 </a:t>
            </a:r>
            <a:r>
              <a:rPr lang="en-US" sz="4000" dirty="0" err="1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trong</a:t>
            </a:r>
            <a:r>
              <a:rPr lang="en-US" sz="4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 </a:t>
            </a:r>
            <a:r>
              <a:rPr lang="en-US" sz="4000" dirty="0" err="1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sù</a:t>
            </a:r>
            <a:r>
              <a:rPr lang="en-US" sz="4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 </a:t>
            </a:r>
            <a:r>
              <a:rPr lang="en-US" sz="4000" dirty="0" err="1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nghiÖp</a:t>
            </a:r>
            <a:r>
              <a:rPr lang="en-US" sz="4000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.VnAristote" pitchFamily="34" charset="0"/>
              </a:rPr>
              <a:t>!</a:t>
            </a:r>
            <a:endParaRPr lang="en-US" sz="4000" dirty="0">
              <a:solidFill>
                <a:schemeClr val="bg2">
                  <a:lumMod val="75000"/>
                  <a:lumOff val="25000"/>
                </a:schemeClr>
              </a:solidFill>
              <a:latin typeface=".VnAristote" pitchFamily="34" charset="0"/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530861" y="8078372"/>
            <a:ext cx="6400800" cy="1752600"/>
          </a:xfrm>
        </p:spPr>
        <p:txBody>
          <a:bodyPr/>
          <a:lstStyle/>
          <a:p>
            <a:r>
              <a:rPr lang="en-US" dirty="0" smtClean="0">
                <a:latin typeface=".VnArial" pitchFamily="34" charset="0"/>
              </a:rPr>
              <a:t>		</a:t>
            </a:r>
            <a:r>
              <a:rPr lang="en-US" dirty="0" err="1" smtClean="0">
                <a:latin typeface=".VnArial" pitchFamily="34" charset="0"/>
              </a:rPr>
              <a:t>Huy</a:t>
            </a:r>
            <a:r>
              <a:rPr lang="en-US" dirty="0" smtClean="0">
                <a:latin typeface=".VnArial" pitchFamily="34" charset="0"/>
              </a:rPr>
              <a:t> </a:t>
            </a:r>
            <a:r>
              <a:rPr lang="en-US" dirty="0" err="1" smtClean="0">
                <a:latin typeface=".VnArial" pitchFamily="34" charset="0"/>
              </a:rPr>
              <a:t>CËn</a:t>
            </a:r>
            <a:endParaRPr lang="en-US" dirty="0">
              <a:latin typeface=".Vn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709" y="1769536"/>
            <a:ext cx="91439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8000" kern="10" dirty="0" err="1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.VnCommercial Script" pitchFamily="34" charset="0"/>
              </a:rPr>
              <a:t>Trµng</a:t>
            </a:r>
            <a:r>
              <a:rPr lang="en-US" sz="8000" kern="10" dirty="0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.VnCommercial Script" pitchFamily="34" charset="0"/>
              </a:rPr>
              <a:t> </a:t>
            </a:r>
            <a:r>
              <a:rPr lang="en-US" sz="8000" kern="10" dirty="0" err="1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.VnCommercial Script" pitchFamily="34" charset="0"/>
              </a:rPr>
              <a:t>giang</a:t>
            </a:r>
            <a:endParaRPr lang="en-US" sz="8000" kern="10" dirty="0">
              <a:ln w="9525">
                <a:round/>
                <a:headEnd/>
                <a:tailEnd/>
              </a:ln>
              <a:solidFill>
                <a:srgbClr val="FF0000"/>
              </a:solidFill>
              <a:latin typeface=".VnCommercial Script" pitchFamily="34" charset="0"/>
            </a:endParaRPr>
          </a:p>
        </p:txBody>
      </p:sp>
      <p:pic>
        <p:nvPicPr>
          <p:cNvPr id="7" name="Picture 6" descr="042_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900332" y="923165"/>
            <a:ext cx="7526215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600" kern="10" dirty="0" err="1" smtClean="0">
                <a:ln w="9525">
                  <a:round/>
                  <a:headEnd/>
                  <a:tailEnd/>
                </a:ln>
                <a:solidFill>
                  <a:schemeClr val="accent2">
                    <a:lumMod val="75000"/>
                  </a:schemeClr>
                </a:solidFill>
                <a:latin typeface=".VnCommercial Script" pitchFamily="34" charset="0"/>
              </a:rPr>
              <a:t>Trµng</a:t>
            </a:r>
            <a:r>
              <a:rPr lang="en-US" sz="16600" kern="10" dirty="0" smtClean="0">
                <a:ln w="9525">
                  <a:round/>
                  <a:headEnd/>
                  <a:tailEnd/>
                </a:ln>
                <a:solidFill>
                  <a:schemeClr val="accent2">
                    <a:lumMod val="75000"/>
                  </a:schemeClr>
                </a:solidFill>
                <a:latin typeface=".VnCommercial Script" pitchFamily="34" charset="0"/>
              </a:rPr>
              <a:t> </a:t>
            </a:r>
            <a:r>
              <a:rPr lang="en-US" sz="16600" kern="10" dirty="0" err="1" smtClean="0">
                <a:ln w="9525">
                  <a:round/>
                  <a:headEnd/>
                  <a:tailEnd/>
                </a:ln>
                <a:solidFill>
                  <a:schemeClr val="accent2">
                    <a:lumMod val="75000"/>
                  </a:schemeClr>
                </a:solidFill>
                <a:latin typeface=".VnCommercial Script" pitchFamily="34" charset="0"/>
              </a:rPr>
              <a:t>giang</a:t>
            </a:r>
            <a:endParaRPr lang="en-US" sz="16600" kern="10" dirty="0" smtClean="0">
              <a:ln w="9525">
                <a:round/>
                <a:headEnd/>
                <a:tailEnd/>
              </a:ln>
              <a:solidFill>
                <a:schemeClr val="accent2">
                  <a:lumMod val="75000"/>
                </a:schemeClr>
              </a:solidFill>
              <a:latin typeface=".VnCommercial Script" pitchFamily="34" charset="0"/>
            </a:endParaRPr>
          </a:p>
          <a:p>
            <a:pPr algn="ctr">
              <a:defRPr/>
            </a:pPr>
            <a:endParaRPr lang="en-US" sz="6600" kern="10" dirty="0">
              <a:ln w="9525">
                <a:round/>
                <a:headEnd/>
                <a:tailEnd/>
              </a:ln>
              <a:solidFill>
                <a:srgbClr val="FF0000"/>
              </a:solidFill>
              <a:latin typeface=".VnCommercial Script" pitchFamily="34" charset="0"/>
            </a:endParaRPr>
          </a:p>
          <a:p>
            <a:pPr algn="ctr">
              <a:defRPr/>
            </a:pPr>
            <a:endParaRPr lang="en-US" kern="10" dirty="0">
              <a:ln w="9525">
                <a:round/>
                <a:headEnd/>
                <a:tailEnd/>
              </a:ln>
              <a:solidFill>
                <a:srgbClr val="FF0000"/>
              </a:solidFill>
              <a:latin typeface=".VnCommercial Script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65365" y="3652298"/>
            <a:ext cx="22060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Huy</a:t>
            </a:r>
            <a:r>
              <a:rPr lang="en-US" sz="44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44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Cận</a:t>
            </a:r>
            <a:endParaRPr lang="en-US" sz="4400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9613" y="255474"/>
            <a:ext cx="48446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u="sng" dirty="0" smtClean="0">
                <a:solidFill>
                  <a:srgbClr val="FFFF00"/>
                </a:solidFill>
                <a:latin typeface=".VnTimeH" pitchFamily="34" charset="0"/>
              </a:rPr>
              <a:t>I. </a:t>
            </a:r>
            <a:r>
              <a:rPr lang="en-US" sz="2400" b="1" u="sng" dirty="0" err="1" smtClean="0">
                <a:solidFill>
                  <a:srgbClr val="FFFF00"/>
                </a:solidFill>
                <a:latin typeface=".VnTimeH" pitchFamily="34" charset="0"/>
                <a:cs typeface="Arial" pitchFamily="34" charset="0"/>
              </a:rPr>
              <a:t>T</a:t>
            </a:r>
            <a:r>
              <a:rPr lang="en-US" sz="2400" b="1" u="sng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Ì</a:t>
            </a:r>
            <a:r>
              <a:rPr lang="en-US" sz="2400" b="1" u="sng" dirty="0" err="1" smtClean="0">
                <a:solidFill>
                  <a:srgbClr val="FFFF00"/>
                </a:solidFill>
                <a:latin typeface=".VnTimeH" pitchFamily="34" charset="0"/>
                <a:cs typeface="Arial" pitchFamily="34" charset="0"/>
              </a:rPr>
              <a:t>m</a:t>
            </a:r>
            <a:r>
              <a:rPr lang="en-US" sz="2400" b="1" u="sng" dirty="0" smtClean="0">
                <a:solidFill>
                  <a:srgbClr val="FFFF00"/>
                </a:solidFill>
                <a:latin typeface=".VnTimeH" pitchFamily="34" charset="0"/>
              </a:rPr>
              <a:t> </a:t>
            </a:r>
            <a:r>
              <a:rPr lang="en-US" sz="2400" b="1" u="sng" dirty="0" err="1" smtClean="0">
                <a:solidFill>
                  <a:srgbClr val="FFFF00"/>
                </a:solidFill>
                <a:latin typeface=".VnTimeH" pitchFamily="34" charset="0"/>
              </a:rPr>
              <a:t>hiÓu</a:t>
            </a:r>
            <a:r>
              <a:rPr lang="en-US" sz="2400" b="1" u="sng" dirty="0" smtClean="0">
                <a:solidFill>
                  <a:srgbClr val="FFFF00"/>
                </a:solidFill>
                <a:latin typeface=".VnTimeH" pitchFamily="34" charset="0"/>
              </a:rPr>
              <a:t> </a:t>
            </a:r>
            <a:r>
              <a:rPr lang="en-US" sz="2400" b="1" u="sng" dirty="0" err="1" smtClean="0">
                <a:solidFill>
                  <a:srgbClr val="FFFF00"/>
                </a:solidFill>
                <a:latin typeface=".VnTimeH" pitchFamily="34" charset="0"/>
              </a:rPr>
              <a:t>chung</a:t>
            </a:r>
            <a:r>
              <a:rPr lang="en-US" sz="2400" b="1" u="sng" dirty="0" smtClean="0">
                <a:solidFill>
                  <a:srgbClr val="FFFF00"/>
                </a:solidFill>
                <a:latin typeface=".VnTimeH" pitchFamily="34" charset="0"/>
              </a:rPr>
              <a:t>:</a:t>
            </a:r>
            <a:endParaRPr lang="en-US" sz="1100" b="1" u="sng" dirty="0" smtClean="0">
              <a:solidFill>
                <a:srgbClr val="FFFF00"/>
              </a:solidFill>
              <a:latin typeface=".VnTimeH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6478" y="981080"/>
            <a:ext cx="484465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AutoNum type="arabicPeriod"/>
            </a:pPr>
            <a:r>
              <a:rPr lang="en-US" sz="2400" b="1" u="sng" dirty="0" err="1" smtClean="0">
                <a:solidFill>
                  <a:srgbClr val="FFFF00"/>
                </a:solidFill>
                <a:latin typeface=".VnTime" pitchFamily="34" charset="0"/>
              </a:rPr>
              <a:t>T¸c</a:t>
            </a: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b="1" u="sng" dirty="0" err="1" smtClean="0">
                <a:solidFill>
                  <a:srgbClr val="FFFF00"/>
                </a:solidFill>
                <a:latin typeface=".VnTime" pitchFamily="34" charset="0"/>
              </a:rPr>
              <a:t>gi</a:t>
            </a: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¶:</a:t>
            </a:r>
          </a:p>
          <a:p>
            <a:pPr marL="228600" indent="-228600">
              <a:spcBef>
                <a:spcPct val="50000"/>
              </a:spcBef>
            </a:pPr>
            <a:endParaRPr lang="en-US" sz="1100" b="1" u="sng" dirty="0" smtClean="0">
              <a:solidFill>
                <a:srgbClr val="FF0000"/>
              </a:solidFill>
              <a:latin typeface=".VnTime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7934" y="1529264"/>
            <a:ext cx="5044818" cy="4224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b="1" dirty="0" smtClean="0">
                <a:latin typeface=".VnTime" pitchFamily="34" charset="0"/>
              </a:rPr>
              <a:t>- </a:t>
            </a:r>
            <a:r>
              <a:rPr lang="en-US" sz="2400" dirty="0" err="1" smtClean="0">
                <a:latin typeface=".VnTime" pitchFamily="34" charset="0"/>
              </a:rPr>
              <a:t>Huy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CËn</a:t>
            </a:r>
            <a:r>
              <a:rPr lang="en-US" sz="2400" dirty="0" smtClean="0">
                <a:latin typeface=".VnTime" pitchFamily="34" charset="0"/>
              </a:rPr>
              <a:t> (1919-2005), </a:t>
            </a:r>
            <a:r>
              <a:rPr lang="en-US" sz="2400" dirty="0" err="1" smtClean="0">
                <a:latin typeface=".VnTime" pitchFamily="34" charset="0"/>
              </a:rPr>
              <a:t>qu</a:t>
            </a:r>
            <a:r>
              <a:rPr lang="en-US" sz="2400" dirty="0" smtClean="0">
                <a:latin typeface=".VnTime" pitchFamily="34" charset="0"/>
              </a:rPr>
              <a:t>ª Hµ </a:t>
            </a:r>
            <a:r>
              <a:rPr lang="en-US" sz="2400" dirty="0" err="1" smtClean="0">
                <a:latin typeface=".VnTime" pitchFamily="34" charset="0"/>
              </a:rPr>
              <a:t>TÜnh</a:t>
            </a:r>
            <a:r>
              <a:rPr lang="en-US" sz="2400" dirty="0" smtClean="0">
                <a:latin typeface=".VnTime" pitchFamily="34" charset="0"/>
              </a:rPr>
              <a:t>,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sinh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trong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mét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gia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>
                <a:latin typeface=".VnTime" pitchFamily="34" charset="0"/>
              </a:rPr>
              <a:t>®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ì</a:t>
            </a:r>
            <a:r>
              <a:rPr lang="en-US" sz="2400" dirty="0" err="1" smtClean="0">
                <a:latin typeface=".VnTime" pitchFamily="34" charset="0"/>
              </a:rPr>
              <a:t>nh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nh</a:t>
            </a:r>
            <a:r>
              <a:rPr lang="en-US" sz="2400" dirty="0" smtClean="0">
                <a:latin typeface=".VnTime" pitchFamily="34" charset="0"/>
              </a:rPr>
              <a:t>µ </a:t>
            </a:r>
            <a:r>
              <a:rPr lang="en-US" sz="2400" dirty="0" err="1" smtClean="0">
                <a:latin typeface=".VnTime" pitchFamily="34" charset="0"/>
              </a:rPr>
              <a:t>nho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nghÌo</a:t>
            </a:r>
            <a:r>
              <a:rPr lang="en-US" sz="2400" dirty="0" smtClean="0">
                <a:latin typeface=".VnTime" pitchFamily="34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endParaRPr lang="en-US" sz="2400" dirty="0" smtClean="0">
              <a:latin typeface=".VnTime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dirty="0" smtClean="0">
                <a:latin typeface=".VnTime" pitchFamily="34" charset="0"/>
              </a:rPr>
              <a:t>- Lµ </a:t>
            </a:r>
            <a:r>
              <a:rPr lang="en-US" sz="2400" dirty="0" err="1" smtClean="0">
                <a:latin typeface=".VnTime" pitchFamily="34" charset="0"/>
              </a:rPr>
              <a:t>nh</a:t>
            </a:r>
            <a:r>
              <a:rPr lang="en-US" sz="2400" dirty="0" smtClean="0">
                <a:latin typeface=".VnTime" pitchFamily="34" charset="0"/>
              </a:rPr>
              <a:t>µ </a:t>
            </a:r>
            <a:r>
              <a:rPr lang="en-US" sz="2400" dirty="0" err="1" smtClean="0">
                <a:latin typeface=".VnTime" pitchFamily="34" charset="0"/>
              </a:rPr>
              <a:t>th</a:t>
            </a:r>
            <a:r>
              <a:rPr lang="en-US" sz="2400" dirty="0" smtClean="0">
                <a:latin typeface=".VnTime" pitchFamily="34" charset="0"/>
              </a:rPr>
              <a:t>¬ </a:t>
            </a:r>
            <a:r>
              <a:rPr lang="en-US" sz="2400" dirty="0" err="1" smtClean="0">
                <a:latin typeface=".VnTime" pitchFamily="34" charset="0"/>
              </a:rPr>
              <a:t>l·ng</a:t>
            </a:r>
            <a:r>
              <a:rPr lang="en-US" sz="2400" dirty="0" smtClean="0">
                <a:latin typeface=".VnTime" pitchFamily="34" charset="0"/>
              </a:rPr>
              <a:t> m¹n, </a:t>
            </a:r>
            <a:r>
              <a:rPr lang="en-US" sz="2400" dirty="0" err="1" smtClean="0">
                <a:latin typeface=".VnTime" pitchFamily="34" charset="0"/>
              </a:rPr>
              <a:t>sím</a:t>
            </a:r>
            <a:r>
              <a:rPr lang="en-US" sz="2400" dirty="0" smtClean="0">
                <a:latin typeface=".VnTime" pitchFamily="34" charset="0"/>
              </a:rPr>
              <a:t> ®</a:t>
            </a:r>
            <a:r>
              <a:rPr lang="en-US" sz="2400" dirty="0" err="1" smtClean="0">
                <a:latin typeface=".VnTime" pitchFamily="34" charset="0"/>
              </a:rPr>
              <a:t>i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theo</a:t>
            </a:r>
            <a:endParaRPr lang="en-US" sz="2400" dirty="0">
              <a:latin typeface=".VnTime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C¸ch</a:t>
            </a:r>
            <a:r>
              <a:rPr lang="en-US" sz="2400" dirty="0" smtClean="0">
                <a:latin typeface=".VnTime" pitchFamily="34" charset="0"/>
              </a:rPr>
              <a:t> m¹ng vµ </a:t>
            </a:r>
            <a:r>
              <a:rPr lang="en-US" sz="2400" dirty="0" err="1" smtClean="0">
                <a:latin typeface=".VnTime" pitchFamily="34" charset="0"/>
              </a:rPr>
              <a:t>liªn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tôc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cèng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hiÕn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cho</a:t>
            </a:r>
            <a:endParaRPr lang="en-US" sz="2400" dirty="0" smtClean="0">
              <a:latin typeface=".VnTime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sù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nghiÖp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gi¶i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phãng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d©n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téc</a:t>
            </a:r>
            <a:r>
              <a:rPr lang="en-US" sz="2400" dirty="0" smtClean="0">
                <a:latin typeface=".VnTime" pitchFamily="34" charset="0"/>
              </a:rPr>
              <a:t>, </a:t>
            </a:r>
            <a:r>
              <a:rPr lang="en-US" sz="2400" dirty="0" err="1" smtClean="0">
                <a:latin typeface=".VnTime" pitchFamily="34" charset="0"/>
              </a:rPr>
              <a:t>x©y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dùng</a:t>
            </a:r>
            <a:endParaRPr lang="en-US" sz="2400" dirty="0" smtClean="0">
              <a:latin typeface=".VnTime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dirty="0" smtClean="0">
                <a:latin typeface=".VnTime" pitchFamily="34" charset="0"/>
              </a:rPr>
              <a:t> ®</a:t>
            </a:r>
            <a:r>
              <a:rPr lang="en-US" sz="2400" dirty="0" err="1" smtClean="0">
                <a:latin typeface=".VnTime" pitchFamily="34" charset="0"/>
              </a:rPr>
              <a:t>Êt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n­íc</a:t>
            </a:r>
            <a:endParaRPr lang="en-US" sz="2400" dirty="0" smtClean="0">
              <a:latin typeface=".VnTime" pitchFamily="34" charset="0"/>
            </a:endParaRPr>
          </a:p>
          <a:p>
            <a:pPr marL="228600" indent="-228600" algn="just">
              <a:spcBef>
                <a:spcPct val="50000"/>
              </a:spcBef>
            </a:pPr>
            <a:endParaRPr lang="en-US" sz="1100" b="1" u="sng" dirty="0" smtClean="0">
              <a:solidFill>
                <a:srgbClr val="FF0000"/>
              </a:solidFill>
              <a:latin typeface=".VnTime" pitchFamily="34" charset="0"/>
            </a:endParaRPr>
          </a:p>
        </p:txBody>
      </p:sp>
      <p:pic>
        <p:nvPicPr>
          <p:cNvPr id="10" name="Picture 4" descr="Huy Cận lúc trẻ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8412" y="-1"/>
            <a:ext cx="3425588" cy="3370997"/>
          </a:xfrm>
          <a:noFill/>
          <a:ln>
            <a:solidFill>
              <a:srgbClr val="FF0000"/>
            </a:solidFill>
          </a:ln>
        </p:spPr>
      </p:pic>
      <p:pic>
        <p:nvPicPr>
          <p:cNvPr id="11" name="Picture 7" descr="Chân dung Huy Cậ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677295" y="3411940"/>
            <a:ext cx="3466705" cy="34460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12" name="Picture 4" descr="Valentine 03 01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99044"/>
            <a:ext cx="9144000" cy="2558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6353" y="0"/>
            <a:ext cx="484465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2. </a:t>
            </a:r>
            <a:r>
              <a:rPr lang="en-US" sz="2400" b="1" u="sng" dirty="0" err="1" smtClean="0">
                <a:solidFill>
                  <a:srgbClr val="FFFF00"/>
                </a:solidFill>
                <a:latin typeface=".VnTime" pitchFamily="34" charset="0"/>
              </a:rPr>
              <a:t>Sù</a:t>
            </a: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b="1" u="sng" dirty="0" err="1" smtClean="0">
                <a:solidFill>
                  <a:srgbClr val="FFFF00"/>
                </a:solidFill>
                <a:latin typeface=".VnTime" pitchFamily="34" charset="0"/>
              </a:rPr>
              <a:t>nghiÖp</a:t>
            </a: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b="1" u="sng" dirty="0" err="1" smtClean="0">
                <a:solidFill>
                  <a:srgbClr val="FFFF00"/>
                </a:solidFill>
                <a:latin typeface=".VnTime" pitchFamily="34" charset="0"/>
              </a:rPr>
              <a:t>s¸ng</a:t>
            </a: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b="1" u="sng" dirty="0" err="1" smtClean="0">
                <a:solidFill>
                  <a:srgbClr val="FFFF00"/>
                </a:solidFill>
                <a:latin typeface=".VnTime" pitchFamily="34" charset="0"/>
              </a:rPr>
              <a:t>t¸c</a:t>
            </a: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:</a:t>
            </a:r>
          </a:p>
          <a:p>
            <a:pPr marL="228600" indent="-228600">
              <a:spcBef>
                <a:spcPct val="50000"/>
              </a:spcBef>
            </a:pPr>
            <a:endParaRPr lang="en-US" sz="1100" b="1" u="sng" dirty="0" smtClean="0">
              <a:solidFill>
                <a:srgbClr val="FFFF00"/>
              </a:solidFill>
              <a:latin typeface=".VnTime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0512" y="300965"/>
            <a:ext cx="5426956" cy="2562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b="1" i="1" dirty="0" smtClean="0">
                <a:solidFill>
                  <a:srgbClr val="FFFF00"/>
                </a:solidFill>
                <a:latin typeface=".VnTime" pitchFamily="34" charset="0"/>
              </a:rPr>
              <a:t>a. </a:t>
            </a:r>
            <a:r>
              <a:rPr lang="en-US" sz="2400" b="1" i="1" dirty="0" err="1" smtClean="0">
                <a:solidFill>
                  <a:srgbClr val="FFFF00"/>
                </a:solidFill>
                <a:latin typeface=".VnTime" pitchFamily="34" charset="0"/>
              </a:rPr>
              <a:t>Tr­íc</a:t>
            </a:r>
            <a:r>
              <a:rPr lang="en-US" sz="2400" b="1" i="1" dirty="0" smtClean="0">
                <a:solidFill>
                  <a:srgbClr val="FFFF00"/>
                </a:solidFill>
                <a:latin typeface=".VnTime" pitchFamily="34" charset="0"/>
              </a:rPr>
              <a:t> CMT8:</a:t>
            </a:r>
            <a:endParaRPr lang="en-US" sz="2400" i="1" dirty="0" smtClean="0">
              <a:solidFill>
                <a:srgbClr val="FFFF00"/>
              </a:solidFill>
              <a:latin typeface=".VnTime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dirty="0" smtClean="0">
                <a:latin typeface=".VnTime" pitchFamily="34" charset="0"/>
              </a:rPr>
              <a:t> - </a:t>
            </a:r>
            <a:r>
              <a:rPr lang="en-US" sz="2400" b="1" dirty="0" smtClean="0">
                <a:latin typeface=".VnTime" pitchFamily="34" charset="0"/>
              </a:rPr>
              <a:t>L</a:t>
            </a:r>
            <a:r>
              <a:rPr lang="en-US" sz="2400" dirty="0" smtClean="0">
                <a:latin typeface=".VnTime" pitchFamily="34" charset="0"/>
              </a:rPr>
              <a:t>µ </a:t>
            </a:r>
            <a:r>
              <a:rPr lang="en-US" sz="2400" dirty="0" err="1" smtClean="0">
                <a:latin typeface=".VnTime" pitchFamily="34" charset="0"/>
              </a:rPr>
              <a:t>mét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trong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nh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ữ</a:t>
            </a:r>
            <a:r>
              <a:rPr lang="en-US" sz="2400" dirty="0" err="1" smtClean="0">
                <a:latin typeface=".VnTime" pitchFamily="34" charset="0"/>
              </a:rPr>
              <a:t>ng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t¸c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gi</a:t>
            </a:r>
            <a:r>
              <a:rPr lang="en-US" sz="2400" dirty="0" smtClean="0">
                <a:latin typeface=".VnTime" pitchFamily="34" charset="0"/>
              </a:rPr>
              <a:t>¶ </a:t>
            </a:r>
            <a:r>
              <a:rPr lang="en-US" sz="2400" dirty="0" err="1" smtClean="0">
                <a:latin typeface=".VnTime" pitchFamily="34" charset="0"/>
              </a:rPr>
              <a:t>xuÊt</a:t>
            </a:r>
            <a:r>
              <a:rPr lang="en-US" sz="2400" dirty="0" smtClean="0">
                <a:latin typeface=".VnTime" pitchFamily="34" charset="0"/>
              </a:rPr>
              <a:t> s¾c </a:t>
            </a:r>
            <a:r>
              <a:rPr lang="en-US" sz="2400" dirty="0" err="1" smtClean="0">
                <a:latin typeface=".VnTime" pitchFamily="34" charset="0"/>
              </a:rPr>
              <a:t>cña</a:t>
            </a:r>
            <a:endParaRPr lang="en-US" sz="2400" dirty="0" smtClean="0">
              <a:latin typeface=".VnTime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phong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trµo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th</a:t>
            </a:r>
            <a:r>
              <a:rPr lang="en-US" sz="2400" dirty="0" smtClean="0">
                <a:latin typeface=".VnTime" pitchFamily="34" charset="0"/>
              </a:rPr>
              <a:t>¬ </a:t>
            </a:r>
            <a:r>
              <a:rPr lang="en-US" sz="2400" dirty="0" err="1" smtClean="0">
                <a:latin typeface=".VnTime" pitchFamily="34" charset="0"/>
              </a:rPr>
              <a:t>míi</a:t>
            </a:r>
            <a:r>
              <a:rPr lang="en-US" sz="2400" dirty="0" smtClean="0">
                <a:latin typeface=".VnTime" pitchFamily="34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dirty="0" smtClean="0">
                <a:latin typeface=".VnTime" pitchFamily="34" charset="0"/>
              </a:rPr>
              <a:t>- </a:t>
            </a:r>
            <a:r>
              <a:rPr lang="en-US" sz="2400" dirty="0" err="1" smtClean="0">
                <a:latin typeface=".VnTime" pitchFamily="34" charset="0"/>
              </a:rPr>
              <a:t>T¸c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phÈm</a:t>
            </a:r>
            <a:r>
              <a:rPr lang="en-US" sz="2400" dirty="0" smtClean="0">
                <a:latin typeface=".VnTime" pitchFamily="34" charset="0"/>
              </a:rPr>
              <a:t> :  </a:t>
            </a:r>
            <a:r>
              <a:rPr lang="en-US" sz="2400" dirty="0" err="1" smtClean="0">
                <a:latin typeface=".VnTime" pitchFamily="34" charset="0"/>
              </a:rPr>
              <a:t>Löa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thiªng,Vò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trô</a:t>
            </a:r>
            <a:r>
              <a:rPr lang="en-US" sz="2400" dirty="0" smtClean="0">
                <a:latin typeface=".VnTime" pitchFamily="34" charset="0"/>
              </a:rPr>
              <a:t> ca....</a:t>
            </a:r>
          </a:p>
          <a:p>
            <a:pPr marL="228600" indent="-228600" algn="just">
              <a:spcBef>
                <a:spcPct val="50000"/>
              </a:spcBef>
            </a:pPr>
            <a:endParaRPr lang="en-US" sz="1100" b="1" u="sng" dirty="0" smtClean="0">
              <a:solidFill>
                <a:srgbClr val="FF0000"/>
              </a:solidFill>
              <a:latin typeface=".VnTime" pitchFamily="34" charset="0"/>
            </a:endParaRPr>
          </a:p>
        </p:txBody>
      </p:sp>
      <p:pic>
        <p:nvPicPr>
          <p:cNvPr id="10" name="Picture 4" descr="Huy Cận lúc trẻ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8412" y="-1"/>
            <a:ext cx="3425588" cy="3370997"/>
          </a:xfrm>
          <a:noFill/>
          <a:ln>
            <a:solidFill>
              <a:srgbClr val="FF0000"/>
            </a:solidFill>
          </a:ln>
        </p:spPr>
      </p:pic>
      <p:pic>
        <p:nvPicPr>
          <p:cNvPr id="11" name="Picture 7" descr="Chân dung Huy Cậ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677295" y="3411940"/>
            <a:ext cx="3466705" cy="34460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12" name="Rectangle 11"/>
          <p:cNvSpPr/>
          <p:nvPr/>
        </p:nvSpPr>
        <p:spPr>
          <a:xfrm>
            <a:off x="375314" y="2524754"/>
            <a:ext cx="52475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b="1" i="1" dirty="0" smtClean="0">
                <a:solidFill>
                  <a:srgbClr val="FFFF00"/>
                </a:solidFill>
                <a:latin typeface=".VnTime" pitchFamily="34" charset="0"/>
              </a:rPr>
              <a:t>b. </a:t>
            </a:r>
            <a:r>
              <a:rPr lang="en-US" sz="2400" b="1" i="1" dirty="0" err="1" smtClean="0">
                <a:solidFill>
                  <a:srgbClr val="FFFF00"/>
                </a:solidFill>
                <a:latin typeface=".VnTime" pitchFamily="34" charset="0"/>
              </a:rPr>
              <a:t>Sau</a:t>
            </a:r>
            <a:r>
              <a:rPr lang="en-US" sz="2400" b="1" i="1" dirty="0" smtClean="0">
                <a:solidFill>
                  <a:srgbClr val="FFFF00"/>
                </a:solidFill>
                <a:latin typeface=".VnTime" pitchFamily="34" charset="0"/>
              </a:rPr>
              <a:t> CMT8:</a:t>
            </a:r>
            <a:endParaRPr lang="en-US" sz="2400" i="1" dirty="0" smtClean="0">
              <a:solidFill>
                <a:srgbClr val="FFFF00"/>
              </a:solidFill>
              <a:latin typeface=".VnTime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dirty="0" smtClean="0">
                <a:latin typeface=".VnTime" pitchFamily="34" charset="0"/>
              </a:rPr>
              <a:t> - Lµ </a:t>
            </a:r>
            <a:r>
              <a:rPr lang="en-US" sz="2400" dirty="0" err="1" smtClean="0">
                <a:latin typeface=".VnTime" pitchFamily="34" charset="0"/>
              </a:rPr>
              <a:t>c©y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bót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thµnh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c«ng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trong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c¶m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høng</a:t>
            </a:r>
            <a:endParaRPr lang="en-US" sz="2400" dirty="0" smtClean="0">
              <a:latin typeface=".VnTime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s¸ng</a:t>
            </a:r>
            <a:r>
              <a:rPr lang="en-US" sz="2400" dirty="0" smtClean="0">
                <a:latin typeface=".VnTime" pitchFamily="34" charset="0"/>
              </a:rPr>
              <a:t> t¹o </a:t>
            </a:r>
            <a:r>
              <a:rPr lang="en-US" sz="2400" dirty="0" err="1" smtClean="0">
                <a:latin typeface=".VnTime" pitchFamily="34" charset="0"/>
              </a:rPr>
              <a:t>vÒ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chÕ</a:t>
            </a:r>
            <a:r>
              <a:rPr lang="en-US" sz="2400" dirty="0" smtClean="0">
                <a:latin typeface=".VnTime" pitchFamily="34" charset="0"/>
              </a:rPr>
              <a:t> ®é </a:t>
            </a:r>
            <a:r>
              <a:rPr lang="en-US" sz="2400" dirty="0" err="1" smtClean="0">
                <a:latin typeface=".VnTime" pitchFamily="34" charset="0"/>
              </a:rPr>
              <a:t>míi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víi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c¸c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tËp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th</a:t>
            </a:r>
            <a:r>
              <a:rPr lang="en-US" sz="2400" dirty="0" smtClean="0">
                <a:latin typeface=".VnTime" pitchFamily="34" charset="0"/>
              </a:rPr>
              <a:t>¬ : 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dirty="0" err="1" smtClean="0">
                <a:latin typeface=".VnTime" pitchFamily="34" charset="0"/>
              </a:rPr>
              <a:t>Trêi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mçi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ngµy</a:t>
            </a:r>
            <a:r>
              <a:rPr lang="en-US" sz="2400" dirty="0" smtClean="0">
                <a:latin typeface=".VnTime" pitchFamily="34" charset="0"/>
              </a:rPr>
              <a:t> l¹i </a:t>
            </a:r>
            <a:r>
              <a:rPr lang="en-US" sz="2400" dirty="0" err="1" smtClean="0">
                <a:latin typeface=".VnTime" pitchFamily="34" charset="0"/>
              </a:rPr>
              <a:t>s¸ng</a:t>
            </a:r>
            <a:r>
              <a:rPr lang="en-US" sz="2400" dirty="0" smtClean="0">
                <a:latin typeface=".VnTime" pitchFamily="34" charset="0"/>
              </a:rPr>
              <a:t>, ®</a:t>
            </a:r>
            <a:r>
              <a:rPr lang="en-US" sz="2400" dirty="0" err="1" smtClean="0">
                <a:latin typeface=".VnTime" pitchFamily="34" charset="0"/>
              </a:rPr>
              <a:t>Êt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në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hoa</a:t>
            </a:r>
            <a:endParaRPr lang="en-US" sz="2400" dirty="0" smtClean="0">
              <a:latin typeface=".VnTime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dirty="0" smtClean="0">
                <a:latin typeface=".VnTime" pitchFamily="34" charset="0"/>
              </a:rPr>
              <a:t>- </a:t>
            </a:r>
            <a:r>
              <a:rPr lang="en-US" sz="2400" dirty="0" err="1" smtClean="0">
                <a:latin typeface=".VnTime" pitchFamily="34" charset="0"/>
              </a:rPr>
              <a:t>Th</a:t>
            </a:r>
            <a:r>
              <a:rPr lang="en-US" sz="2400" dirty="0" smtClean="0">
                <a:latin typeface=".VnTime" pitchFamily="34" charset="0"/>
              </a:rPr>
              <a:t>¬ </a:t>
            </a:r>
            <a:r>
              <a:rPr lang="en-US" sz="2400" dirty="0" err="1" smtClean="0">
                <a:latin typeface=".VnTime" pitchFamily="34" charset="0"/>
              </a:rPr>
              <a:t>Huy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CËn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hµm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sóc</a:t>
            </a:r>
            <a:r>
              <a:rPr lang="en-US" sz="2400" dirty="0" smtClean="0">
                <a:latin typeface=".VnTime" pitchFamily="34" charset="0"/>
              </a:rPr>
              <a:t>, </a:t>
            </a:r>
            <a:r>
              <a:rPr lang="en-US" sz="2400" dirty="0" err="1" smtClean="0">
                <a:latin typeface=".VnTime" pitchFamily="34" charset="0"/>
              </a:rPr>
              <a:t>giµu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chÊt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suy</a:t>
            </a:r>
            <a:endParaRPr lang="en-US" sz="2400" dirty="0" smtClean="0">
              <a:latin typeface=".VnTime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t­ëng</a:t>
            </a:r>
            <a:r>
              <a:rPr lang="en-US" sz="2400" dirty="0" smtClean="0">
                <a:latin typeface=".VnTime" pitchFamily="34" charset="0"/>
              </a:rPr>
              <a:t>, </a:t>
            </a:r>
            <a:r>
              <a:rPr lang="en-US" sz="2400" dirty="0" err="1" smtClean="0">
                <a:latin typeface=".VnTime" pitchFamily="34" charset="0"/>
              </a:rPr>
              <a:t>triÕt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lÝ</a:t>
            </a:r>
            <a:r>
              <a:rPr lang="en-US" sz="2400" dirty="0" smtClean="0">
                <a:latin typeface=".VnTime" pitchFamily="34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buFont typeface="Arial" charset="0"/>
              <a:buChar char="•"/>
            </a:pPr>
            <a:r>
              <a:rPr lang="en-US" sz="2400" b="1" i="1" dirty="0" err="1" smtClean="0">
                <a:solidFill>
                  <a:srgbClr val="FF99FF"/>
                </a:solidFill>
                <a:latin typeface=".VnTime" pitchFamily="34" charset="0"/>
              </a:rPr>
              <a:t>Huy</a:t>
            </a:r>
            <a:r>
              <a:rPr lang="en-US" sz="2400" b="1" i="1" dirty="0" smtClean="0">
                <a:solidFill>
                  <a:srgbClr val="FF99FF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99FF"/>
                </a:solidFill>
                <a:latin typeface=".VnTime" pitchFamily="34" charset="0"/>
              </a:rPr>
              <a:t>CËn</a:t>
            </a:r>
            <a:r>
              <a:rPr lang="en-US" sz="2400" b="1" i="1" dirty="0" smtClean="0">
                <a:solidFill>
                  <a:srgbClr val="FF99FF"/>
                </a:solidFill>
                <a:latin typeface=".VnTime" pitchFamily="34" charset="0"/>
              </a:rPr>
              <a:t> lµ </a:t>
            </a:r>
            <a:r>
              <a:rPr lang="en-US" sz="2400" b="1" i="1" dirty="0" err="1" smtClean="0">
                <a:solidFill>
                  <a:srgbClr val="FF99FF"/>
                </a:solidFill>
                <a:latin typeface=".VnTime" pitchFamily="34" charset="0"/>
              </a:rPr>
              <a:t>g­¬ng</a:t>
            </a:r>
            <a:r>
              <a:rPr lang="en-US" sz="2400" b="1" i="1" dirty="0" smtClean="0">
                <a:solidFill>
                  <a:srgbClr val="FF99FF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99FF"/>
                </a:solidFill>
                <a:latin typeface=".VnTime" pitchFamily="34" charset="0"/>
              </a:rPr>
              <a:t>mÆt</a:t>
            </a:r>
            <a:r>
              <a:rPr lang="en-US" sz="2400" b="1" i="1" dirty="0" smtClean="0">
                <a:solidFill>
                  <a:srgbClr val="FF99FF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99FF"/>
                </a:solidFill>
                <a:latin typeface=".VnTime" pitchFamily="34" charset="0"/>
              </a:rPr>
              <a:t>tiªu</a:t>
            </a:r>
            <a:r>
              <a:rPr lang="en-US" sz="2400" b="1" i="1" dirty="0" smtClean="0">
                <a:solidFill>
                  <a:srgbClr val="FF99FF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99FF"/>
                </a:solidFill>
                <a:latin typeface=".VnTime" pitchFamily="34" charset="0"/>
              </a:rPr>
              <a:t>biÓu</a:t>
            </a:r>
            <a:r>
              <a:rPr lang="en-US" sz="2400" b="1" i="1" dirty="0" smtClean="0">
                <a:solidFill>
                  <a:srgbClr val="FF99FF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99FF"/>
                </a:solidFill>
                <a:latin typeface=".VnTime" pitchFamily="34" charset="0"/>
              </a:rPr>
              <a:t>cho</a:t>
            </a:r>
            <a:endParaRPr lang="en-US" sz="2400" b="1" i="1" dirty="0" smtClean="0">
              <a:solidFill>
                <a:srgbClr val="FF99FF"/>
              </a:solidFill>
              <a:latin typeface=".VnTime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b="1" i="1" dirty="0" smtClean="0">
                <a:solidFill>
                  <a:srgbClr val="FF99FF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99FF"/>
                </a:solidFill>
                <a:latin typeface=".VnTime" pitchFamily="34" charset="0"/>
              </a:rPr>
              <a:t>th</a:t>
            </a:r>
            <a:r>
              <a:rPr lang="en-US" sz="2400" b="1" i="1" dirty="0" smtClean="0">
                <a:solidFill>
                  <a:srgbClr val="FF99FF"/>
                </a:solidFill>
                <a:latin typeface=".VnTime" pitchFamily="34" charset="0"/>
              </a:rPr>
              <a:t>¬ ca </a:t>
            </a:r>
            <a:r>
              <a:rPr lang="en-US" sz="2400" b="1" i="1" dirty="0" err="1" smtClean="0">
                <a:solidFill>
                  <a:srgbClr val="FF99FF"/>
                </a:solidFill>
                <a:latin typeface=".VnTime" pitchFamily="34" charset="0"/>
              </a:rPr>
              <a:t>ViÖt</a:t>
            </a:r>
            <a:r>
              <a:rPr lang="en-US" sz="2400" b="1" i="1" dirty="0" smtClean="0">
                <a:solidFill>
                  <a:srgbClr val="FF99FF"/>
                </a:solidFill>
                <a:latin typeface=".VnTime" pitchFamily="34" charset="0"/>
              </a:rPr>
              <a:t> Nam </a:t>
            </a:r>
            <a:r>
              <a:rPr lang="en-US" sz="2400" b="1" i="1" dirty="0" err="1" smtClean="0">
                <a:solidFill>
                  <a:srgbClr val="FF99FF"/>
                </a:solidFill>
                <a:latin typeface=".VnTime" pitchFamily="34" charset="0"/>
              </a:rPr>
              <a:t>hiÖn</a:t>
            </a:r>
            <a:r>
              <a:rPr lang="en-US" sz="2400" b="1" i="1" dirty="0" smtClean="0">
                <a:solidFill>
                  <a:srgbClr val="FF99FF"/>
                </a:solidFill>
                <a:latin typeface=".VnTime" pitchFamily="34" charset="0"/>
              </a:rPr>
              <a:t> ®¹i.</a:t>
            </a:r>
          </a:p>
        </p:txBody>
      </p:sp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56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59" dur="10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1887" y="0"/>
            <a:ext cx="484465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3.T¸c </a:t>
            </a:r>
            <a:r>
              <a:rPr lang="en-US" sz="2400" b="1" u="sng" dirty="0" err="1" smtClean="0">
                <a:solidFill>
                  <a:srgbClr val="FFFF00"/>
                </a:solidFill>
                <a:latin typeface=".VnTime" pitchFamily="34" charset="0"/>
              </a:rPr>
              <a:t>phÈm</a:t>
            </a: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:</a:t>
            </a:r>
          </a:p>
          <a:p>
            <a:pPr marL="228600" indent="-228600">
              <a:spcBef>
                <a:spcPct val="50000"/>
              </a:spcBef>
            </a:pPr>
            <a:endParaRPr lang="en-US" sz="1100" b="1" u="sng" dirty="0" smtClean="0">
              <a:solidFill>
                <a:srgbClr val="FF0000"/>
              </a:solidFill>
              <a:latin typeface=".VnTime" pitchFamily="34" charset="0"/>
            </a:endParaRPr>
          </a:p>
        </p:txBody>
      </p:sp>
      <p:pic>
        <p:nvPicPr>
          <p:cNvPr id="4" name="2A.M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05218" y="627796"/>
            <a:ext cx="7656394" cy="393055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98142" y="4688175"/>
            <a:ext cx="86458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dirty="0" smtClean="0">
                <a:latin typeface=".VnTime" pitchFamily="34" charset="0"/>
              </a:rPr>
              <a:t>- </a:t>
            </a:r>
            <a:r>
              <a:rPr lang="en-US" sz="2400" dirty="0" err="1" smtClean="0">
                <a:solidFill>
                  <a:srgbClr val="FFFF00"/>
                </a:solidFill>
                <a:latin typeface=".VnTime" pitchFamily="34" charset="0"/>
              </a:rPr>
              <a:t>Trµng</a:t>
            </a:r>
            <a:r>
              <a:rPr lang="en-US" sz="2400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.VnTime" pitchFamily="34" charset="0"/>
              </a:rPr>
              <a:t>Giang</a:t>
            </a:r>
            <a:r>
              <a:rPr lang="en-US" sz="2400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dirty="0" smtClean="0">
                <a:latin typeface=".VnTime" pitchFamily="34" charset="0"/>
              </a:rPr>
              <a:t>in </a:t>
            </a:r>
            <a:r>
              <a:rPr lang="en-US" sz="2400" dirty="0" err="1" smtClean="0">
                <a:latin typeface=".VnTime" pitchFamily="34" charset="0"/>
              </a:rPr>
              <a:t>trong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tËp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.VnTime" pitchFamily="34" charset="0"/>
              </a:rPr>
              <a:t>Löa</a:t>
            </a:r>
            <a:r>
              <a:rPr lang="en-US" sz="2400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dirty="0" err="1" smtClean="0">
                <a:solidFill>
                  <a:srgbClr val="FFFF00"/>
                </a:solidFill>
                <a:latin typeface=".VnTime" pitchFamily="34" charset="0"/>
              </a:rPr>
              <a:t>Thiªng</a:t>
            </a:r>
            <a:r>
              <a:rPr lang="en-US" sz="2400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viÕt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vµo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th¸ng</a:t>
            </a:r>
            <a:r>
              <a:rPr lang="en-US" sz="2400" dirty="0" smtClean="0">
                <a:latin typeface=".VnTime" pitchFamily="34" charset="0"/>
              </a:rPr>
              <a:t> 9 n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400" dirty="0" smtClean="0">
                <a:latin typeface=".VnTime" pitchFamily="34" charset="0"/>
              </a:rPr>
              <a:t>m1939.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dirty="0" smtClean="0">
                <a:latin typeface=".VnTime" pitchFamily="34" charset="0"/>
              </a:rPr>
              <a:t>- Lµ </a:t>
            </a:r>
            <a:r>
              <a:rPr lang="en-US" sz="2400" dirty="0" err="1" smtClean="0">
                <a:latin typeface=".VnTime" pitchFamily="34" charset="0"/>
              </a:rPr>
              <a:t>bµi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th</a:t>
            </a:r>
            <a:r>
              <a:rPr lang="en-US" sz="2400" dirty="0" smtClean="0">
                <a:latin typeface=".VnTime" pitchFamily="34" charset="0"/>
              </a:rPr>
              <a:t>¬ </a:t>
            </a:r>
            <a:r>
              <a:rPr lang="en-US" sz="2400" dirty="0" err="1" smtClean="0">
                <a:latin typeface=".VnTime" pitchFamily="34" charset="0"/>
              </a:rPr>
              <a:t>tiªu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biÓu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nhÊt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cña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Huy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CËn</a:t>
            </a:r>
            <a:r>
              <a:rPr lang="en-US" sz="2400" dirty="0" smtClean="0">
                <a:latin typeface=".VnTime" pitchFamily="34" charset="0"/>
              </a:rPr>
              <a:t> vµ </a:t>
            </a:r>
            <a:r>
              <a:rPr lang="en-US" sz="2400" dirty="0" err="1" smtClean="0">
                <a:latin typeface=".VnTime" pitchFamily="34" charset="0"/>
              </a:rPr>
              <a:t>c¶m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xóc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kh¬i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gîi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chñ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yÕu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tõ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c¶nh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s«ng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Hång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mªnh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mang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sãng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n­íc</a:t>
            </a:r>
            <a:r>
              <a:rPr lang="en-US" sz="2400" dirty="0" smtClean="0">
                <a:latin typeface=".VnTime" pitchFamily="34" charset="0"/>
              </a:rPr>
              <a:t>.</a:t>
            </a:r>
          </a:p>
        </p:txBody>
      </p:sp>
      <p:pic>
        <p:nvPicPr>
          <p:cNvPr id="6" name="Picture 4" descr="Valentine 03 01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268036"/>
            <a:ext cx="9144000" cy="1589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6353" y="0"/>
            <a:ext cx="4844650" cy="1269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</a:pPr>
            <a:endParaRPr lang="en-US" sz="2400" b="1" u="sng" dirty="0" smtClean="0">
              <a:solidFill>
                <a:srgbClr val="FFFF00"/>
              </a:solidFill>
              <a:latin typeface=".VnTime" pitchFamily="34" charset="0"/>
            </a:endParaRPr>
          </a:p>
          <a:p>
            <a:pPr marL="457200" indent="-457200">
              <a:spcBef>
                <a:spcPct val="50000"/>
              </a:spcBef>
            </a:pP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1. </a:t>
            </a:r>
            <a:r>
              <a:rPr lang="en-US" sz="2400" b="1" u="sng" dirty="0" err="1" smtClean="0">
                <a:solidFill>
                  <a:srgbClr val="FFFF00"/>
                </a:solidFill>
                <a:latin typeface=".VnTime" pitchFamily="34" charset="0"/>
              </a:rPr>
              <a:t>Đäc</a:t>
            </a: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 v</a:t>
            </a:r>
            <a:r>
              <a:rPr lang="vi-VN" sz="2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n </a:t>
            </a:r>
            <a:r>
              <a:rPr lang="en-US" sz="2400" b="1" u="sng" dirty="0" err="1" smtClean="0">
                <a:solidFill>
                  <a:srgbClr val="FFFF00"/>
                </a:solidFill>
                <a:latin typeface=".VnTime" pitchFamily="34" charset="0"/>
              </a:rPr>
              <a:t>b¶n</a:t>
            </a: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:</a:t>
            </a:r>
          </a:p>
          <a:p>
            <a:pPr marL="228600" indent="-228600">
              <a:spcBef>
                <a:spcPct val="50000"/>
              </a:spcBef>
            </a:pPr>
            <a:endParaRPr lang="en-US" sz="1100" b="1" u="sng" dirty="0" smtClean="0">
              <a:solidFill>
                <a:srgbClr val="FFFF00"/>
              </a:solidFill>
              <a:latin typeface=".VnTime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065239"/>
            <a:ext cx="7874758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dirty="0">
                <a:latin typeface=".VnTime" pitchFamily="34" charset="0"/>
              </a:rPr>
              <a:t>	</a:t>
            </a:r>
            <a:r>
              <a:rPr lang="en-US" sz="2400" dirty="0" err="1" smtClean="0">
                <a:latin typeface=".VnTime" pitchFamily="34" charset="0"/>
              </a:rPr>
              <a:t>Giäng</a:t>
            </a:r>
            <a:r>
              <a:rPr lang="en-US" sz="2400" dirty="0" smtClean="0">
                <a:latin typeface=".VnTime" pitchFamily="34" charset="0"/>
              </a:rPr>
              <a:t> ®</a:t>
            </a:r>
            <a:r>
              <a:rPr lang="en-US" sz="2400" dirty="0" err="1" smtClean="0">
                <a:latin typeface=".VnTime" pitchFamily="34" charset="0"/>
              </a:rPr>
              <a:t>äc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chËm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r·i</a:t>
            </a:r>
            <a:r>
              <a:rPr lang="en-US" sz="2400" dirty="0" smtClean="0">
                <a:latin typeface=".VnTime" pitchFamily="34" charset="0"/>
              </a:rPr>
              <a:t>, </a:t>
            </a:r>
            <a:r>
              <a:rPr lang="en-US" sz="2400" dirty="0" err="1" smtClean="0">
                <a:latin typeface=".VnTime" pitchFamily="34" charset="0"/>
              </a:rPr>
              <a:t>nhÑ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nhµng</a:t>
            </a:r>
            <a:r>
              <a:rPr lang="en-US" sz="2400" dirty="0" smtClean="0">
                <a:latin typeface=".VnTime" pitchFamily="34" charset="0"/>
              </a:rPr>
              <a:t>, </a:t>
            </a:r>
            <a:r>
              <a:rPr lang="en-US" sz="2400" dirty="0" err="1" smtClean="0">
                <a:latin typeface=".VnTime" pitchFamily="34" charset="0"/>
              </a:rPr>
              <a:t>trÇm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buån</a:t>
            </a:r>
            <a:r>
              <a:rPr lang="en-US" sz="2400" dirty="0" smtClean="0">
                <a:latin typeface=".VnTime" pitchFamily="34" charset="0"/>
              </a:rPr>
              <a:t>, </a:t>
            </a:r>
            <a:r>
              <a:rPr lang="en-US" sz="2400" dirty="0" err="1" smtClean="0">
                <a:latin typeface=".VnTime" pitchFamily="34" charset="0"/>
              </a:rPr>
              <a:t>da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diÕt</a:t>
            </a:r>
            <a:r>
              <a:rPr lang="en-US" sz="2400" dirty="0" smtClean="0">
                <a:latin typeface=".VnTime" pitchFamily="34" charset="0"/>
              </a:rPr>
              <a:t>.</a:t>
            </a:r>
          </a:p>
          <a:p>
            <a:pPr marL="228600" indent="-228600" algn="just">
              <a:spcBef>
                <a:spcPct val="50000"/>
              </a:spcBef>
            </a:pPr>
            <a:endParaRPr lang="en-US" sz="1100" b="1" u="sng" dirty="0" smtClean="0">
              <a:solidFill>
                <a:srgbClr val="FF0000"/>
              </a:solidFill>
              <a:latin typeface=".VnTime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5696" y="173588"/>
            <a:ext cx="3831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u="sng" dirty="0" smtClean="0">
                <a:solidFill>
                  <a:srgbClr val="FF0000"/>
                </a:solidFill>
                <a:latin typeface=".VnTimeH" pitchFamily="34" charset="0"/>
              </a:rPr>
              <a:t>II. </a:t>
            </a:r>
            <a:r>
              <a:rPr lang="en-US" sz="2400" b="1" u="sng" dirty="0" err="1" smtClean="0">
                <a:solidFill>
                  <a:srgbClr val="FF0000"/>
                </a:solidFill>
                <a:latin typeface=".VnTime" pitchFamily="34" charset="0"/>
              </a:rPr>
              <a:t>Đ</a:t>
            </a:r>
            <a:r>
              <a:rPr lang="en-US" sz="2400" b="1" u="sng" dirty="0" err="1" smtClean="0">
                <a:solidFill>
                  <a:srgbClr val="FF0000"/>
                </a:solidFill>
                <a:latin typeface=".VnTimeH" pitchFamily="34" charset="0"/>
              </a:rPr>
              <a:t>äc</a:t>
            </a:r>
            <a:r>
              <a:rPr lang="en-US" sz="2400" b="1" u="sng" dirty="0" smtClean="0">
                <a:solidFill>
                  <a:srgbClr val="FF0000"/>
                </a:solidFill>
                <a:latin typeface=".VnTimeH" pitchFamily="34" charset="0"/>
              </a:rPr>
              <a:t> – </a:t>
            </a:r>
            <a:r>
              <a:rPr lang="en-US" sz="2400" b="1" u="sng" dirty="0" err="1" smtClean="0">
                <a:solidFill>
                  <a:srgbClr val="FF0000"/>
                </a:solidFill>
                <a:latin typeface=".VnTimeH" pitchFamily="34" charset="0"/>
              </a:rPr>
              <a:t>hiÓu</a:t>
            </a:r>
            <a:r>
              <a:rPr lang="en-US" sz="2400" b="1" u="sng" dirty="0" smtClean="0">
                <a:solidFill>
                  <a:srgbClr val="FF0000"/>
                </a:solidFill>
                <a:latin typeface=".VnTimeH" pitchFamily="34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.VnTimeH" pitchFamily="34" charset="0"/>
              </a:rPr>
              <a:t>v¨n</a:t>
            </a:r>
            <a:r>
              <a:rPr lang="en-US" sz="2400" b="1" u="sng" dirty="0" smtClean="0">
                <a:solidFill>
                  <a:srgbClr val="FF0000"/>
                </a:solidFill>
                <a:latin typeface=".VnTimeH" pitchFamily="34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.VnTimeH" pitchFamily="34" charset="0"/>
              </a:rPr>
              <a:t>b¶n</a:t>
            </a:r>
            <a:r>
              <a:rPr lang="en-US" sz="2400" b="1" u="sng" dirty="0" smtClean="0">
                <a:solidFill>
                  <a:srgbClr val="FF0000"/>
                </a:solidFill>
                <a:latin typeface=".VnTimeH" pitchFamily="34" charset="0"/>
              </a:rPr>
              <a:t>:</a:t>
            </a:r>
            <a:endParaRPr lang="en-US" sz="1100" b="1" u="sng" dirty="0">
              <a:solidFill>
                <a:srgbClr val="FF0000"/>
              </a:solidFill>
              <a:latin typeface=".VnTimeH" pitchFamily="34" charset="0"/>
            </a:endParaRPr>
          </a:p>
        </p:txBody>
      </p:sp>
      <p:pic>
        <p:nvPicPr>
          <p:cNvPr id="10" name="Picture 4" descr="Valentine 03 01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0" y="0"/>
            <a:ext cx="9144000" cy="158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TrangGiang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62885" y="685800"/>
            <a:ext cx="7237926" cy="54864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008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6353" y="0"/>
            <a:ext cx="4844650" cy="1269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</a:pPr>
            <a:endParaRPr lang="en-US" sz="2400" b="1" u="sng" dirty="0" smtClean="0">
              <a:solidFill>
                <a:srgbClr val="FFFF00"/>
              </a:solidFill>
              <a:latin typeface=".VnTime" pitchFamily="34" charset="0"/>
            </a:endParaRPr>
          </a:p>
          <a:p>
            <a:pPr marL="457200" indent="-457200">
              <a:spcBef>
                <a:spcPct val="50000"/>
              </a:spcBef>
            </a:pP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1. </a:t>
            </a:r>
            <a:r>
              <a:rPr lang="en-US" sz="2400" b="1" u="sng" dirty="0" err="1" smtClean="0">
                <a:solidFill>
                  <a:srgbClr val="FFFF00"/>
                </a:solidFill>
                <a:latin typeface=".VnTime" pitchFamily="34" charset="0"/>
              </a:rPr>
              <a:t>Đäc</a:t>
            </a: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 v</a:t>
            </a:r>
            <a:r>
              <a:rPr lang="vi-VN" sz="2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n </a:t>
            </a:r>
            <a:r>
              <a:rPr lang="en-US" sz="2400" b="1" u="sng" dirty="0" err="1" smtClean="0">
                <a:solidFill>
                  <a:srgbClr val="FFFF00"/>
                </a:solidFill>
                <a:latin typeface=".VnTime" pitchFamily="34" charset="0"/>
              </a:rPr>
              <a:t>b¶n</a:t>
            </a: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:</a:t>
            </a:r>
          </a:p>
          <a:p>
            <a:pPr marL="228600" indent="-228600">
              <a:spcBef>
                <a:spcPct val="50000"/>
              </a:spcBef>
            </a:pPr>
            <a:endParaRPr lang="en-US" sz="1100" b="1" u="sng" dirty="0" smtClean="0">
              <a:solidFill>
                <a:srgbClr val="FFFF00"/>
              </a:solidFill>
              <a:latin typeface=".VnTime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915114"/>
            <a:ext cx="7874758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dirty="0">
                <a:latin typeface=".VnTime" pitchFamily="34" charset="0"/>
              </a:rPr>
              <a:t>	</a:t>
            </a:r>
            <a:r>
              <a:rPr lang="en-US" sz="2400" dirty="0" err="1" smtClean="0">
                <a:latin typeface=".VnTime" pitchFamily="34" charset="0"/>
              </a:rPr>
              <a:t>Giäng</a:t>
            </a:r>
            <a:r>
              <a:rPr lang="en-US" sz="2400" dirty="0" smtClean="0">
                <a:latin typeface=".VnTime" pitchFamily="34" charset="0"/>
              </a:rPr>
              <a:t> ®</a:t>
            </a:r>
            <a:r>
              <a:rPr lang="en-US" sz="2400" dirty="0" err="1" smtClean="0">
                <a:latin typeface=".VnTime" pitchFamily="34" charset="0"/>
              </a:rPr>
              <a:t>äc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chËm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r·i</a:t>
            </a:r>
            <a:r>
              <a:rPr lang="en-US" sz="2400" dirty="0" smtClean="0">
                <a:latin typeface=".VnTime" pitchFamily="34" charset="0"/>
              </a:rPr>
              <a:t>, </a:t>
            </a:r>
            <a:r>
              <a:rPr lang="en-US" sz="2400" dirty="0" err="1" smtClean="0">
                <a:latin typeface=".VnTime" pitchFamily="34" charset="0"/>
              </a:rPr>
              <a:t>nhÑ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nhµng</a:t>
            </a:r>
            <a:r>
              <a:rPr lang="en-US" sz="2400" dirty="0" smtClean="0">
                <a:latin typeface=".VnTime" pitchFamily="34" charset="0"/>
              </a:rPr>
              <a:t>, </a:t>
            </a:r>
            <a:r>
              <a:rPr lang="en-US" sz="2400" dirty="0" err="1" smtClean="0">
                <a:latin typeface=".VnTime" pitchFamily="34" charset="0"/>
              </a:rPr>
              <a:t>trÇm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buån</a:t>
            </a:r>
            <a:r>
              <a:rPr lang="en-US" sz="2400" dirty="0" smtClean="0">
                <a:latin typeface=".VnTime" pitchFamily="34" charset="0"/>
              </a:rPr>
              <a:t>, </a:t>
            </a:r>
            <a:r>
              <a:rPr lang="en-US" sz="2400" dirty="0" err="1" smtClean="0">
                <a:latin typeface=".VnTime" pitchFamily="34" charset="0"/>
              </a:rPr>
              <a:t>da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diÕt</a:t>
            </a:r>
            <a:r>
              <a:rPr lang="en-US" sz="2400" dirty="0" smtClean="0">
                <a:latin typeface=".VnTime" pitchFamily="34" charset="0"/>
              </a:rPr>
              <a:t>.</a:t>
            </a:r>
          </a:p>
          <a:p>
            <a:pPr marL="228600" indent="-228600" algn="just">
              <a:spcBef>
                <a:spcPct val="50000"/>
              </a:spcBef>
            </a:pPr>
            <a:endParaRPr lang="en-US" sz="1100" b="1" u="sng" dirty="0" smtClean="0">
              <a:solidFill>
                <a:srgbClr val="FF0000"/>
              </a:solidFill>
              <a:latin typeface=".VnTime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2955" y="1596706"/>
            <a:ext cx="8871045" cy="2456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2. </a:t>
            </a:r>
            <a:r>
              <a:rPr lang="en-US" sz="2400" b="1" u="sng" dirty="0" err="1" smtClean="0">
                <a:solidFill>
                  <a:srgbClr val="FFFF00"/>
                </a:solidFill>
                <a:latin typeface=".VnTime" pitchFamily="34" charset="0"/>
              </a:rPr>
              <a:t>HiÓu</a:t>
            </a: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 v</a:t>
            </a:r>
            <a:r>
              <a:rPr lang="vi-VN" sz="2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n </a:t>
            </a:r>
            <a:r>
              <a:rPr lang="en-US" sz="2400" b="1" u="sng" dirty="0" err="1" smtClean="0">
                <a:solidFill>
                  <a:srgbClr val="FFFF00"/>
                </a:solidFill>
                <a:latin typeface=".VnTime" pitchFamily="34" charset="0"/>
              </a:rPr>
              <a:t>b¶n</a:t>
            </a:r>
            <a:r>
              <a:rPr lang="en-US" sz="2400" b="1" u="sng" dirty="0" smtClean="0">
                <a:solidFill>
                  <a:srgbClr val="FFFF00"/>
                </a:solidFill>
                <a:latin typeface=".VnTime" pitchFamily="34" charset="0"/>
              </a:rPr>
              <a:t>: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b="1" i="1" dirty="0" smtClean="0">
                <a:solidFill>
                  <a:srgbClr val="FFFF00"/>
                </a:solidFill>
                <a:latin typeface=".VnTime" pitchFamily="34" charset="0"/>
              </a:rPr>
              <a:t>a. </a:t>
            </a:r>
            <a:r>
              <a:rPr lang="en-US" sz="2400" b="1" i="1" dirty="0" err="1" smtClean="0">
                <a:solidFill>
                  <a:srgbClr val="FFFF00"/>
                </a:solidFill>
                <a:latin typeface=".VnTime" pitchFamily="34" charset="0"/>
              </a:rPr>
              <a:t>Nhan</a:t>
            </a:r>
            <a:r>
              <a:rPr lang="en-US" sz="2400" b="1" i="1" dirty="0" smtClean="0">
                <a:solidFill>
                  <a:srgbClr val="FFFF00"/>
                </a:solidFill>
                <a:latin typeface=".VnTime" pitchFamily="34" charset="0"/>
              </a:rPr>
              <a:t> ®Ò vµ </a:t>
            </a:r>
            <a:r>
              <a:rPr lang="en-US" sz="2400" b="1" i="1" dirty="0" err="1" smtClean="0">
                <a:solidFill>
                  <a:srgbClr val="FFFF00"/>
                </a:solidFill>
                <a:latin typeface=".VnTime" pitchFamily="34" charset="0"/>
              </a:rPr>
              <a:t>lêi</a:t>
            </a:r>
            <a:r>
              <a:rPr lang="en-US" sz="2400" b="1" i="1" dirty="0" smtClean="0">
                <a:solidFill>
                  <a:srgbClr val="FFFF00"/>
                </a:solidFill>
                <a:latin typeface=".VnTime" pitchFamily="34" charset="0"/>
              </a:rPr>
              <a:t> ®Ò </a:t>
            </a:r>
            <a:r>
              <a:rPr lang="en-US" sz="2400" b="1" i="1" dirty="0" err="1" smtClean="0">
                <a:solidFill>
                  <a:srgbClr val="FFFF00"/>
                </a:solidFill>
                <a:latin typeface=".VnTime" pitchFamily="34" charset="0"/>
              </a:rPr>
              <a:t>tõ</a:t>
            </a:r>
            <a:r>
              <a:rPr lang="en-US" sz="2400" b="1" i="1" dirty="0" smtClean="0">
                <a:solidFill>
                  <a:srgbClr val="FFFF00"/>
                </a:solidFill>
                <a:latin typeface=".VnTime" pitchFamily="34" charset="0"/>
              </a:rPr>
              <a:t>:</a:t>
            </a:r>
            <a:endParaRPr lang="en-US" sz="2400" b="1" i="1" dirty="0">
              <a:solidFill>
                <a:srgbClr val="FFFF00"/>
              </a:solidFill>
              <a:latin typeface=".VnTime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* 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Nhan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®Ò:</a:t>
            </a: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en-US" sz="2400" b="1" i="1" dirty="0" err="1" smtClean="0">
                <a:solidFill>
                  <a:srgbClr val="99FF99"/>
                </a:solidFill>
                <a:latin typeface=".VnTime" pitchFamily="34" charset="0"/>
              </a:rPr>
              <a:t>Trµng</a:t>
            </a:r>
            <a:r>
              <a:rPr lang="en-US" sz="2400" b="1" i="1" dirty="0" smtClean="0">
                <a:solidFill>
                  <a:srgbClr val="99FF99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99FF99"/>
                </a:solidFill>
                <a:latin typeface=".VnTime" pitchFamily="34" charset="0"/>
              </a:rPr>
              <a:t>giang</a:t>
            </a:r>
            <a:r>
              <a:rPr lang="en-US" sz="2400" b="1" i="1" dirty="0" smtClean="0">
                <a:solidFill>
                  <a:srgbClr val="99FF99"/>
                </a:solidFill>
                <a:latin typeface=".VnTime" pitchFamily="34" charset="0"/>
              </a:rPr>
              <a:t>”  </a:t>
            </a:r>
            <a:r>
              <a:rPr lang="en-US" sz="2400" dirty="0" smtClean="0">
                <a:latin typeface=".VnTime" pitchFamily="34" charset="0"/>
              </a:rPr>
              <a:t>©m </a:t>
            </a:r>
            <a:r>
              <a:rPr lang="en-US" sz="2400" dirty="0" err="1" smtClean="0">
                <a:latin typeface=".VnTime" pitchFamily="34" charset="0"/>
              </a:rPr>
              <a:t>h­ëng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H¸n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ViÖt</a:t>
            </a:r>
            <a:r>
              <a:rPr lang="en-US" sz="2400" dirty="0" smtClean="0">
                <a:latin typeface=".VnTime" pitchFamily="34" charset="0"/>
              </a:rPr>
              <a:t>, </a:t>
            </a:r>
            <a:r>
              <a:rPr lang="en-US" sz="2400" dirty="0" err="1" smtClean="0">
                <a:latin typeface=".VnTime" pitchFamily="34" charset="0"/>
              </a:rPr>
              <a:t>gîi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kh«ng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khÝ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cæ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kÝnh</a:t>
            </a:r>
            <a:r>
              <a:rPr lang="en-US" sz="2400" dirty="0" smtClean="0">
                <a:latin typeface=".VnTime" pitchFamily="34" charset="0"/>
              </a:rPr>
              <a:t>, </a:t>
            </a:r>
            <a:r>
              <a:rPr lang="en-US" sz="2400" dirty="0" err="1" smtClean="0">
                <a:latin typeface=".VnTime" pitchFamily="34" charset="0"/>
              </a:rPr>
              <a:t>buån</a:t>
            </a:r>
            <a:r>
              <a:rPr lang="en-US" sz="2400" dirty="0" smtClean="0">
                <a:latin typeface=".VnTime" pitchFamily="34" charset="0"/>
              </a:rPr>
              <a:t>.</a:t>
            </a: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en-US" sz="2400" b="1" i="1" dirty="0" smtClean="0">
                <a:solidFill>
                  <a:srgbClr val="99FF99"/>
                </a:solidFill>
                <a:latin typeface=".VnTime" pitchFamily="34" charset="0"/>
              </a:rPr>
              <a:t>“</a:t>
            </a:r>
            <a:r>
              <a:rPr lang="en-US" sz="2400" b="1" i="1" dirty="0" err="1" smtClean="0">
                <a:solidFill>
                  <a:srgbClr val="99FF99"/>
                </a:solidFill>
                <a:latin typeface=".VnTime" pitchFamily="34" charset="0"/>
              </a:rPr>
              <a:t>ang</a:t>
            </a:r>
            <a:r>
              <a:rPr lang="en-US" sz="2400" b="1" i="1" dirty="0" smtClean="0">
                <a:solidFill>
                  <a:srgbClr val="99FF99"/>
                </a:solidFill>
                <a:latin typeface=".VnTime" pitchFamily="34" charset="0"/>
              </a:rPr>
              <a:t>”</a:t>
            </a:r>
            <a:r>
              <a:rPr lang="en-US" sz="2400" b="1" i="1" dirty="0" smtClean="0">
                <a:latin typeface=".VnTime" pitchFamily="34" charset="0"/>
              </a:rPr>
              <a:t> </a:t>
            </a:r>
            <a:r>
              <a:rPr lang="en-US" sz="2400" dirty="0" smtClean="0">
                <a:latin typeface=".VnTime" pitchFamily="34" charset="0"/>
              </a:rPr>
              <a:t>t¹o d­ ©m </a:t>
            </a:r>
            <a:r>
              <a:rPr lang="en-US" sz="2400" dirty="0" err="1" smtClean="0">
                <a:latin typeface=".VnTime" pitchFamily="34" charset="0"/>
              </a:rPr>
              <a:t>trÇm</a:t>
            </a:r>
            <a:r>
              <a:rPr lang="en-US" sz="2400" dirty="0" smtClean="0">
                <a:latin typeface=".VnTime" pitchFamily="34" charset="0"/>
              </a:rPr>
              <a:t> l¾ng, </a:t>
            </a:r>
            <a:r>
              <a:rPr lang="en-US" sz="2400" dirty="0" err="1" smtClean="0">
                <a:latin typeface=".VnTime" pitchFamily="34" charset="0"/>
              </a:rPr>
              <a:t>mªnh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m«ng</a:t>
            </a:r>
            <a:endParaRPr lang="en-US" sz="2400" b="1" i="1" dirty="0" smtClean="0">
              <a:solidFill>
                <a:srgbClr val="99FF99"/>
              </a:solidFill>
              <a:latin typeface=".VnTime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5696" y="173588"/>
            <a:ext cx="3831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u="sng" dirty="0" smtClean="0">
                <a:solidFill>
                  <a:srgbClr val="FF0000"/>
                </a:solidFill>
                <a:latin typeface=".VnTimeH" pitchFamily="34" charset="0"/>
              </a:rPr>
              <a:t>II. </a:t>
            </a:r>
            <a:r>
              <a:rPr lang="en-US" sz="2400" b="1" u="sng" dirty="0" err="1" smtClean="0">
                <a:solidFill>
                  <a:srgbClr val="FF0000"/>
                </a:solidFill>
                <a:latin typeface=".VnTime" pitchFamily="34" charset="0"/>
              </a:rPr>
              <a:t>Đ</a:t>
            </a:r>
            <a:r>
              <a:rPr lang="en-US" sz="2400" b="1" u="sng" dirty="0" err="1" smtClean="0">
                <a:solidFill>
                  <a:srgbClr val="FF0000"/>
                </a:solidFill>
                <a:latin typeface=".VnTimeH" pitchFamily="34" charset="0"/>
              </a:rPr>
              <a:t>äc</a:t>
            </a:r>
            <a:r>
              <a:rPr lang="en-US" sz="2400" b="1" u="sng" dirty="0" smtClean="0">
                <a:solidFill>
                  <a:srgbClr val="FF0000"/>
                </a:solidFill>
                <a:latin typeface=".VnTimeH" pitchFamily="34" charset="0"/>
              </a:rPr>
              <a:t> – </a:t>
            </a:r>
            <a:r>
              <a:rPr lang="en-US" sz="2400" b="1" u="sng" dirty="0" err="1" smtClean="0">
                <a:solidFill>
                  <a:srgbClr val="FF0000"/>
                </a:solidFill>
                <a:latin typeface=".VnTimeH" pitchFamily="34" charset="0"/>
              </a:rPr>
              <a:t>hiÓu</a:t>
            </a:r>
            <a:r>
              <a:rPr lang="en-US" sz="2400" b="1" u="sng" dirty="0" smtClean="0">
                <a:solidFill>
                  <a:srgbClr val="FF0000"/>
                </a:solidFill>
                <a:latin typeface=".VnTimeH" pitchFamily="34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.VnTimeH" pitchFamily="34" charset="0"/>
              </a:rPr>
              <a:t>v¨n</a:t>
            </a:r>
            <a:r>
              <a:rPr lang="en-US" sz="2400" b="1" u="sng" dirty="0" smtClean="0">
                <a:solidFill>
                  <a:srgbClr val="FF0000"/>
                </a:solidFill>
                <a:latin typeface=".VnTimeH" pitchFamily="34" charset="0"/>
              </a:rPr>
              <a:t> </a:t>
            </a:r>
            <a:r>
              <a:rPr lang="en-US" sz="2400" b="1" u="sng" dirty="0" err="1" smtClean="0">
                <a:solidFill>
                  <a:srgbClr val="FF0000"/>
                </a:solidFill>
                <a:latin typeface=".VnTimeH" pitchFamily="34" charset="0"/>
              </a:rPr>
              <a:t>b¶n</a:t>
            </a:r>
            <a:r>
              <a:rPr lang="en-US" sz="2400" b="1" u="sng" dirty="0" smtClean="0">
                <a:solidFill>
                  <a:srgbClr val="FF0000"/>
                </a:solidFill>
                <a:latin typeface=".VnTimeH" pitchFamily="34" charset="0"/>
              </a:rPr>
              <a:t>:</a:t>
            </a:r>
            <a:endParaRPr lang="en-US" sz="1100" b="1" u="sng" dirty="0">
              <a:solidFill>
                <a:srgbClr val="FF0000"/>
              </a:solidFill>
              <a:latin typeface=".VnTimeH" pitchFamily="34" charset="0"/>
            </a:endParaRPr>
          </a:p>
        </p:txBody>
      </p:sp>
      <p:sp>
        <p:nvSpPr>
          <p:cNvPr id="14" name="Curved Right Arrow 13"/>
          <p:cNvSpPr/>
          <p:nvPr/>
        </p:nvSpPr>
        <p:spPr>
          <a:xfrm>
            <a:off x="0" y="3930555"/>
            <a:ext cx="682388" cy="51861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04717" y="3831187"/>
            <a:ext cx="9155904" cy="1225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Trµng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giang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lµ con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s«ng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réng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,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dµi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kh«ng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ph¶i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lµ con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s«ng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cô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thÓ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nµo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mµ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mang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ý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nghÜa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kh¸i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qu¸t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,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gîi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lªn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nçi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buån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mªnh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mang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rîn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400" b="1" i="1" dirty="0" err="1" smtClean="0">
                <a:solidFill>
                  <a:srgbClr val="FFC000"/>
                </a:solidFill>
                <a:latin typeface=".VnTime" pitchFamily="34" charset="0"/>
              </a:rPr>
              <a:t>ngîp</a:t>
            </a:r>
            <a:r>
              <a:rPr lang="en-US" sz="2400" b="1" i="1" dirty="0" smtClean="0">
                <a:solidFill>
                  <a:srgbClr val="FFC000"/>
                </a:solidFill>
                <a:latin typeface=".VnTime" pitchFamily="34" charset="0"/>
              </a:rPr>
              <a:t>.</a:t>
            </a: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84282" y="4881055"/>
            <a:ext cx="1688283" cy="5888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* 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Lêi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®Ò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tõ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:</a:t>
            </a:r>
            <a:endParaRPr lang="en-US" i="1" dirty="0" smtClean="0">
              <a:solidFill>
                <a:srgbClr val="FFFF00"/>
              </a:solidFill>
              <a:latin typeface=".VnTime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7074" y="5325364"/>
            <a:ext cx="8550323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en-US" sz="2400" dirty="0" smtClean="0">
                <a:latin typeface=".VnTime" pitchFamily="34" charset="0"/>
              </a:rPr>
              <a:t>Lµ </a:t>
            </a:r>
            <a:r>
              <a:rPr lang="en-US" sz="2400" dirty="0" err="1" smtClean="0">
                <a:latin typeface=".VnTime" pitchFamily="34" charset="0"/>
              </a:rPr>
              <a:t>c¶m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xóc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</a:rPr>
              <a:t>(</a:t>
            </a:r>
            <a:r>
              <a:rPr lang="en-US" sz="2400" i="1" dirty="0" err="1" smtClean="0">
                <a:solidFill>
                  <a:srgbClr val="99FF99"/>
                </a:solidFill>
                <a:latin typeface=".VnTime" pitchFamily="34" charset="0"/>
              </a:rPr>
              <a:t>b©ng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99FF99"/>
                </a:solidFill>
                <a:latin typeface=".VnTime" pitchFamily="34" charset="0"/>
              </a:rPr>
              <a:t>khu©ng,nhí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</a:rPr>
              <a:t>) </a:t>
            </a:r>
            <a:r>
              <a:rPr lang="en-US" sz="2400" dirty="0" err="1" smtClean="0">
                <a:latin typeface=".VnTime" pitchFamily="34" charset="0"/>
              </a:rPr>
              <a:t>tr­íc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thiªn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nhiªn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réng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lín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</a:rPr>
              <a:t>(</a:t>
            </a:r>
            <a:r>
              <a:rPr lang="en-US" sz="2400" i="1" dirty="0" err="1" smtClean="0">
                <a:solidFill>
                  <a:srgbClr val="99FF99"/>
                </a:solidFill>
                <a:latin typeface=".VnTime" pitchFamily="34" charset="0"/>
              </a:rPr>
              <a:t>trêi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99FF99"/>
                </a:solidFill>
                <a:latin typeface=".VnTime" pitchFamily="34" charset="0"/>
              </a:rPr>
              <a:t>réng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99FF99"/>
                </a:solidFill>
                <a:latin typeface=".VnTime" pitchFamily="34" charset="0"/>
              </a:rPr>
              <a:t>s«ng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99FF99"/>
                </a:solidFill>
                <a:latin typeface=".VnTime" pitchFamily="34" charset="0"/>
              </a:rPr>
              <a:t>dµi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</a:rPr>
              <a:t>).</a:t>
            </a: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en-US" sz="2400" dirty="0" err="1" smtClean="0">
                <a:latin typeface=".VnTime" pitchFamily="34" charset="0"/>
              </a:rPr>
              <a:t>Nçi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buån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ph¶ng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phÊt</a:t>
            </a:r>
            <a:r>
              <a:rPr lang="en-US" sz="2400" dirty="0" smtClean="0">
                <a:latin typeface=".VnTime" pitchFamily="34" charset="0"/>
              </a:rPr>
              <a:t> ®­</a:t>
            </a:r>
            <a:r>
              <a:rPr lang="en-US" sz="2400" dirty="0" err="1" smtClean="0">
                <a:latin typeface=".VnTime" pitchFamily="34" charset="0"/>
              </a:rPr>
              <a:t>îc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gîi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lªn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tõ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sù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chia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li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gi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ữ</a:t>
            </a:r>
            <a:r>
              <a:rPr lang="en-US" sz="2400" dirty="0" smtClean="0">
                <a:latin typeface=".VnTime" pitchFamily="34" charset="0"/>
              </a:rPr>
              <a:t>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ờ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.VnTime" pitchFamily="34" charset="0"/>
              </a:rPr>
              <a:t> vµ </a:t>
            </a:r>
            <a:r>
              <a:rPr lang="en-US" sz="2400" dirty="0" err="1" smtClean="0">
                <a:latin typeface=".VnTime" pitchFamily="34" charset="0"/>
              </a:rPr>
              <a:t>s«ng</a:t>
            </a:r>
            <a:r>
              <a:rPr lang="en-US" sz="2400" dirty="0" smtClean="0">
                <a:latin typeface=".VnTime" pitchFamily="34" charset="0"/>
              </a:rPr>
              <a:t>  </a:t>
            </a:r>
            <a:endParaRPr lang="en-US" b="1" i="1" dirty="0" smtClean="0">
              <a:solidFill>
                <a:srgbClr val="99FF99"/>
              </a:solidFill>
              <a:latin typeface=".VnTime" pitchFamily="34" charset="0"/>
            </a:endParaRPr>
          </a:p>
        </p:txBody>
      </p:sp>
      <p:pic>
        <p:nvPicPr>
          <p:cNvPr id="10" name="Picture 4" descr="Valentine 03 01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-1" y="0"/>
            <a:ext cx="9144000" cy="3330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 decel="100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70" decel="100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770" decel="100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4" dur="77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6" dur="77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385" decel="100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385" decel="100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3" dur="385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5" dur="385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72955" y="600418"/>
            <a:ext cx="8871045" cy="579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400" b="1" i="1" dirty="0" smtClean="0">
                <a:solidFill>
                  <a:srgbClr val="FFFF00"/>
                </a:solidFill>
                <a:latin typeface=".VnTime" pitchFamily="34" charset="0"/>
              </a:rPr>
              <a:t>b. </a:t>
            </a:r>
            <a:r>
              <a:rPr lang="en-US" sz="2400" b="1" i="1" dirty="0" err="1" smtClean="0">
                <a:solidFill>
                  <a:srgbClr val="FFFF00"/>
                </a:solidFill>
                <a:latin typeface=".VnTime" pitchFamily="34" charset="0"/>
              </a:rPr>
              <a:t>Khæ</a:t>
            </a:r>
            <a:r>
              <a:rPr lang="en-US" sz="2400" b="1" i="1" dirty="0" smtClean="0">
                <a:solidFill>
                  <a:srgbClr val="FFFF00"/>
                </a:solidFill>
                <a:latin typeface=".VnTime" pitchFamily="34" charset="0"/>
              </a:rPr>
              <a:t> 1:</a:t>
            </a:r>
            <a:endParaRPr lang="en-US" sz="2400" b="1" i="1" dirty="0">
              <a:solidFill>
                <a:srgbClr val="FFFF00"/>
              </a:solidFill>
              <a:latin typeface=".VnTime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7074" y="5325364"/>
            <a:ext cx="8550323" cy="395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en-US" b="1" i="1" dirty="0" smtClean="0">
              <a:solidFill>
                <a:srgbClr val="99FF99"/>
              </a:solidFill>
              <a:latin typeface=".VnTime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955878" y="867770"/>
            <a:ext cx="2819400" cy="914400"/>
          </a:xfrm>
          <a:prstGeom prst="ellipse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FF0000"/>
                </a:solidFill>
                <a:latin typeface=".VnArial Narrow" pitchFamily="34" charset="0"/>
              </a:rPr>
              <a:t>Th¶o</a:t>
            </a:r>
            <a:r>
              <a:rPr lang="en-US" sz="3200" b="1" dirty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.VnArial Narrow" pitchFamily="34" charset="0"/>
              </a:rPr>
              <a:t>luËn</a:t>
            </a:r>
            <a:endParaRPr lang="en-US" sz="2000" b="1" dirty="0">
              <a:solidFill>
                <a:srgbClr val="FF0000"/>
              </a:solidFill>
              <a:latin typeface=".VnArial Narrow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rot="10800000" flipV="1">
            <a:off x="2088108" y="1651378"/>
            <a:ext cx="1282889" cy="79156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413982" y="2434987"/>
            <a:ext cx="3733800" cy="2362200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en-US" sz="2800" b="1" dirty="0" err="1">
                <a:solidFill>
                  <a:srgbClr val="FF0000"/>
                </a:solidFill>
                <a:latin typeface=".VnArialH" pitchFamily="34" charset="0"/>
              </a:rPr>
              <a:t>Nhãm</a:t>
            </a:r>
            <a:r>
              <a:rPr lang="en-US" sz="2800" b="1" dirty="0">
                <a:solidFill>
                  <a:srgbClr val="FF0000"/>
                </a:solidFill>
                <a:latin typeface=".VnArialH" pitchFamily="34" charset="0"/>
              </a:rPr>
              <a:t> 1 - </a:t>
            </a:r>
            <a:r>
              <a:rPr lang="en-US" sz="2800" b="1" dirty="0" err="1">
                <a:solidFill>
                  <a:srgbClr val="FF0000"/>
                </a:solidFill>
                <a:latin typeface=".VnArialH" pitchFamily="34" charset="0"/>
              </a:rPr>
              <a:t>Nhãm</a:t>
            </a:r>
            <a:r>
              <a:rPr lang="en-US" sz="2800" b="1" dirty="0">
                <a:solidFill>
                  <a:srgbClr val="FF0000"/>
                </a:solidFill>
                <a:latin typeface=".VnArialH" pitchFamily="34" charset="0"/>
              </a:rPr>
              <a:t> 2</a:t>
            </a:r>
          </a:p>
          <a:p>
            <a:pPr algn="ctr">
              <a:lnSpc>
                <a:spcPct val="120000"/>
              </a:lnSpc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.VnArial Narrow" pitchFamily="34" charset="0"/>
              </a:rPr>
              <a:t>C¶m</a:t>
            </a:r>
            <a:r>
              <a:rPr lang="en-US" sz="3200" b="1" dirty="0" smtClean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.VnArial Narrow" pitchFamily="34" charset="0"/>
              </a:rPr>
              <a:t>nhËn</a:t>
            </a:r>
            <a:r>
              <a:rPr lang="en-US" sz="3200" b="1" dirty="0" smtClean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.VnArial Narrow" pitchFamily="34" charset="0"/>
              </a:rPr>
              <a:t>vÒ</a:t>
            </a:r>
            <a:r>
              <a:rPr lang="en-US" sz="3200" b="1" dirty="0" smtClean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.VnArial Narrow" pitchFamily="34" charset="0"/>
              </a:rPr>
              <a:t>hai</a:t>
            </a:r>
            <a:r>
              <a:rPr lang="en-US" sz="3200" b="1" dirty="0" smtClean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.VnArial Narrow" pitchFamily="34" charset="0"/>
              </a:rPr>
              <a:t>c©u</a:t>
            </a:r>
            <a:r>
              <a:rPr lang="en-US" sz="3200" b="1" dirty="0" smtClean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.VnArial Narrow" pitchFamily="34" charset="0"/>
              </a:rPr>
              <a:t>th</a:t>
            </a:r>
            <a:r>
              <a:rPr lang="en-US" sz="3200" b="1" dirty="0" smtClean="0">
                <a:solidFill>
                  <a:srgbClr val="FF0000"/>
                </a:solidFill>
                <a:latin typeface=".VnArial Narrow" pitchFamily="34" charset="0"/>
              </a:rPr>
              <a:t>¬ ®</a:t>
            </a:r>
            <a:r>
              <a:rPr lang="en-US" sz="3200" b="1" dirty="0" err="1" smtClean="0">
                <a:solidFill>
                  <a:srgbClr val="FF0000"/>
                </a:solidFill>
                <a:latin typeface=".VnArial Narrow" pitchFamily="34" charset="0"/>
              </a:rPr>
              <a:t>Çu</a:t>
            </a:r>
            <a:endParaRPr lang="en-US" sz="2400" b="1" dirty="0">
              <a:solidFill>
                <a:srgbClr val="FF0000"/>
              </a:solidFill>
              <a:latin typeface=".VnArial Narrow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5421572" y="1577452"/>
            <a:ext cx="1375013" cy="892793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4807424" y="2503227"/>
            <a:ext cx="3886200" cy="23622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en-US" sz="2800" b="1" dirty="0" err="1">
                <a:solidFill>
                  <a:srgbClr val="FF0000"/>
                </a:solidFill>
                <a:latin typeface=".VnArialH" pitchFamily="34" charset="0"/>
              </a:rPr>
              <a:t>Nhãm</a:t>
            </a:r>
            <a:r>
              <a:rPr lang="en-US" sz="2800" b="1" dirty="0">
                <a:solidFill>
                  <a:srgbClr val="FF0000"/>
                </a:solidFill>
                <a:latin typeface=".VnArialH" pitchFamily="34" charset="0"/>
              </a:rPr>
              <a:t> 3 - </a:t>
            </a:r>
            <a:r>
              <a:rPr lang="en-US" sz="2800" b="1" dirty="0" err="1">
                <a:solidFill>
                  <a:srgbClr val="FF0000"/>
                </a:solidFill>
                <a:latin typeface=".VnArialH" pitchFamily="34" charset="0"/>
              </a:rPr>
              <a:t>Nhãm</a:t>
            </a:r>
            <a:r>
              <a:rPr lang="en-US" sz="2800" b="1" dirty="0">
                <a:solidFill>
                  <a:srgbClr val="FF0000"/>
                </a:solidFill>
                <a:latin typeface=".VnArialH" pitchFamily="34" charset="0"/>
              </a:rPr>
              <a:t> 4</a:t>
            </a:r>
          </a:p>
          <a:p>
            <a:pPr algn="ctr">
              <a:lnSpc>
                <a:spcPct val="120000"/>
              </a:lnSpc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.VnArial Narrow" pitchFamily="34" charset="0"/>
              </a:rPr>
              <a:t>C¶m</a:t>
            </a:r>
            <a:r>
              <a:rPr lang="en-US" sz="3200" b="1" dirty="0" smtClean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.VnArial Narrow" pitchFamily="34" charset="0"/>
              </a:rPr>
              <a:t>nhËn</a:t>
            </a:r>
            <a:r>
              <a:rPr lang="en-US" sz="3200" b="1" dirty="0" smtClean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.VnArial Narrow" pitchFamily="34" charset="0"/>
              </a:rPr>
              <a:t>vÒ</a:t>
            </a:r>
            <a:r>
              <a:rPr lang="en-US" sz="3200" b="1" dirty="0" smtClean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.VnArial Narrow" pitchFamily="34" charset="0"/>
              </a:rPr>
              <a:t>hai</a:t>
            </a:r>
            <a:r>
              <a:rPr lang="en-US" sz="3200" b="1" dirty="0" smtClean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.VnArial Narrow" pitchFamily="34" charset="0"/>
              </a:rPr>
              <a:t>c©u</a:t>
            </a:r>
            <a:r>
              <a:rPr lang="en-US" sz="3200" b="1" dirty="0" smtClean="0">
                <a:solidFill>
                  <a:srgbClr val="FF0000"/>
                </a:solidFill>
                <a:latin typeface=".VnArial Narrow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.VnArial Narrow" pitchFamily="34" charset="0"/>
              </a:rPr>
              <a:t>th</a:t>
            </a:r>
            <a:r>
              <a:rPr lang="en-US" sz="3200" b="1" dirty="0" smtClean="0">
                <a:solidFill>
                  <a:srgbClr val="FF0000"/>
                </a:solidFill>
                <a:latin typeface=".VnArial Narrow" pitchFamily="34" charset="0"/>
              </a:rPr>
              <a:t>¬ </a:t>
            </a:r>
            <a:r>
              <a:rPr lang="en-US" sz="3200" b="1" dirty="0" err="1" smtClean="0">
                <a:solidFill>
                  <a:srgbClr val="FF0000"/>
                </a:solidFill>
                <a:latin typeface=".VnArial Narrow" pitchFamily="34" charset="0"/>
              </a:rPr>
              <a:t>sau</a:t>
            </a:r>
            <a:endParaRPr lang="en-US" sz="2400" b="1" dirty="0">
              <a:solidFill>
                <a:srgbClr val="FF0000"/>
              </a:solidFill>
              <a:latin typeface=".VnArial Narrow" pitchFamily="34" charset="0"/>
            </a:endParaRPr>
          </a:p>
        </p:txBody>
      </p:sp>
      <p:pic>
        <p:nvPicPr>
          <p:cNvPr id="9" name="Picture 4" descr="Valentine 03 01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148918"/>
            <a:ext cx="9144000" cy="2709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Valentine 03 01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0"/>
            <a:ext cx="9144000" cy="2784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72955" y="422999"/>
            <a:ext cx="8871045" cy="3019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n-US" sz="2600" b="1" i="1" dirty="0" smtClean="0">
                <a:solidFill>
                  <a:srgbClr val="99FF99"/>
                </a:solidFill>
                <a:latin typeface=".VnTime" pitchFamily="34" charset="0"/>
              </a:rPr>
              <a:t>“</a:t>
            </a:r>
            <a:r>
              <a:rPr lang="en-US" sz="2600" b="1" i="1" dirty="0" err="1" smtClean="0">
                <a:solidFill>
                  <a:srgbClr val="99FF99"/>
                </a:solidFill>
                <a:latin typeface=".VnTime" pitchFamily="34" charset="0"/>
              </a:rPr>
              <a:t>Sãng</a:t>
            </a:r>
            <a:r>
              <a:rPr lang="en-US" sz="2600" b="1" i="1" dirty="0" smtClean="0">
                <a:solidFill>
                  <a:srgbClr val="99FF99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99FF99"/>
                </a:solidFill>
                <a:latin typeface=".VnTime" pitchFamily="34" charset="0"/>
              </a:rPr>
              <a:t>gîn</a:t>
            </a:r>
            <a:r>
              <a:rPr lang="en-US" sz="2600" b="1" i="1" dirty="0" smtClean="0">
                <a:solidFill>
                  <a:srgbClr val="99FF99"/>
                </a:solidFill>
                <a:latin typeface=".VnTime" pitchFamily="34" charset="0"/>
              </a:rPr>
              <a:t>” </a:t>
            </a:r>
            <a:r>
              <a:rPr lang="en-US" sz="2600" b="1" i="1" dirty="0" smtClean="0">
                <a:solidFill>
                  <a:srgbClr val="99FF99"/>
                </a:solidFill>
                <a:latin typeface=".VnTime" pitchFamily="34" charset="0"/>
                <a:sym typeface="Wingdings" pitchFamily="2" charset="2"/>
              </a:rPr>
              <a:t></a:t>
            </a:r>
            <a:r>
              <a:rPr lang="en-US" sz="2600" b="1" i="1" dirty="0" smtClean="0">
                <a:solidFill>
                  <a:srgbClr val="99FF99"/>
                </a:solidFill>
                <a:latin typeface=".VnTime" pitchFamily="34" charset="0"/>
              </a:rPr>
              <a:t> </a:t>
            </a:r>
            <a:r>
              <a:rPr lang="en-US" sz="2600" dirty="0" err="1" smtClean="0">
                <a:latin typeface=".VnTime" pitchFamily="34" charset="0"/>
              </a:rPr>
              <a:t>lµn</a:t>
            </a:r>
            <a:r>
              <a:rPr lang="en-US" sz="2600" dirty="0" smtClean="0">
                <a:latin typeface=".VnTime" pitchFamily="34" charset="0"/>
              </a:rPr>
              <a:t> </a:t>
            </a:r>
            <a:r>
              <a:rPr lang="en-US" sz="2600" dirty="0" err="1" smtClean="0">
                <a:latin typeface=".VnTime" pitchFamily="34" charset="0"/>
              </a:rPr>
              <a:t>sãng</a:t>
            </a:r>
            <a:r>
              <a:rPr lang="en-US" sz="2600" dirty="0" smtClean="0">
                <a:latin typeface=".VnTime" pitchFamily="34" charset="0"/>
              </a:rPr>
              <a:t> </a:t>
            </a:r>
            <a:r>
              <a:rPr lang="en-US" sz="2600" dirty="0" err="1" smtClean="0">
                <a:latin typeface=".VnTime" pitchFamily="34" charset="0"/>
              </a:rPr>
              <a:t>lan</a:t>
            </a:r>
            <a:r>
              <a:rPr lang="en-US" sz="2600" dirty="0" smtClean="0">
                <a:latin typeface=".VnTime" pitchFamily="34" charset="0"/>
              </a:rPr>
              <a:t> </a:t>
            </a:r>
            <a:r>
              <a:rPr lang="en-US" sz="2600" dirty="0" err="1" smtClean="0">
                <a:latin typeface=".VnTime" pitchFamily="34" charset="0"/>
              </a:rPr>
              <a:t>xa</a:t>
            </a:r>
            <a:r>
              <a:rPr lang="en-US" sz="2600" dirty="0" smtClean="0">
                <a:latin typeface=".VnTime" pitchFamily="34" charset="0"/>
              </a:rPr>
              <a:t>, </a:t>
            </a:r>
            <a:r>
              <a:rPr lang="en-US" sz="2600" dirty="0" err="1" smtClean="0">
                <a:latin typeface=".VnTime" pitchFamily="34" charset="0"/>
              </a:rPr>
              <a:t>gèi</a:t>
            </a:r>
            <a:r>
              <a:rPr lang="en-US" sz="2600" dirty="0" smtClean="0">
                <a:latin typeface=".VnTime" pitchFamily="34" charset="0"/>
              </a:rPr>
              <a:t> </a:t>
            </a:r>
            <a:r>
              <a:rPr lang="en-US" sz="2600" dirty="0" err="1" smtClean="0">
                <a:latin typeface=".VnTime" pitchFamily="34" charset="0"/>
              </a:rPr>
              <a:t>lªn</a:t>
            </a:r>
            <a:r>
              <a:rPr lang="en-US" sz="2600" dirty="0" smtClean="0">
                <a:latin typeface=".VnTime" pitchFamily="34" charset="0"/>
              </a:rPr>
              <a:t> </a:t>
            </a:r>
            <a:r>
              <a:rPr lang="en-US" sz="2600" dirty="0" err="1" smtClean="0">
                <a:latin typeface=".VnTime" pitchFamily="34" charset="0"/>
              </a:rPr>
              <a:t>nhau</a:t>
            </a:r>
            <a:r>
              <a:rPr lang="en-US" sz="2600" dirty="0" smtClean="0">
                <a:latin typeface=".VnTime" pitchFamily="34" charset="0"/>
              </a:rPr>
              <a:t> x« ®</a:t>
            </a:r>
            <a:r>
              <a:rPr lang="en-US" sz="2600" dirty="0" err="1" smtClean="0">
                <a:latin typeface=".VnTime" pitchFamily="34" charset="0"/>
              </a:rPr>
              <a:t>uæi</a:t>
            </a:r>
            <a:r>
              <a:rPr lang="en-US" sz="2600" dirty="0" smtClean="0">
                <a:latin typeface=".VnTime" pitchFamily="34" charset="0"/>
              </a:rPr>
              <a:t> ®</a:t>
            </a:r>
            <a:r>
              <a:rPr lang="en-US" sz="2600" dirty="0" err="1" smtClean="0">
                <a:latin typeface=".VnTime" pitchFamily="34" charset="0"/>
              </a:rPr>
              <a:t>Õn</a:t>
            </a:r>
            <a:r>
              <a:rPr lang="en-US" sz="2600" dirty="0" smtClean="0">
                <a:latin typeface=".VnTime" pitchFamily="34" charset="0"/>
              </a:rPr>
              <a:t> </a:t>
            </a:r>
            <a:r>
              <a:rPr lang="en-US" sz="2600" dirty="0" err="1" smtClean="0">
                <a:latin typeface=".VnTime" pitchFamily="34" charset="0"/>
              </a:rPr>
              <a:t>tËn</a:t>
            </a:r>
            <a:r>
              <a:rPr lang="en-US" sz="2600" dirty="0" smtClean="0">
                <a:latin typeface=".VnTime" pitchFamily="34" charset="0"/>
              </a:rPr>
              <a:t> v« </a:t>
            </a:r>
            <a:r>
              <a:rPr lang="en-US" sz="2600" dirty="0" err="1" smtClean="0">
                <a:latin typeface=".VnTime" pitchFamily="34" charset="0"/>
              </a:rPr>
              <a:t>tËn</a:t>
            </a:r>
            <a:r>
              <a:rPr lang="en-US" sz="2600" dirty="0" smtClean="0">
                <a:latin typeface=".VnTime" pitchFamily="34" charset="0"/>
                <a:sym typeface="Wingdings" pitchFamily="2" charset="2"/>
              </a:rPr>
              <a:t> </a:t>
            </a:r>
            <a:r>
              <a:rPr lang="en-US" sz="2600" dirty="0" err="1" smtClean="0">
                <a:latin typeface=".VnTime" pitchFamily="34" charset="0"/>
                <a:sym typeface="Wingdings" pitchFamily="2" charset="2"/>
              </a:rPr>
              <a:t>nçi</a:t>
            </a:r>
            <a:r>
              <a:rPr lang="en-US" sz="2600" dirty="0" smtClean="0">
                <a:latin typeface=".VnTime" pitchFamily="34" charset="0"/>
                <a:sym typeface="Wingdings" pitchFamily="2" charset="2"/>
              </a:rPr>
              <a:t> </a:t>
            </a:r>
            <a:r>
              <a:rPr lang="en-US" sz="2600" dirty="0" err="1" smtClean="0">
                <a:latin typeface=".VnTime" pitchFamily="34" charset="0"/>
                <a:sym typeface="Wingdings" pitchFamily="2" charset="2"/>
              </a:rPr>
              <a:t>buån</a:t>
            </a:r>
            <a:r>
              <a:rPr lang="en-US" sz="2600" dirty="0" smtClean="0">
                <a:latin typeface=".VnTime" pitchFamily="34" charset="0"/>
                <a:sym typeface="Wingdings" pitchFamily="2" charset="2"/>
              </a:rPr>
              <a:t> ©m </a:t>
            </a:r>
            <a:r>
              <a:rPr lang="en-US" sz="2600" dirty="0" err="1" smtClean="0">
                <a:latin typeface=".VnTime" pitchFamily="34" charset="0"/>
                <a:sym typeface="Wingdings" pitchFamily="2" charset="2"/>
              </a:rPr>
              <a:t>thÇm</a:t>
            </a:r>
            <a:r>
              <a:rPr lang="en-US" sz="2600" dirty="0" smtClean="0">
                <a:latin typeface=".VnTime" pitchFamily="34" charset="0"/>
                <a:sym typeface="Wingdings" pitchFamily="2" charset="2"/>
              </a:rPr>
              <a:t>, </a:t>
            </a:r>
            <a:r>
              <a:rPr lang="en-US" sz="2600" dirty="0" err="1" smtClean="0">
                <a:latin typeface=".VnTime" pitchFamily="34" charset="0"/>
                <a:sym typeface="Wingdings" pitchFamily="2" charset="2"/>
              </a:rPr>
              <a:t>da</a:t>
            </a:r>
            <a:r>
              <a:rPr lang="en-US" sz="2600" dirty="0" smtClean="0">
                <a:latin typeface=".VnTime" pitchFamily="34" charset="0"/>
                <a:sym typeface="Wingdings" pitchFamily="2" charset="2"/>
              </a:rPr>
              <a:t> </a:t>
            </a:r>
            <a:r>
              <a:rPr lang="en-US" sz="2600" dirty="0" err="1" smtClean="0">
                <a:latin typeface=".VnTime" pitchFamily="34" charset="0"/>
                <a:sym typeface="Wingdings" pitchFamily="2" charset="2"/>
              </a:rPr>
              <a:t>diÕt</a:t>
            </a:r>
            <a:r>
              <a:rPr lang="en-US" sz="2600" dirty="0" smtClean="0">
                <a:latin typeface=".VnTime" pitchFamily="34" charset="0"/>
                <a:sym typeface="Wingdings" pitchFamily="2" charset="2"/>
              </a:rPr>
              <a:t>.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600" i="1" dirty="0" smtClean="0">
                <a:solidFill>
                  <a:srgbClr val="99FF99"/>
                </a:solidFill>
                <a:latin typeface=".VnTime" pitchFamily="34" charset="0"/>
                <a:sym typeface="Wingdings" pitchFamily="2" charset="2"/>
              </a:rPr>
              <a:t>				</a:t>
            </a:r>
            <a:endParaRPr lang="en-US" sz="2600" i="1" dirty="0" smtClean="0">
              <a:solidFill>
                <a:srgbClr val="FFFF00"/>
              </a:solidFill>
              <a:latin typeface=".VnTime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</a:pPr>
            <a:r>
              <a:rPr lang="en-US" sz="2600" dirty="0" smtClean="0">
                <a:solidFill>
                  <a:schemeClr val="tx2"/>
                </a:solidFill>
                <a:latin typeface=".VnTime" pitchFamily="34" charset="0"/>
              </a:rPr>
              <a:t>					</a:t>
            </a:r>
            <a:endParaRPr lang="en-US" sz="2600" dirty="0" smtClean="0">
              <a:solidFill>
                <a:schemeClr val="tx2"/>
              </a:solidFill>
              <a:latin typeface=".VnTime" pitchFamily="34" charset="0"/>
              <a:sym typeface="Wingdings" pitchFamily="2" charset="2"/>
            </a:endParaRPr>
          </a:p>
          <a:p>
            <a:pPr marL="457200" indent="-457200" algn="just">
              <a:lnSpc>
                <a:spcPct val="120000"/>
              </a:lnSpc>
              <a:spcBef>
                <a:spcPts val="0"/>
              </a:spcBef>
            </a:pPr>
            <a:r>
              <a:rPr lang="en-US" sz="2600" i="1" dirty="0" smtClean="0">
                <a:solidFill>
                  <a:srgbClr val="99FF99"/>
                </a:solidFill>
                <a:latin typeface=".VnTime" pitchFamily="34" charset="0"/>
              </a:rPr>
              <a:t>	</a:t>
            </a:r>
            <a:endParaRPr lang="en-US" sz="2400" i="1" dirty="0" smtClean="0">
              <a:solidFill>
                <a:srgbClr val="99FF99"/>
              </a:solidFill>
              <a:latin typeface=".VnTime" pitchFamily="34" charset="0"/>
            </a:endParaRPr>
          </a:p>
        </p:txBody>
      </p:sp>
      <p:sp>
        <p:nvSpPr>
          <p:cNvPr id="14" name="Curved Right Arrow 13"/>
          <p:cNvSpPr/>
          <p:nvPr/>
        </p:nvSpPr>
        <p:spPr>
          <a:xfrm>
            <a:off x="300250" y="3534771"/>
            <a:ext cx="559558" cy="573205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55028" y="3614083"/>
            <a:ext cx="8888972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Kh«ng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gian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s«ng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n­íc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mªnh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m«ng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hoang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v¾ng ®·  t« ®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Ëm</a:t>
            </a:r>
            <a:endParaRPr lang="en-US" sz="2600" b="1" i="1" dirty="0" smtClean="0">
              <a:solidFill>
                <a:srgbClr val="FFC000"/>
              </a:solidFill>
              <a:latin typeface=".VnTim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thªm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c¶m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gi¸c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lÎ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loi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c« ®¬n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cña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con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thuyÒn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vµ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cña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lßng</a:t>
            </a:r>
            <a:r>
              <a:rPr lang="en-US" sz="2600" b="1" i="1" dirty="0" smtClean="0">
                <a:solidFill>
                  <a:srgbClr val="FFC000"/>
                </a:solidFill>
                <a:latin typeface=".VnTime" pitchFamily="34" charset="0"/>
              </a:rPr>
              <a:t> </a:t>
            </a:r>
            <a:r>
              <a:rPr lang="en-US" sz="2600" b="1" i="1" dirty="0" err="1" smtClean="0">
                <a:solidFill>
                  <a:srgbClr val="FFC000"/>
                </a:solidFill>
                <a:latin typeface=".VnTime" pitchFamily="34" charset="0"/>
              </a:rPr>
              <a:t>ng­êi</a:t>
            </a:r>
            <a:endParaRPr lang="en-US" sz="2600" b="1" dirty="0">
              <a:solidFill>
                <a:srgbClr val="FFC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23182" y="2138865"/>
            <a:ext cx="2162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err="1" smtClean="0">
                <a:solidFill>
                  <a:srgbClr val="99FF99"/>
                </a:solidFill>
                <a:latin typeface=".VnTime" pitchFamily="34" charset="0"/>
              </a:rPr>
              <a:t>n­íc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</a:rPr>
              <a:t> /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song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song</a:t>
            </a:r>
            <a:endParaRPr lang="en-US" sz="2400" dirty="0"/>
          </a:p>
        </p:txBody>
      </p:sp>
      <p:sp>
        <p:nvSpPr>
          <p:cNvPr id="18" name="Rectangle 17"/>
          <p:cNvSpPr/>
          <p:nvPr/>
        </p:nvSpPr>
        <p:spPr>
          <a:xfrm>
            <a:off x="2998161" y="1622524"/>
            <a:ext cx="21210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err="1" smtClean="0">
                <a:solidFill>
                  <a:srgbClr val="99FF99"/>
                </a:solidFill>
                <a:latin typeface=".VnTime" pitchFamily="34" charset="0"/>
              </a:rPr>
              <a:t>buån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</a:rPr>
              <a:t> /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®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iÖp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®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iÖp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3107343" y="2768937"/>
            <a:ext cx="2319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err="1" smtClean="0">
                <a:solidFill>
                  <a:srgbClr val="99FF99"/>
                </a:solidFill>
                <a:latin typeface=".VnTime" pitchFamily="34" charset="0"/>
              </a:rPr>
              <a:t>ThuyÒn</a:t>
            </a:r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</a:rPr>
              <a:t> /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xu«i</a:t>
            </a:r>
            <a:r>
              <a:rPr lang="en-US" sz="2400" i="1" dirty="0" smtClean="0">
                <a:solidFill>
                  <a:srgbClr val="FFFF00"/>
                </a:solidFill>
                <a:latin typeface=".VnTime" pitchFamily="34" charset="0"/>
              </a:rPr>
              <a:t> </a:t>
            </a:r>
            <a:r>
              <a:rPr lang="en-US" sz="2400" i="1" dirty="0" err="1" smtClean="0">
                <a:solidFill>
                  <a:srgbClr val="FFFF00"/>
                </a:solidFill>
                <a:latin typeface=".VnTime" pitchFamily="34" charset="0"/>
              </a:rPr>
              <a:t>m¸i</a:t>
            </a:r>
            <a:endParaRPr lang="en-US" sz="2400" dirty="0"/>
          </a:p>
        </p:txBody>
      </p:sp>
      <p:sp>
        <p:nvSpPr>
          <p:cNvPr id="20" name="Rectangle 19"/>
          <p:cNvSpPr/>
          <p:nvPr/>
        </p:nvSpPr>
        <p:spPr>
          <a:xfrm>
            <a:off x="282256" y="2263970"/>
            <a:ext cx="26196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rgbClr val="99FF99"/>
                </a:solidFill>
                <a:latin typeface=".VnTime" pitchFamily="34" charset="0"/>
              </a:rPr>
              <a:t>-      </a:t>
            </a:r>
            <a:r>
              <a:rPr lang="en-US" sz="2400" dirty="0" smtClean="0">
                <a:latin typeface=".VnTime" pitchFamily="34" charset="0"/>
              </a:rPr>
              <a:t>NT ®</a:t>
            </a:r>
            <a:r>
              <a:rPr lang="en-US" sz="2400" dirty="0" err="1" smtClean="0">
                <a:latin typeface=".VnTime" pitchFamily="34" charset="0"/>
              </a:rPr>
              <a:t>èi</a:t>
            </a:r>
            <a:r>
              <a:rPr lang="en-US" sz="2400" dirty="0" smtClean="0">
                <a:latin typeface=".VnTime" pitchFamily="34" charset="0"/>
              </a:rPr>
              <a:t>, ®</a:t>
            </a:r>
            <a:r>
              <a:rPr lang="en-US" sz="2400" dirty="0" err="1" smtClean="0">
                <a:latin typeface=".VnTime" pitchFamily="34" charset="0"/>
              </a:rPr>
              <a:t>iÖp</a:t>
            </a:r>
            <a:r>
              <a:rPr lang="en-US" sz="2400" dirty="0" smtClean="0">
                <a:latin typeface=".VnTime" pitchFamily="34" charset="0"/>
              </a:rPr>
              <a:t> </a:t>
            </a:r>
            <a:r>
              <a:rPr lang="en-US" sz="2400" dirty="0" err="1" smtClean="0">
                <a:latin typeface=".VnTime" pitchFamily="34" charset="0"/>
              </a:rPr>
              <a:t>tõ</a:t>
            </a:r>
            <a:endParaRPr lang="en-US" sz="2400" dirty="0"/>
          </a:p>
        </p:txBody>
      </p:sp>
      <p:sp>
        <p:nvSpPr>
          <p:cNvPr id="21" name="Right Brace 20"/>
          <p:cNvSpPr/>
          <p:nvPr/>
        </p:nvSpPr>
        <p:spPr>
          <a:xfrm>
            <a:off x="2770496" y="1746913"/>
            <a:ext cx="136477" cy="1487606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5322627" y="2374710"/>
            <a:ext cx="518615" cy="136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959726" y="2086549"/>
            <a:ext cx="28472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err="1" smtClean="0">
                <a:latin typeface=".VnTime" pitchFamily="34" charset="0"/>
              </a:rPr>
              <a:t>Nçi</a:t>
            </a:r>
            <a:r>
              <a:rPr lang="en-US" sz="2400" i="1" dirty="0" smtClean="0">
                <a:latin typeface=".VnTime" pitchFamily="34" charset="0"/>
              </a:rPr>
              <a:t> </a:t>
            </a:r>
            <a:r>
              <a:rPr lang="en-US" sz="2400" i="1" dirty="0" err="1" smtClean="0">
                <a:latin typeface=".VnTime" pitchFamily="34" charset="0"/>
              </a:rPr>
              <a:t>buån</a:t>
            </a:r>
            <a:r>
              <a:rPr lang="en-US" sz="2400" i="1" dirty="0" smtClean="0">
                <a:latin typeface=".VnTime" pitchFamily="34" charset="0"/>
              </a:rPr>
              <a:t> </a:t>
            </a:r>
            <a:r>
              <a:rPr lang="en-US" sz="2400" i="1" dirty="0" err="1" smtClean="0">
                <a:latin typeface=".VnTime" pitchFamily="34" charset="0"/>
              </a:rPr>
              <a:t>chång</a:t>
            </a:r>
            <a:r>
              <a:rPr lang="en-US" sz="2400" i="1" dirty="0" smtClean="0">
                <a:latin typeface=".VnTime" pitchFamily="34" charset="0"/>
              </a:rPr>
              <a:t> </a:t>
            </a:r>
            <a:r>
              <a:rPr lang="en-US" sz="2400" i="1" dirty="0" err="1" smtClean="0">
                <a:latin typeface=".VnTime" pitchFamily="34" charset="0"/>
              </a:rPr>
              <a:t>chÊt</a:t>
            </a:r>
            <a:r>
              <a:rPr lang="en-US" sz="2400" i="1" dirty="0" smtClean="0">
                <a:latin typeface=".VnTime" pitchFamily="34" charset="0"/>
              </a:rPr>
              <a:t>,</a:t>
            </a:r>
          </a:p>
          <a:p>
            <a:r>
              <a:rPr lang="en-US" sz="2400" i="1" dirty="0" smtClean="0">
                <a:latin typeface=".VnTime" pitchFamily="34" charset="0"/>
              </a:rPr>
              <a:t> </a:t>
            </a:r>
            <a:r>
              <a:rPr lang="en-US" sz="2400" i="1" dirty="0" err="1" smtClean="0">
                <a:latin typeface=".VnTime" pitchFamily="34" charset="0"/>
              </a:rPr>
              <a:t>tÇng</a:t>
            </a:r>
            <a:r>
              <a:rPr lang="en-US" sz="2400" i="1" dirty="0" smtClean="0">
                <a:latin typeface=".VnTime" pitchFamily="34" charset="0"/>
              </a:rPr>
              <a:t> </a:t>
            </a:r>
            <a:r>
              <a:rPr lang="en-US" sz="2400" i="1" dirty="0" err="1" smtClean="0">
                <a:latin typeface=".VnTime" pitchFamily="34" charset="0"/>
              </a:rPr>
              <a:t>tÇng</a:t>
            </a:r>
            <a:r>
              <a:rPr lang="en-US" sz="2400" i="1" dirty="0" smtClean="0">
                <a:latin typeface=".VnTime" pitchFamily="34" charset="0"/>
              </a:rPr>
              <a:t> </a:t>
            </a:r>
            <a:r>
              <a:rPr lang="en-US" sz="2400" i="1" dirty="0" err="1" smtClean="0">
                <a:latin typeface=".VnTime" pitchFamily="34" charset="0"/>
              </a:rPr>
              <a:t>líp</a:t>
            </a:r>
            <a:r>
              <a:rPr lang="en-US" sz="2400" i="1" dirty="0" smtClean="0">
                <a:latin typeface=".VnTime" pitchFamily="34" charset="0"/>
              </a:rPr>
              <a:t> </a:t>
            </a:r>
            <a:r>
              <a:rPr lang="en-US" sz="2400" i="1" dirty="0" err="1" smtClean="0">
                <a:latin typeface=".VnTime" pitchFamily="34" charset="0"/>
              </a:rPr>
              <a:t>líp</a:t>
            </a:r>
            <a:endParaRPr lang="en-US" sz="2400" dirty="0"/>
          </a:p>
        </p:txBody>
      </p:sp>
      <p:pic>
        <p:nvPicPr>
          <p:cNvPr id="13" name="Picture 4" descr="Valentine 03 01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21122"/>
            <a:ext cx="9144000" cy="333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1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1" grpId="0"/>
      <p:bldP spid="19" grpId="0"/>
      <p:bldP spid="21" grpId="0" animBg="1"/>
    </p:bldLst>
  </p:timing>
</p:sld>
</file>

<file path=ppt/theme/theme1.xml><?xml version="1.0" encoding="utf-8"?>
<a:theme xmlns:a="http://schemas.openxmlformats.org/drawingml/2006/main" name="ind_0201_slide">
  <a:themeElements>
    <a:clrScheme name="Office Theme 3">
      <a:dk1>
        <a:srgbClr val="000000"/>
      </a:dk1>
      <a:lt1>
        <a:srgbClr val="FFFFFF"/>
      </a:lt1>
      <a:dk2>
        <a:srgbClr val="348AD5"/>
      </a:dk2>
      <a:lt2>
        <a:srgbClr val="FFFFFF"/>
      </a:lt2>
      <a:accent1>
        <a:srgbClr val="FF8957"/>
      </a:accent1>
      <a:accent2>
        <a:srgbClr val="57E9FF"/>
      </a:accent2>
      <a:accent3>
        <a:srgbClr val="AEC4E7"/>
      </a:accent3>
      <a:accent4>
        <a:srgbClr val="DADADA"/>
      </a:accent4>
      <a:accent5>
        <a:srgbClr val="FFC4B4"/>
      </a:accent5>
      <a:accent6>
        <a:srgbClr val="4ED3E7"/>
      </a:accent6>
      <a:hlink>
        <a:srgbClr val="EFD180"/>
      </a:hlink>
      <a:folHlink>
        <a:srgbClr val="BFDAF3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348AD5"/>
        </a:dk2>
        <a:lt2>
          <a:srgbClr val="FFFFFF"/>
        </a:lt2>
        <a:accent1>
          <a:srgbClr val="2E4F6B"/>
        </a:accent1>
        <a:accent2>
          <a:srgbClr val="236BA9"/>
        </a:accent2>
        <a:accent3>
          <a:srgbClr val="AEC4E7"/>
        </a:accent3>
        <a:accent4>
          <a:srgbClr val="DADADA"/>
        </a:accent4>
        <a:accent5>
          <a:srgbClr val="ADB2BA"/>
        </a:accent5>
        <a:accent6>
          <a:srgbClr val="1F6099"/>
        </a:accent6>
        <a:hlink>
          <a:srgbClr val="B9D7F0"/>
        </a:hlink>
        <a:folHlink>
          <a:srgbClr val="89BBE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348AD5"/>
        </a:dk2>
        <a:lt2>
          <a:srgbClr val="FFFFFF"/>
        </a:lt2>
        <a:accent1>
          <a:srgbClr val="00A3B2"/>
        </a:accent1>
        <a:accent2>
          <a:srgbClr val="707CFF"/>
        </a:accent2>
        <a:accent3>
          <a:srgbClr val="AEC4E7"/>
        </a:accent3>
        <a:accent4>
          <a:srgbClr val="DADADA"/>
        </a:accent4>
        <a:accent5>
          <a:srgbClr val="AACED5"/>
        </a:accent5>
        <a:accent6>
          <a:srgbClr val="6570E7"/>
        </a:accent6>
        <a:hlink>
          <a:srgbClr val="A6E9ED"/>
        </a:hlink>
        <a:folHlink>
          <a:srgbClr val="B8C0E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348AD5"/>
        </a:dk2>
        <a:lt2>
          <a:srgbClr val="FFFFFF"/>
        </a:lt2>
        <a:accent1>
          <a:srgbClr val="FF8957"/>
        </a:accent1>
        <a:accent2>
          <a:srgbClr val="57E9FF"/>
        </a:accent2>
        <a:accent3>
          <a:srgbClr val="AEC4E7"/>
        </a:accent3>
        <a:accent4>
          <a:srgbClr val="DADADA"/>
        </a:accent4>
        <a:accent5>
          <a:srgbClr val="FFC4B4"/>
        </a:accent5>
        <a:accent6>
          <a:srgbClr val="4ED3E7"/>
        </a:accent6>
        <a:hlink>
          <a:srgbClr val="EFD180"/>
        </a:hlink>
        <a:folHlink>
          <a:srgbClr val="BFDAF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348AD5"/>
        </a:dk2>
        <a:lt2>
          <a:srgbClr val="FFFFFF"/>
        </a:lt2>
        <a:accent1>
          <a:srgbClr val="F680FF"/>
        </a:accent1>
        <a:accent2>
          <a:srgbClr val="70BBFF"/>
        </a:accent2>
        <a:accent3>
          <a:srgbClr val="AEC4E7"/>
        </a:accent3>
        <a:accent4>
          <a:srgbClr val="DADADA"/>
        </a:accent4>
        <a:accent5>
          <a:srgbClr val="FAC0FF"/>
        </a:accent5>
        <a:accent6>
          <a:srgbClr val="65A9E7"/>
        </a:accent6>
        <a:hlink>
          <a:srgbClr val="FFCD94"/>
        </a:hlink>
        <a:folHlink>
          <a:srgbClr val="E0EF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2E4F6B"/>
        </a:accent1>
        <a:accent2>
          <a:srgbClr val="236BA9"/>
        </a:accent2>
        <a:accent3>
          <a:srgbClr val="FFFFFF"/>
        </a:accent3>
        <a:accent4>
          <a:srgbClr val="000000"/>
        </a:accent4>
        <a:accent5>
          <a:srgbClr val="ADB2BA"/>
        </a:accent5>
        <a:accent6>
          <a:srgbClr val="1F6099"/>
        </a:accent6>
        <a:hlink>
          <a:srgbClr val="B9D7F0"/>
        </a:hlink>
        <a:folHlink>
          <a:srgbClr val="89BB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A3B2"/>
        </a:accent1>
        <a:accent2>
          <a:srgbClr val="707CFF"/>
        </a:accent2>
        <a:accent3>
          <a:srgbClr val="FFFFFF"/>
        </a:accent3>
        <a:accent4>
          <a:srgbClr val="000000"/>
        </a:accent4>
        <a:accent5>
          <a:srgbClr val="AACED5"/>
        </a:accent5>
        <a:accent6>
          <a:srgbClr val="6570E7"/>
        </a:accent6>
        <a:hlink>
          <a:srgbClr val="A6E9ED"/>
        </a:hlink>
        <a:folHlink>
          <a:srgbClr val="B8C0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8957"/>
        </a:accent1>
        <a:accent2>
          <a:srgbClr val="57E9FF"/>
        </a:accent2>
        <a:accent3>
          <a:srgbClr val="FFFFFF"/>
        </a:accent3>
        <a:accent4>
          <a:srgbClr val="000000"/>
        </a:accent4>
        <a:accent5>
          <a:srgbClr val="FFC4B4"/>
        </a:accent5>
        <a:accent6>
          <a:srgbClr val="4ED3E7"/>
        </a:accent6>
        <a:hlink>
          <a:srgbClr val="EFD180"/>
        </a:hlink>
        <a:folHlink>
          <a:srgbClr val="BFDAF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680FF"/>
        </a:accent1>
        <a:accent2>
          <a:srgbClr val="70BBFF"/>
        </a:accent2>
        <a:accent3>
          <a:srgbClr val="FFFFFF"/>
        </a:accent3>
        <a:accent4>
          <a:srgbClr val="000000"/>
        </a:accent4>
        <a:accent5>
          <a:srgbClr val="FAC0FF"/>
        </a:accent5>
        <a:accent6>
          <a:srgbClr val="65A9E7"/>
        </a:accent6>
        <a:hlink>
          <a:srgbClr val="FFCD94"/>
        </a:hlink>
        <a:folHlink>
          <a:srgbClr val="E0EF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ind_0201_slide</Template>
  <TotalTime>293</TotalTime>
  <Words>767</Words>
  <Application>Microsoft Office PowerPoint</Application>
  <PresentationFormat>On-screen Show (4:3)</PresentationFormat>
  <Paragraphs>89</Paragraphs>
  <Slides>12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ind_0201_slide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DangKhoa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BaoHanh</dc:creator>
  <cp:lastModifiedBy>BaoHanh</cp:lastModifiedBy>
  <cp:revision>83</cp:revision>
  <dcterms:created xsi:type="dcterms:W3CDTF">2009-02-09T03:25:33Z</dcterms:created>
  <dcterms:modified xsi:type="dcterms:W3CDTF">2009-02-19T12:45:01Z</dcterms:modified>
</cp:coreProperties>
</file>