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67" r:id="rId4"/>
    <p:sldId id="268" r:id="rId5"/>
    <p:sldId id="270" r:id="rId6"/>
    <p:sldId id="269" r:id="rId7"/>
    <p:sldId id="271" r:id="rId8"/>
    <p:sldId id="27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66" d="100"/>
          <a:sy n="66" d="100"/>
        </p:scale>
        <p:origin x="-2064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4FD0E04-8C12-4A77-A8D5-8CBEDD013ED8}" type="datetimeFigureOut">
              <a:rPr lang="en-US" smtClean="0"/>
              <a:t>24/11/2017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CC0B43-DE81-46A2-A4ED-4AE3232BC21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0E04-8C12-4A77-A8D5-8CBEDD013ED8}" type="datetimeFigureOut">
              <a:rPr lang="en-US" smtClean="0"/>
              <a:t>24/11/2017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C0B43-DE81-46A2-A4ED-4AE3232BC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4FD0E04-8C12-4A77-A8D5-8CBEDD013ED8}" type="datetimeFigureOut">
              <a:rPr lang="en-US" smtClean="0"/>
              <a:t>24/11/2017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5CC0B43-DE81-46A2-A4ED-4AE3232BC21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0E04-8C12-4A77-A8D5-8CBEDD013ED8}" type="datetimeFigureOut">
              <a:rPr lang="en-US" smtClean="0"/>
              <a:t>24/11/2017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CC0B43-DE81-46A2-A4ED-4AE3232BC21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0E04-8C12-4A77-A8D5-8CBEDD013ED8}" type="datetimeFigureOut">
              <a:rPr lang="en-US" smtClean="0"/>
              <a:t>24/11/2017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5CC0B43-DE81-46A2-A4ED-4AE3232BC21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4FD0E04-8C12-4A77-A8D5-8CBEDD013ED8}" type="datetimeFigureOut">
              <a:rPr lang="en-US" smtClean="0"/>
              <a:t>24/11/2017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5CC0B43-DE81-46A2-A4ED-4AE3232BC2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4FD0E04-8C12-4A77-A8D5-8CBEDD013ED8}" type="datetimeFigureOut">
              <a:rPr lang="en-US" smtClean="0"/>
              <a:t>24/11/2017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5CC0B43-DE81-46A2-A4ED-4AE3232BC21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0E04-8C12-4A77-A8D5-8CBEDD013ED8}" type="datetimeFigureOut">
              <a:rPr lang="en-US" smtClean="0"/>
              <a:t>24/11/2017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CC0B43-DE81-46A2-A4ED-4AE3232BC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0E04-8C12-4A77-A8D5-8CBEDD013ED8}" type="datetimeFigureOut">
              <a:rPr lang="en-US" smtClean="0"/>
              <a:t>24/11/2017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CC0B43-DE81-46A2-A4ED-4AE3232BC2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0E04-8C12-4A77-A8D5-8CBEDD013ED8}" type="datetimeFigureOut">
              <a:rPr lang="en-US" smtClean="0"/>
              <a:t>24/11/2017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CC0B43-DE81-46A2-A4ED-4AE3232BC21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4FD0E04-8C12-4A77-A8D5-8CBEDD013ED8}" type="datetimeFigureOut">
              <a:rPr lang="en-US" smtClean="0"/>
              <a:t>24/11/2017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5CC0B43-DE81-46A2-A4ED-4AE3232BC21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4FD0E04-8C12-4A77-A8D5-8CBEDD013ED8}" type="datetimeFigureOut">
              <a:rPr lang="en-US" smtClean="0"/>
              <a:t>24/11/2017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5CC0B43-DE81-46A2-A4ED-4AE3232BC2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ew Pic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981200"/>
            <a:ext cx="2819400" cy="41009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3810000" cy="334962"/>
          </a:xfrm>
        </p:spPr>
        <p:txBody>
          <a:bodyPr>
            <a:norm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 VIỆN TRƯỜNG THPT HOÀNG CẦU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71600" y="914400"/>
            <a:ext cx="74676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Chủ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đề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: “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Chào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mừng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33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năm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ngày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Nhà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giáo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Việt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Nam 20/11”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533400"/>
            <a:ext cx="36576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kumimoji="0" lang="en-US" sz="2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Harrington" pitchFamily="82" charset="0"/>
                <a:ea typeface="+mj-ea"/>
                <a:cs typeface="Times New Roman" pitchFamily="18" charset="0"/>
              </a:rPr>
              <a:t>GIỚI THIỆU SÁCH THÁNG 11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066800" y="3886200"/>
            <a:ext cx="39624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Thầy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Cô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như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một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con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đò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Trở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khách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qua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sông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rồi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trở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lại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Chúng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đi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là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đi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mãi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mãi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Vẫn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hẹn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ngày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về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thăm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bến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đò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xưa</a:t>
            </a:r>
            <a:r>
              <a:rPr kumimoji="0" lang="en-US" sz="13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457200" y="2286000"/>
            <a:ext cx="48768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Chào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mừng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kỷ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niệm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ngày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nhà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giáo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Việt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Nam 20/11,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thư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viện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trường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xin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trân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trọng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giới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thiệu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tới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quý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thầy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cô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và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các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học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sinh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cuốn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sách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“36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gương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mặt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nhà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giáo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tiêu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biểu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Thăng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Long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Hà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3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Nội</a:t>
            </a: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”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" grpId="0"/>
      <p:bldP spid="133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huvanan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486400" y="1905000"/>
            <a:ext cx="3371850" cy="44958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3810000" cy="334962"/>
          </a:xfrm>
        </p:spPr>
        <p:txBody>
          <a:bodyPr>
            <a:norm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 VIỆN TRƯỜNG THPT HOÀNG CẦU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71600" y="914400"/>
            <a:ext cx="74676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Chủ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đề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: “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Chào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mừng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33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năm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ngày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Nhà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giáo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Việt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Nam 20/11”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533400"/>
            <a:ext cx="36576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kumimoji="0" lang="en-US" sz="2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Harrington" pitchFamily="82" charset="0"/>
                <a:ea typeface="+mj-ea"/>
                <a:cs typeface="Times New Roman" pitchFamily="18" charset="0"/>
              </a:rPr>
              <a:t>GIỚI THIỆU SÁCH THÁNG 11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4800" y="1905000"/>
            <a:ext cx="4876800" cy="449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THẦY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CHU VĂN AN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Chu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Văn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An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cũng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gọi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Chu An, Chu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Văn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Trình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tự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Lịnh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Triệt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hiệu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Tiểu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Ẩn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người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thôn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Văn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xã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Quang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Liệt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huyện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Thanh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Đàm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(nay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Thanh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Trì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Nội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Khi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ông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mất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triều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đình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truy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tặng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tước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Văn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Trình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Công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(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cái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tên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Chu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Văn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Trình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do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sự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ân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tặng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này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). 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Ông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ban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tên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thụy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Khanh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thờ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ở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Văn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Miếu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Con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người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sự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nghiệp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Chu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Văn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An,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thể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quát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qua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nét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lớn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vị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đại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thần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cương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trực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400" b="1" baseline="0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học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giả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chân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nhà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thơ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sáng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400" b="1" baseline="0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người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thầy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toàn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vẹn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3810000" cy="334962"/>
          </a:xfrm>
        </p:spPr>
        <p:txBody>
          <a:bodyPr>
            <a:norm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 VIỆN TRƯỜNG THPT HOÀNG CẦU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71600" y="914400"/>
            <a:ext cx="74676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Chủ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đề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: “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Chào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mừng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33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năm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ngày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Nhà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giáo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Việt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Nam 20/11”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533400"/>
            <a:ext cx="36576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kumimoji="0" lang="en-US" sz="2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Harrington" pitchFamily="82" charset="0"/>
                <a:ea typeface="+mj-ea"/>
                <a:cs typeface="Times New Roman" pitchFamily="18" charset="0"/>
              </a:rPr>
              <a:t>GIỚI THIỆU SÁCH THÁNG 11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4800" y="1905000"/>
            <a:ext cx="4572000" cy="449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THẦY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GIÁO NGUYỄN PHI KHANH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Nguyễn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Phi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Khanh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quê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gốc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ở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xã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Ngại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huyện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Phượng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Sơn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(nay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Chí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Linh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Hải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Dương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).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Nhưng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ông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đã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rời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quê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về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Nhị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Khê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(nay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thuộc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huyện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Thường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Tín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Nội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lập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nên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dòng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họ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Nguyễn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ở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đây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Theo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lời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ghi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chú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Phan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Huy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Chú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sách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Lịch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triều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Hiến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chương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nếu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đúng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thì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Trần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Thị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Thái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đã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Nguyễn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Trãi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trên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đất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Nhị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Khê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này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Thầy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Phi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Khanh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nổi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hay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chữ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dạy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giỏi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Nhưng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đời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đình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thầy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rất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thanh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bạch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đạm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bạc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thầy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không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chịu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nhận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lạt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học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trò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bao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giờ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</p:txBody>
      </p:sp>
      <p:pic>
        <p:nvPicPr>
          <p:cNvPr id="9" name="Picture 8" descr="nha giao ngueyn phi khan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2362200"/>
            <a:ext cx="4038600" cy="358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3810000" cy="334962"/>
          </a:xfrm>
        </p:spPr>
        <p:txBody>
          <a:bodyPr>
            <a:norm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 VIỆN TRƯỜNG THPT HOÀNG CẦU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71600" y="914400"/>
            <a:ext cx="74676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Chủ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đề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: “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Chào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mừng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ngày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Nhà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giáo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Việt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Nam 20/11”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533400"/>
            <a:ext cx="36576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kumimoji="0" lang="en-US" sz="2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Harrington" pitchFamily="82" charset="0"/>
                <a:ea typeface="+mj-ea"/>
                <a:cs typeface="Times New Roman" pitchFamily="18" charset="0"/>
              </a:rPr>
              <a:t>GIỚI THIỆU SÁCH THÁNG 11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4800" y="2057400"/>
            <a:ext cx="4572000" cy="411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THẦY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NGUYỄN TRÃI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(1380-1442)</a:t>
            </a:r>
            <a:endParaRPr kumimoji="0" lang="en-US" sz="1400" b="1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Ông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hiệu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Ức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Trai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con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ông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Nguyễn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Phi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Khanh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Trần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Thị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Thái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Hiện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vẫn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chưa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xác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minh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chính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thức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Nguyễn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Trãi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đến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với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Lê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Lợi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khoảng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thời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gian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nào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Tham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khởi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nghĩa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Lam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Sơn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ông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đã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dâng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chiến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lược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Bình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Ngô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sách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giúp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quân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thảo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thư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từ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giao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thiệp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với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quân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Minh,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kiên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trì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chiến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lược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tâm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công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đến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khởi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nghĩa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thắng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lợi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Tập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Quân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trung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từ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mệnh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tập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gồm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thư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từ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gửi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tướng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Minh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cả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thời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gian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kháng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chiến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chứng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tỏ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tầm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nhìn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xa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rộng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biết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địch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biết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mình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vời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trình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độ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ngoại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giao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quân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sự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khôn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khéo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lang="en-US" sz="1400" b="1" dirty="0" smtClean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1" dirty="0" smtClean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Picture 9" descr="canh ngay he nguyen tra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1828800"/>
            <a:ext cx="3429000" cy="47378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3810000" cy="334962"/>
          </a:xfrm>
        </p:spPr>
        <p:txBody>
          <a:bodyPr>
            <a:norm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 VIỆN TRƯỜNG THPT HOÀNG CẦU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71600" y="914400"/>
            <a:ext cx="74676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Chủ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đề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: “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Chào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mừng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33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năm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ngày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Nhà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giáo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Việt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Nam 20/11”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533400"/>
            <a:ext cx="36576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kumimoji="0" lang="en-US" sz="2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Harrington" pitchFamily="82" charset="0"/>
                <a:ea typeface="+mj-ea"/>
                <a:cs typeface="Times New Roman" pitchFamily="18" charset="0"/>
              </a:rPr>
              <a:t>GIỚI THIỆU SÁCH THÁNG 11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4800" y="2057400"/>
            <a:ext cx="4572000" cy="411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THẦY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NGUYỄN TRÃI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(1380-1442)</a:t>
            </a:r>
          </a:p>
          <a:p>
            <a:pPr lvl="0">
              <a:lnSpc>
                <a:spcPct val="150000"/>
              </a:lnSpc>
              <a:spcBef>
                <a:spcPct val="0"/>
              </a:spcBef>
            </a:pP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Trãi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Song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Trãi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AutoNum type="arabicPeriod"/>
            </a:pP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Người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thầy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chỉ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đại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việc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giáo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dục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cho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cả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nước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AutoNum type="arabicPeriod"/>
            </a:pP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Người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giáo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viên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mẫu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giáo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AutoNum type="arabicPeriod"/>
            </a:pP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Người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thầy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dạy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nhạc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AutoNum type="arabicPeriod"/>
            </a:pP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Thầy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dạy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đạo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đức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lvl="0" algn="just">
              <a:lnSpc>
                <a:spcPct val="150000"/>
              </a:lnSpc>
              <a:spcBef>
                <a:spcPct val="0"/>
              </a:spcBef>
            </a:pP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Trãi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</a:p>
        </p:txBody>
      </p:sp>
      <p:pic>
        <p:nvPicPr>
          <p:cNvPr id="10" name="Picture 9" descr="canh ngay he nguyen tra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1828800"/>
            <a:ext cx="3429000" cy="47378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3810000" cy="334962"/>
          </a:xfrm>
        </p:spPr>
        <p:txBody>
          <a:bodyPr>
            <a:norm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 VIỆN TRƯỜNG THPT HOÀNG CẦU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71600" y="914400"/>
            <a:ext cx="74676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Chủ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đề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: “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Chào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mừng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33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năm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ngày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Nhà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giáo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Việt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Nam 20/11”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533400"/>
            <a:ext cx="36576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kumimoji="0" lang="en-US" sz="2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Harrington" pitchFamily="82" charset="0"/>
                <a:ea typeface="+mj-ea"/>
                <a:cs typeface="Times New Roman" pitchFamily="18" charset="0"/>
              </a:rPr>
              <a:t>GIỚI THIỆU SÁCH THÁNG 11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4800" y="2057400"/>
            <a:ext cx="4572000" cy="411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Ngoài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nhân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vật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Lịch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sử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Nam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còn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thể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hiện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bằng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ngắn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gọn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xúc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tích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những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cuốn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“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Lịch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sử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Nam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bằng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”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tại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Thư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trường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THPT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Hoàng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Cầu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Kính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mời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thầy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cô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em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học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đón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đọc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1" dirty="0" smtClean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" name="Picture 8" descr="nguyen tra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905000"/>
            <a:ext cx="3149030" cy="4484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ew Pic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981200"/>
            <a:ext cx="2819400" cy="41009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3810000" cy="334962"/>
          </a:xfrm>
        </p:spPr>
        <p:txBody>
          <a:bodyPr>
            <a:norm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 VIỆN TRƯỜNG THPT HOÀNG CẦU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71600" y="914400"/>
            <a:ext cx="74676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Chủ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đề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: “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Chào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mừng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33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năm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ngày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Nhà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giáo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Việt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 Nam 20/11”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533400"/>
            <a:ext cx="36576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kumimoji="0" lang="en-US" sz="2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Harrington" pitchFamily="82" charset="0"/>
                <a:ea typeface="+mj-ea"/>
                <a:cs typeface="Times New Roman" pitchFamily="18" charset="0"/>
              </a:rPr>
              <a:t>GIỚI THIỆU SÁCH THÁNG 11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457200" y="2895600"/>
            <a:ext cx="4876800" cy="199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mộc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lối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sách</a:t>
            </a:r>
            <a:r>
              <a:rPr lang="en-US" sz="1400" b="1" i="1" dirty="0">
                <a:latin typeface="Times New Roman" pitchFamily="18" charset="0"/>
                <a:cs typeface="Times New Roman" pitchFamily="18" charset="0"/>
              </a:rPr>
              <a:t>“36 </a:t>
            </a:r>
            <a:r>
              <a:rPr lang="en-US" sz="1400" b="1" i="1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>
                <a:latin typeface="Times New Roman" pitchFamily="18" charset="0"/>
                <a:cs typeface="Times New Roman" pitchFamily="18" charset="0"/>
              </a:rPr>
              <a:t>Thăng</a:t>
            </a:r>
            <a:r>
              <a:rPr lang="en-US" sz="1400" b="1" i="1" dirty="0">
                <a:latin typeface="Times New Roman" pitchFamily="18" charset="0"/>
                <a:cs typeface="Times New Roman" pitchFamily="18" charset="0"/>
              </a:rPr>
              <a:t> Long – </a:t>
            </a:r>
            <a:r>
              <a:rPr lang="en-US" sz="1400" b="1" i="1" dirty="0" err="1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1400" b="1" i="1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con  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THPT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5.vector-bo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6200" y="5562600"/>
            <a:ext cx="1447800" cy="955548"/>
          </a:xfrm>
          <a:prstGeom prst="rect">
            <a:avLst/>
          </a:prstGeom>
        </p:spPr>
      </p:pic>
      <p:sp>
        <p:nvSpPr>
          <p:cNvPr id="11" name="WordArt 5"/>
          <p:cNvSpPr>
            <a:spLocks noChangeArrowheads="1" noChangeShapeType="1" noTextEdit="1"/>
          </p:cNvSpPr>
          <p:nvPr/>
        </p:nvSpPr>
        <p:spPr bwMode="auto">
          <a:xfrm>
            <a:off x="1752600" y="3124200"/>
            <a:ext cx="57912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56"/>
              </a:avLst>
            </a:prstTxWarp>
          </a:bodyPr>
          <a:lstStyle/>
          <a:p>
            <a:pPr algn="ctr"/>
            <a:r>
              <a:rPr lang="pt-BR" sz="2800" b="1" kern="1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 thầy, cô giáo và các em học sinh</a:t>
            </a:r>
            <a:endParaRPr lang="en-US" sz="2800" b="1" kern="1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5"/>
          <p:cNvSpPr>
            <a:spLocks noChangeArrowheads="1" noChangeShapeType="1" noTextEdit="1"/>
          </p:cNvSpPr>
          <p:nvPr/>
        </p:nvSpPr>
        <p:spPr bwMode="auto">
          <a:xfrm>
            <a:off x="1752600" y="2133600"/>
            <a:ext cx="57912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56"/>
              </a:avLst>
            </a:prstTxWarp>
          </a:bodyPr>
          <a:lstStyle/>
          <a:p>
            <a:pPr algn="ctr"/>
            <a:r>
              <a:rPr lang="pt-BR" sz="2800" b="1" kern="1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XIN CHÂN THÀNH CẢM ƠN</a:t>
            </a:r>
            <a:endParaRPr lang="en-US" sz="2800" b="1" kern="1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5"/>
          <p:cNvSpPr>
            <a:spLocks noChangeArrowheads="1" noChangeShapeType="1" noTextEdit="1"/>
          </p:cNvSpPr>
          <p:nvPr/>
        </p:nvSpPr>
        <p:spPr bwMode="auto">
          <a:xfrm>
            <a:off x="609600" y="4419600"/>
            <a:ext cx="81534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56"/>
              </a:avLst>
            </a:prstTxWarp>
          </a:bodyPr>
          <a:lstStyle/>
          <a:p>
            <a:pPr algn="ctr"/>
            <a:r>
              <a:rPr lang="pt-BR" sz="2800" b="1" kern="1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Xin gửi tới các thầy, cô giáo và các em học sinh lời chúc tốt đẹp nhất</a:t>
            </a:r>
            <a:endParaRPr lang="en-US" sz="2800" b="1" kern="1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57300" y="438150"/>
            <a:ext cx="477000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kumimoji="0" lang="en-US" sz="2000" b="1" i="0" u="none" strike="noStrike" kern="1200" cap="all" normalizeH="0" baseline="0" noProof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Harrington" pitchFamily="82" charset="0"/>
                <a:ea typeface="+mj-ea"/>
                <a:cs typeface="Times New Roman" pitchFamily="18" charset="0"/>
              </a:rPr>
              <a:t>THƯ</a:t>
            </a:r>
            <a:r>
              <a:rPr kumimoji="0" lang="en-US" sz="2000" b="1" i="0" u="none" strike="noStrike" kern="1200" cap="all" normalizeH="0" noProof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Harrington" pitchFamily="82" charset="0"/>
                <a:ea typeface="+mj-ea"/>
                <a:cs typeface="Times New Roman" pitchFamily="18" charset="0"/>
              </a:rPr>
              <a:t> VIỆN TRƯỜNG THPT HOÀNG CẦU</a:t>
            </a:r>
            <a:endParaRPr lang="en-US" sz="20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3" y="130403"/>
            <a:ext cx="922854" cy="101560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107</TotalTime>
  <Words>903</Words>
  <Application>Microsoft Office PowerPoint</Application>
  <PresentationFormat>On-screen Show (4:3)</PresentationFormat>
  <Paragraphs>64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Median</vt:lpstr>
      <vt:lpstr>THƯ VIỆN TRƯỜNG THPT HOÀNG CẦU</vt:lpstr>
      <vt:lpstr>THƯ VIỆN TRƯỜNG THPT HOÀNG CẦU</vt:lpstr>
      <vt:lpstr>THƯ VIỆN TRƯỜNG THPT HOÀNG CẦU</vt:lpstr>
      <vt:lpstr>THƯ VIỆN TRƯỜNG THPT HOÀNG CẦU</vt:lpstr>
      <vt:lpstr>THƯ VIỆN TRƯỜNG THPT HOÀNG CẦU</vt:lpstr>
      <vt:lpstr>THƯ VIỆN TRƯỜNG THPT HOÀNG CẦU</vt:lpstr>
      <vt:lpstr>THƯ VIỆN TRƯỜNG THPT HOÀNG CẦU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SỞ GIÁO DỤC VÀ ĐÀO TẠO HÀ NỘI THƯ VIỆN TRƯỜNG THPT HOÀNG CẦU</dc:title>
  <dc:creator>Admin</dc:creator>
  <cp:lastModifiedBy>Admin</cp:lastModifiedBy>
  <cp:revision>13</cp:revision>
  <dcterms:created xsi:type="dcterms:W3CDTF">2015-10-21T02:10:28Z</dcterms:created>
  <dcterms:modified xsi:type="dcterms:W3CDTF">2017-11-24T06:22:58Z</dcterms:modified>
</cp:coreProperties>
</file>