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730" r:id="rId4"/>
    <p:sldMasterId id="2147483742" r:id="rId5"/>
    <p:sldMasterId id="2147483780" r:id="rId6"/>
  </p:sldMasterIdLst>
  <p:notesMasterIdLst>
    <p:notesMasterId r:id="rId32"/>
  </p:notesMasterIdLst>
  <p:sldIdLst>
    <p:sldId id="258" r:id="rId7"/>
    <p:sldId id="263" r:id="rId8"/>
    <p:sldId id="264" r:id="rId9"/>
    <p:sldId id="256" r:id="rId10"/>
    <p:sldId id="303" r:id="rId11"/>
    <p:sldId id="293" r:id="rId12"/>
    <p:sldId id="294" r:id="rId13"/>
    <p:sldId id="310" r:id="rId14"/>
    <p:sldId id="296" r:id="rId15"/>
    <p:sldId id="309" r:id="rId16"/>
    <p:sldId id="285" r:id="rId17"/>
    <p:sldId id="304" r:id="rId18"/>
    <p:sldId id="292" r:id="rId19"/>
    <p:sldId id="297" r:id="rId20"/>
    <p:sldId id="308" r:id="rId21"/>
    <p:sldId id="299" r:id="rId22"/>
    <p:sldId id="286" r:id="rId23"/>
    <p:sldId id="287" r:id="rId24"/>
    <p:sldId id="288" r:id="rId25"/>
    <p:sldId id="289" r:id="rId26"/>
    <p:sldId id="290" r:id="rId27"/>
    <p:sldId id="300" r:id="rId28"/>
    <p:sldId id="307" r:id="rId29"/>
    <p:sldId id="305" r:id="rId30"/>
    <p:sldId id="273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FF00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Relationship Id="rId8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4DE6F5-E432-4658-A2E0-4DE6FBFA030D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7C18961-6F97-4FA0-BB9F-FCA24B5CCEEF}">
      <dgm:prSet phldrT="[Text]" custT="1"/>
      <dgm:spPr/>
      <dgm:t>
        <a:bodyPr/>
        <a:lstStyle/>
        <a:p>
          <a:r>
            <a:rPr lang="en-US" sz="3600" b="1" dirty="0" err="1">
              <a:latin typeface="Arial" panose="020B0604020202020204" pitchFamily="34" charset="0"/>
              <a:cs typeface="Arial" panose="020B0604020202020204" pitchFamily="34" charset="0"/>
            </a:rPr>
            <a:t>Tổng</a:t>
          </a:r>
          <a:endParaRPr lang="en-US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B84582-56B8-46B8-8785-D8228FE8DA81}" type="parTrans" cxnId="{70404182-96D7-4120-8ADA-42A4D29F5D6B}">
      <dgm:prSet/>
      <dgm:spPr/>
      <dgm:t>
        <a:bodyPr/>
        <a:lstStyle/>
        <a:p>
          <a:endParaRPr lang="en-US"/>
        </a:p>
      </dgm:t>
    </dgm:pt>
    <dgm:pt modelId="{B789976C-CCCE-4D65-A837-47918EDA02CA}" type="sibTrans" cxnId="{70404182-96D7-4120-8ADA-42A4D29F5D6B}">
      <dgm:prSet/>
      <dgm:spPr/>
      <dgm:t>
        <a:bodyPr/>
        <a:lstStyle/>
        <a:p>
          <a:endParaRPr lang="en-US"/>
        </a:p>
      </dgm:t>
    </dgm:pt>
    <dgm:pt modelId="{908BB27F-8F0A-4A17-B8A0-FBB26F9DEE4B}">
      <dgm:prSet phldrT="[Text]" custT="1"/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Đặt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vấn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đề</a:t>
          </a:r>
          <a:endParaRPr lang="en-US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D634CA-640D-4EA2-86E6-0CA4294A0EF5}" type="parTrans" cxnId="{DD43E25E-F708-4AD5-AE1E-F73D25087B9E}">
      <dgm:prSet/>
      <dgm:spPr/>
      <dgm:t>
        <a:bodyPr/>
        <a:lstStyle/>
        <a:p>
          <a:endParaRPr lang="en-US"/>
        </a:p>
      </dgm:t>
    </dgm:pt>
    <dgm:pt modelId="{F52811EB-400B-43F7-A762-929A8190B8D2}" type="sibTrans" cxnId="{DD43E25E-F708-4AD5-AE1E-F73D25087B9E}">
      <dgm:prSet/>
      <dgm:spPr/>
      <dgm:t>
        <a:bodyPr/>
        <a:lstStyle/>
        <a:p>
          <a:endParaRPr lang="en-US"/>
        </a:p>
      </dgm:t>
    </dgm:pt>
    <dgm:pt modelId="{840CE3E8-0E76-4F50-BA46-DCAFC94F9276}">
      <dgm:prSet phldrT="[Text]"/>
      <dgm:spPr/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Phân</a:t>
          </a:r>
          <a:endParaRPr lang="en-US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CA25D4-AB48-47B8-8F79-775F6A5042BE}" type="parTrans" cxnId="{6F8163CC-751D-48FC-B6A0-5DD40BABB453}">
      <dgm:prSet/>
      <dgm:spPr/>
      <dgm:t>
        <a:bodyPr/>
        <a:lstStyle/>
        <a:p>
          <a:endParaRPr lang="en-US"/>
        </a:p>
      </dgm:t>
    </dgm:pt>
    <dgm:pt modelId="{1F6A5F0C-9826-4DFC-B1C8-F5CA1DE1C445}" type="sibTrans" cxnId="{6F8163CC-751D-48FC-B6A0-5DD40BABB453}">
      <dgm:prSet/>
      <dgm:spPr/>
      <dgm:t>
        <a:bodyPr/>
        <a:lstStyle/>
        <a:p>
          <a:endParaRPr lang="en-US"/>
        </a:p>
      </dgm:t>
    </dgm:pt>
    <dgm:pt modelId="{9D1A968C-99A7-478F-BD36-CD80AE7613F4}">
      <dgm:prSet phldrT="[Text]" custT="1"/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Phân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tích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chứng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minh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làm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sáng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tỏ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vấn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đề</a:t>
          </a:r>
          <a:endParaRPr lang="en-US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0F6AB5-7412-4326-825C-93BF2BD63A17}" type="parTrans" cxnId="{535A087B-5FCC-49C6-8A55-1FAEA00C0DE1}">
      <dgm:prSet/>
      <dgm:spPr/>
      <dgm:t>
        <a:bodyPr/>
        <a:lstStyle/>
        <a:p>
          <a:endParaRPr lang="en-US"/>
        </a:p>
      </dgm:t>
    </dgm:pt>
    <dgm:pt modelId="{9718784F-A965-4076-AF8C-38D91F4B0D69}" type="sibTrans" cxnId="{535A087B-5FCC-49C6-8A55-1FAEA00C0DE1}">
      <dgm:prSet/>
      <dgm:spPr/>
      <dgm:t>
        <a:bodyPr/>
        <a:lstStyle/>
        <a:p>
          <a:endParaRPr lang="en-US"/>
        </a:p>
      </dgm:t>
    </dgm:pt>
    <dgm:pt modelId="{2F01427D-3675-41C4-87C6-029F10106CCE}">
      <dgm:prSet phldrT="[Text]" custT="1"/>
      <dgm:spPr/>
      <dgm:t>
        <a:bodyPr/>
        <a:lstStyle/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Liệt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kê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, trích dẫn ý kiến, nhận xét của các nhà khoa học.</a:t>
          </a:r>
        </a:p>
      </dgm:t>
    </dgm:pt>
    <dgm:pt modelId="{0565E4E6-6B51-4D63-AFE2-5DCF0B8B8E26}" type="parTrans" cxnId="{717D8ED6-2AF8-49CC-9636-9063724D450E}">
      <dgm:prSet/>
      <dgm:spPr/>
      <dgm:t>
        <a:bodyPr/>
        <a:lstStyle/>
        <a:p>
          <a:endParaRPr lang="en-US"/>
        </a:p>
      </dgm:t>
    </dgm:pt>
    <dgm:pt modelId="{22DEA09E-3120-492E-AAC2-70A76E6B730C}" type="sibTrans" cxnId="{717D8ED6-2AF8-49CC-9636-9063724D450E}">
      <dgm:prSet/>
      <dgm:spPr/>
      <dgm:t>
        <a:bodyPr/>
        <a:lstStyle/>
        <a:p>
          <a:endParaRPr lang="en-US"/>
        </a:p>
      </dgm:t>
    </dgm:pt>
    <dgm:pt modelId="{5026FC76-4FEA-4998-B0BA-09A655B5EF85}">
      <dgm:prSet phldrT="[Text]"/>
      <dgm:spPr/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Hợp</a:t>
          </a:r>
          <a:endParaRPr lang="en-US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1435F2-36D9-4B7E-B4A1-D036913B51D0}" type="parTrans" cxnId="{5D5BF8F6-5CA9-4B20-99E1-889324E8CFD9}">
      <dgm:prSet/>
      <dgm:spPr/>
      <dgm:t>
        <a:bodyPr/>
        <a:lstStyle/>
        <a:p>
          <a:endParaRPr lang="en-US"/>
        </a:p>
      </dgm:t>
    </dgm:pt>
    <dgm:pt modelId="{89A0CFA6-B69B-4BF6-ABB7-FAFB62782EF8}" type="sibTrans" cxnId="{5D5BF8F6-5CA9-4B20-99E1-889324E8CFD9}">
      <dgm:prSet/>
      <dgm:spPr/>
      <dgm:t>
        <a:bodyPr/>
        <a:lstStyle/>
        <a:p>
          <a:endParaRPr lang="en-US"/>
        </a:p>
      </dgm:t>
    </dgm:pt>
    <dgm:pt modelId="{F7A2893B-B6B7-48AC-98D2-57CD90F1FC50}">
      <dgm:prSet phldrT="[Text]" custT="1"/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Khai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thác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thông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tin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tổng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hợp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tự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sự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nghị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luận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biểu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cảm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…)</a:t>
          </a:r>
        </a:p>
      </dgm:t>
    </dgm:pt>
    <dgm:pt modelId="{04C9360C-54BC-4E4A-A2CD-DCB669E0C894}" type="parTrans" cxnId="{193B8950-F2CE-419E-90AE-B85AD6788BA0}">
      <dgm:prSet/>
      <dgm:spPr/>
      <dgm:t>
        <a:bodyPr/>
        <a:lstStyle/>
        <a:p>
          <a:endParaRPr lang="en-US"/>
        </a:p>
      </dgm:t>
    </dgm:pt>
    <dgm:pt modelId="{3951E102-F008-45D0-A54D-D60FC6B24780}" type="sibTrans" cxnId="{193B8950-F2CE-419E-90AE-B85AD6788BA0}">
      <dgm:prSet/>
      <dgm:spPr/>
      <dgm:t>
        <a:bodyPr/>
        <a:lstStyle/>
        <a:p>
          <a:endParaRPr lang="en-US"/>
        </a:p>
      </dgm:t>
    </dgm:pt>
    <dgm:pt modelId="{7E96865B-E9E6-4352-8B54-A0BD6DC9C3EF}" type="pres">
      <dgm:prSet presAssocID="{F34DE6F5-E432-4658-A2E0-4DE6FBFA030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2F0DEF2-1005-4F67-8E86-3C3F36B91263}" type="pres">
      <dgm:prSet presAssocID="{A7C18961-6F97-4FA0-BB9F-FCA24B5CCEEF}" presName="composite" presStyleCnt="0"/>
      <dgm:spPr/>
    </dgm:pt>
    <dgm:pt modelId="{5F287078-2549-4C87-8F90-6D2E7E9F3CAC}" type="pres">
      <dgm:prSet presAssocID="{A7C18961-6F97-4FA0-BB9F-FCA24B5CCEEF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0AD663-8F5B-4D6C-9904-CE0E13464B58}" type="pres">
      <dgm:prSet presAssocID="{A7C18961-6F97-4FA0-BB9F-FCA24B5CCEEF}" presName="descendantText" presStyleLbl="alignAcc1" presStyleIdx="0" presStyleCnt="3" custLinFactNeighborX="-605" custLinFactNeighborY="48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D32D40-0888-49EA-8089-4AAA75D4ADC8}" type="pres">
      <dgm:prSet presAssocID="{B789976C-CCCE-4D65-A837-47918EDA02CA}" presName="sp" presStyleCnt="0"/>
      <dgm:spPr/>
    </dgm:pt>
    <dgm:pt modelId="{F3531EA5-9048-451A-A3CA-400C8D1EA88D}" type="pres">
      <dgm:prSet presAssocID="{840CE3E8-0E76-4F50-BA46-DCAFC94F9276}" presName="composite" presStyleCnt="0"/>
      <dgm:spPr/>
    </dgm:pt>
    <dgm:pt modelId="{A74E6920-0414-45CE-92D4-BB26F1EB47E4}" type="pres">
      <dgm:prSet presAssocID="{840CE3E8-0E76-4F50-BA46-DCAFC94F9276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7544C8-88FC-4328-B4FD-F795105C38C4}" type="pres">
      <dgm:prSet presAssocID="{840CE3E8-0E76-4F50-BA46-DCAFC94F9276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971497-E511-460B-84D8-EBC865A98B50}" type="pres">
      <dgm:prSet presAssocID="{1F6A5F0C-9826-4DFC-B1C8-F5CA1DE1C445}" presName="sp" presStyleCnt="0"/>
      <dgm:spPr/>
    </dgm:pt>
    <dgm:pt modelId="{C63719E2-F352-45C7-9B33-61B9251B87D9}" type="pres">
      <dgm:prSet presAssocID="{5026FC76-4FEA-4998-B0BA-09A655B5EF85}" presName="composite" presStyleCnt="0"/>
      <dgm:spPr/>
    </dgm:pt>
    <dgm:pt modelId="{DDCE2085-18BF-447D-B4DB-30052DCA9AA8}" type="pres">
      <dgm:prSet presAssocID="{5026FC76-4FEA-4998-B0BA-09A655B5EF8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EBCF46-2908-44F2-BA0A-8C5B6CEAAB08}" type="pres">
      <dgm:prSet presAssocID="{5026FC76-4FEA-4998-B0BA-09A655B5EF8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BF9A669-034D-4A99-A8AE-48870B27AEA2}" type="presOf" srcId="{F7A2893B-B6B7-48AC-98D2-57CD90F1FC50}" destId="{4CEBCF46-2908-44F2-BA0A-8C5B6CEAAB08}" srcOrd="0" destOrd="0" presId="urn:microsoft.com/office/officeart/2005/8/layout/chevron2"/>
    <dgm:cxn modelId="{08858B1B-34A5-41B2-B34E-806A182FBF8F}" type="presOf" srcId="{2F01427D-3675-41C4-87C6-029F10106CCE}" destId="{CD7544C8-88FC-4328-B4FD-F795105C38C4}" srcOrd="0" destOrd="1" presId="urn:microsoft.com/office/officeart/2005/8/layout/chevron2"/>
    <dgm:cxn modelId="{70404182-96D7-4120-8ADA-42A4D29F5D6B}" srcId="{F34DE6F5-E432-4658-A2E0-4DE6FBFA030D}" destId="{A7C18961-6F97-4FA0-BB9F-FCA24B5CCEEF}" srcOrd="0" destOrd="0" parTransId="{50B84582-56B8-46B8-8785-D8228FE8DA81}" sibTransId="{B789976C-CCCE-4D65-A837-47918EDA02CA}"/>
    <dgm:cxn modelId="{43D7B6AF-3D3D-4561-8884-924B58BFE283}" type="presOf" srcId="{9D1A968C-99A7-478F-BD36-CD80AE7613F4}" destId="{CD7544C8-88FC-4328-B4FD-F795105C38C4}" srcOrd="0" destOrd="0" presId="urn:microsoft.com/office/officeart/2005/8/layout/chevron2"/>
    <dgm:cxn modelId="{193B8950-F2CE-419E-90AE-B85AD6788BA0}" srcId="{5026FC76-4FEA-4998-B0BA-09A655B5EF85}" destId="{F7A2893B-B6B7-48AC-98D2-57CD90F1FC50}" srcOrd="0" destOrd="0" parTransId="{04C9360C-54BC-4E4A-A2CD-DCB669E0C894}" sibTransId="{3951E102-F008-45D0-A54D-D60FC6B24780}"/>
    <dgm:cxn modelId="{7F9055EE-AF7C-44FA-ADBC-2BF24D1521FA}" type="presOf" srcId="{5026FC76-4FEA-4998-B0BA-09A655B5EF85}" destId="{DDCE2085-18BF-447D-B4DB-30052DCA9AA8}" srcOrd="0" destOrd="0" presId="urn:microsoft.com/office/officeart/2005/8/layout/chevron2"/>
    <dgm:cxn modelId="{99D2247F-993E-4533-A2A8-5083F2145AA5}" type="presOf" srcId="{F34DE6F5-E432-4658-A2E0-4DE6FBFA030D}" destId="{7E96865B-E9E6-4352-8B54-A0BD6DC9C3EF}" srcOrd="0" destOrd="0" presId="urn:microsoft.com/office/officeart/2005/8/layout/chevron2"/>
    <dgm:cxn modelId="{9AF5BEAE-1887-4816-AC9D-BBE2299AE134}" type="presOf" srcId="{840CE3E8-0E76-4F50-BA46-DCAFC94F9276}" destId="{A74E6920-0414-45CE-92D4-BB26F1EB47E4}" srcOrd="0" destOrd="0" presId="urn:microsoft.com/office/officeart/2005/8/layout/chevron2"/>
    <dgm:cxn modelId="{5D5BF8F6-5CA9-4B20-99E1-889324E8CFD9}" srcId="{F34DE6F5-E432-4658-A2E0-4DE6FBFA030D}" destId="{5026FC76-4FEA-4998-B0BA-09A655B5EF85}" srcOrd="2" destOrd="0" parTransId="{491435F2-36D9-4B7E-B4A1-D036913B51D0}" sibTransId="{89A0CFA6-B69B-4BF6-ABB7-FAFB62782EF8}"/>
    <dgm:cxn modelId="{535A087B-5FCC-49C6-8A55-1FAEA00C0DE1}" srcId="{840CE3E8-0E76-4F50-BA46-DCAFC94F9276}" destId="{9D1A968C-99A7-478F-BD36-CD80AE7613F4}" srcOrd="0" destOrd="0" parTransId="{360F6AB5-7412-4326-825C-93BF2BD63A17}" sibTransId="{9718784F-A965-4076-AF8C-38D91F4B0D69}"/>
    <dgm:cxn modelId="{6F8163CC-751D-48FC-B6A0-5DD40BABB453}" srcId="{F34DE6F5-E432-4658-A2E0-4DE6FBFA030D}" destId="{840CE3E8-0E76-4F50-BA46-DCAFC94F9276}" srcOrd="1" destOrd="0" parTransId="{C8CA25D4-AB48-47B8-8F79-775F6A5042BE}" sibTransId="{1F6A5F0C-9826-4DFC-B1C8-F5CA1DE1C445}"/>
    <dgm:cxn modelId="{173BF4D3-517B-4396-8093-18AFB40FCF78}" type="presOf" srcId="{A7C18961-6F97-4FA0-BB9F-FCA24B5CCEEF}" destId="{5F287078-2549-4C87-8F90-6D2E7E9F3CAC}" srcOrd="0" destOrd="0" presId="urn:microsoft.com/office/officeart/2005/8/layout/chevron2"/>
    <dgm:cxn modelId="{DD43E25E-F708-4AD5-AE1E-F73D25087B9E}" srcId="{A7C18961-6F97-4FA0-BB9F-FCA24B5CCEEF}" destId="{908BB27F-8F0A-4A17-B8A0-FBB26F9DEE4B}" srcOrd="0" destOrd="0" parTransId="{38D634CA-640D-4EA2-86E6-0CA4294A0EF5}" sibTransId="{F52811EB-400B-43F7-A762-929A8190B8D2}"/>
    <dgm:cxn modelId="{CB050E7C-BACA-431D-94CF-9943C7E5CDF3}" type="presOf" srcId="{908BB27F-8F0A-4A17-B8A0-FBB26F9DEE4B}" destId="{7D0AD663-8F5B-4D6C-9904-CE0E13464B58}" srcOrd="0" destOrd="0" presId="urn:microsoft.com/office/officeart/2005/8/layout/chevron2"/>
    <dgm:cxn modelId="{717D8ED6-2AF8-49CC-9636-9063724D450E}" srcId="{840CE3E8-0E76-4F50-BA46-DCAFC94F9276}" destId="{2F01427D-3675-41C4-87C6-029F10106CCE}" srcOrd="1" destOrd="0" parTransId="{0565E4E6-6B51-4D63-AFE2-5DCF0B8B8E26}" sibTransId="{22DEA09E-3120-492E-AAC2-70A76E6B730C}"/>
    <dgm:cxn modelId="{CE864C50-2C73-42C9-AE19-D8C7B2CFAB31}" type="presParOf" srcId="{7E96865B-E9E6-4352-8B54-A0BD6DC9C3EF}" destId="{82F0DEF2-1005-4F67-8E86-3C3F36B91263}" srcOrd="0" destOrd="0" presId="urn:microsoft.com/office/officeart/2005/8/layout/chevron2"/>
    <dgm:cxn modelId="{DB2CBE7E-12E9-4209-9DD3-2C16F3C4B92F}" type="presParOf" srcId="{82F0DEF2-1005-4F67-8E86-3C3F36B91263}" destId="{5F287078-2549-4C87-8F90-6D2E7E9F3CAC}" srcOrd="0" destOrd="0" presId="urn:microsoft.com/office/officeart/2005/8/layout/chevron2"/>
    <dgm:cxn modelId="{1184464F-A28D-42F4-AE9C-5CC03E54C680}" type="presParOf" srcId="{82F0DEF2-1005-4F67-8E86-3C3F36B91263}" destId="{7D0AD663-8F5B-4D6C-9904-CE0E13464B58}" srcOrd="1" destOrd="0" presId="urn:microsoft.com/office/officeart/2005/8/layout/chevron2"/>
    <dgm:cxn modelId="{4786CD6E-1890-41C0-BB3C-DCA9E50E7CC8}" type="presParOf" srcId="{7E96865B-E9E6-4352-8B54-A0BD6DC9C3EF}" destId="{98D32D40-0888-49EA-8089-4AAA75D4ADC8}" srcOrd="1" destOrd="0" presId="urn:microsoft.com/office/officeart/2005/8/layout/chevron2"/>
    <dgm:cxn modelId="{6001B5A4-9F8D-4773-87E9-5B26BBF4B398}" type="presParOf" srcId="{7E96865B-E9E6-4352-8B54-A0BD6DC9C3EF}" destId="{F3531EA5-9048-451A-A3CA-400C8D1EA88D}" srcOrd="2" destOrd="0" presId="urn:microsoft.com/office/officeart/2005/8/layout/chevron2"/>
    <dgm:cxn modelId="{9B6E9A20-C65A-4932-9C83-251C58BE7A0D}" type="presParOf" srcId="{F3531EA5-9048-451A-A3CA-400C8D1EA88D}" destId="{A74E6920-0414-45CE-92D4-BB26F1EB47E4}" srcOrd="0" destOrd="0" presId="urn:microsoft.com/office/officeart/2005/8/layout/chevron2"/>
    <dgm:cxn modelId="{C48F157B-809E-41BC-BA23-99840A851D40}" type="presParOf" srcId="{F3531EA5-9048-451A-A3CA-400C8D1EA88D}" destId="{CD7544C8-88FC-4328-B4FD-F795105C38C4}" srcOrd="1" destOrd="0" presId="urn:microsoft.com/office/officeart/2005/8/layout/chevron2"/>
    <dgm:cxn modelId="{9E514562-7955-4561-8874-350DF16BFE67}" type="presParOf" srcId="{7E96865B-E9E6-4352-8B54-A0BD6DC9C3EF}" destId="{0E971497-E511-460B-84D8-EBC865A98B50}" srcOrd="3" destOrd="0" presId="urn:microsoft.com/office/officeart/2005/8/layout/chevron2"/>
    <dgm:cxn modelId="{EE1360CC-59EE-4F6F-9F19-BC7512B1707C}" type="presParOf" srcId="{7E96865B-E9E6-4352-8B54-A0BD6DC9C3EF}" destId="{C63719E2-F352-45C7-9B33-61B9251B87D9}" srcOrd="4" destOrd="0" presId="urn:microsoft.com/office/officeart/2005/8/layout/chevron2"/>
    <dgm:cxn modelId="{EE2C75C1-2AD0-4154-A57D-2F39BEBE4E32}" type="presParOf" srcId="{C63719E2-F352-45C7-9B33-61B9251B87D9}" destId="{DDCE2085-18BF-447D-B4DB-30052DCA9AA8}" srcOrd="0" destOrd="0" presId="urn:microsoft.com/office/officeart/2005/8/layout/chevron2"/>
    <dgm:cxn modelId="{1ADCBE70-6FB8-427D-8ABB-39D057A8DA87}" type="presParOf" srcId="{C63719E2-F352-45C7-9B33-61B9251B87D9}" destId="{4CEBCF46-2908-44F2-BA0A-8C5B6CEAAB08}" srcOrd="1" destOrd="0" presId="urn:microsoft.com/office/officeart/2005/8/layout/chevron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43D412-3978-4C2D-BB36-C2DE8A2F94FC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822D01-D246-4AFE-9C77-8B4C3935DEA4}">
      <dgm:prSet phldrT="[Text]" custT="1"/>
      <dgm:spPr/>
      <dgm:t>
        <a:bodyPr/>
        <a:lstStyle/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2.Phân tích, lí giải nội dung</a:t>
          </a:r>
        </a:p>
      </dgm:t>
    </dgm:pt>
    <dgm:pt modelId="{4CF3AF6D-EDE0-491A-B8F7-123AF7B611C4}" type="parTrans" cxnId="{51ADDDA8-4992-4E76-94CB-32C02F686525}">
      <dgm:prSet/>
      <dgm:spPr/>
      <dgm:t>
        <a:bodyPr/>
        <a:lstStyle/>
        <a:p>
          <a:endParaRPr lang="en-US"/>
        </a:p>
      </dgm:t>
    </dgm:pt>
    <dgm:pt modelId="{87CD8F3C-19B5-4068-A18F-A66582B7FB64}" type="sibTrans" cxnId="{51ADDDA8-4992-4E76-94CB-32C02F686525}">
      <dgm:prSet/>
      <dgm:spPr/>
      <dgm:t>
        <a:bodyPr/>
        <a:lstStyle/>
        <a:p>
          <a:endParaRPr lang="en-US"/>
        </a:p>
      </dgm:t>
    </dgm:pt>
    <dgm:pt modelId="{1A830EBD-E694-440F-90ED-A5C093437852}">
      <dgm:prSet phldrT="[Text]" custT="1"/>
      <dgm:spPr/>
      <dgm:t>
        <a:bodyPr/>
        <a:lstStyle/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3.Tìm hiểu cách thức trình bày</a:t>
          </a:r>
        </a:p>
      </dgm:t>
    </dgm:pt>
    <dgm:pt modelId="{34207E2D-F75D-4ED4-BE5A-499EB5F0C417}" type="parTrans" cxnId="{C22D3F77-619E-456F-B3D1-2A777F572FD7}">
      <dgm:prSet/>
      <dgm:spPr/>
      <dgm:t>
        <a:bodyPr/>
        <a:lstStyle/>
        <a:p>
          <a:endParaRPr lang="en-US"/>
        </a:p>
      </dgm:t>
    </dgm:pt>
    <dgm:pt modelId="{1AA84E3C-B010-497B-B0A8-06B8A1093136}" type="sibTrans" cxnId="{C22D3F77-619E-456F-B3D1-2A777F572FD7}">
      <dgm:prSet/>
      <dgm:spPr/>
      <dgm:t>
        <a:bodyPr/>
        <a:lstStyle/>
        <a:p>
          <a:endParaRPr lang="en-US"/>
        </a:p>
      </dgm:t>
    </dgm:pt>
    <dgm:pt modelId="{3DF1D4C3-3F87-46FB-9D0F-01AE9E21014D}">
      <dgm:prSet phldrT="[Text]" custT="1"/>
      <dgm:spPr/>
      <dgm:t>
        <a:bodyPr/>
        <a:lstStyle/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4.Đánh giá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quan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điểm, thái độ của người viết</a:t>
          </a:r>
        </a:p>
      </dgm:t>
    </dgm:pt>
    <dgm:pt modelId="{E7A4CAD4-2068-4463-879E-44FD8327B18E}" type="parTrans" cxnId="{C017B959-FEE4-4E38-891B-DBF77ECE6F11}">
      <dgm:prSet/>
      <dgm:spPr/>
      <dgm:t>
        <a:bodyPr/>
        <a:lstStyle/>
        <a:p>
          <a:endParaRPr lang="en-US"/>
        </a:p>
      </dgm:t>
    </dgm:pt>
    <dgm:pt modelId="{F1D77C98-6C1D-408E-B293-B08A1CCB7AD5}" type="sibTrans" cxnId="{C017B959-FEE4-4E38-891B-DBF77ECE6F11}">
      <dgm:prSet/>
      <dgm:spPr/>
      <dgm:t>
        <a:bodyPr/>
        <a:lstStyle/>
        <a:p>
          <a:endParaRPr lang="en-US"/>
        </a:p>
      </dgm:t>
    </dgm:pt>
    <dgm:pt modelId="{86E44572-9E05-4EF8-A475-08113070A213}">
      <dgm:prSet phldrT="[Text]" custT="1"/>
      <dgm:spPr/>
      <dgm:t>
        <a:bodyPr/>
        <a:lstStyle/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5.Ý nghĩa, thông điệp của VB</a:t>
          </a:r>
        </a:p>
      </dgm:t>
    </dgm:pt>
    <dgm:pt modelId="{495E4E4F-8BFE-4A92-9452-45BD7B56FB58}" type="parTrans" cxnId="{8DF42BDF-E625-462A-917A-9A227A07A749}">
      <dgm:prSet/>
      <dgm:spPr/>
      <dgm:t>
        <a:bodyPr/>
        <a:lstStyle/>
        <a:p>
          <a:endParaRPr lang="en-US"/>
        </a:p>
      </dgm:t>
    </dgm:pt>
    <dgm:pt modelId="{89A992A1-3DEF-4183-98B1-B459FB5A0E3C}" type="sibTrans" cxnId="{8DF42BDF-E625-462A-917A-9A227A07A749}">
      <dgm:prSet/>
      <dgm:spPr/>
      <dgm:t>
        <a:bodyPr/>
        <a:lstStyle/>
        <a:p>
          <a:endParaRPr lang="en-US"/>
        </a:p>
      </dgm:t>
    </dgm:pt>
    <dgm:pt modelId="{424AF43D-BD30-46C7-AFDC-66234B4BCE36}">
      <dgm:prSet phldrT="[Text]" custT="1"/>
      <dgm:spPr/>
      <dgm:t>
        <a:bodyPr/>
        <a:lstStyle/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1.Xác định đề tài,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nhan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đề, bố cục</a:t>
          </a:r>
        </a:p>
      </dgm:t>
    </dgm:pt>
    <dgm:pt modelId="{B4B136DF-734A-4EB0-8221-41BB2A53A34B}" type="parTrans" cxnId="{A7988C39-12E4-4C2F-A27A-384F242890D0}">
      <dgm:prSet/>
      <dgm:spPr/>
      <dgm:t>
        <a:bodyPr/>
        <a:lstStyle/>
        <a:p>
          <a:endParaRPr lang="en-US"/>
        </a:p>
      </dgm:t>
    </dgm:pt>
    <dgm:pt modelId="{AFCB0B4E-9A3E-4D79-9232-2C8FBC43DD5A}" type="sibTrans" cxnId="{A7988C39-12E4-4C2F-A27A-384F242890D0}">
      <dgm:prSet/>
      <dgm:spPr/>
      <dgm:t>
        <a:bodyPr/>
        <a:lstStyle/>
        <a:p>
          <a:endParaRPr lang="en-US"/>
        </a:p>
      </dgm:t>
    </dgm:pt>
    <dgm:pt modelId="{7C3BAC2E-0E50-45F1-B335-AFE610A92A4A}" type="pres">
      <dgm:prSet presAssocID="{8F43D412-3978-4C2D-BB36-C2DE8A2F94F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DCF0DD4-45E9-4394-B5DC-D5E863F83DCE}" type="pres">
      <dgm:prSet presAssocID="{93822D01-D246-4AFE-9C77-8B4C3935DEA4}" presName="node" presStyleLbl="node1" presStyleIdx="0" presStyleCnt="5" custScaleX="133118" custScaleY="1190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1444F7-4595-4CFE-AC33-668C3B3B9E9B}" type="pres">
      <dgm:prSet presAssocID="{87CD8F3C-19B5-4068-A18F-A66582B7FB64}" presName="sibTrans" presStyleLbl="sibTrans2D1" presStyleIdx="0" presStyleCnt="5"/>
      <dgm:spPr/>
      <dgm:t>
        <a:bodyPr/>
        <a:lstStyle/>
        <a:p>
          <a:endParaRPr lang="en-US"/>
        </a:p>
      </dgm:t>
    </dgm:pt>
    <dgm:pt modelId="{4D0C3501-07FE-4E1C-8627-BA1D61637548}" type="pres">
      <dgm:prSet presAssocID="{87CD8F3C-19B5-4068-A18F-A66582B7FB64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5E8B4631-4530-44E8-989A-087673014EEA}" type="pres">
      <dgm:prSet presAssocID="{1A830EBD-E694-440F-90ED-A5C093437852}" presName="node" presStyleLbl="node1" presStyleIdx="1" presStyleCnt="5" custScaleX="125766" custScaleY="1212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DE99F5-7AA4-4D71-8106-845F959DF181}" type="pres">
      <dgm:prSet presAssocID="{1AA84E3C-B010-497B-B0A8-06B8A1093136}" presName="sibTrans" presStyleLbl="sibTrans2D1" presStyleIdx="1" presStyleCnt="5"/>
      <dgm:spPr/>
      <dgm:t>
        <a:bodyPr/>
        <a:lstStyle/>
        <a:p>
          <a:endParaRPr lang="en-US"/>
        </a:p>
      </dgm:t>
    </dgm:pt>
    <dgm:pt modelId="{F23F0C2C-1F68-42C6-B98B-444DE411C1D5}" type="pres">
      <dgm:prSet presAssocID="{1AA84E3C-B010-497B-B0A8-06B8A1093136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A32CBAA4-3B91-4E91-82B6-A3119A27964B}" type="pres">
      <dgm:prSet presAssocID="{3DF1D4C3-3F87-46FB-9D0F-01AE9E21014D}" presName="node" presStyleLbl="node1" presStyleIdx="2" presStyleCnt="5" custScaleX="135150" custScaleY="1334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5F64F2-28ED-491E-A44C-7ECD8CB9EE63}" type="pres">
      <dgm:prSet presAssocID="{F1D77C98-6C1D-408E-B293-B08A1CCB7AD5}" presName="sibTrans" presStyleLbl="sibTrans2D1" presStyleIdx="2" presStyleCnt="5"/>
      <dgm:spPr/>
      <dgm:t>
        <a:bodyPr/>
        <a:lstStyle/>
        <a:p>
          <a:endParaRPr lang="en-US"/>
        </a:p>
      </dgm:t>
    </dgm:pt>
    <dgm:pt modelId="{1B84AA96-E2E6-48C6-9BCA-E7888C8C7C35}" type="pres">
      <dgm:prSet presAssocID="{F1D77C98-6C1D-408E-B293-B08A1CCB7AD5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E58950DD-F941-487E-86D8-E2259F7DA45F}" type="pres">
      <dgm:prSet presAssocID="{86E44572-9E05-4EF8-A475-08113070A213}" presName="node" presStyleLbl="node1" presStyleIdx="3" presStyleCnt="5" custScaleX="126784" custScaleY="1222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5A357D-8C2D-4FD9-8235-785F48286AB4}" type="pres">
      <dgm:prSet presAssocID="{89A992A1-3DEF-4183-98B1-B459FB5A0E3C}" presName="sibTrans" presStyleLbl="sibTrans2D1" presStyleIdx="3" presStyleCnt="5"/>
      <dgm:spPr/>
      <dgm:t>
        <a:bodyPr/>
        <a:lstStyle/>
        <a:p>
          <a:endParaRPr lang="en-US"/>
        </a:p>
      </dgm:t>
    </dgm:pt>
    <dgm:pt modelId="{B189539E-670D-490A-8846-2A194B3A3CCF}" type="pres">
      <dgm:prSet presAssocID="{89A992A1-3DEF-4183-98B1-B459FB5A0E3C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C6BA8DA2-AA40-4D7D-85A7-6E98DE20D0B6}" type="pres">
      <dgm:prSet presAssocID="{424AF43D-BD30-46C7-AFDC-66234B4BCE36}" presName="node" presStyleLbl="node1" presStyleIdx="4" presStyleCnt="5" custScaleX="137872" custScaleY="1278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8C056A-6FE1-482C-887A-9EA0092175C5}" type="pres">
      <dgm:prSet presAssocID="{AFCB0B4E-9A3E-4D79-9232-2C8FBC43DD5A}" presName="sibTrans" presStyleLbl="sibTrans2D1" presStyleIdx="4" presStyleCnt="5"/>
      <dgm:spPr/>
      <dgm:t>
        <a:bodyPr/>
        <a:lstStyle/>
        <a:p>
          <a:endParaRPr lang="en-US"/>
        </a:p>
      </dgm:t>
    </dgm:pt>
    <dgm:pt modelId="{DE7519D1-F008-4320-8F93-5FC2457A87BE}" type="pres">
      <dgm:prSet presAssocID="{AFCB0B4E-9A3E-4D79-9232-2C8FBC43DD5A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2B7C8093-74D2-4BCD-84D7-725F2B79A69D}" type="presOf" srcId="{F1D77C98-6C1D-408E-B293-B08A1CCB7AD5}" destId="{1B84AA96-E2E6-48C6-9BCA-E7888C8C7C35}" srcOrd="1" destOrd="0" presId="urn:microsoft.com/office/officeart/2005/8/layout/cycle2"/>
    <dgm:cxn modelId="{A4642785-3A73-482F-8C89-5A4C239A13CB}" type="presOf" srcId="{93822D01-D246-4AFE-9C77-8B4C3935DEA4}" destId="{8DCF0DD4-45E9-4394-B5DC-D5E863F83DCE}" srcOrd="0" destOrd="0" presId="urn:microsoft.com/office/officeart/2005/8/layout/cycle2"/>
    <dgm:cxn modelId="{9C7650A8-A411-46B8-BECF-4DDA5AE94F50}" type="presOf" srcId="{1AA84E3C-B010-497B-B0A8-06B8A1093136}" destId="{F23F0C2C-1F68-42C6-B98B-444DE411C1D5}" srcOrd="1" destOrd="0" presId="urn:microsoft.com/office/officeart/2005/8/layout/cycle2"/>
    <dgm:cxn modelId="{2378C6D4-A6CA-481E-9ECF-F4E29389B2A0}" type="presOf" srcId="{1A830EBD-E694-440F-90ED-A5C093437852}" destId="{5E8B4631-4530-44E8-989A-087673014EEA}" srcOrd="0" destOrd="0" presId="urn:microsoft.com/office/officeart/2005/8/layout/cycle2"/>
    <dgm:cxn modelId="{33D08624-1F02-48E6-8F75-9D744AA71378}" type="presOf" srcId="{8F43D412-3978-4C2D-BB36-C2DE8A2F94FC}" destId="{7C3BAC2E-0E50-45F1-B335-AFE610A92A4A}" srcOrd="0" destOrd="0" presId="urn:microsoft.com/office/officeart/2005/8/layout/cycle2"/>
    <dgm:cxn modelId="{F215429B-97A0-429C-AA94-0EB62A2BC513}" type="presOf" srcId="{AFCB0B4E-9A3E-4D79-9232-2C8FBC43DD5A}" destId="{E88C056A-6FE1-482C-887A-9EA0092175C5}" srcOrd="0" destOrd="0" presId="urn:microsoft.com/office/officeart/2005/8/layout/cycle2"/>
    <dgm:cxn modelId="{43C3A56B-4B79-4104-B0D5-7214D82932E3}" type="presOf" srcId="{F1D77C98-6C1D-408E-B293-B08A1CCB7AD5}" destId="{875F64F2-28ED-491E-A44C-7ECD8CB9EE63}" srcOrd="0" destOrd="0" presId="urn:microsoft.com/office/officeart/2005/8/layout/cycle2"/>
    <dgm:cxn modelId="{8D2E0E5A-CEA1-4E5B-B48A-1B73CBF3816C}" type="presOf" srcId="{AFCB0B4E-9A3E-4D79-9232-2C8FBC43DD5A}" destId="{DE7519D1-F008-4320-8F93-5FC2457A87BE}" srcOrd="1" destOrd="0" presId="urn:microsoft.com/office/officeart/2005/8/layout/cycle2"/>
    <dgm:cxn modelId="{9989D993-FDF0-4BB8-B0A3-1AA9F737B6CA}" type="presOf" srcId="{424AF43D-BD30-46C7-AFDC-66234B4BCE36}" destId="{C6BA8DA2-AA40-4D7D-85A7-6E98DE20D0B6}" srcOrd="0" destOrd="0" presId="urn:microsoft.com/office/officeart/2005/8/layout/cycle2"/>
    <dgm:cxn modelId="{FD7BF5C7-94B1-4090-ADFF-1C8E5EBB4717}" type="presOf" srcId="{1AA84E3C-B010-497B-B0A8-06B8A1093136}" destId="{54DE99F5-7AA4-4D71-8106-845F959DF181}" srcOrd="0" destOrd="0" presId="urn:microsoft.com/office/officeart/2005/8/layout/cycle2"/>
    <dgm:cxn modelId="{51ADDDA8-4992-4E76-94CB-32C02F686525}" srcId="{8F43D412-3978-4C2D-BB36-C2DE8A2F94FC}" destId="{93822D01-D246-4AFE-9C77-8B4C3935DEA4}" srcOrd="0" destOrd="0" parTransId="{4CF3AF6D-EDE0-491A-B8F7-123AF7B611C4}" sibTransId="{87CD8F3C-19B5-4068-A18F-A66582B7FB64}"/>
    <dgm:cxn modelId="{8DF42BDF-E625-462A-917A-9A227A07A749}" srcId="{8F43D412-3978-4C2D-BB36-C2DE8A2F94FC}" destId="{86E44572-9E05-4EF8-A475-08113070A213}" srcOrd="3" destOrd="0" parTransId="{495E4E4F-8BFE-4A92-9452-45BD7B56FB58}" sibTransId="{89A992A1-3DEF-4183-98B1-B459FB5A0E3C}"/>
    <dgm:cxn modelId="{AEE765B6-A3D2-4FB5-A80A-CF788B92A272}" type="presOf" srcId="{3DF1D4C3-3F87-46FB-9D0F-01AE9E21014D}" destId="{A32CBAA4-3B91-4E91-82B6-A3119A27964B}" srcOrd="0" destOrd="0" presId="urn:microsoft.com/office/officeart/2005/8/layout/cycle2"/>
    <dgm:cxn modelId="{ADD8BE48-C3A0-4C32-BBB0-7811D996B4E1}" type="presOf" srcId="{87CD8F3C-19B5-4068-A18F-A66582B7FB64}" destId="{4D0C3501-07FE-4E1C-8627-BA1D61637548}" srcOrd="1" destOrd="0" presId="urn:microsoft.com/office/officeart/2005/8/layout/cycle2"/>
    <dgm:cxn modelId="{AA43D88A-13E9-4F58-99AF-51548DE04CD9}" type="presOf" srcId="{86E44572-9E05-4EF8-A475-08113070A213}" destId="{E58950DD-F941-487E-86D8-E2259F7DA45F}" srcOrd="0" destOrd="0" presId="urn:microsoft.com/office/officeart/2005/8/layout/cycle2"/>
    <dgm:cxn modelId="{A7988C39-12E4-4C2F-A27A-384F242890D0}" srcId="{8F43D412-3978-4C2D-BB36-C2DE8A2F94FC}" destId="{424AF43D-BD30-46C7-AFDC-66234B4BCE36}" srcOrd="4" destOrd="0" parTransId="{B4B136DF-734A-4EB0-8221-41BB2A53A34B}" sibTransId="{AFCB0B4E-9A3E-4D79-9232-2C8FBC43DD5A}"/>
    <dgm:cxn modelId="{7EA75D5B-03FD-4BAA-9ACC-C94267FD8A5D}" type="presOf" srcId="{89A992A1-3DEF-4183-98B1-B459FB5A0E3C}" destId="{EC5A357D-8C2D-4FD9-8235-785F48286AB4}" srcOrd="0" destOrd="0" presId="urn:microsoft.com/office/officeart/2005/8/layout/cycle2"/>
    <dgm:cxn modelId="{C0A24270-68B0-48EC-A0CD-E64B2432FEC5}" type="presOf" srcId="{89A992A1-3DEF-4183-98B1-B459FB5A0E3C}" destId="{B189539E-670D-490A-8846-2A194B3A3CCF}" srcOrd="1" destOrd="0" presId="urn:microsoft.com/office/officeart/2005/8/layout/cycle2"/>
    <dgm:cxn modelId="{A19B5189-C508-4633-A1C5-F4B95E95432F}" type="presOf" srcId="{87CD8F3C-19B5-4068-A18F-A66582B7FB64}" destId="{581444F7-4595-4CFE-AC33-668C3B3B9E9B}" srcOrd="0" destOrd="0" presId="urn:microsoft.com/office/officeart/2005/8/layout/cycle2"/>
    <dgm:cxn modelId="{C017B959-FEE4-4E38-891B-DBF77ECE6F11}" srcId="{8F43D412-3978-4C2D-BB36-C2DE8A2F94FC}" destId="{3DF1D4C3-3F87-46FB-9D0F-01AE9E21014D}" srcOrd="2" destOrd="0" parTransId="{E7A4CAD4-2068-4463-879E-44FD8327B18E}" sibTransId="{F1D77C98-6C1D-408E-B293-B08A1CCB7AD5}"/>
    <dgm:cxn modelId="{C22D3F77-619E-456F-B3D1-2A777F572FD7}" srcId="{8F43D412-3978-4C2D-BB36-C2DE8A2F94FC}" destId="{1A830EBD-E694-440F-90ED-A5C093437852}" srcOrd="1" destOrd="0" parTransId="{34207E2D-F75D-4ED4-BE5A-499EB5F0C417}" sibTransId="{1AA84E3C-B010-497B-B0A8-06B8A1093136}"/>
    <dgm:cxn modelId="{082D1FDD-4A6C-473D-9816-A98899BE81E2}" type="presParOf" srcId="{7C3BAC2E-0E50-45F1-B335-AFE610A92A4A}" destId="{8DCF0DD4-45E9-4394-B5DC-D5E863F83DCE}" srcOrd="0" destOrd="0" presId="urn:microsoft.com/office/officeart/2005/8/layout/cycle2"/>
    <dgm:cxn modelId="{85F31902-6C4E-4368-8FFB-A0B5B31DDB0C}" type="presParOf" srcId="{7C3BAC2E-0E50-45F1-B335-AFE610A92A4A}" destId="{581444F7-4595-4CFE-AC33-668C3B3B9E9B}" srcOrd="1" destOrd="0" presId="urn:microsoft.com/office/officeart/2005/8/layout/cycle2"/>
    <dgm:cxn modelId="{5A14803C-06E1-454A-BFD8-1E077E368651}" type="presParOf" srcId="{581444F7-4595-4CFE-AC33-668C3B3B9E9B}" destId="{4D0C3501-07FE-4E1C-8627-BA1D61637548}" srcOrd="0" destOrd="0" presId="urn:microsoft.com/office/officeart/2005/8/layout/cycle2"/>
    <dgm:cxn modelId="{E33CB183-E688-49BD-83E3-5AB895BBC8A6}" type="presParOf" srcId="{7C3BAC2E-0E50-45F1-B335-AFE610A92A4A}" destId="{5E8B4631-4530-44E8-989A-087673014EEA}" srcOrd="2" destOrd="0" presId="urn:microsoft.com/office/officeart/2005/8/layout/cycle2"/>
    <dgm:cxn modelId="{0DCEE6F8-7A81-430C-9310-6B3003CCB84D}" type="presParOf" srcId="{7C3BAC2E-0E50-45F1-B335-AFE610A92A4A}" destId="{54DE99F5-7AA4-4D71-8106-845F959DF181}" srcOrd="3" destOrd="0" presId="urn:microsoft.com/office/officeart/2005/8/layout/cycle2"/>
    <dgm:cxn modelId="{0822B21B-D7ED-4B46-9A13-D67E2E0CA167}" type="presParOf" srcId="{54DE99F5-7AA4-4D71-8106-845F959DF181}" destId="{F23F0C2C-1F68-42C6-B98B-444DE411C1D5}" srcOrd="0" destOrd="0" presId="urn:microsoft.com/office/officeart/2005/8/layout/cycle2"/>
    <dgm:cxn modelId="{C9C32545-B53B-43E0-AA55-03DDD06288D2}" type="presParOf" srcId="{7C3BAC2E-0E50-45F1-B335-AFE610A92A4A}" destId="{A32CBAA4-3B91-4E91-82B6-A3119A27964B}" srcOrd="4" destOrd="0" presId="urn:microsoft.com/office/officeart/2005/8/layout/cycle2"/>
    <dgm:cxn modelId="{B0786D3B-2208-47EF-84F5-D42DC2761910}" type="presParOf" srcId="{7C3BAC2E-0E50-45F1-B335-AFE610A92A4A}" destId="{875F64F2-28ED-491E-A44C-7ECD8CB9EE63}" srcOrd="5" destOrd="0" presId="urn:microsoft.com/office/officeart/2005/8/layout/cycle2"/>
    <dgm:cxn modelId="{9AA10305-A97B-4B71-AABB-0015F008FF90}" type="presParOf" srcId="{875F64F2-28ED-491E-A44C-7ECD8CB9EE63}" destId="{1B84AA96-E2E6-48C6-9BCA-E7888C8C7C35}" srcOrd="0" destOrd="0" presId="urn:microsoft.com/office/officeart/2005/8/layout/cycle2"/>
    <dgm:cxn modelId="{F007B568-71F6-44C3-9CA5-7CCE756A2EF9}" type="presParOf" srcId="{7C3BAC2E-0E50-45F1-B335-AFE610A92A4A}" destId="{E58950DD-F941-487E-86D8-E2259F7DA45F}" srcOrd="6" destOrd="0" presId="urn:microsoft.com/office/officeart/2005/8/layout/cycle2"/>
    <dgm:cxn modelId="{37F4D7BE-C898-4B91-BB83-66186DBD4AF6}" type="presParOf" srcId="{7C3BAC2E-0E50-45F1-B335-AFE610A92A4A}" destId="{EC5A357D-8C2D-4FD9-8235-785F48286AB4}" srcOrd="7" destOrd="0" presId="urn:microsoft.com/office/officeart/2005/8/layout/cycle2"/>
    <dgm:cxn modelId="{AB7CA73B-D338-4595-8D2E-5043ACC90510}" type="presParOf" srcId="{EC5A357D-8C2D-4FD9-8235-785F48286AB4}" destId="{B189539E-670D-490A-8846-2A194B3A3CCF}" srcOrd="0" destOrd="0" presId="urn:microsoft.com/office/officeart/2005/8/layout/cycle2"/>
    <dgm:cxn modelId="{5658386F-89AF-46D5-A651-B2FC43FE4447}" type="presParOf" srcId="{7C3BAC2E-0E50-45F1-B335-AFE610A92A4A}" destId="{C6BA8DA2-AA40-4D7D-85A7-6E98DE20D0B6}" srcOrd="8" destOrd="0" presId="urn:microsoft.com/office/officeart/2005/8/layout/cycle2"/>
    <dgm:cxn modelId="{5CA10568-BA3F-4C47-A6EE-072E3B964D9A}" type="presParOf" srcId="{7C3BAC2E-0E50-45F1-B335-AFE610A92A4A}" destId="{E88C056A-6FE1-482C-887A-9EA0092175C5}" srcOrd="9" destOrd="0" presId="urn:microsoft.com/office/officeart/2005/8/layout/cycle2"/>
    <dgm:cxn modelId="{EC096B5E-1B02-45EE-BCEE-96C571B9E08D}" type="presParOf" srcId="{E88C056A-6FE1-482C-887A-9EA0092175C5}" destId="{DE7519D1-F008-4320-8F93-5FC2457A87BE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7A9B52-C5A8-4DA1-A5E6-1542D5FACE0A}" type="datetimeFigureOut">
              <a:rPr lang="en-US" smtClean="0"/>
              <a:t>07/12/2023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9BD1F1-6B1F-4D33-994E-9FE732AF8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076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1FC198-2D83-4DFC-8CDD-7D23AF44D41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0596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7600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374984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98EB12-7691-4989-B21F-C3E602E0EE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2991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BD3BB-7FE6-4CAF-BE15-90A1C967995D}" type="datetimeFigureOut">
              <a:rPr lang="en-US" smtClean="0"/>
              <a:t>07/12/2023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5A81B-36B4-4C3B-9F33-5306B5BCA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016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BD3BB-7FE6-4CAF-BE15-90A1C967995D}" type="datetimeFigureOut">
              <a:rPr lang="en-US" smtClean="0"/>
              <a:t>07/12/2023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5A81B-36B4-4C3B-9F33-5306B5BCA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679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BD3BB-7FE6-4CAF-BE15-90A1C967995D}" type="datetimeFigureOut">
              <a:rPr lang="en-US" smtClean="0"/>
              <a:t>07/12/2023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5A81B-36B4-4C3B-9F33-5306B5BCA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885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9C9-B495-48FC-82F8-2D93EE2708D2}" type="datetime1">
              <a:rPr lang="vi-VN" smtClean="0"/>
              <a:t>07/12/2023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Nguyễn Thị Liên; Trần Thị Thương Huyền - THPT Nguyễn Quốc Trinh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7E5E-D802-43A1-91A1-0681FFF07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958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BD8EF-3582-42D4-8C26-8C78A3894354}" type="datetime1">
              <a:rPr lang="vi-VN" smtClean="0"/>
              <a:t>07/12/2023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Nguyễn Thị Liên; Trần Thị Thương Huyền - THPT Nguyễn Quốc Trinh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7E5E-D802-43A1-91A1-0681FFF07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467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E0CF6-C1B9-4B72-BFD1-0DE37F8C104D}" type="datetime1">
              <a:rPr lang="vi-VN" smtClean="0"/>
              <a:t>07/12/2023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Nguyễn Thị Liên; Trần Thị Thương Huyền - THPT Nguyễn Quốc Trinh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7E5E-D802-43A1-91A1-0681FFF07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009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99770-01E0-4A5C-94DE-10967334F08E}" type="datetime1">
              <a:rPr lang="vi-VN" smtClean="0"/>
              <a:t>07/12/2023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Nguyễn Thị Liên; Trần Thị Thương Huyền - THPT Nguyễn Quốc Trinh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7E5E-D802-43A1-91A1-0681FFF07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880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31038-33F9-4259-907B-34959C3EABE7}" type="datetime1">
              <a:rPr lang="vi-VN" smtClean="0"/>
              <a:t>07/12/2023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Nguyễn Thị Liên; Trần Thị Thương Huyền - THPT Nguyễn Quốc Trinh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7E5E-D802-43A1-91A1-0681FFF07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5481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66A02-1691-4A4F-B321-6FF594BAFE0C}" type="datetime1">
              <a:rPr lang="vi-VN" smtClean="0"/>
              <a:t>07/12/2023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Nguyễn Thị Liên; Trần Thị Thương Huyền - THPT Nguyễn Quốc Trinh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7E5E-D802-43A1-91A1-0681FFF07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3259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DB663-4D10-456E-8108-3DBA0EB984B2}" type="datetime1">
              <a:rPr lang="vi-VN" smtClean="0"/>
              <a:t>07/12/2023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Nguyễn Thị Liên; Trần Thị Thương Huyền - THPT Nguyễn Quốc Trinh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7E5E-D802-43A1-91A1-0681FFF07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593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8902D-072B-471F-BED3-06461D47EE67}" type="datetime1">
              <a:rPr lang="vi-VN" smtClean="0"/>
              <a:t>07/12/2023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Nguyễn Thị Liên; Trần Thị Thương Huyền - THPT Nguyễn Quốc Trinh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7E5E-D802-43A1-91A1-0681FFF07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524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BD3BB-7FE6-4CAF-BE15-90A1C967995D}" type="datetimeFigureOut">
              <a:rPr lang="en-US" smtClean="0"/>
              <a:t>07/12/2023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5A81B-36B4-4C3B-9F33-5306B5BCA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7656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741D7-5057-4BB5-A4CD-63BEE026D8B3}" type="datetime1">
              <a:rPr lang="vi-VN" smtClean="0"/>
              <a:t>07/12/2023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Nguyễn Thị Liên; Trần Thị Thương Huyền - THPT Nguyễn Quốc Trinh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7E5E-D802-43A1-91A1-0681FFF07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4277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9E9D-7BE4-46F3-9C8B-77FDA9B300DF}" type="datetime1">
              <a:rPr lang="vi-VN" smtClean="0"/>
              <a:t>07/12/2023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Nguyễn Thị Liên; Trần Thị Thương Huyền - THPT Nguyễn Quốc Trinh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7E5E-D802-43A1-91A1-0681FFF07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4680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0AA77-C309-4B98-824B-AFBBC6F1FE3B}" type="datetime1">
              <a:rPr lang="vi-VN" smtClean="0"/>
              <a:t>07/12/2023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/>
              <a:t>Nguyễn Thị Liên; Trần Thị Thương Huyền - THPT Nguyễn Quốc Trinh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D7E5E-D802-43A1-91A1-0681FFF07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5600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CFC751-3820-4AAC-8B25-7A5FFE2648EF}" type="datetime1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07/12/2023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Nguyễn Thị Liên; Trần Thị Thương Huyền - THPT Nguyễn Quốc Trinh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DBEF0-93BD-42C4-8494-DFCF2C6497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19352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D6DEAF-A55F-47F4-8090-F197D04F0FB2}" type="datetime1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07/12/2023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Nguyễn Thị Liên; Trần Thị Thương Huyền - THPT Nguyễn Quốc Trinh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DBEF0-93BD-42C4-8494-DFCF2C6497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13775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1AC888-96AC-40C5-8A85-2B9C6E3C8ED0}" type="datetime1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07/12/2023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Nguyễn Thị Liên; Trần Thị Thương Huyền - THPT Nguyễn Quốc Trinh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DBEF0-93BD-42C4-8494-DFCF2C6497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16202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4270C4-F870-470C-A1B1-B73E541113DB}" type="datetime1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07/12/2023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Nguyễn Thị Liên; Trần Thị Thương Huyền - THPT Nguyễn Quốc Trinh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DBEF0-93BD-42C4-8494-DFCF2C6497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31421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E9D829-A7BC-43BE-B1B8-559405013E15}" type="datetime1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07/12/2023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Nguyễn Thị Liên; Trần Thị Thương Huyền - THPT Nguyễn Quốc Trinh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DBEF0-93BD-42C4-8494-DFCF2C6497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99246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7FD857-5CE2-42AE-93AC-EA092653A9D4}" type="datetime1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07/12/2023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Nguyễn Thị Liên; Trần Thị Thương Huyền - THPT Nguyễn Quốc Trinh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DBEF0-93BD-42C4-8494-DFCF2C6497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56005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091D62-603E-4EE6-88B8-45ED4FBDA169}" type="datetime1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07/12/2023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Nguyễn Thị Liên; Trần Thị Thương Huyền - THPT Nguyễn Quốc Trinh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DBEF0-93BD-42C4-8494-DFCF2C6497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8523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BD3BB-7FE6-4CAF-BE15-90A1C967995D}" type="datetimeFigureOut">
              <a:rPr lang="en-US" smtClean="0"/>
              <a:t>07/12/2023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5A81B-36B4-4C3B-9F33-5306B5BCA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0227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A5290B-974C-4323-8D3D-14EB5AE3C9C3}" type="datetime1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07/12/2023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Nguyễn Thị Liên; Trần Thị Thương Huyền - THPT Nguyễn Quốc Trinh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DBEF0-93BD-42C4-8494-DFCF2C6497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37011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606A09-CB72-4F36-9B2C-1D82A10A07AC}" type="datetime1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07/12/2023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Nguyễn Thị Liên; Trần Thị Thương Huyền - THPT Nguyễn Quốc Trinh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DBEF0-93BD-42C4-8494-DFCF2C6497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24068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91A674-80A1-45FB-9A4E-084C99026598}" type="datetime1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07/12/2023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Nguyễn Thị Liên; Trần Thị Thương Huyền - THPT Nguyễn Quốc Trinh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DBEF0-93BD-42C4-8494-DFCF2C6497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31442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FD3301-66C1-4CAE-BB42-435C8079136C}" type="datetime1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07/12/2023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Nguyễn Thị Liên; Trần Thị Thương Huyền - THPT Nguyễn Quốc Trinh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DBEF0-93BD-42C4-8494-DFCF2C6497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81091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580E0E-10F1-477F-A729-9793ECA89BCC}" type="datetime1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07/12/2023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Nguyễn Thị Liên; Trần Thị Thương Huyền - THPT Nguyễn Quốc Trinh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DBEF0-93BD-42C4-8494-DFCF2C6497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01365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教学分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4" descr="F:\0PPT素材\背景及图片\白麻子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" y="2"/>
            <a:ext cx="12191999" cy="6857999"/>
          </a:xfrm>
          <a:prstGeom prst="rect">
            <a:avLst/>
          </a:prstGeom>
          <a:noFill/>
          <a:ln>
            <a:solidFill>
              <a:srgbClr val="1F497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10658"/>
      </p:ext>
    </p:extLst>
  </p:cSld>
  <p:clrMapOvr>
    <a:masterClrMapping/>
  </p:clrMapOvr>
  <p:transition spd="slow" advClick="0">
    <p:wip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Title and four columns 2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9"/>
          <p:cNvSpPr/>
          <p:nvPr/>
        </p:nvSpPr>
        <p:spPr>
          <a:xfrm flipH="1">
            <a:off x="8394181" y="1"/>
            <a:ext cx="3797820" cy="3127795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4" name="Google Shape;154;p19"/>
          <p:cNvSpPr txBox="1">
            <a:spLocks noGrp="1"/>
          </p:cNvSpPr>
          <p:nvPr>
            <p:ph type="title"/>
          </p:nvPr>
        </p:nvSpPr>
        <p:spPr>
          <a:xfrm>
            <a:off x="5120833" y="593367"/>
            <a:ext cx="6120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9"/>
          <p:cNvSpPr txBox="1">
            <a:spLocks noGrp="1"/>
          </p:cNvSpPr>
          <p:nvPr>
            <p:ph type="subTitle" idx="1"/>
          </p:nvPr>
        </p:nvSpPr>
        <p:spPr>
          <a:xfrm>
            <a:off x="4354684" y="1871957"/>
            <a:ext cx="24748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24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9pPr>
          </a:lstStyle>
          <a:p>
            <a:endParaRPr/>
          </a:p>
        </p:txBody>
      </p:sp>
      <p:sp>
        <p:nvSpPr>
          <p:cNvPr id="156" name="Google Shape;156;p19"/>
          <p:cNvSpPr txBox="1">
            <a:spLocks noGrp="1"/>
          </p:cNvSpPr>
          <p:nvPr>
            <p:ph type="subTitle" idx="2"/>
          </p:nvPr>
        </p:nvSpPr>
        <p:spPr>
          <a:xfrm>
            <a:off x="4354684" y="2355456"/>
            <a:ext cx="2474800" cy="12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57" name="Google Shape;157;p19"/>
          <p:cNvSpPr txBox="1">
            <a:spLocks noGrp="1"/>
          </p:cNvSpPr>
          <p:nvPr>
            <p:ph type="subTitle" idx="3"/>
          </p:nvPr>
        </p:nvSpPr>
        <p:spPr>
          <a:xfrm>
            <a:off x="7627851" y="1871957"/>
            <a:ext cx="24748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24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9pPr>
          </a:lstStyle>
          <a:p>
            <a:endParaRPr/>
          </a:p>
        </p:txBody>
      </p:sp>
      <p:sp>
        <p:nvSpPr>
          <p:cNvPr id="158" name="Google Shape;158;p19"/>
          <p:cNvSpPr txBox="1">
            <a:spLocks noGrp="1"/>
          </p:cNvSpPr>
          <p:nvPr>
            <p:ph type="subTitle" idx="4"/>
          </p:nvPr>
        </p:nvSpPr>
        <p:spPr>
          <a:xfrm>
            <a:off x="7627851" y="2355456"/>
            <a:ext cx="2474800" cy="12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59" name="Google Shape;159;p19"/>
          <p:cNvSpPr txBox="1">
            <a:spLocks noGrp="1"/>
          </p:cNvSpPr>
          <p:nvPr>
            <p:ph type="subTitle" idx="5"/>
          </p:nvPr>
        </p:nvSpPr>
        <p:spPr>
          <a:xfrm>
            <a:off x="5307033" y="4294991"/>
            <a:ext cx="24748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24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9pPr>
          </a:lstStyle>
          <a:p>
            <a:endParaRPr/>
          </a:p>
        </p:txBody>
      </p:sp>
      <p:sp>
        <p:nvSpPr>
          <p:cNvPr id="160" name="Google Shape;160;p19"/>
          <p:cNvSpPr txBox="1">
            <a:spLocks noGrp="1"/>
          </p:cNvSpPr>
          <p:nvPr>
            <p:ph type="subTitle" idx="6"/>
          </p:nvPr>
        </p:nvSpPr>
        <p:spPr>
          <a:xfrm>
            <a:off x="5307033" y="4772889"/>
            <a:ext cx="2474800" cy="12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161" name="Google Shape;161;p19"/>
          <p:cNvSpPr txBox="1">
            <a:spLocks noGrp="1"/>
          </p:cNvSpPr>
          <p:nvPr>
            <p:ph type="subTitle" idx="7"/>
          </p:nvPr>
        </p:nvSpPr>
        <p:spPr>
          <a:xfrm>
            <a:off x="8580200" y="4294991"/>
            <a:ext cx="24748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24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1"/>
            </a:lvl9pPr>
          </a:lstStyle>
          <a:p>
            <a:endParaRPr/>
          </a:p>
        </p:txBody>
      </p:sp>
      <p:sp>
        <p:nvSpPr>
          <p:cNvPr id="162" name="Google Shape;162;p19"/>
          <p:cNvSpPr txBox="1">
            <a:spLocks noGrp="1"/>
          </p:cNvSpPr>
          <p:nvPr>
            <p:ph type="subTitle" idx="8"/>
          </p:nvPr>
        </p:nvSpPr>
        <p:spPr>
          <a:xfrm>
            <a:off x="8580200" y="4772889"/>
            <a:ext cx="2474800" cy="12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96317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IGN">
  <p:cSld name="TITLE DESIG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2319800" y="1079900"/>
            <a:ext cx="75524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1800"/>
              <a:buNone/>
              <a:defRPr sz="2400" i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1800"/>
              <a:buNone/>
              <a:defRPr sz="2400">
                <a:solidFill>
                  <a:srgbClr val="FFC39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1800"/>
              <a:buNone/>
              <a:defRPr sz="2400">
                <a:solidFill>
                  <a:srgbClr val="FFC39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1800"/>
              <a:buNone/>
              <a:defRPr sz="2400">
                <a:solidFill>
                  <a:srgbClr val="FFC39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1800"/>
              <a:buNone/>
              <a:defRPr sz="2400">
                <a:solidFill>
                  <a:srgbClr val="FFC39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1800"/>
              <a:buNone/>
              <a:defRPr sz="2400">
                <a:solidFill>
                  <a:srgbClr val="FFC39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1800"/>
              <a:buNone/>
              <a:defRPr sz="2400">
                <a:solidFill>
                  <a:srgbClr val="FFC39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1800"/>
              <a:buNone/>
              <a:defRPr sz="2400">
                <a:solidFill>
                  <a:srgbClr val="FFC39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1800"/>
              <a:buNone/>
              <a:defRPr sz="2400">
                <a:solidFill>
                  <a:srgbClr val="FFC39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16061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>
            <a:spLocks noGrp="1"/>
          </p:cNvSpPr>
          <p:nvPr>
            <p:ph type="title"/>
          </p:nvPr>
        </p:nvSpPr>
        <p:spPr>
          <a:xfrm>
            <a:off x="950967" y="474688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84615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"/>
          <p:cNvSpPr txBox="1">
            <a:spLocks noGrp="1"/>
          </p:cNvSpPr>
          <p:nvPr>
            <p:ph type="ctrTitle"/>
          </p:nvPr>
        </p:nvSpPr>
        <p:spPr>
          <a:xfrm flipH="1">
            <a:off x="7314872" y="3922359"/>
            <a:ext cx="2080800" cy="60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  <a:latin typeface="Mali Medium"/>
                <a:ea typeface="Mali Medium"/>
                <a:cs typeface="Mali Medium"/>
                <a:sym typeface="Mali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23" name="Google Shape;123;p5"/>
          <p:cNvSpPr txBox="1">
            <a:spLocks noGrp="1"/>
          </p:cNvSpPr>
          <p:nvPr>
            <p:ph type="subTitle" idx="1"/>
          </p:nvPr>
        </p:nvSpPr>
        <p:spPr>
          <a:xfrm flipH="1">
            <a:off x="6455872" y="4416051"/>
            <a:ext cx="3798800" cy="15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24" name="Google Shape;124;p5"/>
          <p:cNvSpPr txBox="1">
            <a:spLocks noGrp="1"/>
          </p:cNvSpPr>
          <p:nvPr>
            <p:ph type="ctrTitle" idx="2"/>
          </p:nvPr>
        </p:nvSpPr>
        <p:spPr>
          <a:xfrm flipH="1">
            <a:off x="2604005" y="3922359"/>
            <a:ext cx="2423600" cy="60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  <a:latin typeface="Mali Medium"/>
                <a:ea typeface="Mali Medium"/>
                <a:cs typeface="Mali Medium"/>
                <a:sym typeface="Mali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25" name="Google Shape;125;p5"/>
          <p:cNvSpPr txBox="1">
            <a:spLocks noGrp="1"/>
          </p:cNvSpPr>
          <p:nvPr>
            <p:ph type="subTitle" idx="3"/>
          </p:nvPr>
        </p:nvSpPr>
        <p:spPr>
          <a:xfrm flipH="1">
            <a:off x="1916405" y="4416068"/>
            <a:ext cx="3798800" cy="15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26" name="Google Shape;126;p5"/>
          <p:cNvSpPr txBox="1">
            <a:spLocks noGrp="1"/>
          </p:cNvSpPr>
          <p:nvPr>
            <p:ph type="title" idx="4"/>
          </p:nvPr>
        </p:nvSpPr>
        <p:spPr>
          <a:xfrm>
            <a:off x="622300" y="474200"/>
            <a:ext cx="10947600" cy="8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/>
            </a:lvl9pPr>
          </a:lstStyle>
          <a:p>
            <a:endParaRPr/>
          </a:p>
        </p:txBody>
      </p:sp>
      <p:grpSp>
        <p:nvGrpSpPr>
          <p:cNvPr id="127" name="Google Shape;127;p5"/>
          <p:cNvGrpSpPr/>
          <p:nvPr/>
        </p:nvGrpSpPr>
        <p:grpSpPr>
          <a:xfrm>
            <a:off x="11224635" y="-1125781"/>
            <a:ext cx="2194933" cy="4108767"/>
            <a:chOff x="5721375" y="1301825"/>
            <a:chExt cx="1646200" cy="3081575"/>
          </a:xfrm>
        </p:grpSpPr>
        <p:sp>
          <p:nvSpPr>
            <p:cNvPr id="128" name="Google Shape;128;p5"/>
            <p:cNvSpPr/>
            <p:nvPr/>
          </p:nvSpPr>
          <p:spPr>
            <a:xfrm>
              <a:off x="5721375" y="2032100"/>
              <a:ext cx="784150" cy="891275"/>
            </a:xfrm>
            <a:custGeom>
              <a:avLst/>
              <a:gdLst/>
              <a:ahLst/>
              <a:cxnLst/>
              <a:rect l="l" t="t" r="r" b="b"/>
              <a:pathLst>
                <a:path w="31366" h="35651" extrusionOk="0">
                  <a:moveTo>
                    <a:pt x="15213" y="1"/>
                  </a:moveTo>
                  <a:lnTo>
                    <a:pt x="0" y="9326"/>
                  </a:lnTo>
                  <a:lnTo>
                    <a:pt x="481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9" name="Google Shape;129;p5"/>
            <p:cNvSpPr/>
            <p:nvPr/>
          </p:nvSpPr>
          <p:spPr>
            <a:xfrm>
              <a:off x="6137775" y="1301825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Google Shape;130;p5"/>
            <p:cNvSpPr/>
            <p:nvPr/>
          </p:nvSpPr>
          <p:spPr>
            <a:xfrm>
              <a:off x="6563925" y="2029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0"/>
                  </a:moveTo>
                  <a:lnTo>
                    <a:pt x="1" y="9348"/>
                  </a:lnTo>
                  <a:lnTo>
                    <a:pt x="482" y="27173"/>
                  </a:lnTo>
                  <a:lnTo>
                    <a:pt x="16176" y="35673"/>
                  </a:lnTo>
                  <a:lnTo>
                    <a:pt x="31366" y="26348"/>
                  </a:lnTo>
                  <a:lnTo>
                    <a:pt x="30908" y="8523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Google Shape;131;p5"/>
            <p:cNvSpPr/>
            <p:nvPr/>
          </p:nvSpPr>
          <p:spPr>
            <a:xfrm>
              <a:off x="5740850" y="349155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190" y="1"/>
                  </a:moveTo>
                  <a:lnTo>
                    <a:pt x="0" y="9326"/>
                  </a:lnTo>
                  <a:lnTo>
                    <a:pt x="481" y="27174"/>
                  </a:lnTo>
                  <a:lnTo>
                    <a:pt x="16153" y="35674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0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2" name="Google Shape;132;p5"/>
            <p:cNvSpPr/>
            <p:nvPr/>
          </p:nvSpPr>
          <p:spPr>
            <a:xfrm>
              <a:off x="6157250" y="2761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191" y="1"/>
                  </a:moveTo>
                  <a:lnTo>
                    <a:pt x="1" y="9326"/>
                  </a:lnTo>
                  <a:lnTo>
                    <a:pt x="459" y="27151"/>
                  </a:lnTo>
                  <a:lnTo>
                    <a:pt x="16153" y="35651"/>
                  </a:lnTo>
                  <a:lnTo>
                    <a:pt x="31366" y="26326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6583400" y="3489850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34" name="Google Shape;134;p5"/>
          <p:cNvGrpSpPr/>
          <p:nvPr/>
        </p:nvGrpSpPr>
        <p:grpSpPr>
          <a:xfrm flipH="1">
            <a:off x="-607533" y="4106733"/>
            <a:ext cx="7207200" cy="3147267"/>
            <a:chOff x="257575" y="1305825"/>
            <a:chExt cx="5405400" cy="2360450"/>
          </a:xfrm>
        </p:grpSpPr>
        <p:sp>
          <p:nvSpPr>
            <p:cNvPr id="135" name="Google Shape;135;p5"/>
            <p:cNvSpPr/>
            <p:nvPr/>
          </p:nvSpPr>
          <p:spPr>
            <a:xfrm>
              <a:off x="4452075" y="1305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Google Shape;136;p5"/>
            <p:cNvSpPr/>
            <p:nvPr/>
          </p:nvSpPr>
          <p:spPr>
            <a:xfrm>
              <a:off x="4878800" y="2033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7" name="Google Shape;137;p5"/>
            <p:cNvSpPr/>
            <p:nvPr/>
          </p:nvSpPr>
          <p:spPr>
            <a:xfrm>
              <a:off x="257575" y="27744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214" y="1"/>
                  </a:moveTo>
                  <a:lnTo>
                    <a:pt x="1" y="9349"/>
                  </a:lnTo>
                  <a:lnTo>
                    <a:pt x="482" y="27174"/>
                  </a:lnTo>
                  <a:lnTo>
                    <a:pt x="16153" y="35674"/>
                  </a:lnTo>
                  <a:lnTo>
                    <a:pt x="31367" y="26349"/>
                  </a:lnTo>
                  <a:lnTo>
                    <a:pt x="30885" y="8524"/>
                  </a:lnTo>
                  <a:lnTo>
                    <a:pt x="15214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1100150" y="2772725"/>
              <a:ext cx="784175" cy="891825"/>
            </a:xfrm>
            <a:custGeom>
              <a:avLst/>
              <a:gdLst/>
              <a:ahLst/>
              <a:cxnLst/>
              <a:rect l="l" t="t" r="r" b="b"/>
              <a:pathLst>
                <a:path w="31367" h="35673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73"/>
                  </a:lnTo>
                  <a:lnTo>
                    <a:pt x="16153" y="35673"/>
                  </a:lnTo>
                  <a:lnTo>
                    <a:pt x="31366" y="26348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9" name="Google Shape;139;p5"/>
            <p:cNvSpPr/>
            <p:nvPr/>
          </p:nvSpPr>
          <p:spPr>
            <a:xfrm>
              <a:off x="1943300" y="2771000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190" y="0"/>
                  </a:moveTo>
                  <a:lnTo>
                    <a:pt x="0" y="9325"/>
                  </a:lnTo>
                  <a:lnTo>
                    <a:pt x="458" y="27173"/>
                  </a:lnTo>
                  <a:lnTo>
                    <a:pt x="16152" y="35673"/>
                  </a:lnTo>
                  <a:lnTo>
                    <a:pt x="31366" y="26325"/>
                  </a:lnTo>
                  <a:lnTo>
                    <a:pt x="30884" y="8500"/>
                  </a:lnTo>
                  <a:lnTo>
                    <a:pt x="15190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40" name="Google Shape;140;p5"/>
          <p:cNvGrpSpPr/>
          <p:nvPr/>
        </p:nvGrpSpPr>
        <p:grpSpPr>
          <a:xfrm flipH="1">
            <a:off x="-1161965" y="-544534"/>
            <a:ext cx="2168967" cy="2162867"/>
            <a:chOff x="4452075" y="1303525"/>
            <a:chExt cx="1626725" cy="1622150"/>
          </a:xfrm>
        </p:grpSpPr>
        <p:sp>
          <p:nvSpPr>
            <p:cNvPr id="141" name="Google Shape;141;p5"/>
            <p:cNvSpPr/>
            <p:nvPr/>
          </p:nvSpPr>
          <p:spPr>
            <a:xfrm>
              <a:off x="4452075" y="1305825"/>
              <a:ext cx="784175" cy="891275"/>
            </a:xfrm>
            <a:custGeom>
              <a:avLst/>
              <a:gdLst/>
              <a:ahLst/>
              <a:cxnLst/>
              <a:rect l="l" t="t" r="r" b="b"/>
              <a:pathLst>
                <a:path w="31367" h="35651" extrusionOk="0">
                  <a:moveTo>
                    <a:pt x="15214" y="0"/>
                  </a:moveTo>
                  <a:lnTo>
                    <a:pt x="1" y="9325"/>
                  </a:lnTo>
                  <a:lnTo>
                    <a:pt x="482" y="27150"/>
                  </a:lnTo>
                  <a:lnTo>
                    <a:pt x="16153" y="35650"/>
                  </a:lnTo>
                  <a:lnTo>
                    <a:pt x="31366" y="26325"/>
                  </a:lnTo>
                  <a:lnTo>
                    <a:pt x="30885" y="8500"/>
                  </a:lnTo>
                  <a:lnTo>
                    <a:pt x="15214" y="0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2" name="Google Shape;142;p5"/>
            <p:cNvSpPr/>
            <p:nvPr/>
          </p:nvSpPr>
          <p:spPr>
            <a:xfrm>
              <a:off x="4878800" y="2033825"/>
              <a:ext cx="784175" cy="891850"/>
            </a:xfrm>
            <a:custGeom>
              <a:avLst/>
              <a:gdLst/>
              <a:ahLst/>
              <a:cxnLst/>
              <a:rect l="l" t="t" r="r" b="b"/>
              <a:pathLst>
                <a:path w="31367" h="35674" extrusionOk="0">
                  <a:moveTo>
                    <a:pt x="15191" y="1"/>
                  </a:moveTo>
                  <a:lnTo>
                    <a:pt x="1" y="9325"/>
                  </a:lnTo>
                  <a:lnTo>
                    <a:pt x="459" y="27173"/>
                  </a:lnTo>
                  <a:lnTo>
                    <a:pt x="16153" y="35673"/>
                  </a:lnTo>
                  <a:lnTo>
                    <a:pt x="31366" y="26349"/>
                  </a:lnTo>
                  <a:lnTo>
                    <a:pt x="30885" y="8501"/>
                  </a:lnTo>
                  <a:lnTo>
                    <a:pt x="15191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5294650" y="1303525"/>
              <a:ext cx="784150" cy="891850"/>
            </a:xfrm>
            <a:custGeom>
              <a:avLst/>
              <a:gdLst/>
              <a:ahLst/>
              <a:cxnLst/>
              <a:rect l="l" t="t" r="r" b="b"/>
              <a:pathLst>
                <a:path w="31366" h="35674" extrusionOk="0">
                  <a:moveTo>
                    <a:pt x="15213" y="1"/>
                  </a:moveTo>
                  <a:lnTo>
                    <a:pt x="0" y="9349"/>
                  </a:lnTo>
                  <a:lnTo>
                    <a:pt x="481" y="27173"/>
                  </a:lnTo>
                  <a:lnTo>
                    <a:pt x="16176" y="35674"/>
                  </a:lnTo>
                  <a:lnTo>
                    <a:pt x="31366" y="26349"/>
                  </a:lnTo>
                  <a:lnTo>
                    <a:pt x="30908" y="8524"/>
                  </a:lnTo>
                  <a:lnTo>
                    <a:pt x="15213" y="1"/>
                  </a:lnTo>
                  <a:close/>
                </a:path>
              </a:pathLst>
            </a:custGeom>
            <a:solidFill>
              <a:srgbClr val="FFDB45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9236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BD3BB-7FE6-4CAF-BE15-90A1C967995D}" type="datetimeFigureOut">
              <a:rPr lang="en-US" smtClean="0"/>
              <a:t>07/12/2023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5A81B-36B4-4C3B-9F33-5306B5BCA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9240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12202584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5760 w 5760"/>
                <a:gd name="T3" fmla="*/ 0 h 528"/>
                <a:gd name="T4" fmla="*/ 5760 w 5760"/>
                <a:gd name="T5" fmla="*/ 528 h 528"/>
                <a:gd name="T6" fmla="*/ 48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4400" y="1752791"/>
            <a:ext cx="10363200" cy="1829761"/>
          </a:xfrm>
        </p:spPr>
        <p:txBody>
          <a:bodyPr anchor="b"/>
          <a:lstStyle>
            <a:lvl1pPr algn="r">
              <a:defRPr sz="36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34340" rIns="34340"/>
          <a:lstStyle>
            <a:lvl1pPr marL="0" marR="48076" indent="0" algn="r">
              <a:buNone/>
              <a:defRPr>
                <a:solidFill>
                  <a:schemeClr val="tx2"/>
                </a:solidFill>
              </a:defRPr>
            </a:lvl1pPr>
            <a:lvl2pPr marL="343403" indent="0" algn="ctr">
              <a:buNone/>
            </a:lvl2pPr>
            <a:lvl3pPr marL="686806" indent="0" algn="ctr">
              <a:buNone/>
            </a:lvl3pPr>
            <a:lvl4pPr marL="1030209" indent="0" algn="ctr">
              <a:buNone/>
            </a:lvl4pPr>
            <a:lvl5pPr marL="1373612" indent="0" algn="ctr">
              <a:buNone/>
            </a:lvl5pPr>
            <a:lvl6pPr marL="1717015" indent="0" algn="ctr">
              <a:buNone/>
            </a:lvl6pPr>
            <a:lvl7pPr marL="2060418" indent="0" algn="ctr">
              <a:buNone/>
            </a:lvl7pPr>
            <a:lvl8pPr marL="2403820" indent="0" algn="ctr">
              <a:buNone/>
            </a:lvl8pPr>
            <a:lvl9pPr marL="2747223" indent="0" algn="ctr">
              <a:buNone/>
            </a:lvl9pPr>
            <a:extLst/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DEFA84C4-BF02-49E5-9129-3A01B2A16806}" type="datetime1">
              <a:rPr lang="vi-VN" smtClean="0"/>
              <a:t>07/12/2023</a:t>
            </a:fld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r>
              <a:rPr lang="vi-VN">
                <a:solidFill>
                  <a:srgbClr val="2DA2BF">
                    <a:tint val="20000"/>
                  </a:srgbClr>
                </a:solidFill>
              </a:rPr>
              <a:t>Nguyễn Thị Liên; Trần Thị Thương Huyền - THPT Nguyễn Quốc Trinh</a:t>
            </a:r>
            <a:endParaRPr 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91FEF414-D366-4744-9713-6E1A455C8F8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2089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C3D14-C886-4FD3-A7EC-E8AD2832DCEA}" type="datetime1">
              <a:rPr lang="vi-VN" smtClean="0">
                <a:solidFill>
                  <a:prstClr val="black"/>
                </a:solidFill>
              </a:rPr>
              <a:t>07/12/2023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vi-VN">
                <a:solidFill>
                  <a:prstClr val="black"/>
                </a:solidFill>
              </a:rPr>
              <a:t>Nguyễn Thị Liên; Trần Thị Thương Huyền - THPT Nguyễn Quốc Trinh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0D195-F0D0-47F5-8816-A87BEBD373E8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0058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5" name="Chevron 4"/>
          <p:cNvSpPr/>
          <p:nvPr/>
        </p:nvSpPr>
        <p:spPr>
          <a:xfrm>
            <a:off x="4601758" y="3005138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36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0285" y="2931712"/>
            <a:ext cx="6096000" cy="1454888"/>
          </a:xfrm>
        </p:spPr>
        <p:txBody>
          <a:bodyPr/>
          <a:lstStyle>
            <a:lvl1pPr marL="0" indent="0" algn="l">
              <a:buNone/>
              <a:defRPr sz="1700">
                <a:solidFill>
                  <a:schemeClr val="tx1"/>
                </a:solidFill>
              </a:defRPr>
            </a:lvl1pPr>
            <a:lvl2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CF20C02-6BFD-4491-B577-770EFC532710}" type="datetime1">
              <a:rPr lang="vi-VN" smtClean="0">
                <a:solidFill>
                  <a:prstClr val="white"/>
                </a:solidFill>
              </a:rPr>
              <a:t>07/12/2023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vi-VN">
                <a:solidFill>
                  <a:prstClr val="white"/>
                </a:solidFill>
              </a:rPr>
              <a:t>Nguyễn Thị Liên; Trần Thị Thương Huyền - THPT Nguyễn Quốc Trinh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BC7489E-618B-4852-9EA2-5C41781FCFD2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3775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36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36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90A1270-091F-4953-BBEE-16D817FED3C7}" type="datetime1">
              <a:rPr lang="vi-VN" smtClean="0">
                <a:solidFill>
                  <a:prstClr val="white"/>
                </a:solidFill>
              </a:rPr>
              <a:t>07/12/2023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vi-VN">
                <a:solidFill>
                  <a:prstClr val="white"/>
                </a:solidFill>
              </a:rPr>
              <a:t>Nguyễn Thị Liên; Trần Thị Thương Huyền - THPT Nguyễn Quốc Trinh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FE7A3A2-EF84-469A-8590-E38406FB8590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4394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1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4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37361" anchor="ctr"/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40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496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37361" anchor="ctr"/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40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4" y="1444483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94" y="1444483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8BC5A8E-7657-45B8-AAFE-4FD1E2942CE6}" type="datetime1">
              <a:rPr lang="vi-VN" smtClean="0">
                <a:solidFill>
                  <a:prstClr val="black"/>
                </a:solidFill>
              </a:rPr>
              <a:t>07/12/2023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vi-VN">
                <a:solidFill>
                  <a:prstClr val="black"/>
                </a:solidFill>
              </a:rPr>
              <a:t>Nguyễn Thị Liên; Trần Thị Thương Huyền - THPT Nguyễn Quốc Trinh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F65B34A-5553-406D-899A-25569E03CFFD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3995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4909D00-BC67-469F-AA65-4DA2861B855C}" type="datetime1">
              <a:rPr lang="vi-VN" smtClean="0">
                <a:solidFill>
                  <a:prstClr val="white"/>
                </a:solidFill>
              </a:rPr>
              <a:t>07/12/2023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vi-VN">
                <a:solidFill>
                  <a:prstClr val="white"/>
                </a:solidFill>
              </a:rPr>
              <a:t>Nguyễn Thị Liên; Trần Thị Thương Huyền - THPT Nguyễn Quốc Trinh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41F823C-7D6F-4935-9D93-81B3674D22FE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4861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687D3-7152-4076-925C-CC09A8F9E353}" type="datetime1">
              <a:rPr lang="vi-VN" smtClean="0">
                <a:solidFill>
                  <a:prstClr val="black"/>
                </a:solidFill>
              </a:rPr>
              <a:t>07/12/2023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vi-VN">
                <a:solidFill>
                  <a:prstClr val="black"/>
                </a:solidFill>
              </a:rPr>
              <a:t>Nguyễn Thị Liên; Trần Thị Thương Huyền - THPT Nguyễn Quốc Trinh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27E71-EAC3-4677-B11A-32F9C018E08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4285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19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3"/>
            <a:ext cx="5299456" cy="914400"/>
          </a:xfrm>
        </p:spPr>
        <p:txBody>
          <a:bodyPr/>
          <a:lstStyle>
            <a:lvl1pPr marL="0" indent="0" algn="r">
              <a:buNone/>
              <a:defRPr sz="1200"/>
            </a:lvl1pPr>
            <a:lvl2pPr>
              <a:buNone/>
              <a:defRPr sz="900"/>
            </a:lvl2pPr>
            <a:lvl3pPr>
              <a:buNone/>
              <a:defRPr sz="800"/>
            </a:lvl3pPr>
            <a:lvl4pPr>
              <a:buNone/>
              <a:defRPr sz="700"/>
            </a:lvl4pPr>
            <a:lvl5pPr>
              <a:buNone/>
              <a:defRPr sz="7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B18980B-141A-4532-9BFF-9ECF64BFB974}" type="datetime1">
              <a:rPr lang="vi-VN" smtClean="0">
                <a:solidFill>
                  <a:prstClr val="black"/>
                </a:solidFill>
              </a:rPr>
              <a:t>07/12/2023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vi-VN">
                <a:solidFill>
                  <a:prstClr val="black"/>
                </a:solidFill>
              </a:rPr>
              <a:t>Nguyễn Thị Liên; Trần Thị Thương Huyền - THPT Nguyễn Quốc Trinh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7D64275-A791-4095-BE98-9B4AEDFEBDEF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2602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954617" y="5002400"/>
            <a:ext cx="5071533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68681" tIns="34340" rIns="68681" bIns="34340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Freeform 15"/>
          <p:cNvSpPr>
            <a:spLocks/>
          </p:cNvSpPr>
          <p:nvPr/>
        </p:nvSpPr>
        <p:spPr bwMode="auto">
          <a:xfrm>
            <a:off x="-71967" y="5784850"/>
            <a:ext cx="5071533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68681" tIns="34340" rIns="68681" bIns="34340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8056" y="5791254"/>
            <a:ext cx="4536419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-12312" y="5787928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11552892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11303125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3"/>
            <a:ext cx="9550400" cy="648232"/>
          </a:xfrm>
          <a:noFill/>
        </p:spPr>
        <p:txBody>
          <a:bodyPr tIns="0"/>
          <a:lstStyle>
            <a:lvl1pPr marL="0" marR="13736" indent="0" algn="r">
              <a:buNone/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extLst/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4865123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23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199D5B37-17F6-4946-8F12-488DBDAA7C23}" type="datetime1">
              <a:rPr lang="vi-VN" smtClean="0">
                <a:solidFill>
                  <a:prstClr val="white"/>
                </a:solidFill>
              </a:rPr>
              <a:t>07/12/2023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r>
              <a:rPr lang="vi-VN">
                <a:solidFill>
                  <a:prstClr val="white"/>
                </a:solidFill>
              </a:rPr>
              <a:t>Nguyễn Thị Liên; Trần Thị Thương Huyền - THPT Nguyễn Quốc Trinh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28DB993-B523-43F6-B925-13CA68FA43FE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6386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3"/>
            <a:ext cx="10972800" cy="43860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BA8CB-AB71-4961-BBAE-8862A6FA5CB3}" type="datetime1">
              <a:rPr lang="vi-VN" smtClean="0">
                <a:solidFill>
                  <a:prstClr val="black"/>
                </a:solidFill>
              </a:rPr>
              <a:t>07/12/2023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vi-VN">
                <a:solidFill>
                  <a:prstClr val="black"/>
                </a:solidFill>
              </a:rPr>
              <a:t>Nguyễn Thị Liên; Trần Thị Thương Huyền - THPT Nguyễn Quốc Trinh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AD233-3405-40F3-9974-08163F5EDFCC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407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BD3BB-7FE6-4CAF-BE15-90A1C967995D}" type="datetimeFigureOut">
              <a:rPr lang="en-US" smtClean="0"/>
              <a:t>07/12/2023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5A81B-36B4-4C3B-9F33-5306B5BCA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25368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829"/>
            <a:ext cx="2369960" cy="55927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058C4-C972-4C87-BACD-F2631C91121F}" type="datetime1">
              <a:rPr lang="vi-VN" smtClean="0">
                <a:solidFill>
                  <a:prstClr val="black"/>
                </a:solidFill>
              </a:rPr>
              <a:t>07/12/2023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vi-VN">
                <a:solidFill>
                  <a:prstClr val="black"/>
                </a:solidFill>
              </a:rPr>
              <a:t>Nguyễn Thị Liên; Trần Thị Thương Huyền - THPT Nguyễn Quốc Trinh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A61D8-65BA-40E4-AA5B-D67F98230023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9236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6"/>
          <p:cNvSpPr txBox="1">
            <a:spLocks noGrp="1"/>
          </p:cNvSpPr>
          <p:nvPr>
            <p:ph type="ftr" idx="11"/>
          </p:nvPr>
        </p:nvSpPr>
        <p:spPr>
          <a:xfrm>
            <a:off x="4165603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6"/>
          <p:cNvSpPr txBox="1">
            <a:spLocks noGrp="1"/>
          </p:cNvSpPr>
          <p:nvPr>
            <p:ph type="sldNum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94914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4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4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4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ftr" idx="11"/>
          </p:nvPr>
        </p:nvSpPr>
        <p:spPr>
          <a:xfrm>
            <a:off x="4165603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sldNum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9416112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5"/>
          <p:cNvSpPr txBox="1">
            <a:spLocks noGrp="1"/>
          </p:cNvSpPr>
          <p:nvPr>
            <p:ph type="title"/>
          </p:nvPr>
        </p:nvSpPr>
        <p:spPr>
          <a:xfrm>
            <a:off x="963085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alibri"/>
              <a:buNone/>
              <a:defRPr sz="53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5"/>
          <p:cNvSpPr txBox="1">
            <a:spLocks noGrp="1"/>
          </p:cNvSpPr>
          <p:nvPr>
            <p:ph type="body" idx="1"/>
          </p:nvPr>
        </p:nvSpPr>
        <p:spPr>
          <a:xfrm>
            <a:off x="963085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b" anchorCtr="0">
            <a:normAutofit/>
          </a:bodyPr>
          <a:lstStyle>
            <a:lvl1pPr marL="457200" lvl="0" indent="-228600" algn="l">
              <a:spcBef>
                <a:spcPts val="54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 sz="27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 sz="21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38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38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38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38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38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38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5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ftr" idx="11"/>
          </p:nvPr>
        </p:nvSpPr>
        <p:spPr>
          <a:xfrm>
            <a:off x="4165603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sldNum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085484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6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body" idx="1"/>
          </p:nvPr>
        </p:nvSpPr>
        <p:spPr>
          <a:xfrm>
            <a:off x="609602" y="1600201"/>
            <a:ext cx="5384801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rmAutofit/>
          </a:bodyPr>
          <a:lstStyle>
            <a:lvl1pPr marL="457200" lvl="0" indent="-46355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 sz="3700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4000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body" idx="2"/>
          </p:nvPr>
        </p:nvSpPr>
        <p:spPr>
          <a:xfrm>
            <a:off x="6197601" y="1600201"/>
            <a:ext cx="5384801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rmAutofit/>
          </a:bodyPr>
          <a:lstStyle>
            <a:lvl1pPr marL="457200" lvl="0" indent="-46355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 sz="3700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4000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ftr" idx="11"/>
          </p:nvPr>
        </p:nvSpPr>
        <p:spPr>
          <a:xfrm>
            <a:off x="4165603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sldNum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356651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7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7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4pPr>
            <a:lvl5pPr marL="2286000" lvl="4" indent="-2286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5pPr>
            <a:lvl6pPr marL="2743200" lvl="5" indent="-2286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6pPr>
            <a:lvl7pPr marL="3200400" lvl="6" indent="-2286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7pPr>
            <a:lvl8pPr marL="3657600" lvl="7" indent="-2286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8pPr>
            <a:lvl9pPr marL="4114800" lvl="8" indent="-2286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00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–"/>
              <a:defRPr sz="27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19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 sz="2100"/>
            </a:lvl4pPr>
            <a:lvl5pPr marL="2286000" lvl="4" indent="-3619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»"/>
              <a:defRPr sz="2100"/>
            </a:lvl5pPr>
            <a:lvl6pPr marL="2743200" lvl="5" indent="-3619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6pPr>
            <a:lvl7pPr marL="3200400" lvl="6" indent="-3619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7pPr>
            <a:lvl8pPr marL="3657600" lvl="7" indent="-3619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8pPr>
            <a:lvl9pPr marL="4114800" lvl="8" indent="-3619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body" idx="3"/>
          </p:nvPr>
        </p:nvSpPr>
        <p:spPr>
          <a:xfrm>
            <a:off x="6193375" y="1535113"/>
            <a:ext cx="5389032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4pPr>
            <a:lvl5pPr marL="2286000" lvl="4" indent="-2286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5pPr>
            <a:lvl6pPr marL="2743200" lvl="5" indent="-2286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6pPr>
            <a:lvl7pPr marL="3200400" lvl="6" indent="-2286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7pPr>
            <a:lvl8pPr marL="3657600" lvl="7" indent="-2286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8pPr>
            <a:lvl9pPr marL="4114800" lvl="8" indent="-2286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body" idx="4"/>
          </p:nvPr>
        </p:nvSpPr>
        <p:spPr>
          <a:xfrm>
            <a:off x="6193375" y="2174875"/>
            <a:ext cx="5389032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00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–"/>
              <a:defRPr sz="27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19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 sz="2100"/>
            </a:lvl4pPr>
            <a:lvl5pPr marL="2286000" lvl="4" indent="-3619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»"/>
              <a:defRPr sz="2100"/>
            </a:lvl5pPr>
            <a:lvl6pPr marL="2743200" lvl="5" indent="-3619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6pPr>
            <a:lvl7pPr marL="3200400" lvl="6" indent="-3619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7pPr>
            <a:lvl8pPr marL="3657600" lvl="7" indent="-3619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8pPr>
            <a:lvl9pPr marL="4114800" lvl="8" indent="-3619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9pPr>
          </a:lstStyle>
          <a:p>
            <a:endParaRPr/>
          </a:p>
        </p:txBody>
      </p:sp>
      <p:sp>
        <p:nvSpPr>
          <p:cNvPr id="50" name="Google Shape;50;p17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ftr" idx="11"/>
          </p:nvPr>
        </p:nvSpPr>
        <p:spPr>
          <a:xfrm>
            <a:off x="4165603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sldNum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610359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8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8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ftr" idx="11"/>
          </p:nvPr>
        </p:nvSpPr>
        <p:spPr>
          <a:xfrm>
            <a:off x="4165603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sldNum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696835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>
            <a:spLocks noGrp="1"/>
          </p:cNvSpPr>
          <p:nvPr>
            <p:ph type="title"/>
          </p:nvPr>
        </p:nvSpPr>
        <p:spPr>
          <a:xfrm>
            <a:off x="609607" y="273049"/>
            <a:ext cx="4011084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sz="27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4766737" y="273056"/>
            <a:ext cx="6815665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rmAutofit/>
          </a:bodyPr>
          <a:lstStyle>
            <a:lvl1pPr marL="457200" lvl="0" indent="-501650" algn="l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Char char="•"/>
              <a:defRPr sz="4300"/>
            </a:lvl1pPr>
            <a:lvl2pPr marL="914400" lvl="1" indent="-463550" algn="l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Char char="–"/>
              <a:defRPr sz="3700"/>
            </a:lvl2pPr>
            <a:lvl3pPr marL="1371600" lvl="2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marL="1828800" lvl="3" indent="-4000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–"/>
              <a:defRPr sz="2700"/>
            </a:lvl4pPr>
            <a:lvl5pPr marL="2286000" lvl="4" indent="-4000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»"/>
              <a:defRPr sz="2700"/>
            </a:lvl5pPr>
            <a:lvl6pPr marL="2743200" lvl="5" indent="-4000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6pPr>
            <a:lvl7pPr marL="3200400" lvl="6" indent="-4000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7pPr>
            <a:lvl8pPr marL="3657600" lvl="7" indent="-4000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8pPr>
            <a:lvl9pPr marL="4114800" lvl="8" indent="-4000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body" idx="2"/>
          </p:nvPr>
        </p:nvSpPr>
        <p:spPr>
          <a:xfrm>
            <a:off x="609607" y="1435104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rmAutofit/>
          </a:bodyPr>
          <a:lstStyle>
            <a:lvl1pPr marL="457200" lvl="0" indent="-22860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ftr" idx="11"/>
          </p:nvPr>
        </p:nvSpPr>
        <p:spPr>
          <a:xfrm>
            <a:off x="4165603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sldNum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32769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sz="27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>
            <a:spLocks noGrp="1"/>
          </p:cNvSpPr>
          <p:nvPr>
            <p:ph type="body" idx="1"/>
          </p:nvPr>
        </p:nvSpPr>
        <p:spPr>
          <a:xfrm>
            <a:off x="2389717" y="5367341"/>
            <a:ext cx="73152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rmAutofit/>
          </a:bodyPr>
          <a:lstStyle>
            <a:lvl1pPr marL="457200" lvl="0" indent="-22860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ftr" idx="11"/>
          </p:nvPr>
        </p:nvSpPr>
        <p:spPr>
          <a:xfrm>
            <a:off x="4165603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sldNum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991004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1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8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ftr" idx="11"/>
          </p:nvPr>
        </p:nvSpPr>
        <p:spPr>
          <a:xfrm>
            <a:off x="4165603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sldNum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1167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BD3BB-7FE6-4CAF-BE15-90A1C967995D}" type="datetimeFigureOut">
              <a:rPr lang="en-US" smtClean="0"/>
              <a:t>07/12/2023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5A81B-36B4-4C3B-9F33-5306B5BCA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16714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>
            <a:spLocks noGrp="1"/>
          </p:cNvSpPr>
          <p:nvPr>
            <p:ph type="title"/>
          </p:nvPr>
        </p:nvSpPr>
        <p:spPr>
          <a:xfrm rot="5400000">
            <a:off x="7285038" y="1828802"/>
            <a:ext cx="5851525" cy="2743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body" idx="1"/>
          </p:nvPr>
        </p:nvSpPr>
        <p:spPr>
          <a:xfrm rot="5400000">
            <a:off x="1697039" y="-812798"/>
            <a:ext cx="5851525" cy="8026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ftr" idx="11"/>
          </p:nvPr>
        </p:nvSpPr>
        <p:spPr>
          <a:xfrm>
            <a:off x="4165603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sldNum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192841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612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9050A-FABF-47E9-83CA-757948A6490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01E4-77B1-4C56-8A3B-71FD88359F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17104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9050A-FABF-47E9-83CA-757948A6490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01E4-77B1-4C56-8A3B-71FD88359F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07987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8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9050A-FABF-47E9-83CA-757948A6490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01E4-77B1-4C56-8A3B-71FD88359F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6609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9050A-FABF-47E9-83CA-757948A6490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01E4-77B1-4C56-8A3B-71FD88359F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92020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9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9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9050A-FABF-47E9-83CA-757948A6490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01E4-77B1-4C56-8A3B-71FD88359F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20732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9050A-FABF-47E9-83CA-757948A6490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01E4-77B1-4C56-8A3B-71FD88359F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58310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9050A-FABF-47E9-83CA-757948A6490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01E4-77B1-4C56-8A3B-71FD88359F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48761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23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9050A-FABF-47E9-83CA-757948A6490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01E4-77B1-4C56-8A3B-71FD88359F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89028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9050A-FABF-47E9-83CA-757948A6490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01E4-77B1-4C56-8A3B-71FD88359F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982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BD3BB-7FE6-4CAF-BE15-90A1C967995D}" type="datetimeFigureOut">
              <a:rPr lang="en-US" smtClean="0"/>
              <a:t>07/12/2023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5A81B-36B4-4C3B-9F33-5306B5BCA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89588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9050A-FABF-47E9-83CA-757948A6490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01E4-77B1-4C56-8A3B-71FD88359F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68418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825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825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9050A-FABF-47E9-83CA-757948A6490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A01E4-77B1-4C56-8A3B-71FD88359F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04939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825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F0253-EADE-4A0F-A2AF-2AE55A0C0A9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89370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BD3BB-7FE6-4CAF-BE15-90A1C967995D}" type="datetimeFigureOut">
              <a:rPr lang="en-US" smtClean="0"/>
              <a:t>07/12/2023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5A81B-36B4-4C3B-9F33-5306B5BCA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579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BD3BB-7FE6-4CAF-BE15-90A1C967995D}" type="datetimeFigureOut">
              <a:rPr lang="en-US" smtClean="0"/>
              <a:t>07/12/2023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5A81B-36B4-4C3B-9F33-5306B5BCA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082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image" Target="../media/image6.jpg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BD3BB-7FE6-4CAF-BE15-90A1C967995D}" type="datetimeFigureOut">
              <a:rPr lang="en-US" smtClean="0"/>
              <a:t>07/12/2023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5A81B-36B4-4C3B-9F33-5306B5BCA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304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5DC6B-B489-4A94-8CFA-8A1EDEDCC3AE}" type="datetime1">
              <a:rPr lang="vi-VN" smtClean="0"/>
              <a:t>07/12/2023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vi-VN"/>
              <a:t>Nguyễn Thị Liên; Trần Thị Thương Huyền - THPT Nguyễn Quốc Trinh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D7E5E-D802-43A1-91A1-0681FFF07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872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D47C4D-A16D-4747-A7D1-2C6796489598}" type="datetime1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07/12/2023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Nguyễn Thị Liên; Trần Thị Thương Huyền - THPT Nguyễn Quốc Trinh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DBEF0-93BD-42C4-8494-DFCF2C6497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1925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954617" y="5002400"/>
            <a:ext cx="5071533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68681" tIns="34340" rIns="68681" bIns="34340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27" name="Freeform 11"/>
          <p:cNvSpPr>
            <a:spLocks/>
          </p:cNvSpPr>
          <p:nvPr/>
        </p:nvSpPr>
        <p:spPr bwMode="auto">
          <a:xfrm>
            <a:off x="-71967" y="5784850"/>
            <a:ext cx="5071533" cy="838200"/>
          </a:xfrm>
          <a:custGeom>
            <a:avLst/>
            <a:gdLst>
              <a:gd name="T0" fmla="*/ 0 w 5760"/>
              <a:gd name="T1" fmla="*/ 0 h 528"/>
              <a:gd name="T2" fmla="*/ 5760 w 5760"/>
              <a:gd name="T3" fmla="*/ 0 h 528"/>
              <a:gd name="T4" fmla="*/ 5760 w 5760"/>
              <a:gd name="T5" fmla="*/ 528 h 528"/>
              <a:gd name="T6" fmla="*/ 48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68681" tIns="34340" rIns="68681" bIns="34340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8056" y="5791254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68681" tIns="34340" rIns="68681" bIns="3434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12312" y="5787928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68681" tIns="34340" rIns="68681" bIns="3434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681" tIns="34340" rIns="68681" bIns="343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8968442" y="6408925"/>
            <a:ext cx="2561167" cy="365125"/>
          </a:xfrm>
          <a:prstGeom prst="rect">
            <a:avLst/>
          </a:prstGeom>
        </p:spPr>
        <p:txBody>
          <a:bodyPr vert="horz" lIns="68681" tIns="34340" rIns="68681" bIns="34340" anchor="b"/>
          <a:lstStyle>
            <a:lvl1pPr algn="l" eaLnBrk="1" latinLnBrk="0" hangingPunct="1">
              <a:defRPr kumimoji="0" sz="8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307A65-2D4A-4D95-BCC9-A4D5A8BE9B29}" type="datetime1">
              <a:rPr lang="vi-VN" smtClean="0">
                <a:solidFill>
                  <a:prstClr val="black"/>
                </a:solidFill>
                <a:latin typeface="Arial" charset="0"/>
                <a:cs typeface="Arial" charset="0"/>
              </a:rPr>
              <a:t>07/12/2023</a:t>
            </a:fld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39884" y="6408925"/>
            <a:ext cx="3134783" cy="365125"/>
          </a:xfrm>
          <a:prstGeom prst="rect">
            <a:avLst/>
          </a:prstGeom>
        </p:spPr>
        <p:txBody>
          <a:bodyPr vert="horz" lIns="68681" tIns="34340" rIns="68681" bIns="34340" anchor="b"/>
          <a:lstStyle>
            <a:lvl1pPr algn="r" eaLnBrk="1" latinLnBrk="0" hangingPunct="1">
              <a:defRPr kumimoji="0" sz="8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>
                <a:solidFill>
                  <a:prstClr val="black"/>
                </a:solidFill>
                <a:latin typeface="Arial" charset="0"/>
                <a:cs typeface="Arial" charset="0"/>
              </a:rPr>
              <a:t>Nguyễn Thị Liên; Trần Thị Thương Huyền - THPT Nguyễn Quốc Trinh</a:t>
            </a:r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09" y="6408925"/>
            <a:ext cx="486833" cy="365125"/>
          </a:xfrm>
          <a:prstGeom prst="rect">
            <a:avLst/>
          </a:prstGeom>
        </p:spPr>
        <p:txBody>
          <a:bodyPr vert="horz" lIns="68681" tIns="34340" rIns="68681" bIns="34340" anchor="b"/>
          <a:lstStyle>
            <a:lvl1pPr algn="r" eaLnBrk="1" latinLnBrk="0" hangingPunct="1">
              <a:defRPr kumimoji="0" sz="8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86970FA-08D6-4317-883A-E7C0F75A493C}" type="slidenum">
              <a:rPr lang="en-US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008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100" b="1">
          <a:solidFill>
            <a:schemeClr val="tx2"/>
          </a:solidFill>
          <a:latin typeface="Lucida Sans Unicode" pitchFamily="34" charset="0"/>
        </a:defRPr>
      </a:lvl5pPr>
      <a:lvl6pPr marL="343403" algn="l" rtl="0" fontAlgn="base">
        <a:spcBef>
          <a:spcPct val="0"/>
        </a:spcBef>
        <a:spcAft>
          <a:spcPct val="0"/>
        </a:spcAft>
        <a:defRPr sz="3100" b="1">
          <a:solidFill>
            <a:schemeClr val="tx2"/>
          </a:solidFill>
          <a:latin typeface="Lucida Sans Unicode" pitchFamily="34" charset="0"/>
        </a:defRPr>
      </a:lvl6pPr>
      <a:lvl7pPr marL="686806" algn="l" rtl="0" fontAlgn="base">
        <a:spcBef>
          <a:spcPct val="0"/>
        </a:spcBef>
        <a:spcAft>
          <a:spcPct val="0"/>
        </a:spcAft>
        <a:defRPr sz="3100" b="1">
          <a:solidFill>
            <a:schemeClr val="tx2"/>
          </a:solidFill>
          <a:latin typeface="Lucida Sans Unicode" pitchFamily="34" charset="0"/>
        </a:defRPr>
      </a:lvl7pPr>
      <a:lvl8pPr marL="1030209" algn="l" rtl="0" fontAlgn="base">
        <a:spcBef>
          <a:spcPct val="0"/>
        </a:spcBef>
        <a:spcAft>
          <a:spcPct val="0"/>
        </a:spcAft>
        <a:defRPr sz="3100" b="1">
          <a:solidFill>
            <a:schemeClr val="tx2"/>
          </a:solidFill>
          <a:latin typeface="Lucida Sans Unicode" pitchFamily="34" charset="0"/>
        </a:defRPr>
      </a:lvl8pPr>
      <a:lvl9pPr marL="1373612" algn="l" rtl="0" fontAlgn="base">
        <a:spcBef>
          <a:spcPct val="0"/>
        </a:spcBef>
        <a:spcAft>
          <a:spcPct val="0"/>
        </a:spcAft>
        <a:defRPr sz="3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273050" indent="-190500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65138" indent="-171450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644525" indent="-171450" algn="l" rtl="0" eaLnBrk="0" fontAlgn="base" hangingPunct="0">
        <a:spcBef>
          <a:spcPts val="263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indent="-171450" algn="l" rtl="0" eaLnBrk="0" fontAlgn="base" hangingPunct="0">
        <a:spcBef>
          <a:spcPts val="263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71450" algn="l" rtl="0" eaLnBrk="0" fontAlgn="base" hangingPunct="0">
        <a:spcBef>
          <a:spcPts val="263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201910" indent="-171701" algn="l" rtl="0" eaLnBrk="1" latinLnBrk="0" hangingPunct="1">
        <a:spcBef>
          <a:spcPts val="263"/>
        </a:spcBef>
        <a:buClr>
          <a:schemeClr val="accent3"/>
        </a:buClr>
        <a:buFont typeface="Wingdings 2"/>
        <a:buChar char="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73612" indent="-171701" algn="l" rtl="0" eaLnBrk="1" latinLnBrk="0" hangingPunct="1">
        <a:spcBef>
          <a:spcPts val="263"/>
        </a:spcBef>
        <a:buClr>
          <a:schemeClr val="accent3"/>
        </a:buClr>
        <a:buFont typeface="Wingdings 2"/>
        <a:buChar char="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545313" indent="-171701" algn="l" rtl="0" eaLnBrk="1" latinLnBrk="0" hangingPunct="1">
        <a:spcBef>
          <a:spcPts val="263"/>
        </a:spcBef>
        <a:buClr>
          <a:schemeClr val="accent3"/>
        </a:buClr>
        <a:buFont typeface="Wingdings 2"/>
        <a:buChar char="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717015" indent="-171701" algn="l" rtl="0" eaLnBrk="1" latinLnBrk="0" hangingPunct="1">
        <a:spcBef>
          <a:spcPts val="263"/>
        </a:spcBef>
        <a:buClr>
          <a:schemeClr val="accent3"/>
        </a:buClr>
        <a:buFont typeface="Wingdings 2"/>
        <a:buChar char=""/>
        <a:defRPr kumimoji="0" sz="12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340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680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302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361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70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6041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38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722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>
            <a:alphaModFix/>
          </a:blip>
          <a:tile tx="0" ty="0" sx="100000" sy="100000" flip="none" algn="tl"/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900"/>
              <a:buFont typeface="Calibri"/>
              <a:buNone/>
              <a:defRPr sz="5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5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t" anchorCtr="0">
            <a:normAutofit/>
          </a:bodyPr>
          <a:lstStyle>
            <a:lvl1pPr marL="457200" marR="0" lvl="0" indent="-501650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63550" algn="l" rtl="0">
              <a:spcBef>
                <a:spcPts val="74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00050" algn="l" rtl="0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00050" algn="l" rtl="0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00050" algn="l" rtl="0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00050" algn="l" rtl="0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00050" algn="l" rtl="0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00050" algn="l" rtl="0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5"/>
          <p:cNvSpPr txBox="1">
            <a:spLocks noGrp="1"/>
          </p:cNvSpPr>
          <p:nvPr>
            <p:ph type="dt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ftr" idx="11"/>
          </p:nvPr>
        </p:nvSpPr>
        <p:spPr>
          <a:xfrm>
            <a:off x="4165603" y="6356352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sldNum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232886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3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53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9050A-FABF-47E9-83CA-757948A6490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07/12/2023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53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53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A01E4-77B1-4C56-8A3B-71FD88359FB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00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2" Type="http://schemas.openxmlformats.org/officeDocument/2006/relationships/audio" Target="file:///C:\TEMP\GAMESF~1\WHOWAN~1\Who%20Wants%20to%20Be%20a%20Millionaire.wav" TargetMode="External"/><Relationship Id="rId1" Type="http://schemas.openxmlformats.org/officeDocument/2006/relationships/audio" Target="file:///C:\TEMP\GAMESF~1\WHOWAN~1\New%20Question.wav" TargetMode="External"/><Relationship Id="rId6" Type="http://schemas.openxmlformats.org/officeDocument/2006/relationships/image" Target="../media/image23.png"/><Relationship Id="rId5" Type="http://schemas.openxmlformats.org/officeDocument/2006/relationships/image" Target="../media/image22.wmf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2" Type="http://schemas.openxmlformats.org/officeDocument/2006/relationships/audio" Target="file:///C:\TEMP\GAMESF~1\WHOWAN~1\Who%20Wants%20to%20Be%20a%20Millionaire.wav" TargetMode="External"/><Relationship Id="rId1" Type="http://schemas.openxmlformats.org/officeDocument/2006/relationships/audio" Target="file:///C:\TEMP\GAMESF~1\WHOWAN~1\New%20Question.wav" TargetMode="External"/><Relationship Id="rId6" Type="http://schemas.openxmlformats.org/officeDocument/2006/relationships/image" Target="../media/image23.png"/><Relationship Id="rId5" Type="http://schemas.openxmlformats.org/officeDocument/2006/relationships/image" Target="../media/image22.wmf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2" Type="http://schemas.openxmlformats.org/officeDocument/2006/relationships/audio" Target="file:///C:\TEMP\GAMESF~1\WHOWAN~1\Who%20Wants%20to%20Be%20a%20Millionaire.wav" TargetMode="External"/><Relationship Id="rId1" Type="http://schemas.openxmlformats.org/officeDocument/2006/relationships/audio" Target="file:///C:\TEMP\GAMESF~1\WHOWAN~1\New%20Question.wav" TargetMode="External"/><Relationship Id="rId6" Type="http://schemas.openxmlformats.org/officeDocument/2006/relationships/image" Target="../media/image23.png"/><Relationship Id="rId5" Type="http://schemas.openxmlformats.org/officeDocument/2006/relationships/image" Target="../media/image22.wmf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e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2" Type="http://schemas.openxmlformats.org/officeDocument/2006/relationships/audio" Target="file:///C:\TEMP\GAMESF~1\WHOWAN~1\Who%20Wants%20to%20Be%20a%20Millionaire.wav" TargetMode="External"/><Relationship Id="rId1" Type="http://schemas.openxmlformats.org/officeDocument/2006/relationships/audio" Target="file:///C:\TEMP\GAMESF~1\WHOWAN~1\New%20Question.wav" TargetMode="External"/><Relationship Id="rId6" Type="http://schemas.openxmlformats.org/officeDocument/2006/relationships/image" Target="../media/image23.png"/><Relationship Id="rId5" Type="http://schemas.openxmlformats.org/officeDocument/2006/relationships/image" Target="../media/image22.wmf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2" Type="http://schemas.openxmlformats.org/officeDocument/2006/relationships/audio" Target="file:///C:\TEMP\GAMESF~1\WHOWAN~1\Who%20Wants%20to%20Be%20a%20Millionaire.wav" TargetMode="External"/><Relationship Id="rId1" Type="http://schemas.openxmlformats.org/officeDocument/2006/relationships/audio" Target="file:///C:\TEMP\GAMESF~1\WHOWAN~1\New%20Question.wav" TargetMode="External"/><Relationship Id="rId6" Type="http://schemas.openxmlformats.org/officeDocument/2006/relationships/image" Target="../media/image23.png"/><Relationship Id="rId5" Type="http://schemas.openxmlformats.org/officeDocument/2006/relationships/image" Target="../media/image22.wmf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2" Type="http://schemas.openxmlformats.org/officeDocument/2006/relationships/audio" Target="file:///C:\TEMP\GAMESF~1\WHOWAN~1\Who%20Wants%20to%20Be%20a%20Millionaire.wav" TargetMode="External"/><Relationship Id="rId1" Type="http://schemas.openxmlformats.org/officeDocument/2006/relationships/audio" Target="file:///C:\TEMP\GAMESF~1\WHOWAN~1\New%20Question.wav" TargetMode="External"/><Relationship Id="rId6" Type="http://schemas.openxmlformats.org/officeDocument/2006/relationships/image" Target="../media/image23.png"/><Relationship Id="rId5" Type="http://schemas.openxmlformats.org/officeDocument/2006/relationships/image" Target="../media/image22.wmf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7"/>
          <a:stretch/>
        </p:blipFill>
        <p:spPr>
          <a:xfrm>
            <a:off x="0" y="357447"/>
            <a:ext cx="12199172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604000" y="760175"/>
            <a:ext cx="5080000" cy="861774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r" defTabSz="1219170"/>
            <a:r>
              <a:rPr lang="en-US" sz="4800" b="1" cap="all" dirty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Lucida Sans" pitchFamily="34" charset="0"/>
              </a:rPr>
              <a:t>CHÀO MỪNG</a:t>
            </a:r>
          </a:p>
        </p:txBody>
      </p:sp>
      <p:sp>
        <p:nvSpPr>
          <p:cNvPr id="6" name="Rectangle 5"/>
          <p:cNvSpPr/>
          <p:nvPr/>
        </p:nvSpPr>
        <p:spPr>
          <a:xfrm>
            <a:off x="6910288" y="2546449"/>
            <a:ext cx="4672112" cy="861774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r" defTabSz="1219170"/>
            <a:r>
              <a:rPr lang="en-US" sz="4800" b="1" cap="all" dirty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Lucida Sans" pitchFamily="34" charset="0"/>
              </a:rPr>
              <a:t>QUÝ THẦY CÔ</a:t>
            </a:r>
          </a:p>
        </p:txBody>
      </p:sp>
      <p:sp>
        <p:nvSpPr>
          <p:cNvPr id="7" name="Rectangle 6"/>
          <p:cNvSpPr/>
          <p:nvPr/>
        </p:nvSpPr>
        <p:spPr>
          <a:xfrm>
            <a:off x="5153396" y="4536715"/>
            <a:ext cx="6398546" cy="779765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defTabSz="1219170"/>
            <a:r>
              <a:rPr lang="en-US" sz="4267" b="1" cap="all" dirty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Lucida Sans" pitchFamily="34" charset="0"/>
              </a:rPr>
              <a:t>VÀ CÁC EM HỌC SINH!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4378BD2-6309-7C9B-0822-BBB53BA302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37"/>
            <a:ext cx="1828800" cy="1691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910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4EF8C26-54A4-D2D8-C123-36A3A97A2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A5290B-974C-4323-8D3D-14EB5AE3C9C3}" type="datetime1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07/12/2023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B1A50C4-2B88-CA85-0E27-1DA153906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Nguyễn Thị Liên; Trần Thị Thương Huyền - THPT Nguyễn Quốc Trinh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2C5AF8A-7C68-2DC9-075F-97DE14091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DBEF0-93BD-42C4-8494-DFCF2C6497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6B5B12D-6D9E-B62B-BB1A-DE28AF6B77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6" y="0"/>
            <a:ext cx="121722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91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83827" y="1316394"/>
            <a:ext cx="18288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185304"/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vóc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tuệ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GS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Quang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Bửu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ngang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Lê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Quý</a:t>
            </a:r>
            <a:r>
              <a:rPr lang="en-US" sz="28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</a:t>
            </a:r>
            <a:endParaRPr lang="en-US" sz="28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-4898255" y="-439088"/>
            <a:ext cx="16312433" cy="7297088"/>
            <a:chOff x="-3450024" y="-159507"/>
            <a:chExt cx="12234325" cy="5472816"/>
          </a:xfrm>
        </p:grpSpPr>
        <p:grpSp>
          <p:nvGrpSpPr>
            <p:cNvPr id="13" name="Group 12"/>
            <p:cNvGrpSpPr/>
            <p:nvPr/>
          </p:nvGrpSpPr>
          <p:grpSpPr>
            <a:xfrm>
              <a:off x="-3450024" y="-159507"/>
              <a:ext cx="12234325" cy="5472816"/>
              <a:chOff x="-3514505" y="-167349"/>
              <a:chExt cx="12234325" cy="5472816"/>
            </a:xfrm>
          </p:grpSpPr>
          <p:sp>
            <p:nvSpPr>
              <p:cNvPr id="14" name="Block Arc 13"/>
              <p:cNvSpPr/>
              <p:nvPr/>
            </p:nvSpPr>
            <p:spPr>
              <a:xfrm>
                <a:off x="-3514505" y="-167349"/>
                <a:ext cx="5472816" cy="5472816"/>
              </a:xfrm>
              <a:prstGeom prst="blockArc">
                <a:avLst>
                  <a:gd name="adj1" fmla="val 18900000"/>
                  <a:gd name="adj2" fmla="val 3196269"/>
                  <a:gd name="adj3" fmla="val 0"/>
                </a:avLst>
              </a:prstGeom>
            </p:spPr>
            <p:style>
              <a:lnRef idx="2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accent3">
                  <a:tint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tint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" name="Freeform 14"/>
              <p:cNvSpPr/>
              <p:nvPr/>
            </p:nvSpPr>
            <p:spPr>
              <a:xfrm>
                <a:off x="1844345" y="774735"/>
                <a:ext cx="6875475" cy="787352"/>
              </a:xfrm>
              <a:custGeom>
                <a:avLst/>
                <a:gdLst>
                  <a:gd name="connsiteX0" fmla="*/ 0 w 6875475"/>
                  <a:gd name="connsiteY0" fmla="*/ 0 h 508162"/>
                  <a:gd name="connsiteX1" fmla="*/ 6875475 w 6875475"/>
                  <a:gd name="connsiteY1" fmla="*/ 0 h 508162"/>
                  <a:gd name="connsiteX2" fmla="*/ 6875475 w 6875475"/>
                  <a:gd name="connsiteY2" fmla="*/ 508162 h 508162"/>
                  <a:gd name="connsiteX3" fmla="*/ 0 w 6875475"/>
                  <a:gd name="connsiteY3" fmla="*/ 508162 h 508162"/>
                  <a:gd name="connsiteX4" fmla="*/ 0 w 6875475"/>
                  <a:gd name="connsiteY4" fmla="*/ 0 h 508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75475" h="508162">
                    <a:moveTo>
                      <a:pt x="0" y="0"/>
                    </a:moveTo>
                    <a:lnTo>
                      <a:pt x="6875475" y="0"/>
                    </a:lnTo>
                    <a:lnTo>
                      <a:pt x="6875475" y="508162"/>
                    </a:lnTo>
                    <a:lnTo>
                      <a:pt x="0" y="508162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37805" tIns="74507" rIns="74507" bIns="74507" numCol="1" spcCol="1270" anchor="ctr" anchorCtr="0">
                <a:noAutofit/>
              </a:bodyPr>
              <a:lstStyle/>
              <a:p>
                <a:pPr defTabSz="1303834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933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1362336" y="933348"/>
                <a:ext cx="635203" cy="635203"/>
              </a:xfrm>
              <a:prstGeom prst="ellipse">
                <a:avLst/>
              </a:prstGeom>
            </p:spPr>
            <p:style>
              <a:lnRef idx="2">
                <a:schemeClr val="accent2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7" name="Freeform 16"/>
              <p:cNvSpPr/>
              <p:nvPr/>
            </p:nvSpPr>
            <p:spPr>
              <a:xfrm>
                <a:off x="2044072" y="1758868"/>
                <a:ext cx="6511340" cy="508162"/>
              </a:xfrm>
              <a:custGeom>
                <a:avLst/>
                <a:gdLst>
                  <a:gd name="connsiteX0" fmla="*/ 0 w 6511340"/>
                  <a:gd name="connsiteY0" fmla="*/ 0 h 508162"/>
                  <a:gd name="connsiteX1" fmla="*/ 6511340 w 6511340"/>
                  <a:gd name="connsiteY1" fmla="*/ 0 h 508162"/>
                  <a:gd name="connsiteX2" fmla="*/ 6511340 w 6511340"/>
                  <a:gd name="connsiteY2" fmla="*/ 508162 h 508162"/>
                  <a:gd name="connsiteX3" fmla="*/ 0 w 6511340"/>
                  <a:gd name="connsiteY3" fmla="*/ 508162 h 508162"/>
                  <a:gd name="connsiteX4" fmla="*/ 0 w 6511340"/>
                  <a:gd name="connsiteY4" fmla="*/ 0 h 508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11340" h="508162">
                    <a:moveTo>
                      <a:pt x="0" y="0"/>
                    </a:moveTo>
                    <a:lnTo>
                      <a:pt x="6511340" y="0"/>
                    </a:lnTo>
                    <a:lnTo>
                      <a:pt x="6511340" y="508162"/>
                    </a:lnTo>
                    <a:lnTo>
                      <a:pt x="0" y="508162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37805" tIns="74507" rIns="74507" bIns="74507" numCol="1" spcCol="1270" anchor="ctr" anchorCtr="0">
                <a:noAutofit/>
              </a:bodyPr>
              <a:lstStyle/>
              <a:p>
                <a:pPr defTabSz="1303834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933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1726471" y="1695348"/>
                <a:ext cx="635203" cy="635203"/>
              </a:xfrm>
              <a:prstGeom prst="ellipse">
                <a:avLst/>
              </a:prstGeom>
            </p:spPr>
            <p:style>
              <a:lnRef idx="2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9" name="Freeform 18"/>
              <p:cNvSpPr/>
              <p:nvPr/>
            </p:nvSpPr>
            <p:spPr>
              <a:xfrm>
                <a:off x="2155832" y="2520868"/>
                <a:ext cx="6399580" cy="508162"/>
              </a:xfrm>
              <a:custGeom>
                <a:avLst/>
                <a:gdLst>
                  <a:gd name="connsiteX0" fmla="*/ 0 w 6399580"/>
                  <a:gd name="connsiteY0" fmla="*/ 0 h 508162"/>
                  <a:gd name="connsiteX1" fmla="*/ 6399580 w 6399580"/>
                  <a:gd name="connsiteY1" fmla="*/ 0 h 508162"/>
                  <a:gd name="connsiteX2" fmla="*/ 6399580 w 6399580"/>
                  <a:gd name="connsiteY2" fmla="*/ 508162 h 508162"/>
                  <a:gd name="connsiteX3" fmla="*/ 0 w 6399580"/>
                  <a:gd name="connsiteY3" fmla="*/ 508162 h 508162"/>
                  <a:gd name="connsiteX4" fmla="*/ 0 w 6399580"/>
                  <a:gd name="connsiteY4" fmla="*/ 0 h 508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99580" h="508162">
                    <a:moveTo>
                      <a:pt x="0" y="0"/>
                    </a:moveTo>
                    <a:lnTo>
                      <a:pt x="6399580" y="0"/>
                    </a:lnTo>
                    <a:lnTo>
                      <a:pt x="6399580" y="508162"/>
                    </a:lnTo>
                    <a:lnTo>
                      <a:pt x="0" y="508162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4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37805" tIns="74507" rIns="74507" bIns="74507" numCol="1" spcCol="1270" anchor="ctr" anchorCtr="0">
                <a:noAutofit/>
              </a:bodyPr>
              <a:lstStyle/>
              <a:p>
                <a:pPr defTabSz="1303834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933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1838231" y="2457348"/>
                <a:ext cx="635203" cy="635203"/>
              </a:xfrm>
              <a:prstGeom prst="ellipse">
                <a:avLst/>
              </a:prstGeom>
            </p:spPr>
            <p:style>
              <a:lnRef idx="2">
                <a:schemeClr val="accent4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1" name="Freeform 20"/>
              <p:cNvSpPr/>
              <p:nvPr/>
            </p:nvSpPr>
            <p:spPr>
              <a:xfrm>
                <a:off x="2044072" y="3282868"/>
                <a:ext cx="6511340" cy="642620"/>
              </a:xfrm>
              <a:custGeom>
                <a:avLst/>
                <a:gdLst>
                  <a:gd name="connsiteX0" fmla="*/ 0 w 6511340"/>
                  <a:gd name="connsiteY0" fmla="*/ 0 h 508162"/>
                  <a:gd name="connsiteX1" fmla="*/ 6511340 w 6511340"/>
                  <a:gd name="connsiteY1" fmla="*/ 0 h 508162"/>
                  <a:gd name="connsiteX2" fmla="*/ 6511340 w 6511340"/>
                  <a:gd name="connsiteY2" fmla="*/ 508162 h 508162"/>
                  <a:gd name="connsiteX3" fmla="*/ 0 w 6511340"/>
                  <a:gd name="connsiteY3" fmla="*/ 508162 h 508162"/>
                  <a:gd name="connsiteX4" fmla="*/ 0 w 6511340"/>
                  <a:gd name="connsiteY4" fmla="*/ 0 h 508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511340" h="508162">
                    <a:moveTo>
                      <a:pt x="0" y="0"/>
                    </a:moveTo>
                    <a:lnTo>
                      <a:pt x="6511340" y="0"/>
                    </a:lnTo>
                    <a:lnTo>
                      <a:pt x="6511340" y="508162"/>
                    </a:lnTo>
                    <a:lnTo>
                      <a:pt x="0" y="508162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37805" tIns="74507" rIns="74507" bIns="74507" numCol="1" spcCol="1270" anchor="ctr" anchorCtr="0">
                <a:noAutofit/>
              </a:bodyPr>
              <a:lstStyle/>
              <a:p>
                <a:pPr defTabSz="1303834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933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1726471" y="3219348"/>
                <a:ext cx="635203" cy="635203"/>
              </a:xfrm>
              <a:prstGeom prst="ellipse">
                <a:avLst/>
              </a:prstGeom>
            </p:spPr>
            <p:style>
              <a:lnRef idx="2">
                <a:schemeClr val="accent5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3" name="Freeform 22"/>
              <p:cNvSpPr/>
              <p:nvPr/>
            </p:nvSpPr>
            <p:spPr>
              <a:xfrm>
                <a:off x="1679938" y="3968748"/>
                <a:ext cx="6875475" cy="557162"/>
              </a:xfrm>
              <a:custGeom>
                <a:avLst/>
                <a:gdLst>
                  <a:gd name="connsiteX0" fmla="*/ 0 w 6875475"/>
                  <a:gd name="connsiteY0" fmla="*/ 0 h 660402"/>
                  <a:gd name="connsiteX1" fmla="*/ 6875475 w 6875475"/>
                  <a:gd name="connsiteY1" fmla="*/ 0 h 660402"/>
                  <a:gd name="connsiteX2" fmla="*/ 6875475 w 6875475"/>
                  <a:gd name="connsiteY2" fmla="*/ 660402 h 660402"/>
                  <a:gd name="connsiteX3" fmla="*/ 0 w 6875475"/>
                  <a:gd name="connsiteY3" fmla="*/ 660402 h 660402"/>
                  <a:gd name="connsiteX4" fmla="*/ 0 w 6875475"/>
                  <a:gd name="connsiteY4" fmla="*/ 0 h 660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75475" h="660402">
                    <a:moveTo>
                      <a:pt x="0" y="0"/>
                    </a:moveTo>
                    <a:lnTo>
                      <a:pt x="6875475" y="0"/>
                    </a:lnTo>
                    <a:lnTo>
                      <a:pt x="6875475" y="660402"/>
                    </a:lnTo>
                    <a:lnTo>
                      <a:pt x="0" y="660402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6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6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537805" tIns="74507" rIns="74507" bIns="74507" numCol="1" spcCol="1270" anchor="ctr" anchorCtr="0">
                <a:noAutofit/>
              </a:bodyPr>
              <a:lstStyle/>
              <a:p>
                <a:pPr defTabSz="1303834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933" dirty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1362336" y="3981348"/>
                <a:ext cx="635203" cy="635203"/>
              </a:xfrm>
              <a:prstGeom prst="ellipse">
                <a:avLst/>
              </a:prstGeom>
            </p:spPr>
            <p:style>
              <a:lnRef idx="2">
                <a:schemeClr val="accent6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</p:grpSp>
        <p:sp>
          <p:nvSpPr>
            <p:cNvPr id="5" name="Rectangle 4"/>
            <p:cNvSpPr/>
            <p:nvPr/>
          </p:nvSpPr>
          <p:spPr>
            <a:xfrm>
              <a:off x="1614034" y="903194"/>
              <a:ext cx="294792" cy="5660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185304">
                <a:lnSpc>
                  <a:spcPct val="150000"/>
                </a:lnSpc>
                <a:spcBef>
                  <a:spcPts val="800"/>
                </a:spcBef>
                <a:spcAft>
                  <a:spcPts val="800"/>
                </a:spcAft>
              </a:pPr>
              <a:r>
                <a:rPr lang="en-US" sz="3200" b="1" dirty="0">
                  <a:solidFill>
                    <a:srgbClr val="0033CC"/>
                  </a:solidFill>
                  <a:latin typeface="Calibri"/>
                </a:rPr>
                <a:t>1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1951183" y="1665194"/>
              <a:ext cx="294792" cy="5660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185304">
                <a:lnSpc>
                  <a:spcPct val="150000"/>
                </a:lnSpc>
                <a:spcBef>
                  <a:spcPts val="800"/>
                </a:spcBef>
                <a:spcAft>
                  <a:spcPts val="800"/>
                </a:spcAft>
              </a:pPr>
              <a:r>
                <a:rPr lang="en-US" sz="3200" b="1" dirty="0">
                  <a:solidFill>
                    <a:srgbClr val="0033CC"/>
                  </a:solidFill>
                  <a:latin typeface="Calibri"/>
                </a:rPr>
                <a:t>2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1968526" y="2419350"/>
              <a:ext cx="294792" cy="5660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185304">
                <a:lnSpc>
                  <a:spcPct val="150000"/>
                </a:lnSpc>
                <a:spcBef>
                  <a:spcPts val="800"/>
                </a:spcBef>
                <a:spcAft>
                  <a:spcPts val="800"/>
                </a:spcAft>
              </a:pPr>
              <a:r>
                <a:rPr lang="en-US" sz="3200" b="1" dirty="0">
                  <a:solidFill>
                    <a:srgbClr val="0033CC"/>
                  </a:solidFill>
                  <a:latin typeface="Calibri"/>
                </a:rPr>
                <a:t>3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1886701" y="3125678"/>
              <a:ext cx="294792" cy="5660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185304">
                <a:lnSpc>
                  <a:spcPct val="150000"/>
                </a:lnSpc>
                <a:spcBef>
                  <a:spcPts val="800"/>
                </a:spcBef>
                <a:spcAft>
                  <a:spcPts val="800"/>
                </a:spcAft>
              </a:pPr>
              <a:r>
                <a:rPr lang="en-US" sz="3200" b="1" dirty="0">
                  <a:solidFill>
                    <a:srgbClr val="0033CC"/>
                  </a:solidFill>
                  <a:latin typeface="Calibri"/>
                </a:rPr>
                <a:t>4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1539447" y="3943350"/>
              <a:ext cx="294792" cy="5660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1185304">
                <a:lnSpc>
                  <a:spcPct val="150000"/>
                </a:lnSpc>
                <a:spcBef>
                  <a:spcPts val="800"/>
                </a:spcBef>
                <a:spcAft>
                  <a:spcPts val="800"/>
                </a:spcAft>
              </a:pPr>
              <a:r>
                <a:rPr lang="en-US" sz="3200" b="1" dirty="0">
                  <a:solidFill>
                    <a:srgbClr val="0033CC"/>
                  </a:solidFill>
                  <a:latin typeface="Calibri"/>
                </a:rPr>
                <a:t>5</a:t>
              </a:r>
            </a:p>
          </p:txBody>
        </p:sp>
      </p:grpSp>
      <p:sp>
        <p:nvSpPr>
          <p:cNvPr id="11" name="Rectangle 10"/>
          <p:cNvSpPr/>
          <p:nvPr/>
        </p:nvSpPr>
        <p:spPr>
          <a:xfrm>
            <a:off x="21426" y="39240"/>
            <a:ext cx="9569271" cy="68714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1.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Sự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thông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thái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uyên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bác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của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Giáo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sư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Tạ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Quang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Bửu</a:t>
            </a:r>
            <a:endParaRPr lang="en-US" sz="2800" b="1" dirty="0">
              <a:solidFill>
                <a:prstClr val="white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48455" y="960292"/>
            <a:ext cx="8695085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03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lĩnh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vực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thao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trúc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họa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nhạc</a:t>
            </a:r>
            <a:endParaRPr lang="en-US" sz="2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217811" y="2256602"/>
            <a:ext cx="8196367" cy="498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03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Khả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phi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endParaRPr lang="en-US" sz="2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365190" y="3233906"/>
            <a:ext cx="8128000" cy="498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03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Tinh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endParaRPr lang="en-US" sz="2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091638" y="4226966"/>
            <a:ext cx="8456371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03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tầm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hưởng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đương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endParaRPr lang="en-US" sz="2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036818" y="5296507"/>
            <a:ext cx="8456372" cy="498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03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khoa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endParaRPr lang="en-US" sz="2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Freeform 14">
            <a:extLst>
              <a:ext uri="{FF2B5EF4-FFF2-40B4-BE49-F238E27FC236}">
                <a16:creationId xmlns:a16="http://schemas.microsoft.com/office/drawing/2014/main" xmlns="" id="{2CF52808-32AA-E481-C418-110286154AF4}"/>
              </a:ext>
            </a:extLst>
          </p:cNvPr>
          <p:cNvSpPr/>
          <p:nvPr/>
        </p:nvSpPr>
        <p:spPr>
          <a:xfrm>
            <a:off x="1400899" y="5976309"/>
            <a:ext cx="9942641" cy="753075"/>
          </a:xfrm>
          <a:custGeom>
            <a:avLst/>
            <a:gdLst>
              <a:gd name="connsiteX0" fmla="*/ 0 w 6875475"/>
              <a:gd name="connsiteY0" fmla="*/ 0 h 508162"/>
              <a:gd name="connsiteX1" fmla="*/ 6875475 w 6875475"/>
              <a:gd name="connsiteY1" fmla="*/ 0 h 508162"/>
              <a:gd name="connsiteX2" fmla="*/ 6875475 w 6875475"/>
              <a:gd name="connsiteY2" fmla="*/ 508162 h 508162"/>
              <a:gd name="connsiteX3" fmla="*/ 0 w 6875475"/>
              <a:gd name="connsiteY3" fmla="*/ 508162 h 508162"/>
              <a:gd name="connsiteX4" fmla="*/ 0 w 6875475"/>
              <a:gd name="connsiteY4" fmla="*/ 0 h 508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75475" h="508162">
                <a:moveTo>
                  <a:pt x="0" y="0"/>
                </a:moveTo>
                <a:lnTo>
                  <a:pt x="6875475" y="0"/>
                </a:lnTo>
                <a:lnTo>
                  <a:pt x="6875475" y="508162"/>
                </a:lnTo>
                <a:lnTo>
                  <a:pt x="0" y="50816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37805" tIns="74507" rIns="74507" bIns="74507" numCol="1" spcCol="1270" anchor="ctr" anchorCtr="0">
            <a:noAutofit/>
          </a:bodyPr>
          <a:lstStyle/>
          <a:p>
            <a:pPr defTabSz="1303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933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xmlns="" id="{7F0E0DEF-8EA6-DBF4-C93D-F562568842F1}"/>
              </a:ext>
            </a:extLst>
          </p:cNvPr>
          <p:cNvSpPr/>
          <p:nvPr/>
        </p:nvSpPr>
        <p:spPr>
          <a:xfrm>
            <a:off x="1096914" y="5956245"/>
            <a:ext cx="846937" cy="846937"/>
          </a:xfrm>
          <a:prstGeom prst="ellipse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en-US" sz="3200" b="1" dirty="0">
                <a:solidFill>
                  <a:srgbClr val="0070C0"/>
                </a:solidFill>
                <a:latin typeface="+mj-lt"/>
              </a:rPr>
              <a:t>6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11ECA7EF-16DF-436E-9DF5-07F297F0720B}"/>
              </a:ext>
            </a:extLst>
          </p:cNvPr>
          <p:cNvSpPr/>
          <p:nvPr/>
        </p:nvSpPr>
        <p:spPr>
          <a:xfrm>
            <a:off x="3036818" y="6040562"/>
            <a:ext cx="8456372" cy="498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0383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tặng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thưởng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Hồ</a:t>
            </a:r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Chí Minh</a:t>
            </a:r>
          </a:p>
        </p:txBody>
      </p:sp>
    </p:spTree>
    <p:extLst>
      <p:ext uri="{BB962C8B-B14F-4D97-AF65-F5344CB8AC3E}">
        <p14:creationId xmlns:p14="http://schemas.microsoft.com/office/powerpoint/2010/main" val="860436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3" grpId="0"/>
      <p:bldP spid="25" grpId="0"/>
      <p:bldP spid="26" grpId="0"/>
      <p:bldP spid="27" grpId="0"/>
      <p:bldP spid="28" grpId="0"/>
      <p:bldP spid="30" grpId="0" animBg="1"/>
      <p:bldP spid="31" grpId="0" animBg="1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3" t="1439" r="62319"/>
          <a:stretch/>
        </p:blipFill>
        <p:spPr>
          <a:xfrm>
            <a:off x="9758149" y="736979"/>
            <a:ext cx="2433851" cy="22692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D0D195-F0D0-47F5-8816-A87BEBD373E8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36"/>
            <a:ext cx="1261123" cy="1258175"/>
          </a:xfrm>
          <a:prstGeom prst="rect">
            <a:avLst/>
          </a:prstGeom>
        </p:spPr>
      </p:pic>
      <p:pic>
        <p:nvPicPr>
          <p:cNvPr id="28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4414" y="5539477"/>
            <a:ext cx="2387585" cy="1303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4995B7-9E49-4478-9748-D6A77029D262}" type="datetime1">
              <a:rPr kumimoji="0" lang="vi-VN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07/12/2023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AD020F97-4F21-7B32-6759-6F0365F95F3B}"/>
              </a:ext>
            </a:extLst>
          </p:cNvPr>
          <p:cNvSpPr txBox="1"/>
          <p:nvPr/>
        </p:nvSpPr>
        <p:spPr>
          <a:xfrm>
            <a:off x="1698040" y="113078"/>
            <a:ext cx="10493960" cy="545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7945" marR="61595" lvl="0" indent="0" algn="just" defTabSz="914400" rtl="0" eaLnBrk="1" fontAlgn="auto" latinLnBrk="0" hangingPunct="1">
              <a:lnSpc>
                <a:spcPct val="115000"/>
              </a:lnSpc>
              <a:spcBef>
                <a:spcPts val="240"/>
              </a:spcBef>
              <a:spcAft>
                <a:spcPts val="24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11250C7B-BFB7-36B7-EF03-D340DCCC10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47" y="29717"/>
            <a:ext cx="1224384" cy="1258175"/>
          </a:xfrm>
          <a:prstGeom prst="rect">
            <a:avLst/>
          </a:prstGeom>
        </p:spPr>
      </p:pic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1236631" y="1580678"/>
          <a:ext cx="8767178" cy="44591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29806">
                  <a:extLst>
                    <a:ext uri="{9D8B030D-6E8A-4147-A177-3AD203B41FA5}">
                      <a16:colId xmlns:a16="http://schemas.microsoft.com/office/drawing/2014/main" xmlns="" val="1641049871"/>
                    </a:ext>
                  </a:extLst>
                </a:gridCol>
                <a:gridCol w="4137372">
                  <a:extLst>
                    <a:ext uri="{9D8B030D-6E8A-4147-A177-3AD203B41FA5}">
                      <a16:colId xmlns:a16="http://schemas.microsoft.com/office/drawing/2014/main" xmlns="" val="777220753"/>
                    </a:ext>
                  </a:extLst>
                </a:gridCol>
              </a:tblGrid>
              <a:tr h="95395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Tình</a:t>
                      </a: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cảm</a:t>
                      </a: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thái</a:t>
                      </a: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</a:t>
                      </a: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tác</a:t>
                      </a: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giả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Biểu</a:t>
                      </a: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hiện</a:t>
                      </a: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trong</a:t>
                      </a: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văn</a:t>
                      </a:r>
                      <a:r>
                        <a:rPr lang="en-US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bản</a:t>
                      </a:r>
                      <a:endParaRPr lang="en-US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283211918"/>
                  </a:ext>
                </a:extLst>
              </a:tr>
              <a:tr h="2935563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Kính</a:t>
                      </a:r>
                      <a:r>
                        <a:rPr lang="en-US" sz="2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trọng</a:t>
                      </a:r>
                      <a:r>
                        <a:rPr lang="en-US" sz="2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gưỡng</a:t>
                      </a:r>
                      <a:r>
                        <a:rPr lang="en-US" sz="2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mộ</a:t>
                      </a:r>
                      <a:endParaRPr lang="en-US" sz="28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8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Trân</a:t>
                      </a:r>
                      <a:r>
                        <a:rPr lang="en-US" sz="2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trọng</a:t>
                      </a:r>
                      <a:r>
                        <a:rPr lang="en-US" sz="2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sz="2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biết</a:t>
                      </a:r>
                      <a:r>
                        <a:rPr lang="en-US" sz="2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ơn</a:t>
                      </a:r>
                      <a:endParaRPr lang="en-US" sz="28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8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Tiếc</a:t>
                      </a:r>
                      <a:r>
                        <a:rPr lang="en-US" sz="2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thương</a:t>
                      </a:r>
                      <a:r>
                        <a:rPr lang="en-US" sz="2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vô</a:t>
                      </a:r>
                      <a:r>
                        <a:rPr lang="en-US" sz="2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hạn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i="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Xưng</a:t>
                      </a:r>
                      <a:r>
                        <a:rPr lang="en-US" sz="2800" b="1" i="0" kern="1200" baseline="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i="0" kern="1200" baseline="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hô</a:t>
                      </a:r>
                      <a:r>
                        <a:rPr lang="en-US" sz="2800" b="1" i="1" kern="1200" baseline="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</a:t>
                      </a:r>
                      <a:r>
                        <a:rPr lang="vi-VN" sz="2800" i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ông Bửu, Giáo sư, nhà thông thái</a:t>
                      </a:r>
                      <a:endParaRPr lang="en-US" sz="2800" i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800" b="1" i="0" kern="1200" baseline="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Mượn</a:t>
                      </a:r>
                      <a:r>
                        <a:rPr lang="en-US" sz="2800" b="1" i="0" kern="1200" baseline="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ý </a:t>
                      </a:r>
                      <a:r>
                        <a:rPr lang="en-US" sz="2800" b="1" i="0" kern="1200" baseline="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kiến</a:t>
                      </a:r>
                      <a:r>
                        <a:rPr lang="en-US" sz="2800" b="1" i="1" kern="1200" baseline="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</a:t>
                      </a:r>
                      <a:r>
                        <a:rPr lang="vi-VN" sz="2800" i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“Lê </a:t>
                      </a:r>
                      <a:r>
                        <a:rPr lang="en-US" sz="2800" i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</a:t>
                      </a:r>
                      <a:r>
                        <a:rPr lang="vi-VN" sz="2800" i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uý Đôn thời nay”, “một thiên huyền thoại”</a:t>
                      </a:r>
                      <a:r>
                        <a:rPr lang="en-US" sz="2800" i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…</a:t>
                      </a:r>
                    </a:p>
                    <a:p>
                      <a:r>
                        <a:rPr lang="vi-VN" sz="2800" i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Giáo sư Tạ Quang Bửu đột ngột ngừng làm việc</a:t>
                      </a:r>
                      <a:r>
                        <a:rPr lang="en-US" sz="2800" i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…</a:t>
                      </a:r>
                      <a:endParaRPr lang="en-US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12404801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1261123" y="29718"/>
            <a:ext cx="10739620" cy="7072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7945" marR="61595" lvl="0" algn="just">
              <a:lnSpc>
                <a:spcPct val="115000"/>
              </a:lnSpc>
              <a:spcBef>
                <a:spcPts val="240"/>
              </a:spcBef>
              <a:spcAft>
                <a:spcPts val="240"/>
              </a:spcAft>
              <a:defRPr/>
            </a:pPr>
            <a:r>
              <a:rPr lang="en-US" sz="2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sz="2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thái</a:t>
            </a:r>
            <a:r>
              <a:rPr lang="en-US" sz="2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sz="2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dành</a:t>
            </a:r>
            <a:r>
              <a:rPr lang="en-US" sz="2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sư</a:t>
            </a:r>
            <a:r>
              <a:rPr lang="en-US" sz="2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</a:t>
            </a:r>
            <a:r>
              <a:rPr lang="en-US" sz="2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Quang </a:t>
            </a:r>
            <a:r>
              <a:rPr lang="en-US" sz="2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Bửu</a:t>
            </a:r>
            <a:endParaRPr lang="en-US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ound Diagonal Corner Rectangle 30"/>
          <p:cNvSpPr/>
          <p:nvPr/>
        </p:nvSpPr>
        <p:spPr>
          <a:xfrm>
            <a:off x="2298802" y="1871612"/>
            <a:ext cx="7379416" cy="3105506"/>
          </a:xfrm>
          <a:prstGeom prst="round2DiagRect">
            <a:avLst/>
          </a:prstGeom>
          <a:solidFill>
            <a:srgbClr val="DF2E28"/>
          </a:solidFill>
          <a:ln w="12700" cap="flat" cmpd="sng" algn="ctr">
            <a:solidFill>
              <a:srgbClr val="DF2E28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Hãy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chỉ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ra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tình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cảm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thái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tác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giả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dành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Giáo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sư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Tạ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Quang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Bửu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Điều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thể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hiện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rõ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qua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những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văn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nào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82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decel="100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1" grpId="0" animBg="1"/>
      <p:bldP spid="31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ame Side Corner Rectangle 10"/>
          <p:cNvSpPr/>
          <p:nvPr/>
        </p:nvSpPr>
        <p:spPr>
          <a:xfrm>
            <a:off x="5181600" y="1084729"/>
            <a:ext cx="6807200" cy="5582078"/>
          </a:xfrm>
          <a:prstGeom prst="round2SameRect">
            <a:avLst>
              <a:gd name="adj1" fmla="val 8000"/>
              <a:gd name="adj2" fmla="val 0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5" name="Group 4"/>
          <p:cNvGrpSpPr/>
          <p:nvPr/>
        </p:nvGrpSpPr>
        <p:grpSpPr>
          <a:xfrm>
            <a:off x="371378" y="1148870"/>
            <a:ext cx="4550161" cy="5459748"/>
            <a:chOff x="2791629" y="1258264"/>
            <a:chExt cx="5287208" cy="2628373"/>
          </a:xfrm>
        </p:grpSpPr>
        <p:grpSp>
          <p:nvGrpSpPr>
            <p:cNvPr id="6" name="Group 5"/>
            <p:cNvGrpSpPr/>
            <p:nvPr/>
          </p:nvGrpSpPr>
          <p:grpSpPr>
            <a:xfrm>
              <a:off x="2791629" y="1258264"/>
              <a:ext cx="5287208" cy="2628373"/>
              <a:chOff x="3973151" y="660349"/>
              <a:chExt cx="2080562" cy="1984843"/>
            </a:xfrm>
          </p:grpSpPr>
          <p:sp>
            <p:nvSpPr>
              <p:cNvPr id="28" name="Round Same Side Corner Rectangle 27"/>
              <p:cNvSpPr/>
              <p:nvPr/>
            </p:nvSpPr>
            <p:spPr>
              <a:xfrm>
                <a:off x="3973151" y="660349"/>
                <a:ext cx="2080562" cy="1984843"/>
              </a:xfrm>
              <a:prstGeom prst="round2SameRect">
                <a:avLst>
                  <a:gd name="adj1" fmla="val 8000"/>
                  <a:gd name="adj2" fmla="val 0"/>
                </a:avLst>
              </a:pr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9" name="Freeform 28"/>
              <p:cNvSpPr/>
              <p:nvPr/>
            </p:nvSpPr>
            <p:spPr>
              <a:xfrm>
                <a:off x="3981329" y="666980"/>
                <a:ext cx="2072384" cy="308759"/>
              </a:xfrm>
              <a:custGeom>
                <a:avLst/>
                <a:gdLst>
                  <a:gd name="connsiteX0" fmla="*/ 0 w 2232671"/>
                  <a:gd name="connsiteY0" fmla="*/ 0 h 716656"/>
                  <a:gd name="connsiteX1" fmla="*/ 2232671 w 2232671"/>
                  <a:gd name="connsiteY1" fmla="*/ 0 h 716656"/>
                  <a:gd name="connsiteX2" fmla="*/ 2232671 w 2232671"/>
                  <a:gd name="connsiteY2" fmla="*/ 716656 h 716656"/>
                  <a:gd name="connsiteX3" fmla="*/ 0 w 2232671"/>
                  <a:gd name="connsiteY3" fmla="*/ 716656 h 716656"/>
                  <a:gd name="connsiteX4" fmla="*/ 0 w 2232671"/>
                  <a:gd name="connsiteY4" fmla="*/ 0 h 716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32671" h="716656">
                    <a:moveTo>
                      <a:pt x="0" y="0"/>
                    </a:moveTo>
                    <a:lnTo>
                      <a:pt x="2232671" y="0"/>
                    </a:lnTo>
                    <a:lnTo>
                      <a:pt x="2232671" y="716656"/>
                    </a:lnTo>
                    <a:lnTo>
                      <a:pt x="0" y="716656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33680" tIns="0" rIns="958384" bIns="0" numCol="1" spcCol="1270" anchor="ctr" anchorCtr="0">
                <a:noAutofit/>
              </a:bodyPr>
              <a:lstStyle/>
              <a:p>
                <a:pPr marL="0" marR="0" lvl="0" indent="0" algn="ctr" defTabSz="2726199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NỘI DUNG</a:t>
                </a:r>
              </a:p>
            </p:txBody>
          </p:sp>
        </p:grpSp>
        <p:sp>
          <p:nvSpPr>
            <p:cNvPr id="31" name="Rectangle 30"/>
            <p:cNvSpPr/>
            <p:nvPr/>
          </p:nvSpPr>
          <p:spPr>
            <a:xfrm>
              <a:off x="2938945" y="3398337"/>
              <a:ext cx="4785720" cy="4088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+mn-cs"/>
                </a:rPr>
                <a:t>THẢO LUẬN 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+mn-cs"/>
                </a:rPr>
                <a:t>CẶP ĐÔI</a:t>
              </a:r>
            </a:p>
          </p:txBody>
        </p:sp>
      </p:grpSp>
      <p:sp>
        <p:nvSpPr>
          <p:cNvPr id="12" name="Freeform 11"/>
          <p:cNvSpPr/>
          <p:nvPr/>
        </p:nvSpPr>
        <p:spPr>
          <a:xfrm>
            <a:off x="5190542" y="1532559"/>
            <a:ext cx="6798258" cy="636899"/>
          </a:xfrm>
          <a:custGeom>
            <a:avLst/>
            <a:gdLst>
              <a:gd name="connsiteX0" fmla="*/ 0 w 2232671"/>
              <a:gd name="connsiteY0" fmla="*/ 0 h 716656"/>
              <a:gd name="connsiteX1" fmla="*/ 2232671 w 2232671"/>
              <a:gd name="connsiteY1" fmla="*/ 0 h 716656"/>
              <a:gd name="connsiteX2" fmla="*/ 2232671 w 2232671"/>
              <a:gd name="connsiteY2" fmla="*/ 716656 h 716656"/>
              <a:gd name="connsiteX3" fmla="*/ 0 w 2232671"/>
              <a:gd name="connsiteY3" fmla="*/ 716656 h 716656"/>
              <a:gd name="connsiteX4" fmla="*/ 0 w 2232671"/>
              <a:gd name="connsiteY4" fmla="*/ 0 h 71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2671" h="716656">
                <a:moveTo>
                  <a:pt x="0" y="0"/>
                </a:moveTo>
                <a:lnTo>
                  <a:pt x="2232671" y="0"/>
                </a:lnTo>
                <a:lnTo>
                  <a:pt x="2232671" y="716656"/>
                </a:lnTo>
                <a:lnTo>
                  <a:pt x="0" y="71665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3680" tIns="0" rIns="958384" bIns="0" numCol="1" spcCol="1270" anchor="ctr" anchorCtr="0">
            <a:noAutofit/>
          </a:bodyPr>
          <a:lstStyle/>
          <a:p>
            <a:pPr marL="0" marR="0" lvl="0" indent="0" algn="ctr" defTabSz="272619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NGHỆ THUẬT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1E107530-0B77-417E-8CB0-3083ED17C6F3}"/>
              </a:ext>
            </a:extLst>
          </p:cNvPr>
          <p:cNvSpPr/>
          <p:nvPr/>
        </p:nvSpPr>
        <p:spPr>
          <a:xfrm>
            <a:off x="62273" y="0"/>
            <a:ext cx="3229568" cy="59451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0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III. TỔNG KẾT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A066FB4-E4B1-4E15-AD5F-50A128F2F2BA}"/>
              </a:ext>
            </a:extLst>
          </p:cNvPr>
          <p:cNvSpPr txBox="1"/>
          <p:nvPr/>
        </p:nvSpPr>
        <p:spPr>
          <a:xfrm>
            <a:off x="498158" y="2694047"/>
            <a:ext cx="4245361" cy="2710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7945" marR="61595" algn="just">
              <a:lnSpc>
                <a:spcPct val="120000"/>
              </a:lnSpc>
              <a:spcAft>
                <a:spcPts val="0"/>
              </a:spcAft>
            </a:pP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Sự</a:t>
            </a: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thông</a:t>
            </a: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thái</a:t>
            </a: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uyên</a:t>
            </a: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bác</a:t>
            </a: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GS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Tạ</a:t>
            </a: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Quang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Bửu</a:t>
            </a: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67945" marR="61595" algn="just">
              <a:lnSpc>
                <a:spcPct val="120000"/>
              </a:lnSpc>
              <a:spcAft>
                <a:spcPts val="0"/>
              </a:spcAft>
            </a:pP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Trân</a:t>
            </a: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trọng</a:t>
            </a: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ngưỡng</a:t>
            </a: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mộ</a:t>
            </a: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tác</a:t>
            </a: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giả</a:t>
            </a: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trước</a:t>
            </a: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sự</a:t>
            </a: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thông</a:t>
            </a: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thái</a:t>
            </a: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uyên</a:t>
            </a: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bác</a:t>
            </a: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GS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Tạ</a:t>
            </a: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Quang </a:t>
            </a:r>
            <a:r>
              <a:rPr lang="en-US" sz="24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Bửu</a:t>
            </a:r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5947BFF1-672F-4F53-9CB9-916BC2ABF7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043029"/>
              </p:ext>
            </p:extLst>
          </p:nvPr>
        </p:nvGraphicFramePr>
        <p:xfrm>
          <a:off x="5495365" y="2936281"/>
          <a:ext cx="6425086" cy="296370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425086">
                  <a:extLst>
                    <a:ext uri="{9D8B030D-6E8A-4147-A177-3AD203B41FA5}">
                      <a16:colId xmlns:a16="http://schemas.microsoft.com/office/drawing/2014/main" xmlns="" val="389920452"/>
                    </a:ext>
                  </a:extLst>
                </a:gridCol>
              </a:tblGrid>
              <a:tr h="2963703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400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2400" b="1" kern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Bài</a:t>
                      </a:r>
                      <a:r>
                        <a:rPr lang="en-US" sz="2400" b="1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viết</a:t>
                      </a:r>
                      <a:r>
                        <a:rPr lang="en-US" sz="2400" b="1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vừa</a:t>
                      </a:r>
                      <a:r>
                        <a:rPr lang="en-US" sz="2400" b="1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400" b="1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tính</a:t>
                      </a:r>
                      <a:r>
                        <a:rPr lang="en-US" sz="2400" b="1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chất</a:t>
                      </a:r>
                      <a:r>
                        <a:rPr lang="en-US" sz="2400" b="1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nghị</a:t>
                      </a:r>
                      <a:r>
                        <a:rPr lang="en-US" sz="2400" b="1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luận</a:t>
                      </a:r>
                      <a:r>
                        <a:rPr lang="en-US" sz="2400" b="1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kern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vừa</a:t>
                      </a:r>
                      <a:r>
                        <a:rPr lang="en-US" sz="2400" b="1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400" b="1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tính</a:t>
                      </a:r>
                      <a:r>
                        <a:rPr lang="en-US" sz="2400" b="1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chất</a:t>
                      </a:r>
                      <a:r>
                        <a:rPr lang="en-US" sz="2400" b="1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phóng</a:t>
                      </a:r>
                      <a:r>
                        <a:rPr lang="en-US" sz="2400" b="1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sự</a:t>
                      </a:r>
                      <a:r>
                        <a:rPr lang="en-US" sz="2400" b="1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400" b="1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  Kết hợp khéo </a:t>
                      </a:r>
                      <a:r>
                        <a:rPr lang="en-US" sz="2400" b="1" kern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léo</a:t>
                      </a:r>
                      <a:r>
                        <a:rPr lang="en-US" sz="2400" b="1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giữa văn </a:t>
                      </a:r>
                      <a:r>
                        <a:rPr lang="en-US" sz="2400" b="1" kern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xuôi</a:t>
                      </a:r>
                      <a:r>
                        <a:rPr lang="en-US" sz="2400" b="1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và thơ, tự sự với biểu cảm, nghị luận - &gt;một văn bản thông tin tổng hợp đa chiều.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80904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6990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78B4CD03-E82A-08D2-BBB8-7D4AEC7D3B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0209043"/>
              </p:ext>
            </p:extLst>
          </p:nvPr>
        </p:nvGraphicFramePr>
        <p:xfrm>
          <a:off x="2704699" y="952902"/>
          <a:ext cx="9253086" cy="5173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xmlns="" id="{19D0BEE4-716B-83A0-6945-AE92CB8A7989}"/>
              </a:ext>
            </a:extLst>
          </p:cNvPr>
          <p:cNvSpPr/>
          <p:nvPr/>
        </p:nvSpPr>
        <p:spPr>
          <a:xfrm>
            <a:off x="144379" y="1653139"/>
            <a:ext cx="1732547" cy="355172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 thức trình bày thông tin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F211B2F2-CDD4-7A21-4970-2298613A909D}"/>
              </a:ext>
            </a:extLst>
          </p:cNvPr>
          <p:cNvCxnSpPr>
            <a:cxnSpLocks/>
            <a:stCxn id="5" idx="6"/>
          </p:cNvCxnSpPr>
          <p:nvPr/>
        </p:nvCxnSpPr>
        <p:spPr>
          <a:xfrm flipV="1">
            <a:off x="1876926" y="1790299"/>
            <a:ext cx="827773" cy="1638701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6A8FAF06-5DCF-40C8-9FA5-AD408F106134}"/>
              </a:ext>
            </a:extLst>
          </p:cNvPr>
          <p:cNvCxnSpPr>
            <a:cxnSpLocks/>
          </p:cNvCxnSpPr>
          <p:nvPr/>
        </p:nvCxnSpPr>
        <p:spPr>
          <a:xfrm>
            <a:off x="1953126" y="3497580"/>
            <a:ext cx="75157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9B60CE60-AE9C-8B2F-B3BE-9DE85F7AEA9F}"/>
              </a:ext>
            </a:extLst>
          </p:cNvPr>
          <p:cNvCxnSpPr>
            <a:cxnSpLocks/>
            <a:stCxn id="5" idx="6"/>
          </p:cNvCxnSpPr>
          <p:nvPr/>
        </p:nvCxnSpPr>
        <p:spPr>
          <a:xfrm>
            <a:off x="1876926" y="3429000"/>
            <a:ext cx="827773" cy="141250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9F0D5334-22AB-18BC-7D66-2F6DC96C08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246" y="29717"/>
            <a:ext cx="1482291" cy="1258175"/>
          </a:xfrm>
          <a:prstGeom prst="rect">
            <a:avLst/>
          </a:prstGeom>
        </p:spPr>
      </p:pic>
      <p:pic>
        <p:nvPicPr>
          <p:cNvPr id="18" name="Picture 9">
            <a:extLst>
              <a:ext uri="{FF2B5EF4-FFF2-40B4-BE49-F238E27FC236}">
                <a16:creationId xmlns:a16="http://schemas.microsoft.com/office/drawing/2014/main" xmlns="" id="{581F7CBE-B05C-CACE-2F09-BBCB9ACAA4E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9148" y="5826034"/>
            <a:ext cx="1862852" cy="1017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0480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xmlns="" id="{6CF3D5CC-D17E-4D02-BBCB-770B84757F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4414" y="5539477"/>
            <a:ext cx="2387585" cy="1303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CF2F35A-3D81-46D9-88D9-FE88FE2418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46" y="29717"/>
            <a:ext cx="1397453" cy="1389508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xmlns="" id="{F3F17AB0-5F4E-4C12-9972-7FA56DFF48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1764545"/>
              </p:ext>
            </p:extLst>
          </p:nvPr>
        </p:nvGraphicFramePr>
        <p:xfrm>
          <a:off x="598515" y="224444"/>
          <a:ext cx="10640291" cy="6409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2C0D7FD-34DB-4598-811C-AC504700F895}"/>
              </a:ext>
            </a:extLst>
          </p:cNvPr>
          <p:cNvSpPr txBox="1"/>
          <p:nvPr/>
        </p:nvSpPr>
        <p:spPr>
          <a:xfrm>
            <a:off x="4659020" y="2748213"/>
            <a:ext cx="2873960" cy="13123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7945" marR="61595" lvl="0" indent="0" algn="ctr" defTabSz="914400" rtl="0" eaLnBrk="1" fontAlgn="auto" latinLnBrk="0" hangingPunct="1">
              <a:lnSpc>
                <a:spcPct val="115000"/>
              </a:lnSpc>
              <a:spcBef>
                <a:spcPts val="240"/>
              </a:spcBef>
              <a:spcAft>
                <a:spcPts val="24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đọc VBTT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846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Picture5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92" y="152400"/>
            <a:ext cx="11088302" cy="668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19400" y="826761"/>
            <a:ext cx="701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LUYỆN TẬP</a:t>
            </a:r>
            <a:endParaRPr lang="en-GB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0800" y="1447800"/>
            <a:ext cx="7086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8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8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8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AB8A841-494C-4C05-B559-B83B93E270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248" y="2590987"/>
            <a:ext cx="2601031" cy="346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8507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ChangeArrowheads="1"/>
          </p:cNvSpPr>
          <p:nvPr/>
        </p:nvSpPr>
        <p:spPr bwMode="auto">
          <a:xfrm>
            <a:off x="2667000" y="2133787"/>
            <a:ext cx="6858000" cy="460829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291" name="AutoShape 4"/>
          <p:cNvSpPr>
            <a:spLocks noChangeArrowheads="1"/>
          </p:cNvSpPr>
          <p:nvPr/>
        </p:nvSpPr>
        <p:spPr bwMode="auto">
          <a:xfrm>
            <a:off x="2870282" y="3358671"/>
            <a:ext cx="3200400" cy="1445350"/>
          </a:xfrm>
          <a:prstGeom prst="flowChartPreparation">
            <a:avLst/>
          </a:prstGeom>
          <a:solidFill>
            <a:schemeClr val="tx1"/>
          </a:soli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292" name="AutoShape 5"/>
          <p:cNvSpPr>
            <a:spLocks noChangeArrowheads="1"/>
          </p:cNvSpPr>
          <p:nvPr/>
        </p:nvSpPr>
        <p:spPr bwMode="auto">
          <a:xfrm>
            <a:off x="6188869" y="3358670"/>
            <a:ext cx="3200400" cy="1445350"/>
          </a:xfrm>
          <a:prstGeom prst="flowChartPreparation">
            <a:avLst/>
          </a:prstGeom>
          <a:solidFill>
            <a:schemeClr val="tx1"/>
          </a:soli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293" name="AutoShape 6"/>
          <p:cNvSpPr>
            <a:spLocks noChangeArrowheads="1"/>
          </p:cNvSpPr>
          <p:nvPr/>
        </p:nvSpPr>
        <p:spPr bwMode="auto">
          <a:xfrm>
            <a:off x="2838450" y="5155324"/>
            <a:ext cx="3200400" cy="1397876"/>
          </a:xfrm>
          <a:prstGeom prst="flowChartPreparation">
            <a:avLst/>
          </a:prstGeom>
          <a:solidFill>
            <a:schemeClr val="tx1"/>
          </a:soli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294" name="AutoShape 7"/>
          <p:cNvSpPr>
            <a:spLocks noChangeArrowheads="1"/>
          </p:cNvSpPr>
          <p:nvPr/>
        </p:nvSpPr>
        <p:spPr bwMode="auto">
          <a:xfrm>
            <a:off x="6153150" y="5155324"/>
            <a:ext cx="3200400" cy="1397876"/>
          </a:xfrm>
          <a:prstGeom prst="flowChartPreparation">
            <a:avLst/>
          </a:prstGeom>
          <a:solidFill>
            <a:schemeClr val="tx1"/>
          </a:soli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295" name="Line 8"/>
          <p:cNvSpPr>
            <a:spLocks noChangeShapeType="1"/>
          </p:cNvSpPr>
          <p:nvPr/>
        </p:nvSpPr>
        <p:spPr bwMode="auto">
          <a:xfrm flipH="1">
            <a:off x="2695575" y="4084276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2296" name="Line 9"/>
          <p:cNvSpPr>
            <a:spLocks noChangeShapeType="1"/>
          </p:cNvSpPr>
          <p:nvPr/>
        </p:nvSpPr>
        <p:spPr bwMode="auto">
          <a:xfrm flipH="1">
            <a:off x="2695575" y="5867386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2297" name="Line 10"/>
          <p:cNvSpPr>
            <a:spLocks noChangeShapeType="1"/>
          </p:cNvSpPr>
          <p:nvPr/>
        </p:nvSpPr>
        <p:spPr bwMode="auto">
          <a:xfrm flipH="1">
            <a:off x="6017419" y="5867386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2298" name="Line 11"/>
          <p:cNvSpPr>
            <a:spLocks noChangeShapeType="1"/>
          </p:cNvSpPr>
          <p:nvPr/>
        </p:nvSpPr>
        <p:spPr bwMode="auto">
          <a:xfrm flipH="1">
            <a:off x="6072656" y="4090138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2299" name="Line 12"/>
          <p:cNvSpPr>
            <a:spLocks noChangeShapeType="1"/>
          </p:cNvSpPr>
          <p:nvPr/>
        </p:nvSpPr>
        <p:spPr bwMode="auto">
          <a:xfrm flipH="1">
            <a:off x="9351352" y="4088319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2300" name="Line 13"/>
          <p:cNvSpPr>
            <a:spLocks noChangeShapeType="1"/>
          </p:cNvSpPr>
          <p:nvPr/>
        </p:nvSpPr>
        <p:spPr bwMode="auto">
          <a:xfrm flipH="1">
            <a:off x="9344025" y="5867386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2886837" y="3580768"/>
            <a:ext cx="31253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200" b="1" dirty="0">
                <a:solidFill>
                  <a:prstClr val="white"/>
                </a:solidFill>
                <a:cs typeface="Arial" panose="020B0604020202020204" pitchFamily="34" charset="0"/>
              </a:rPr>
              <a:t>A. </a:t>
            </a:r>
            <a:r>
              <a:rPr lang="en-US" altLang="en-US" sz="3200" b="1" dirty="0" err="1">
                <a:solidFill>
                  <a:prstClr val="white"/>
                </a:solidFill>
                <a:cs typeface="Arial" panose="020B0604020202020204" pitchFamily="34" charset="0"/>
              </a:rPr>
              <a:t>Chủ</a:t>
            </a:r>
            <a:r>
              <a:rPr lang="en-US" altLang="en-US" sz="3200" b="1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prstClr val="white"/>
                </a:solidFill>
                <a:cs typeface="Arial" panose="020B0604020202020204" pitchFamily="34" charset="0"/>
              </a:rPr>
              <a:t>đề</a:t>
            </a:r>
            <a:r>
              <a:rPr lang="en-US" sz="3200" b="1" i="1" dirty="0">
                <a:solidFill>
                  <a:prstClr val="white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2886837" y="5458999"/>
            <a:ext cx="301318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200" b="1" dirty="0">
                <a:solidFill>
                  <a:prstClr val="white"/>
                </a:solidFill>
                <a:cs typeface="Arial" panose="020B0604020202020204" pitchFamily="34" charset="0"/>
              </a:rPr>
              <a:t>C. </a:t>
            </a:r>
            <a:r>
              <a:rPr lang="en-US" sz="3200" b="1" dirty="0" err="1">
                <a:solidFill>
                  <a:prstClr val="white"/>
                </a:solidFill>
                <a:cs typeface="Arial" panose="020B0604020202020204" pitchFamily="34" charset="0"/>
              </a:rPr>
              <a:t>Đề</a:t>
            </a:r>
            <a:r>
              <a:rPr lang="en-US" sz="3200" b="1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cs typeface="Arial" panose="020B0604020202020204" pitchFamily="34" charset="0"/>
              </a:rPr>
              <a:t>tài</a:t>
            </a:r>
            <a:endParaRPr lang="en-US" altLang="en-US" sz="32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6489399" y="3572405"/>
            <a:ext cx="269319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200" b="1" dirty="0">
                <a:solidFill>
                  <a:prstClr val="white"/>
                </a:solidFill>
                <a:cs typeface="Arial" panose="020B0604020202020204" pitchFamily="34" charset="0"/>
              </a:rPr>
              <a:t>B</a:t>
            </a:r>
            <a:r>
              <a:rPr lang="en-US" sz="3200" b="1" i="1" dirty="0">
                <a:solidFill>
                  <a:prstClr val="white"/>
                </a:solidFill>
                <a:cs typeface="Arial" panose="020B0604020202020204" pitchFamily="34" charset="0"/>
              </a:rPr>
              <a:t>. </a:t>
            </a:r>
            <a:r>
              <a:rPr lang="en-US" altLang="en-US" sz="3200" b="1" dirty="0">
                <a:solidFill>
                  <a:prstClr val="white"/>
                </a:solidFill>
                <a:cs typeface="Arial" panose="020B0604020202020204" pitchFamily="34" charset="0"/>
              </a:rPr>
              <a:t>Thông tin.</a:t>
            </a:r>
            <a:endParaRPr lang="en-US" sz="3200" b="1" i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6419243" y="5458998"/>
            <a:ext cx="269319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prstClr val="white"/>
                </a:solidFill>
                <a:cs typeface="Arial" panose="020B0604020202020204" pitchFamily="34" charset="0"/>
              </a:rPr>
              <a:t>D</a:t>
            </a:r>
            <a:r>
              <a:rPr lang="en-US" sz="3200" b="1" i="1" dirty="0">
                <a:solidFill>
                  <a:prstClr val="white"/>
                </a:solidFill>
                <a:cs typeface="Arial" panose="020B0604020202020204" pitchFamily="34" charset="0"/>
              </a:rPr>
              <a:t>. </a:t>
            </a:r>
            <a:r>
              <a:rPr lang="en-US" altLang="en-US" sz="3200" b="1" dirty="0" err="1">
                <a:solidFill>
                  <a:prstClr val="white"/>
                </a:solidFill>
                <a:cs typeface="Arial" panose="020B0604020202020204" pitchFamily="34" charset="0"/>
              </a:rPr>
              <a:t>Thể</a:t>
            </a:r>
            <a:r>
              <a:rPr lang="en-US" altLang="en-US" sz="3200" b="1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prstClr val="white"/>
                </a:solidFill>
                <a:cs typeface="Arial" panose="020B0604020202020204" pitchFamily="34" charset="0"/>
              </a:rPr>
              <a:t>loại</a:t>
            </a:r>
            <a:r>
              <a:rPr lang="en-US" altLang="en-US" sz="3200" b="1" dirty="0">
                <a:solidFill>
                  <a:prstClr val="white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12305" name="Oval 18"/>
          <p:cNvSpPr>
            <a:spLocks noChangeArrowheads="1"/>
          </p:cNvSpPr>
          <p:nvPr/>
        </p:nvSpPr>
        <p:spPr bwMode="auto">
          <a:xfrm>
            <a:off x="2781300" y="2389082"/>
            <a:ext cx="971550" cy="685800"/>
          </a:xfrm>
          <a:prstGeom prst="ellips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06" name="Oval 19"/>
          <p:cNvSpPr>
            <a:spLocks noChangeArrowheads="1"/>
          </p:cNvSpPr>
          <p:nvPr/>
        </p:nvSpPr>
        <p:spPr bwMode="auto">
          <a:xfrm>
            <a:off x="4953000" y="2389082"/>
            <a:ext cx="971550" cy="685800"/>
          </a:xfrm>
          <a:prstGeom prst="ellips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07" name="Oval 20"/>
          <p:cNvSpPr>
            <a:spLocks noChangeArrowheads="1"/>
          </p:cNvSpPr>
          <p:nvPr/>
        </p:nvSpPr>
        <p:spPr bwMode="auto">
          <a:xfrm>
            <a:off x="3867150" y="2389082"/>
            <a:ext cx="971550" cy="685800"/>
          </a:xfrm>
          <a:prstGeom prst="ellips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08" name="Text Box 21"/>
          <p:cNvSpPr txBox="1">
            <a:spLocks noChangeArrowheads="1"/>
          </p:cNvSpPr>
          <p:nvPr/>
        </p:nvSpPr>
        <p:spPr bwMode="auto">
          <a:xfrm>
            <a:off x="2781394" y="2528969"/>
            <a:ext cx="10858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prstClr val="white"/>
                </a:solidFill>
              </a:rPr>
              <a:t>50:50</a:t>
            </a: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2309" name="Picture 6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129120" y="2421021"/>
            <a:ext cx="385763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10" name="AutoShape 70"/>
          <p:cNvSpPr>
            <a:spLocks noChangeArrowheads="1"/>
          </p:cNvSpPr>
          <p:nvPr/>
        </p:nvSpPr>
        <p:spPr bwMode="auto">
          <a:xfrm rot="5400000">
            <a:off x="5045869" y="2693882"/>
            <a:ext cx="304800" cy="228600"/>
          </a:xfrm>
          <a:prstGeom prst="flowChartDisplay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11" name="Oval 71"/>
          <p:cNvSpPr>
            <a:spLocks noChangeArrowheads="1"/>
          </p:cNvSpPr>
          <p:nvPr/>
        </p:nvSpPr>
        <p:spPr bwMode="auto">
          <a:xfrm>
            <a:off x="5141119" y="2503382"/>
            <a:ext cx="114300" cy="1524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12" name="AutoShape 72"/>
          <p:cNvSpPr>
            <a:spLocks noChangeArrowheads="1"/>
          </p:cNvSpPr>
          <p:nvPr/>
        </p:nvSpPr>
        <p:spPr bwMode="auto">
          <a:xfrm rot="5400000">
            <a:off x="5274469" y="2770082"/>
            <a:ext cx="304800" cy="228600"/>
          </a:xfrm>
          <a:prstGeom prst="flowChartDisplay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13" name="Oval 73"/>
          <p:cNvSpPr>
            <a:spLocks noChangeArrowheads="1"/>
          </p:cNvSpPr>
          <p:nvPr/>
        </p:nvSpPr>
        <p:spPr bwMode="auto">
          <a:xfrm>
            <a:off x="5369719" y="2579582"/>
            <a:ext cx="114300" cy="1524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14" name="AutoShape 74"/>
          <p:cNvSpPr>
            <a:spLocks noChangeArrowheads="1"/>
          </p:cNvSpPr>
          <p:nvPr/>
        </p:nvSpPr>
        <p:spPr bwMode="auto">
          <a:xfrm rot="5400000">
            <a:off x="5503069" y="2693882"/>
            <a:ext cx="304800" cy="228600"/>
          </a:xfrm>
          <a:prstGeom prst="flowChartDisplay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15" name="Oval 75"/>
          <p:cNvSpPr>
            <a:spLocks noChangeArrowheads="1"/>
          </p:cNvSpPr>
          <p:nvPr/>
        </p:nvSpPr>
        <p:spPr bwMode="auto">
          <a:xfrm>
            <a:off x="5598319" y="2503382"/>
            <a:ext cx="114300" cy="1524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8268" name="Text Box 76"/>
          <p:cNvSpPr txBox="1">
            <a:spLocks noChangeArrowheads="1"/>
          </p:cNvSpPr>
          <p:nvPr/>
        </p:nvSpPr>
        <p:spPr bwMode="auto">
          <a:xfrm>
            <a:off x="827773" y="236238"/>
            <a:ext cx="1068404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Nhan </a:t>
            </a:r>
            <a:r>
              <a:rPr lang="en-US" altLang="en-US" sz="3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3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VBTT </a:t>
            </a:r>
            <a:r>
              <a:rPr lang="en-US" altLang="en-US" sz="3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en-US" sz="3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3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3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3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altLang="en-US" sz="3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 </a:t>
            </a:r>
            <a:r>
              <a:rPr lang="en-US" altLang="en-US" sz="3600" b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VB. </a:t>
            </a:r>
            <a:r>
              <a:rPr lang="en-US" altLang="en-US" sz="3600" b="1" i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altLang="en-US" sz="3600" b="1" i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600" b="1" i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3600" b="1" i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altLang="en-US" sz="3600" b="1" i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3600" b="1" i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altLang="en-US" sz="3600" b="1" i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altLang="en-US" sz="3600" b="1" i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269" name="New Question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6553200"/>
            <a:ext cx="228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71" name="Who Wants to Be a Millionaire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6553200"/>
            <a:ext cx="228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72" name="AutoShape 80"/>
          <p:cNvSpPr>
            <a:spLocks noChangeArrowheads="1"/>
          </p:cNvSpPr>
          <p:nvPr/>
        </p:nvSpPr>
        <p:spPr bwMode="auto">
          <a:xfrm>
            <a:off x="5531338" y="1303159"/>
            <a:ext cx="2560320" cy="731520"/>
          </a:xfrm>
          <a:prstGeom prst="flowChartPreparation">
            <a:avLst/>
          </a:prstGeom>
          <a:solidFill>
            <a:srgbClr val="00FF00"/>
          </a:soli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</a:rPr>
              <a:t>C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9977341" y="1245584"/>
            <a:ext cx="1257300" cy="1066800"/>
            <a:chOff x="4320" y="2928"/>
            <a:chExt cx="1104" cy="1104"/>
          </a:xfrm>
        </p:grpSpPr>
        <p:sp>
          <p:nvSpPr>
            <p:cNvPr id="12321" name="AutoShape 34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endParaRPr lang="en-US" sz="6000" b="1">
                <a:solidFill>
                  <a:srgbClr val="FF0066"/>
                </a:solidFill>
                <a:latin typeface=".VnHelvetInsH" panose="020B7200000000000000" pitchFamily="34" charset="0"/>
              </a:endParaRPr>
            </a:p>
          </p:txBody>
        </p:sp>
        <p:sp>
          <p:nvSpPr>
            <p:cNvPr id="12322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Hết giờ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6999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2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8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69"/>
                </p:tgtEl>
              </p:cMediaNode>
            </p:audio>
            <p:audio>
              <p:cMediaNode showWhenStopped="0">
                <p:cTn id="48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71"/>
                </p:tgtEl>
              </p:cMediaNode>
            </p:audio>
          </p:childTnLst>
        </p:cTn>
      </p:par>
    </p:tnLst>
    <p:bldLst>
      <p:bldP spid="8206" grpId="0"/>
      <p:bldP spid="8207" grpId="0"/>
      <p:bldP spid="8208" grpId="0"/>
      <p:bldP spid="8209" grpId="0"/>
      <p:bldP spid="8268" grpId="0"/>
      <p:bldP spid="827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ChangeArrowheads="1"/>
          </p:cNvSpPr>
          <p:nvPr/>
        </p:nvSpPr>
        <p:spPr bwMode="auto">
          <a:xfrm>
            <a:off x="2667000" y="2254657"/>
            <a:ext cx="6858000" cy="4608295"/>
          </a:xfrm>
          <a:prstGeom prst="rect">
            <a:avLst/>
          </a:prstGeom>
          <a:gradFill rotWithShape="0">
            <a:gsLst>
              <a:gs pos="0">
                <a:srgbClr val="808080"/>
              </a:gs>
              <a:gs pos="100000">
                <a:srgbClr val="292929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291" name="AutoShape 4"/>
          <p:cNvSpPr>
            <a:spLocks noChangeArrowheads="1"/>
          </p:cNvSpPr>
          <p:nvPr/>
        </p:nvSpPr>
        <p:spPr bwMode="auto">
          <a:xfrm>
            <a:off x="2870282" y="3358671"/>
            <a:ext cx="3200400" cy="1445350"/>
          </a:xfrm>
          <a:prstGeom prst="flowChartPreparation">
            <a:avLst/>
          </a:prstGeom>
          <a:solidFill>
            <a:schemeClr val="tx1"/>
          </a:soli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292" name="AutoShape 5"/>
          <p:cNvSpPr>
            <a:spLocks noChangeArrowheads="1"/>
          </p:cNvSpPr>
          <p:nvPr/>
        </p:nvSpPr>
        <p:spPr bwMode="auto">
          <a:xfrm>
            <a:off x="6188869" y="3358670"/>
            <a:ext cx="3200400" cy="1445350"/>
          </a:xfrm>
          <a:prstGeom prst="flowChartPreparation">
            <a:avLst/>
          </a:prstGeom>
          <a:solidFill>
            <a:schemeClr val="tx1"/>
          </a:soli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293" name="AutoShape 6"/>
          <p:cNvSpPr>
            <a:spLocks noChangeArrowheads="1"/>
          </p:cNvSpPr>
          <p:nvPr/>
        </p:nvSpPr>
        <p:spPr bwMode="auto">
          <a:xfrm>
            <a:off x="2838450" y="5155324"/>
            <a:ext cx="3200400" cy="1397876"/>
          </a:xfrm>
          <a:prstGeom prst="flowChartPreparation">
            <a:avLst/>
          </a:prstGeom>
          <a:solidFill>
            <a:schemeClr val="tx1"/>
          </a:soli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294" name="AutoShape 7"/>
          <p:cNvSpPr>
            <a:spLocks noChangeArrowheads="1"/>
          </p:cNvSpPr>
          <p:nvPr/>
        </p:nvSpPr>
        <p:spPr bwMode="auto">
          <a:xfrm>
            <a:off x="6153150" y="5155324"/>
            <a:ext cx="3200400" cy="1397876"/>
          </a:xfrm>
          <a:prstGeom prst="flowChartPreparation">
            <a:avLst/>
          </a:prstGeom>
          <a:solidFill>
            <a:schemeClr val="tx1"/>
          </a:soli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295" name="Line 8"/>
          <p:cNvSpPr>
            <a:spLocks noChangeShapeType="1"/>
          </p:cNvSpPr>
          <p:nvPr/>
        </p:nvSpPr>
        <p:spPr bwMode="auto">
          <a:xfrm flipH="1">
            <a:off x="2695575" y="4084276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2296" name="Line 9"/>
          <p:cNvSpPr>
            <a:spLocks noChangeShapeType="1"/>
          </p:cNvSpPr>
          <p:nvPr/>
        </p:nvSpPr>
        <p:spPr bwMode="auto">
          <a:xfrm flipH="1">
            <a:off x="2683751" y="5851620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2297" name="Line 10"/>
          <p:cNvSpPr>
            <a:spLocks noChangeShapeType="1"/>
          </p:cNvSpPr>
          <p:nvPr/>
        </p:nvSpPr>
        <p:spPr bwMode="auto">
          <a:xfrm flipH="1">
            <a:off x="6017419" y="5867386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2298" name="Line 11"/>
          <p:cNvSpPr>
            <a:spLocks noChangeShapeType="1"/>
          </p:cNvSpPr>
          <p:nvPr/>
        </p:nvSpPr>
        <p:spPr bwMode="auto">
          <a:xfrm flipH="1">
            <a:off x="6072656" y="4090138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2299" name="Line 12"/>
          <p:cNvSpPr>
            <a:spLocks noChangeShapeType="1"/>
          </p:cNvSpPr>
          <p:nvPr/>
        </p:nvSpPr>
        <p:spPr bwMode="auto">
          <a:xfrm flipH="1">
            <a:off x="9351352" y="4088319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2300" name="Line 13"/>
          <p:cNvSpPr>
            <a:spLocks noChangeShapeType="1"/>
          </p:cNvSpPr>
          <p:nvPr/>
        </p:nvSpPr>
        <p:spPr bwMode="auto">
          <a:xfrm flipH="1">
            <a:off x="9344025" y="5867386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2931073" y="3681229"/>
            <a:ext cx="312539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3000" b="1" dirty="0">
                <a:solidFill>
                  <a:prstClr val="white"/>
                </a:solidFill>
                <a:cs typeface="Arial" panose="020B0604020202020204" pitchFamily="34" charset="0"/>
              </a:rPr>
              <a:t>A. Thông tin</a:t>
            </a:r>
            <a:endParaRPr lang="en-GB" sz="30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2931073" y="5568963"/>
            <a:ext cx="30131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C. </a:t>
            </a:r>
            <a:r>
              <a:rPr lang="en-US" sz="2800" b="1" dirty="0" err="1">
                <a:solidFill>
                  <a:prstClr val="white"/>
                </a:solidFill>
                <a:cs typeface="Arial" panose="020B0604020202020204" pitchFamily="34" charset="0"/>
              </a:rPr>
              <a:t>Thuyết</a:t>
            </a:r>
            <a:r>
              <a:rPr 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cs typeface="Arial" panose="020B0604020202020204" pitchFamily="34" charset="0"/>
              </a:rPr>
              <a:t>trình</a:t>
            </a:r>
            <a:endParaRPr lang="en-US" altLang="en-US" sz="28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6484734" y="3580487"/>
            <a:ext cx="269319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3000" b="1" dirty="0">
                <a:solidFill>
                  <a:prstClr val="white"/>
                </a:solidFill>
                <a:cs typeface="Arial" panose="020B0604020202020204" pitchFamily="34" charset="0"/>
              </a:rPr>
              <a:t>B</a:t>
            </a:r>
            <a:r>
              <a:rPr lang="en-US" sz="3000" b="1" i="1" dirty="0">
                <a:solidFill>
                  <a:prstClr val="white"/>
                </a:solidFill>
                <a:cs typeface="Arial" panose="020B0604020202020204" pitchFamily="34" charset="0"/>
              </a:rPr>
              <a:t>. </a:t>
            </a:r>
            <a:r>
              <a:rPr lang="en-US" altLang="en-US" sz="3000" b="1" dirty="0" err="1">
                <a:solidFill>
                  <a:prstClr val="white"/>
                </a:solidFill>
                <a:cs typeface="Arial" panose="020B0604020202020204" pitchFamily="34" charset="0"/>
              </a:rPr>
              <a:t>Thuyết</a:t>
            </a:r>
            <a:r>
              <a:rPr lang="en-US" altLang="en-US" sz="3000" b="1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prstClr val="white"/>
                </a:solidFill>
                <a:cs typeface="Arial" panose="020B0604020202020204" pitchFamily="34" charset="0"/>
              </a:rPr>
              <a:t>minh</a:t>
            </a:r>
            <a:endParaRPr lang="en-US" sz="3000" b="1" i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6419244" y="5571002"/>
            <a:ext cx="269319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000" b="1" dirty="0">
                <a:solidFill>
                  <a:prstClr val="white"/>
                </a:solidFill>
                <a:cs typeface="Arial" panose="020B0604020202020204" pitchFamily="34" charset="0"/>
              </a:rPr>
              <a:t>D</a:t>
            </a:r>
            <a:r>
              <a:rPr lang="en-US" sz="3000" b="1" i="1" dirty="0">
                <a:solidFill>
                  <a:prstClr val="white"/>
                </a:solidFill>
                <a:cs typeface="Arial" panose="020B0604020202020204" pitchFamily="34" charset="0"/>
              </a:rPr>
              <a:t>. </a:t>
            </a:r>
            <a:r>
              <a:rPr lang="en-US" altLang="en-US" sz="3000" b="1" dirty="0" err="1">
                <a:solidFill>
                  <a:prstClr val="white"/>
                </a:solidFill>
                <a:cs typeface="Arial" panose="020B0604020202020204" pitchFamily="34" charset="0"/>
              </a:rPr>
              <a:t>Nghị</a:t>
            </a:r>
            <a:r>
              <a:rPr lang="en-US" altLang="en-US" sz="3000" b="1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prstClr val="white"/>
                </a:solidFill>
                <a:cs typeface="Arial" panose="020B0604020202020204" pitchFamily="34" charset="0"/>
              </a:rPr>
              <a:t>luận</a:t>
            </a:r>
            <a:endParaRPr lang="en-US" altLang="en-US" sz="30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2305" name="Oval 18"/>
          <p:cNvSpPr>
            <a:spLocks noChangeArrowheads="1"/>
          </p:cNvSpPr>
          <p:nvPr/>
        </p:nvSpPr>
        <p:spPr bwMode="auto">
          <a:xfrm>
            <a:off x="2781300" y="2389082"/>
            <a:ext cx="971550" cy="685800"/>
          </a:xfrm>
          <a:prstGeom prst="ellips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06" name="Oval 19"/>
          <p:cNvSpPr>
            <a:spLocks noChangeArrowheads="1"/>
          </p:cNvSpPr>
          <p:nvPr/>
        </p:nvSpPr>
        <p:spPr bwMode="auto">
          <a:xfrm>
            <a:off x="4953000" y="2389082"/>
            <a:ext cx="971550" cy="685800"/>
          </a:xfrm>
          <a:prstGeom prst="ellips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07" name="Oval 20"/>
          <p:cNvSpPr>
            <a:spLocks noChangeArrowheads="1"/>
          </p:cNvSpPr>
          <p:nvPr/>
        </p:nvSpPr>
        <p:spPr bwMode="auto">
          <a:xfrm>
            <a:off x="3867150" y="2389082"/>
            <a:ext cx="971550" cy="685800"/>
          </a:xfrm>
          <a:prstGeom prst="ellips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08" name="Text Box 21"/>
          <p:cNvSpPr txBox="1">
            <a:spLocks noChangeArrowheads="1"/>
          </p:cNvSpPr>
          <p:nvPr/>
        </p:nvSpPr>
        <p:spPr bwMode="auto">
          <a:xfrm>
            <a:off x="2728912" y="2528969"/>
            <a:ext cx="10239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prstClr val="white"/>
                </a:solidFill>
              </a:rPr>
              <a:t>50:50</a:t>
            </a: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2309" name="Picture 6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129120" y="2421021"/>
            <a:ext cx="385763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10" name="AutoShape 70"/>
          <p:cNvSpPr>
            <a:spLocks noChangeArrowheads="1"/>
          </p:cNvSpPr>
          <p:nvPr/>
        </p:nvSpPr>
        <p:spPr bwMode="auto">
          <a:xfrm rot="5400000">
            <a:off x="5045869" y="2693882"/>
            <a:ext cx="304800" cy="228600"/>
          </a:xfrm>
          <a:prstGeom prst="flowChartDisplay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11" name="Oval 71"/>
          <p:cNvSpPr>
            <a:spLocks noChangeArrowheads="1"/>
          </p:cNvSpPr>
          <p:nvPr/>
        </p:nvSpPr>
        <p:spPr bwMode="auto">
          <a:xfrm>
            <a:off x="5141119" y="2503382"/>
            <a:ext cx="114300" cy="1524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12" name="AutoShape 72"/>
          <p:cNvSpPr>
            <a:spLocks noChangeArrowheads="1"/>
          </p:cNvSpPr>
          <p:nvPr/>
        </p:nvSpPr>
        <p:spPr bwMode="auto">
          <a:xfrm rot="5400000">
            <a:off x="5274469" y="2770082"/>
            <a:ext cx="304800" cy="228600"/>
          </a:xfrm>
          <a:prstGeom prst="flowChartDisplay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13" name="Oval 73"/>
          <p:cNvSpPr>
            <a:spLocks noChangeArrowheads="1"/>
          </p:cNvSpPr>
          <p:nvPr/>
        </p:nvSpPr>
        <p:spPr bwMode="auto">
          <a:xfrm>
            <a:off x="5369719" y="2579582"/>
            <a:ext cx="114300" cy="1524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14" name="AutoShape 74"/>
          <p:cNvSpPr>
            <a:spLocks noChangeArrowheads="1"/>
          </p:cNvSpPr>
          <p:nvPr/>
        </p:nvSpPr>
        <p:spPr bwMode="auto">
          <a:xfrm rot="5400000">
            <a:off x="5503069" y="2693882"/>
            <a:ext cx="304800" cy="228600"/>
          </a:xfrm>
          <a:prstGeom prst="flowChartDisplay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15" name="Oval 75"/>
          <p:cNvSpPr>
            <a:spLocks noChangeArrowheads="1"/>
          </p:cNvSpPr>
          <p:nvPr/>
        </p:nvSpPr>
        <p:spPr bwMode="auto">
          <a:xfrm>
            <a:off x="5598319" y="2503382"/>
            <a:ext cx="114300" cy="1524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8268" name="Text Box 76"/>
          <p:cNvSpPr txBox="1">
            <a:spLocks noChangeArrowheads="1"/>
          </p:cNvSpPr>
          <p:nvPr/>
        </p:nvSpPr>
        <p:spPr bwMode="auto">
          <a:xfrm>
            <a:off x="712269" y="123460"/>
            <a:ext cx="1037603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sz="3200" b="1" dirty="0" err="1">
                <a:solidFill>
                  <a:srgbClr val="3333CC"/>
                </a:solidFill>
                <a:cs typeface="Arial" panose="020B0604020202020204" pitchFamily="34" charset="0"/>
              </a:rPr>
              <a:t>Câu</a:t>
            </a:r>
            <a:r>
              <a:rPr lang="en-US" sz="3200" b="1" dirty="0">
                <a:solidFill>
                  <a:srgbClr val="3333CC"/>
                </a:solidFill>
                <a:cs typeface="Arial" panose="020B0604020202020204" pitchFamily="34" charset="0"/>
              </a:rPr>
              <a:t> 2:</a:t>
            </a:r>
            <a:r>
              <a:rPr lang="en-GB" sz="32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cs typeface="Arial" panose="020B0604020202020204" pitchFamily="34" charset="0"/>
              </a:rPr>
              <a:t>Tạ</a:t>
            </a:r>
            <a:r>
              <a:rPr lang="en-US" sz="3200" b="1" dirty="0">
                <a:solidFill>
                  <a:srgbClr val="3333CC"/>
                </a:solidFill>
                <a:cs typeface="Arial" panose="020B0604020202020204" pitchFamily="34" charset="0"/>
              </a:rPr>
              <a:t> Quang </a:t>
            </a:r>
            <a:r>
              <a:rPr lang="en-US" sz="3200" b="1" dirty="0" err="1">
                <a:solidFill>
                  <a:srgbClr val="3333CC"/>
                </a:solidFill>
                <a:cs typeface="Arial" panose="020B0604020202020204" pitchFamily="34" charset="0"/>
              </a:rPr>
              <a:t>Bửu</a:t>
            </a:r>
            <a:r>
              <a:rPr lang="en-US" sz="3200" b="1" dirty="0">
                <a:solidFill>
                  <a:srgbClr val="3333CC"/>
                </a:solidFill>
                <a:cs typeface="Arial" panose="020B0604020202020204" pitchFamily="34" charset="0"/>
              </a:rPr>
              <a:t> – </a:t>
            </a:r>
            <a:r>
              <a:rPr lang="en-US" sz="3200" b="1" dirty="0" err="1">
                <a:solidFill>
                  <a:srgbClr val="3333CC"/>
                </a:solidFill>
                <a:cs typeface="Arial" panose="020B0604020202020204" pitchFamily="34" charset="0"/>
              </a:rPr>
              <a:t>người</a:t>
            </a:r>
            <a:r>
              <a:rPr lang="en-US" sz="32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cs typeface="Arial" panose="020B0604020202020204" pitchFamily="34" charset="0"/>
              </a:rPr>
              <a:t>thầy</a:t>
            </a:r>
            <a:r>
              <a:rPr lang="en-US" sz="32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cs typeface="Arial" panose="020B0604020202020204" pitchFamily="34" charset="0"/>
              </a:rPr>
              <a:t>thông</a:t>
            </a:r>
            <a:r>
              <a:rPr lang="en-US" sz="32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cs typeface="Arial" panose="020B0604020202020204" pitchFamily="34" charset="0"/>
              </a:rPr>
              <a:t>thái</a:t>
            </a:r>
            <a:r>
              <a:rPr lang="en-US" sz="32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cs typeface="Arial" panose="020B0604020202020204" pitchFamily="34" charset="0"/>
              </a:rPr>
              <a:t>thuộc</a:t>
            </a:r>
            <a:r>
              <a:rPr lang="en-US" sz="32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cs typeface="Arial" panose="020B0604020202020204" pitchFamily="34" charset="0"/>
              </a:rPr>
              <a:t>loại</a:t>
            </a:r>
            <a:r>
              <a:rPr lang="en-US" sz="32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cs typeface="Arial" panose="020B0604020202020204" pitchFamily="34" charset="0"/>
              </a:rPr>
              <a:t>văn</a:t>
            </a:r>
            <a:r>
              <a:rPr lang="en-US" sz="32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cs typeface="Arial" panose="020B0604020202020204" pitchFamily="34" charset="0"/>
              </a:rPr>
              <a:t>bản</a:t>
            </a:r>
            <a:r>
              <a:rPr lang="en-US" sz="3200" b="1" dirty="0">
                <a:solidFill>
                  <a:srgbClr val="3333CC"/>
                </a:solidFill>
                <a:cs typeface="Arial" panose="020B0604020202020204" pitchFamily="34" charset="0"/>
              </a:rPr>
              <a:t>…… </a:t>
            </a:r>
            <a:r>
              <a:rPr lang="en-US" sz="3200" b="1" dirty="0" err="1">
                <a:solidFill>
                  <a:srgbClr val="3333CC"/>
                </a:solidFill>
                <a:cs typeface="Arial" panose="020B0604020202020204" pitchFamily="34" charset="0"/>
              </a:rPr>
              <a:t>tổng</a:t>
            </a:r>
            <a:r>
              <a:rPr lang="en-US" sz="32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cs typeface="Arial" panose="020B0604020202020204" pitchFamily="34" charset="0"/>
              </a:rPr>
              <a:t>hợp</a:t>
            </a:r>
            <a:r>
              <a:rPr lang="en-US" sz="3200" b="1" dirty="0">
                <a:solidFill>
                  <a:srgbClr val="3333CC"/>
                </a:solidFill>
                <a:cs typeface="Arial" panose="020B0604020202020204" pitchFamily="34" charset="0"/>
              </a:rPr>
              <a:t>. </a:t>
            </a:r>
            <a:r>
              <a:rPr lang="en-US" sz="3200" b="1" i="1" dirty="0" err="1">
                <a:solidFill>
                  <a:srgbClr val="3333CC"/>
                </a:solidFill>
                <a:cs typeface="Arial" panose="020B0604020202020204" pitchFamily="34" charset="0"/>
              </a:rPr>
              <a:t>Điền</a:t>
            </a:r>
            <a:r>
              <a:rPr lang="en-US" sz="3200" b="1" i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3333CC"/>
                </a:solidFill>
                <a:cs typeface="Arial" panose="020B0604020202020204" pitchFamily="34" charset="0"/>
              </a:rPr>
              <a:t>từ</a:t>
            </a:r>
            <a:r>
              <a:rPr lang="en-US" sz="3200" b="1" i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3333CC"/>
                </a:solidFill>
                <a:cs typeface="Arial" panose="020B0604020202020204" pitchFamily="34" charset="0"/>
              </a:rPr>
              <a:t>còn</a:t>
            </a:r>
            <a:r>
              <a:rPr lang="en-US" sz="3200" b="1" i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3333CC"/>
                </a:solidFill>
                <a:cs typeface="Arial" panose="020B0604020202020204" pitchFamily="34" charset="0"/>
              </a:rPr>
              <a:t>thiếu</a:t>
            </a:r>
            <a:r>
              <a:rPr lang="en-US" sz="3200" b="1" i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3333CC"/>
                </a:solidFill>
                <a:cs typeface="Arial" panose="020B0604020202020204" pitchFamily="34" charset="0"/>
              </a:rPr>
              <a:t>vào</a:t>
            </a:r>
            <a:r>
              <a:rPr lang="en-US" sz="3200" b="1" i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3333CC"/>
                </a:solidFill>
                <a:cs typeface="Arial" panose="020B0604020202020204" pitchFamily="34" charset="0"/>
              </a:rPr>
              <a:t>chỗ</a:t>
            </a:r>
            <a:r>
              <a:rPr lang="en-US" sz="3200" b="1" i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3333CC"/>
                </a:solidFill>
                <a:cs typeface="Arial" panose="020B0604020202020204" pitchFamily="34" charset="0"/>
              </a:rPr>
              <a:t>trống</a:t>
            </a:r>
            <a:r>
              <a:rPr lang="en-US" sz="3200" b="1" i="1" dirty="0">
                <a:solidFill>
                  <a:srgbClr val="3333CC"/>
                </a:solidFill>
                <a:cs typeface="Arial" panose="020B0604020202020204" pitchFamily="34" charset="0"/>
              </a:rPr>
              <a:t>. </a:t>
            </a:r>
            <a:endParaRPr lang="en-GB" sz="3200" b="1" i="1" dirty="0">
              <a:solidFill>
                <a:srgbClr val="3333CC"/>
              </a:solidFill>
              <a:cs typeface="Arial" panose="020B0604020202020204" pitchFamily="34" charset="0"/>
            </a:endParaRPr>
          </a:p>
        </p:txBody>
      </p:sp>
      <p:pic>
        <p:nvPicPr>
          <p:cNvPr id="8269" name="New Question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6553200"/>
            <a:ext cx="228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71" name="Who Wants to Be a Millionaire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6553200"/>
            <a:ext cx="228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72" name="AutoShape 80"/>
          <p:cNvSpPr>
            <a:spLocks noChangeArrowheads="1"/>
          </p:cNvSpPr>
          <p:nvPr/>
        </p:nvSpPr>
        <p:spPr bwMode="auto">
          <a:xfrm>
            <a:off x="5739511" y="1379124"/>
            <a:ext cx="2286000" cy="640080"/>
          </a:xfrm>
          <a:prstGeom prst="flowChartPreparation">
            <a:avLst/>
          </a:prstGeom>
          <a:solidFill>
            <a:srgbClr val="00FF00"/>
          </a:soli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</a:rPr>
              <a:t>A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8667750" y="1110184"/>
            <a:ext cx="1257300" cy="1066800"/>
            <a:chOff x="4320" y="2928"/>
            <a:chExt cx="1104" cy="1104"/>
          </a:xfrm>
        </p:grpSpPr>
        <p:sp>
          <p:nvSpPr>
            <p:cNvPr id="12321" name="AutoShape 34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endParaRPr lang="en-US" sz="6000" b="1">
                <a:solidFill>
                  <a:srgbClr val="FF0066"/>
                </a:solidFill>
                <a:latin typeface=".VnHelvetInsH" panose="020B7200000000000000" pitchFamily="34" charset="0"/>
              </a:endParaRPr>
            </a:p>
          </p:txBody>
        </p:sp>
        <p:sp>
          <p:nvSpPr>
            <p:cNvPr id="12322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Hết giờ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50402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2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8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69"/>
                </p:tgtEl>
              </p:cMediaNode>
            </p:audio>
            <p:audio>
              <p:cMediaNode showWhenStopped="0">
                <p:cTn id="48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71"/>
                </p:tgtEl>
              </p:cMediaNode>
            </p:audio>
          </p:childTnLst>
        </p:cTn>
      </p:par>
    </p:tnLst>
    <p:bldLst>
      <p:bldP spid="8206" grpId="0"/>
      <p:bldP spid="8207" grpId="0"/>
      <p:bldP spid="8208" grpId="0"/>
      <p:bldP spid="8209" grpId="0"/>
      <p:bldP spid="8268" grpId="0"/>
      <p:bldP spid="827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ChangeArrowheads="1"/>
          </p:cNvSpPr>
          <p:nvPr/>
        </p:nvSpPr>
        <p:spPr bwMode="auto">
          <a:xfrm>
            <a:off x="2667000" y="2254657"/>
            <a:ext cx="6858000" cy="4608295"/>
          </a:xfrm>
          <a:prstGeom prst="rect">
            <a:avLst/>
          </a:prstGeom>
          <a:gradFill rotWithShape="0">
            <a:gsLst>
              <a:gs pos="0">
                <a:srgbClr val="808080"/>
              </a:gs>
              <a:gs pos="100000">
                <a:srgbClr val="292929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291" name="AutoShape 4"/>
          <p:cNvSpPr>
            <a:spLocks noChangeArrowheads="1"/>
          </p:cNvSpPr>
          <p:nvPr/>
        </p:nvSpPr>
        <p:spPr bwMode="auto">
          <a:xfrm>
            <a:off x="2870282" y="3358671"/>
            <a:ext cx="3200400" cy="1445350"/>
          </a:xfrm>
          <a:prstGeom prst="flowChartPreparation">
            <a:avLst/>
          </a:prstGeom>
          <a:solidFill>
            <a:schemeClr val="tx1"/>
          </a:soli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292" name="AutoShape 5"/>
          <p:cNvSpPr>
            <a:spLocks noChangeArrowheads="1"/>
          </p:cNvSpPr>
          <p:nvPr/>
        </p:nvSpPr>
        <p:spPr bwMode="auto">
          <a:xfrm>
            <a:off x="6188869" y="3358670"/>
            <a:ext cx="3200400" cy="1445350"/>
          </a:xfrm>
          <a:prstGeom prst="flowChartPreparation">
            <a:avLst/>
          </a:prstGeom>
          <a:solidFill>
            <a:schemeClr val="tx1"/>
          </a:soli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293" name="AutoShape 6"/>
          <p:cNvSpPr>
            <a:spLocks noChangeArrowheads="1"/>
          </p:cNvSpPr>
          <p:nvPr/>
        </p:nvSpPr>
        <p:spPr bwMode="auto">
          <a:xfrm>
            <a:off x="2838450" y="5155324"/>
            <a:ext cx="3200400" cy="1397876"/>
          </a:xfrm>
          <a:prstGeom prst="flowChartPreparation">
            <a:avLst/>
          </a:prstGeom>
          <a:solidFill>
            <a:schemeClr val="tx1"/>
          </a:soli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294" name="AutoShape 7"/>
          <p:cNvSpPr>
            <a:spLocks noChangeArrowheads="1"/>
          </p:cNvSpPr>
          <p:nvPr/>
        </p:nvSpPr>
        <p:spPr bwMode="auto">
          <a:xfrm>
            <a:off x="6134100" y="5168448"/>
            <a:ext cx="3200400" cy="1397876"/>
          </a:xfrm>
          <a:prstGeom prst="flowChartPreparation">
            <a:avLst/>
          </a:prstGeom>
          <a:solidFill>
            <a:schemeClr val="tx1"/>
          </a:soli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295" name="Line 8"/>
          <p:cNvSpPr>
            <a:spLocks noChangeShapeType="1"/>
          </p:cNvSpPr>
          <p:nvPr/>
        </p:nvSpPr>
        <p:spPr bwMode="auto">
          <a:xfrm flipH="1">
            <a:off x="2695575" y="4084276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2296" name="Line 9"/>
          <p:cNvSpPr>
            <a:spLocks noChangeShapeType="1"/>
          </p:cNvSpPr>
          <p:nvPr/>
        </p:nvSpPr>
        <p:spPr bwMode="auto">
          <a:xfrm flipH="1">
            <a:off x="2683751" y="5867386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2297" name="Line 10"/>
          <p:cNvSpPr>
            <a:spLocks noChangeShapeType="1"/>
          </p:cNvSpPr>
          <p:nvPr/>
        </p:nvSpPr>
        <p:spPr bwMode="auto">
          <a:xfrm flipH="1">
            <a:off x="6017419" y="5867386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2298" name="Line 11"/>
          <p:cNvSpPr>
            <a:spLocks noChangeShapeType="1"/>
          </p:cNvSpPr>
          <p:nvPr/>
        </p:nvSpPr>
        <p:spPr bwMode="auto">
          <a:xfrm flipH="1">
            <a:off x="6072656" y="4090138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2299" name="Line 12"/>
          <p:cNvSpPr>
            <a:spLocks noChangeShapeType="1"/>
          </p:cNvSpPr>
          <p:nvPr/>
        </p:nvSpPr>
        <p:spPr bwMode="auto">
          <a:xfrm flipH="1">
            <a:off x="9351352" y="4088319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2300" name="Line 13"/>
          <p:cNvSpPr>
            <a:spLocks noChangeShapeType="1"/>
          </p:cNvSpPr>
          <p:nvPr/>
        </p:nvSpPr>
        <p:spPr bwMode="auto">
          <a:xfrm flipH="1">
            <a:off x="9344025" y="5867386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3078422" y="3704892"/>
            <a:ext cx="272045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3000" b="1" dirty="0">
                <a:solidFill>
                  <a:prstClr val="white"/>
                </a:solidFill>
                <a:cs typeface="Arial" panose="020B0604020202020204" pitchFamily="34" charset="0"/>
              </a:rPr>
              <a:t>A</a:t>
            </a:r>
            <a:r>
              <a:rPr 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prstClr val="white"/>
                </a:solidFill>
                <a:cs typeface="Arial" panose="020B0604020202020204" pitchFamily="34" charset="0"/>
              </a:rPr>
              <a:t>Uyên</a:t>
            </a:r>
            <a:r>
              <a:rPr 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cs typeface="Arial" panose="020B0604020202020204" pitchFamily="34" charset="0"/>
              </a:rPr>
              <a:t>bác</a:t>
            </a:r>
            <a:endParaRPr lang="en-GB" sz="28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2895600" y="5517480"/>
            <a:ext cx="301318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en-US" sz="3000" b="1" dirty="0">
                <a:solidFill>
                  <a:prstClr val="white"/>
                </a:solidFill>
                <a:cs typeface="Arial" panose="020B0604020202020204" pitchFamily="34" charset="0"/>
              </a:rPr>
              <a:t>C. </a:t>
            </a:r>
            <a:r>
              <a:rPr lang="en-US" sz="3000" b="1" dirty="0" err="1">
                <a:solidFill>
                  <a:prstClr val="white"/>
                </a:solidFill>
                <a:cs typeface="Arial" panose="020B0604020202020204" pitchFamily="34" charset="0"/>
              </a:rPr>
              <a:t>Huyền</a:t>
            </a:r>
            <a:r>
              <a:rPr lang="en-US" sz="3000" b="1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cs typeface="Arial" panose="020B0604020202020204" pitchFamily="34" charset="0"/>
              </a:rPr>
              <a:t>thoại</a:t>
            </a:r>
            <a:endParaRPr lang="en-US" altLang="en-US" sz="30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6421027" y="3770953"/>
            <a:ext cx="284247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3000" b="1" dirty="0">
                <a:solidFill>
                  <a:prstClr val="white"/>
                </a:solidFill>
                <a:cs typeface="Arial" panose="020B0604020202020204" pitchFamily="34" charset="0"/>
              </a:rPr>
              <a:t>B. </a:t>
            </a:r>
            <a:r>
              <a:rPr lang="en-US" sz="3000" b="1" dirty="0" err="1">
                <a:solidFill>
                  <a:prstClr val="white"/>
                </a:solidFill>
                <a:cs typeface="Arial" panose="020B0604020202020204" pitchFamily="34" charset="0"/>
              </a:rPr>
              <a:t>Xuất</a:t>
            </a:r>
            <a:r>
              <a:rPr lang="en-US" sz="3000" b="1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cs typeface="Arial" panose="020B0604020202020204" pitchFamily="34" charset="0"/>
              </a:rPr>
              <a:t>chúng</a:t>
            </a:r>
            <a:endParaRPr lang="en-US" sz="30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6442472" y="5574367"/>
            <a:ext cx="269319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000" b="1" dirty="0">
                <a:solidFill>
                  <a:prstClr val="white"/>
                </a:solidFill>
                <a:cs typeface="Arial" panose="020B0604020202020204" pitchFamily="34" charset="0"/>
              </a:rPr>
              <a:t>D</a:t>
            </a:r>
            <a:r>
              <a:rPr lang="en-US" sz="3000" b="1" i="1" dirty="0">
                <a:solidFill>
                  <a:prstClr val="white"/>
                </a:solidFill>
                <a:cs typeface="Arial" panose="020B0604020202020204" pitchFamily="34" charset="0"/>
              </a:rPr>
              <a:t>. </a:t>
            </a:r>
            <a:r>
              <a:rPr lang="en-US" sz="3000" b="1" dirty="0" err="1">
                <a:solidFill>
                  <a:prstClr val="white"/>
                </a:solidFill>
                <a:cs typeface="Arial" panose="020B0604020202020204" pitchFamily="34" charset="0"/>
              </a:rPr>
              <a:t>Công</a:t>
            </a:r>
            <a:r>
              <a:rPr lang="en-US" sz="3000" b="1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prstClr val="white"/>
                </a:solidFill>
                <a:cs typeface="Arial" panose="020B0604020202020204" pitchFamily="34" charset="0"/>
              </a:rPr>
              <a:t>tâm</a:t>
            </a:r>
            <a:endParaRPr lang="en-US" altLang="en-US" sz="30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2305" name="Oval 18"/>
          <p:cNvSpPr>
            <a:spLocks noChangeArrowheads="1"/>
          </p:cNvSpPr>
          <p:nvPr/>
        </p:nvSpPr>
        <p:spPr bwMode="auto">
          <a:xfrm>
            <a:off x="2781300" y="2389082"/>
            <a:ext cx="971550" cy="685800"/>
          </a:xfrm>
          <a:prstGeom prst="ellips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06" name="Oval 19"/>
          <p:cNvSpPr>
            <a:spLocks noChangeArrowheads="1"/>
          </p:cNvSpPr>
          <p:nvPr/>
        </p:nvSpPr>
        <p:spPr bwMode="auto">
          <a:xfrm>
            <a:off x="4953000" y="2389082"/>
            <a:ext cx="971550" cy="685800"/>
          </a:xfrm>
          <a:prstGeom prst="ellips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07" name="Oval 20"/>
          <p:cNvSpPr>
            <a:spLocks noChangeArrowheads="1"/>
          </p:cNvSpPr>
          <p:nvPr/>
        </p:nvSpPr>
        <p:spPr bwMode="auto">
          <a:xfrm>
            <a:off x="3867150" y="2389082"/>
            <a:ext cx="971550" cy="685800"/>
          </a:xfrm>
          <a:prstGeom prst="ellips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08" name="Text Box 21"/>
          <p:cNvSpPr txBox="1">
            <a:spLocks noChangeArrowheads="1"/>
          </p:cNvSpPr>
          <p:nvPr/>
        </p:nvSpPr>
        <p:spPr bwMode="auto">
          <a:xfrm>
            <a:off x="2781301" y="2528969"/>
            <a:ext cx="10239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prstClr val="white"/>
                </a:solidFill>
              </a:rPr>
              <a:t>50:50</a:t>
            </a: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2309" name="Picture 6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129120" y="2421021"/>
            <a:ext cx="385763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10" name="AutoShape 70"/>
          <p:cNvSpPr>
            <a:spLocks noChangeArrowheads="1"/>
          </p:cNvSpPr>
          <p:nvPr/>
        </p:nvSpPr>
        <p:spPr bwMode="auto">
          <a:xfrm rot="5400000">
            <a:off x="5045869" y="2693882"/>
            <a:ext cx="304800" cy="228600"/>
          </a:xfrm>
          <a:prstGeom prst="flowChartDisplay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11" name="Oval 71"/>
          <p:cNvSpPr>
            <a:spLocks noChangeArrowheads="1"/>
          </p:cNvSpPr>
          <p:nvPr/>
        </p:nvSpPr>
        <p:spPr bwMode="auto">
          <a:xfrm>
            <a:off x="5141119" y="2503382"/>
            <a:ext cx="114300" cy="1524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12" name="AutoShape 72"/>
          <p:cNvSpPr>
            <a:spLocks noChangeArrowheads="1"/>
          </p:cNvSpPr>
          <p:nvPr/>
        </p:nvSpPr>
        <p:spPr bwMode="auto">
          <a:xfrm rot="5400000">
            <a:off x="5274469" y="2770082"/>
            <a:ext cx="304800" cy="228600"/>
          </a:xfrm>
          <a:prstGeom prst="flowChartDisplay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13" name="Oval 73"/>
          <p:cNvSpPr>
            <a:spLocks noChangeArrowheads="1"/>
          </p:cNvSpPr>
          <p:nvPr/>
        </p:nvSpPr>
        <p:spPr bwMode="auto">
          <a:xfrm>
            <a:off x="5369719" y="2579582"/>
            <a:ext cx="114300" cy="1524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14" name="AutoShape 74"/>
          <p:cNvSpPr>
            <a:spLocks noChangeArrowheads="1"/>
          </p:cNvSpPr>
          <p:nvPr/>
        </p:nvSpPr>
        <p:spPr bwMode="auto">
          <a:xfrm rot="5400000">
            <a:off x="5503069" y="2693882"/>
            <a:ext cx="304800" cy="228600"/>
          </a:xfrm>
          <a:prstGeom prst="flowChartDisplay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15" name="Oval 75"/>
          <p:cNvSpPr>
            <a:spLocks noChangeArrowheads="1"/>
          </p:cNvSpPr>
          <p:nvPr/>
        </p:nvSpPr>
        <p:spPr bwMode="auto">
          <a:xfrm>
            <a:off x="5598319" y="2503382"/>
            <a:ext cx="114300" cy="1524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8268" name="Text Box 76"/>
          <p:cNvSpPr txBox="1">
            <a:spLocks noChangeArrowheads="1"/>
          </p:cNvSpPr>
          <p:nvPr/>
        </p:nvSpPr>
        <p:spPr bwMode="auto">
          <a:xfrm>
            <a:off x="2127078" y="6982"/>
            <a:ext cx="837189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Câu</a:t>
            </a:r>
            <a:r>
              <a:rPr 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3:</a:t>
            </a:r>
            <a:r>
              <a:rPr lang="en-GB" sz="30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Nguyên</a:t>
            </a:r>
            <a:r>
              <a:rPr 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văn</a:t>
            </a:r>
            <a:r>
              <a:rPr 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của</a:t>
            </a:r>
            <a:r>
              <a:rPr 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nhan</a:t>
            </a:r>
            <a:r>
              <a:rPr 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đề</a:t>
            </a:r>
            <a:r>
              <a:rPr 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là</a:t>
            </a:r>
            <a:r>
              <a:rPr 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: </a:t>
            </a:r>
            <a:r>
              <a:rPr 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Tạ</a:t>
            </a:r>
            <a:r>
              <a:rPr 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Quang </a:t>
            </a:r>
            <a:r>
              <a:rPr 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Bửu</a:t>
            </a:r>
            <a:r>
              <a:rPr 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– </a:t>
            </a:r>
            <a:r>
              <a:rPr 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người</a:t>
            </a:r>
            <a:r>
              <a:rPr 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thầy</a:t>
            </a:r>
            <a:r>
              <a:rPr 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……… </a:t>
            </a:r>
            <a:r>
              <a:rPr 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và</a:t>
            </a:r>
            <a:r>
              <a:rPr 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thông</a:t>
            </a:r>
            <a:r>
              <a:rPr 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thái</a:t>
            </a:r>
            <a:r>
              <a:rPr 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. </a:t>
            </a:r>
            <a:r>
              <a:rPr lang="en-US" sz="3000" b="1" i="1" dirty="0" err="1">
                <a:solidFill>
                  <a:srgbClr val="3333CC"/>
                </a:solidFill>
                <a:cs typeface="Arial" panose="020B0604020202020204" pitchFamily="34" charset="0"/>
              </a:rPr>
              <a:t>Điền</a:t>
            </a:r>
            <a:r>
              <a:rPr lang="en-US" sz="3000" b="1" i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3333CC"/>
                </a:solidFill>
                <a:cs typeface="Arial" panose="020B0604020202020204" pitchFamily="34" charset="0"/>
              </a:rPr>
              <a:t>từ</a:t>
            </a:r>
            <a:r>
              <a:rPr lang="en-US" sz="3000" b="1" i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3333CC"/>
                </a:solidFill>
                <a:cs typeface="Arial" panose="020B0604020202020204" pitchFamily="34" charset="0"/>
              </a:rPr>
              <a:t>còn</a:t>
            </a:r>
            <a:r>
              <a:rPr lang="en-US" sz="3000" b="1" i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3333CC"/>
                </a:solidFill>
                <a:cs typeface="Arial" panose="020B0604020202020204" pitchFamily="34" charset="0"/>
              </a:rPr>
              <a:t>thiếu</a:t>
            </a:r>
            <a:r>
              <a:rPr lang="en-US" sz="3000" b="1" i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3333CC"/>
                </a:solidFill>
                <a:cs typeface="Arial" panose="020B0604020202020204" pitchFamily="34" charset="0"/>
              </a:rPr>
              <a:t>vào</a:t>
            </a:r>
            <a:r>
              <a:rPr lang="en-US" sz="3000" b="1" i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3333CC"/>
                </a:solidFill>
                <a:cs typeface="Arial" panose="020B0604020202020204" pitchFamily="34" charset="0"/>
              </a:rPr>
              <a:t>chỗ</a:t>
            </a:r>
            <a:r>
              <a:rPr lang="en-US" sz="3000" b="1" i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3333CC"/>
                </a:solidFill>
                <a:cs typeface="Arial" panose="020B0604020202020204" pitchFamily="34" charset="0"/>
              </a:rPr>
              <a:t>trống</a:t>
            </a:r>
            <a:r>
              <a:rPr lang="en-US" sz="3000" b="1" i="1" dirty="0">
                <a:solidFill>
                  <a:srgbClr val="3333CC"/>
                </a:solidFill>
                <a:cs typeface="Arial" panose="020B0604020202020204" pitchFamily="34" charset="0"/>
              </a:rPr>
              <a:t>.</a:t>
            </a:r>
            <a:endParaRPr lang="en-GB" sz="3000" b="1" i="1" dirty="0">
              <a:solidFill>
                <a:srgbClr val="3333CC"/>
              </a:solidFill>
              <a:cs typeface="Arial" panose="020B0604020202020204" pitchFamily="34" charset="0"/>
            </a:endParaRPr>
          </a:p>
        </p:txBody>
      </p:sp>
      <p:pic>
        <p:nvPicPr>
          <p:cNvPr id="8269" name="New Question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6553200"/>
            <a:ext cx="228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71" name="Who Wants to Be a Millionaire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6553200"/>
            <a:ext cx="228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72" name="AutoShape 80"/>
          <p:cNvSpPr>
            <a:spLocks noChangeArrowheads="1"/>
          </p:cNvSpPr>
          <p:nvPr/>
        </p:nvSpPr>
        <p:spPr bwMode="auto">
          <a:xfrm>
            <a:off x="7374029" y="1363343"/>
            <a:ext cx="2286000" cy="640080"/>
          </a:xfrm>
          <a:prstGeom prst="flowChartPreparation">
            <a:avLst/>
          </a:prstGeom>
          <a:solidFill>
            <a:srgbClr val="00FF00"/>
          </a:soli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</a:rPr>
              <a:t>D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9515475" y="2029991"/>
            <a:ext cx="1257300" cy="1066800"/>
            <a:chOff x="4320" y="2928"/>
            <a:chExt cx="1104" cy="1104"/>
          </a:xfrm>
        </p:grpSpPr>
        <p:sp>
          <p:nvSpPr>
            <p:cNvPr id="12321" name="AutoShape 34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endParaRPr lang="en-US" sz="6000" b="1">
                <a:solidFill>
                  <a:srgbClr val="FF0066"/>
                </a:solidFill>
                <a:latin typeface=".VnHelvetInsH" panose="020B7200000000000000" pitchFamily="34" charset="0"/>
              </a:endParaRPr>
            </a:p>
          </p:txBody>
        </p:sp>
        <p:sp>
          <p:nvSpPr>
            <p:cNvPr id="12322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Hết giờ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9852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2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8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69"/>
                </p:tgtEl>
              </p:cMediaNode>
            </p:audio>
            <p:audio>
              <p:cMediaNode showWhenStopped="0">
                <p:cTn id="48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71"/>
                </p:tgtEl>
              </p:cMediaNode>
            </p:audio>
          </p:childTnLst>
        </p:cTn>
      </p:par>
    </p:tnLst>
    <p:bldLst>
      <p:bldP spid="8206" grpId="0"/>
      <p:bldP spid="8207" grpId="0"/>
      <p:bldP spid="8208" grpId="0"/>
      <p:bldP spid="8209" grpId="0"/>
      <p:bldP spid="8268" grpId="0"/>
      <p:bldP spid="827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38" y="5142498"/>
            <a:ext cx="12192000" cy="1804416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538" y="4153056"/>
            <a:ext cx="3634261" cy="2222547"/>
          </a:xfrm>
          <a:prstGeom prst="rect">
            <a:avLst/>
          </a:prstGeom>
        </p:spPr>
      </p:pic>
      <p:sp>
        <p:nvSpPr>
          <p:cNvPr id="23" name="Freeform 9">
            <a:extLst>
              <a:ext uri="{FF2B5EF4-FFF2-40B4-BE49-F238E27FC236}">
                <a16:creationId xmlns:a16="http://schemas.microsoft.com/office/drawing/2014/main" xmlns="" id="{C8B4F286-C409-48C4-AB61-85D16F94D7AC}"/>
              </a:ext>
            </a:extLst>
          </p:cNvPr>
          <p:cNvSpPr>
            <a:spLocks noEditPoints="1"/>
          </p:cNvSpPr>
          <p:nvPr/>
        </p:nvSpPr>
        <p:spPr bwMode="auto">
          <a:xfrm>
            <a:off x="37075" y="2091448"/>
            <a:ext cx="12191999" cy="2624889"/>
          </a:xfrm>
          <a:custGeom>
            <a:avLst/>
            <a:gdLst>
              <a:gd name="T0" fmla="*/ 1761 w 1926"/>
              <a:gd name="T1" fmla="*/ 1038 h 1038"/>
              <a:gd name="T2" fmla="*/ 1761 w 1926"/>
              <a:gd name="T3" fmla="*/ 1038 h 1038"/>
              <a:gd name="T4" fmla="*/ 1761 w 1926"/>
              <a:gd name="T5" fmla="*/ 1038 h 1038"/>
              <a:gd name="T6" fmla="*/ 1761 w 1926"/>
              <a:gd name="T7" fmla="*/ 1038 h 1038"/>
              <a:gd name="T8" fmla="*/ 1926 w 1926"/>
              <a:gd name="T9" fmla="*/ 1029 h 1038"/>
              <a:gd name="T10" fmla="*/ 1761 w 1926"/>
              <a:gd name="T11" fmla="*/ 1038 h 1038"/>
              <a:gd name="T12" fmla="*/ 1926 w 1926"/>
              <a:gd name="T13" fmla="*/ 1029 h 1038"/>
              <a:gd name="T14" fmla="*/ 3 w 1926"/>
              <a:gd name="T15" fmla="*/ 4 h 1038"/>
              <a:gd name="T16" fmla="*/ 4 w 1926"/>
              <a:gd name="T17" fmla="*/ 5 h 1038"/>
              <a:gd name="T18" fmla="*/ 3 w 1926"/>
              <a:gd name="T19" fmla="*/ 4 h 1038"/>
              <a:gd name="T20" fmla="*/ 3 w 1926"/>
              <a:gd name="T21" fmla="*/ 3 h 1038"/>
              <a:gd name="T22" fmla="*/ 3 w 1926"/>
              <a:gd name="T23" fmla="*/ 4 h 1038"/>
              <a:gd name="T24" fmla="*/ 3 w 1926"/>
              <a:gd name="T25" fmla="*/ 3 h 1038"/>
              <a:gd name="T26" fmla="*/ 2 w 1926"/>
              <a:gd name="T27" fmla="*/ 2 h 1038"/>
              <a:gd name="T28" fmla="*/ 2 w 1926"/>
              <a:gd name="T29" fmla="*/ 3 h 1038"/>
              <a:gd name="T30" fmla="*/ 2 w 1926"/>
              <a:gd name="T31" fmla="*/ 2 h 1038"/>
              <a:gd name="T32" fmla="*/ 1 w 1926"/>
              <a:gd name="T33" fmla="*/ 1 h 1038"/>
              <a:gd name="T34" fmla="*/ 2 w 1926"/>
              <a:gd name="T35" fmla="*/ 2 h 1038"/>
              <a:gd name="T36" fmla="*/ 1 w 1926"/>
              <a:gd name="T37" fmla="*/ 1 h 1038"/>
              <a:gd name="T38" fmla="*/ 0 w 1926"/>
              <a:gd name="T39" fmla="*/ 0 h 1038"/>
              <a:gd name="T40" fmla="*/ 1 w 1926"/>
              <a:gd name="T41" fmla="*/ 1 h 1038"/>
              <a:gd name="T42" fmla="*/ 0 w 1926"/>
              <a:gd name="T43" fmla="*/ 0 h 10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926" h="1038">
                <a:moveTo>
                  <a:pt x="1761" y="1038"/>
                </a:moveTo>
                <a:cubicBezTo>
                  <a:pt x="1761" y="1038"/>
                  <a:pt x="1761" y="1038"/>
                  <a:pt x="1761" y="1038"/>
                </a:cubicBezTo>
                <a:cubicBezTo>
                  <a:pt x="1761" y="1038"/>
                  <a:pt x="1761" y="1038"/>
                  <a:pt x="1761" y="1038"/>
                </a:cubicBezTo>
                <a:cubicBezTo>
                  <a:pt x="1761" y="1038"/>
                  <a:pt x="1761" y="1038"/>
                  <a:pt x="1761" y="1038"/>
                </a:cubicBezTo>
                <a:moveTo>
                  <a:pt x="1926" y="1029"/>
                </a:moveTo>
                <a:cubicBezTo>
                  <a:pt x="1871" y="1035"/>
                  <a:pt x="1816" y="1038"/>
                  <a:pt x="1761" y="1038"/>
                </a:cubicBezTo>
                <a:cubicBezTo>
                  <a:pt x="1816" y="1038"/>
                  <a:pt x="1871" y="1035"/>
                  <a:pt x="1926" y="1029"/>
                </a:cubicBezTo>
                <a:moveTo>
                  <a:pt x="3" y="4"/>
                </a:moveTo>
                <a:cubicBezTo>
                  <a:pt x="4" y="4"/>
                  <a:pt x="4" y="4"/>
                  <a:pt x="4" y="5"/>
                </a:cubicBezTo>
                <a:cubicBezTo>
                  <a:pt x="4" y="4"/>
                  <a:pt x="4" y="4"/>
                  <a:pt x="3" y="4"/>
                </a:cubicBezTo>
                <a:moveTo>
                  <a:pt x="3" y="3"/>
                </a:moveTo>
                <a:cubicBezTo>
                  <a:pt x="3" y="3"/>
                  <a:pt x="3" y="4"/>
                  <a:pt x="3" y="4"/>
                </a:cubicBezTo>
                <a:cubicBezTo>
                  <a:pt x="3" y="4"/>
                  <a:pt x="3" y="3"/>
                  <a:pt x="3" y="3"/>
                </a:cubicBezTo>
                <a:moveTo>
                  <a:pt x="2" y="2"/>
                </a:moveTo>
                <a:cubicBezTo>
                  <a:pt x="2" y="2"/>
                  <a:pt x="2" y="3"/>
                  <a:pt x="2" y="3"/>
                </a:cubicBezTo>
                <a:cubicBezTo>
                  <a:pt x="2" y="3"/>
                  <a:pt x="2" y="2"/>
                  <a:pt x="2" y="2"/>
                </a:cubicBezTo>
                <a:moveTo>
                  <a:pt x="1" y="1"/>
                </a:moveTo>
                <a:cubicBezTo>
                  <a:pt x="1" y="1"/>
                  <a:pt x="2" y="2"/>
                  <a:pt x="2" y="2"/>
                </a:cubicBezTo>
                <a:cubicBezTo>
                  <a:pt x="2" y="2"/>
                  <a:pt x="1" y="1"/>
                  <a:pt x="1" y="1"/>
                </a:cubicBezTo>
                <a:moveTo>
                  <a:pt x="0" y="0"/>
                </a:moveTo>
                <a:cubicBezTo>
                  <a:pt x="1" y="0"/>
                  <a:pt x="1" y="0"/>
                  <a:pt x="1" y="1"/>
                </a:cubicBezTo>
                <a:cubicBezTo>
                  <a:pt x="1" y="0"/>
                  <a:pt x="1" y="0"/>
                  <a:pt x="0" y="0"/>
                </a:cubicBezTo>
              </a:path>
            </a:pathLst>
          </a:custGeom>
          <a:solidFill>
            <a:srgbClr val="6774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26" name="任意多边形 25"/>
          <p:cNvSpPr/>
          <p:nvPr/>
        </p:nvSpPr>
        <p:spPr>
          <a:xfrm>
            <a:off x="1270884" y="77464"/>
            <a:ext cx="10937254" cy="2736708"/>
          </a:xfrm>
          <a:custGeom>
            <a:avLst/>
            <a:gdLst>
              <a:gd name="connsiteX0" fmla="*/ 0 w 4142407"/>
              <a:gd name="connsiteY0" fmla="*/ 0 h 514869"/>
              <a:gd name="connsiteX1" fmla="*/ 4142407 w 4142407"/>
              <a:gd name="connsiteY1" fmla="*/ 0 h 514869"/>
              <a:gd name="connsiteX2" fmla="*/ 4142407 w 4142407"/>
              <a:gd name="connsiteY2" fmla="*/ 1466 h 514869"/>
              <a:gd name="connsiteX3" fmla="*/ 3880111 w 4142407"/>
              <a:gd name="connsiteY3" fmla="*/ 263762 h 514869"/>
              <a:gd name="connsiteX4" fmla="*/ 4131218 w 4142407"/>
              <a:gd name="connsiteY4" fmla="*/ 514869 h 514869"/>
              <a:gd name="connsiteX5" fmla="*/ 0 w 4142407"/>
              <a:gd name="connsiteY5" fmla="*/ 514869 h 514869"/>
              <a:gd name="connsiteX6" fmla="*/ 257434 w 4142407"/>
              <a:gd name="connsiteY6" fmla="*/ 257435 h 514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42407" h="514869">
                <a:moveTo>
                  <a:pt x="0" y="0"/>
                </a:moveTo>
                <a:lnTo>
                  <a:pt x="4142407" y="0"/>
                </a:lnTo>
                <a:lnTo>
                  <a:pt x="4142407" y="1466"/>
                </a:lnTo>
                <a:lnTo>
                  <a:pt x="3880111" y="263762"/>
                </a:lnTo>
                <a:lnTo>
                  <a:pt x="4131218" y="514869"/>
                </a:lnTo>
                <a:lnTo>
                  <a:pt x="0" y="514869"/>
                </a:lnTo>
                <a:lnTo>
                  <a:pt x="257434" y="257435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1237"/>
            <a:ext cx="1569364" cy="1394280"/>
          </a:xfrm>
          <a:prstGeom prst="rect">
            <a:avLst/>
          </a:prstGeom>
        </p:spPr>
      </p:pic>
      <p:pic>
        <p:nvPicPr>
          <p:cNvPr id="2" name="Picture 2" descr="Tạ Quang Bửu – Wikipedia tiếng Việt">
            <a:extLst>
              <a:ext uri="{FF2B5EF4-FFF2-40B4-BE49-F238E27FC236}">
                <a16:creationId xmlns:a16="http://schemas.microsoft.com/office/drawing/2014/main" xmlns="" id="{447E3632-CE8C-7A82-D4E9-9A5AEEB5CA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3278" y="2758503"/>
            <a:ext cx="3027672" cy="3542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7A8A59-B814-0078-FC51-0DA12BEA0603}"/>
              </a:ext>
            </a:extLst>
          </p:cNvPr>
          <p:cNvSpPr/>
          <p:nvPr/>
        </p:nvSpPr>
        <p:spPr>
          <a:xfrm>
            <a:off x="601050" y="297818"/>
            <a:ext cx="11666976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ptos" panose="020B0004020202020204" pitchFamily="34" charset="0"/>
                <a:cs typeface="Arial" panose="020B0604020202020204" pitchFamily="34" charset="0"/>
              </a:rPr>
              <a:t>TIẾT 42-43: </a:t>
            </a:r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ptos" panose="020B0004020202020204" pitchFamily="34" charset="0"/>
                <a:cs typeface="Arial" panose="020B0604020202020204" pitchFamily="34" charset="0"/>
              </a:rPr>
              <a:t>TẠ QUANG BỬU – </a:t>
            </a:r>
          </a:p>
          <a:p>
            <a:pPr algn="ctr"/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Aptos" panose="020B0004020202020204" pitchFamily="34" charset="0"/>
                <a:cs typeface="Arial" panose="020B0604020202020204" pitchFamily="34" charset="0"/>
              </a:rPr>
              <a:t>NGƯỜI THẦY THÔNG THÁI</a:t>
            </a:r>
          </a:p>
          <a:p>
            <a:pPr algn="ctr"/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ptos" panose="020B0004020202020204" pitchFamily="34" charset="0"/>
                <a:cs typeface="Arial" panose="020B0604020202020204" pitchFamily="34" charset="0"/>
              </a:rPr>
              <a:t>                                                    (</a:t>
            </a:r>
            <a:r>
              <a:rPr lang="en-US" sz="54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ptos" panose="020B0004020202020204" pitchFamily="34" charset="0"/>
                <a:cs typeface="Arial" panose="020B0604020202020204" pitchFamily="34" charset="0"/>
              </a:rPr>
              <a:t>Hàm</a:t>
            </a:r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ptos" panose="020B0004020202020204" pitchFamily="34" charset="0"/>
                <a:cs typeface="Arial" panose="020B0604020202020204" pitchFamily="34" charset="0"/>
              </a:rPr>
              <a:t> Châu)</a:t>
            </a:r>
            <a:endParaRPr lang="en-US" sz="5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2241428"/>
      </p:ext>
    </p:extLst>
  </p:cSld>
  <p:clrMapOvr>
    <a:masterClrMapping/>
  </p:clrMapOvr>
  <p:transition spd="slow" advClick="0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ChangeArrowheads="1"/>
          </p:cNvSpPr>
          <p:nvPr/>
        </p:nvSpPr>
        <p:spPr bwMode="auto">
          <a:xfrm>
            <a:off x="2667000" y="2286187"/>
            <a:ext cx="6858000" cy="4608295"/>
          </a:xfrm>
          <a:prstGeom prst="rect">
            <a:avLst/>
          </a:prstGeom>
          <a:gradFill rotWithShape="0">
            <a:gsLst>
              <a:gs pos="0">
                <a:srgbClr val="808080"/>
              </a:gs>
              <a:gs pos="100000">
                <a:srgbClr val="292929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291" name="AutoShape 4"/>
          <p:cNvSpPr>
            <a:spLocks noChangeArrowheads="1"/>
          </p:cNvSpPr>
          <p:nvPr/>
        </p:nvSpPr>
        <p:spPr bwMode="auto">
          <a:xfrm>
            <a:off x="2870282" y="3358671"/>
            <a:ext cx="3200400" cy="1445350"/>
          </a:xfrm>
          <a:prstGeom prst="flowChartPreparation">
            <a:avLst/>
          </a:prstGeom>
          <a:solidFill>
            <a:schemeClr val="tx1"/>
          </a:soli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292" name="AutoShape 5"/>
          <p:cNvSpPr>
            <a:spLocks noChangeArrowheads="1"/>
          </p:cNvSpPr>
          <p:nvPr/>
        </p:nvSpPr>
        <p:spPr bwMode="auto">
          <a:xfrm>
            <a:off x="6188869" y="3358670"/>
            <a:ext cx="3200400" cy="1445350"/>
          </a:xfrm>
          <a:prstGeom prst="flowChartPreparation">
            <a:avLst/>
          </a:prstGeom>
          <a:solidFill>
            <a:schemeClr val="tx1"/>
          </a:soli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293" name="AutoShape 6"/>
          <p:cNvSpPr>
            <a:spLocks noChangeArrowheads="1"/>
          </p:cNvSpPr>
          <p:nvPr/>
        </p:nvSpPr>
        <p:spPr bwMode="auto">
          <a:xfrm>
            <a:off x="2838450" y="5155324"/>
            <a:ext cx="3200400" cy="1397876"/>
          </a:xfrm>
          <a:prstGeom prst="flowChartPreparation">
            <a:avLst/>
          </a:prstGeom>
          <a:solidFill>
            <a:schemeClr val="tx1"/>
          </a:soli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294" name="AutoShape 7"/>
          <p:cNvSpPr>
            <a:spLocks noChangeArrowheads="1"/>
          </p:cNvSpPr>
          <p:nvPr/>
        </p:nvSpPr>
        <p:spPr bwMode="auto">
          <a:xfrm>
            <a:off x="6153150" y="5155324"/>
            <a:ext cx="3200400" cy="1397876"/>
          </a:xfrm>
          <a:prstGeom prst="flowChartPreparation">
            <a:avLst/>
          </a:prstGeom>
          <a:solidFill>
            <a:schemeClr val="tx1"/>
          </a:soli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295" name="Line 8"/>
          <p:cNvSpPr>
            <a:spLocks noChangeShapeType="1"/>
          </p:cNvSpPr>
          <p:nvPr/>
        </p:nvSpPr>
        <p:spPr bwMode="auto">
          <a:xfrm flipH="1">
            <a:off x="2695575" y="4084276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2296" name="Line 9"/>
          <p:cNvSpPr>
            <a:spLocks noChangeShapeType="1"/>
          </p:cNvSpPr>
          <p:nvPr/>
        </p:nvSpPr>
        <p:spPr bwMode="auto">
          <a:xfrm flipH="1">
            <a:off x="2683751" y="5867386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2297" name="Line 10"/>
          <p:cNvSpPr>
            <a:spLocks noChangeShapeType="1"/>
          </p:cNvSpPr>
          <p:nvPr/>
        </p:nvSpPr>
        <p:spPr bwMode="auto">
          <a:xfrm flipH="1">
            <a:off x="6017419" y="5867386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2298" name="Line 11"/>
          <p:cNvSpPr>
            <a:spLocks noChangeShapeType="1"/>
          </p:cNvSpPr>
          <p:nvPr/>
        </p:nvSpPr>
        <p:spPr bwMode="auto">
          <a:xfrm flipH="1">
            <a:off x="6072656" y="4090138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2299" name="Line 12"/>
          <p:cNvSpPr>
            <a:spLocks noChangeShapeType="1"/>
          </p:cNvSpPr>
          <p:nvPr/>
        </p:nvSpPr>
        <p:spPr bwMode="auto">
          <a:xfrm flipH="1">
            <a:off x="9351352" y="4088319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2300" name="Line 13"/>
          <p:cNvSpPr>
            <a:spLocks noChangeShapeType="1"/>
          </p:cNvSpPr>
          <p:nvPr/>
        </p:nvSpPr>
        <p:spPr bwMode="auto">
          <a:xfrm flipH="1">
            <a:off x="9344025" y="5867386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3061152" y="3636227"/>
            <a:ext cx="280168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A. Cao </a:t>
            </a:r>
            <a:r>
              <a:rPr lang="en-US" sz="2800" b="1" dirty="0" err="1">
                <a:solidFill>
                  <a:prstClr val="white"/>
                </a:solidFill>
                <a:cs typeface="Arial" panose="020B0604020202020204" pitchFamily="34" charset="0"/>
              </a:rPr>
              <a:t>Bá</a:t>
            </a:r>
            <a:r>
              <a:rPr 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cs typeface="Arial" panose="020B0604020202020204" pitchFamily="34" charset="0"/>
              </a:rPr>
              <a:t>Quát</a:t>
            </a:r>
            <a:r>
              <a:rPr 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cs typeface="Arial" panose="020B0604020202020204" pitchFamily="34" charset="0"/>
              </a:rPr>
              <a:t>ngày</a:t>
            </a:r>
            <a:r>
              <a:rPr 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 nay</a:t>
            </a:r>
            <a:endParaRPr lang="en-GB" sz="28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2931073" y="5461846"/>
            <a:ext cx="301318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C. Lê </a:t>
            </a:r>
            <a:r>
              <a:rPr lang="en-US" sz="2800" b="1" dirty="0" err="1">
                <a:solidFill>
                  <a:prstClr val="white"/>
                </a:solidFill>
                <a:cs typeface="Arial" panose="020B0604020202020204" pitchFamily="34" charset="0"/>
              </a:rPr>
              <a:t>Quý</a:t>
            </a:r>
            <a:r>
              <a:rPr 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cs typeface="Arial" panose="020B0604020202020204" pitchFamily="34" charset="0"/>
              </a:rPr>
              <a:t>Đôn</a:t>
            </a:r>
            <a:r>
              <a:rPr 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cs typeface="Arial" panose="020B0604020202020204" pitchFamily="34" charset="0"/>
              </a:rPr>
              <a:t>thời</a:t>
            </a:r>
            <a:r>
              <a:rPr 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 nay</a:t>
            </a:r>
            <a:endParaRPr lang="en-US" altLang="en-US" sz="28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6454685" y="3465529"/>
            <a:ext cx="2724004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B</a:t>
            </a:r>
            <a:r>
              <a:rPr lang="en-US" sz="2800" b="1" i="1" dirty="0">
                <a:solidFill>
                  <a:prstClr val="white"/>
                </a:solidFill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prstClr val="white"/>
                </a:solidFill>
                <a:cs typeface="Arial" panose="020B0604020202020204" pitchFamily="34" charset="0"/>
              </a:rPr>
              <a:t>Nguyễn</a:t>
            </a:r>
            <a:r>
              <a:rPr 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cs typeface="Arial" panose="020B0604020202020204" pitchFamily="34" charset="0"/>
              </a:rPr>
              <a:t>Bỉnh</a:t>
            </a:r>
            <a:r>
              <a:rPr 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cs typeface="Arial" panose="020B0604020202020204" pitchFamily="34" charset="0"/>
              </a:rPr>
              <a:t>Khiêm</a:t>
            </a:r>
            <a:r>
              <a:rPr 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cs typeface="Arial" panose="020B0604020202020204" pitchFamily="34" charset="0"/>
              </a:rPr>
              <a:t>thời</a:t>
            </a:r>
            <a:r>
              <a:rPr 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 nay</a:t>
            </a:r>
            <a:r>
              <a:rPr lang="en-US" sz="2800" dirty="0">
                <a:solidFill>
                  <a:prstClr val="white"/>
                </a:solidFill>
                <a:cs typeface="Arial" panose="020B0604020202020204" pitchFamily="34" charset="0"/>
              </a:rPr>
              <a:t>.</a:t>
            </a:r>
            <a:endParaRPr lang="en-US" sz="2800" i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6401757" y="5461846"/>
            <a:ext cx="282986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D</a:t>
            </a:r>
            <a:r>
              <a:rPr lang="en-US" sz="2800" b="1" i="1" dirty="0">
                <a:solidFill>
                  <a:prstClr val="white"/>
                </a:solidFill>
                <a:cs typeface="Arial" panose="020B0604020202020204" pitchFamily="34" charset="0"/>
              </a:rPr>
              <a:t>. </a:t>
            </a:r>
            <a:r>
              <a:rPr 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Lê </a:t>
            </a:r>
            <a:r>
              <a:rPr lang="en-US" sz="2800" b="1" dirty="0" err="1">
                <a:solidFill>
                  <a:prstClr val="white"/>
                </a:solidFill>
                <a:cs typeface="Arial" panose="020B0604020202020204" pitchFamily="34" charset="0"/>
              </a:rPr>
              <a:t>Hữu</a:t>
            </a:r>
            <a:r>
              <a:rPr 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cs typeface="Arial" panose="020B0604020202020204" pitchFamily="34" charset="0"/>
              </a:rPr>
              <a:t>Trác</a:t>
            </a:r>
            <a:r>
              <a:rPr 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white"/>
                </a:solidFill>
                <a:cs typeface="Arial" panose="020B0604020202020204" pitchFamily="34" charset="0"/>
              </a:rPr>
              <a:t>thời</a:t>
            </a:r>
            <a:r>
              <a:rPr 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 nay</a:t>
            </a:r>
            <a:endParaRPr lang="en-US" altLang="en-US" sz="28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2305" name="Oval 18"/>
          <p:cNvSpPr>
            <a:spLocks noChangeArrowheads="1"/>
          </p:cNvSpPr>
          <p:nvPr/>
        </p:nvSpPr>
        <p:spPr bwMode="auto">
          <a:xfrm>
            <a:off x="2781300" y="2389082"/>
            <a:ext cx="971550" cy="685800"/>
          </a:xfrm>
          <a:prstGeom prst="ellips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06" name="Oval 19"/>
          <p:cNvSpPr>
            <a:spLocks noChangeArrowheads="1"/>
          </p:cNvSpPr>
          <p:nvPr/>
        </p:nvSpPr>
        <p:spPr bwMode="auto">
          <a:xfrm>
            <a:off x="4953000" y="2389082"/>
            <a:ext cx="971550" cy="685800"/>
          </a:xfrm>
          <a:prstGeom prst="ellips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07" name="Oval 20"/>
          <p:cNvSpPr>
            <a:spLocks noChangeArrowheads="1"/>
          </p:cNvSpPr>
          <p:nvPr/>
        </p:nvSpPr>
        <p:spPr bwMode="auto">
          <a:xfrm>
            <a:off x="3867150" y="2389082"/>
            <a:ext cx="971550" cy="685800"/>
          </a:xfrm>
          <a:prstGeom prst="ellips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08" name="Text Box 21"/>
          <p:cNvSpPr txBox="1">
            <a:spLocks noChangeArrowheads="1"/>
          </p:cNvSpPr>
          <p:nvPr/>
        </p:nvSpPr>
        <p:spPr bwMode="auto">
          <a:xfrm>
            <a:off x="2791807" y="2528969"/>
            <a:ext cx="10239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prstClr val="white"/>
                </a:solidFill>
              </a:rPr>
              <a:t>50:50</a:t>
            </a: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2309" name="Picture 6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129120" y="2421021"/>
            <a:ext cx="385763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10" name="AutoShape 70"/>
          <p:cNvSpPr>
            <a:spLocks noChangeArrowheads="1"/>
          </p:cNvSpPr>
          <p:nvPr/>
        </p:nvSpPr>
        <p:spPr bwMode="auto">
          <a:xfrm rot="5400000">
            <a:off x="5045869" y="2693882"/>
            <a:ext cx="304800" cy="228600"/>
          </a:xfrm>
          <a:prstGeom prst="flowChartDisplay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11" name="Oval 71"/>
          <p:cNvSpPr>
            <a:spLocks noChangeArrowheads="1"/>
          </p:cNvSpPr>
          <p:nvPr/>
        </p:nvSpPr>
        <p:spPr bwMode="auto">
          <a:xfrm>
            <a:off x="5141119" y="2503382"/>
            <a:ext cx="114300" cy="1524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12" name="AutoShape 72"/>
          <p:cNvSpPr>
            <a:spLocks noChangeArrowheads="1"/>
          </p:cNvSpPr>
          <p:nvPr/>
        </p:nvSpPr>
        <p:spPr bwMode="auto">
          <a:xfrm rot="5400000">
            <a:off x="5274469" y="2770082"/>
            <a:ext cx="304800" cy="228600"/>
          </a:xfrm>
          <a:prstGeom prst="flowChartDisplay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13" name="Oval 73"/>
          <p:cNvSpPr>
            <a:spLocks noChangeArrowheads="1"/>
          </p:cNvSpPr>
          <p:nvPr/>
        </p:nvSpPr>
        <p:spPr bwMode="auto">
          <a:xfrm>
            <a:off x="5369719" y="2579582"/>
            <a:ext cx="114300" cy="1524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14" name="AutoShape 74"/>
          <p:cNvSpPr>
            <a:spLocks noChangeArrowheads="1"/>
          </p:cNvSpPr>
          <p:nvPr/>
        </p:nvSpPr>
        <p:spPr bwMode="auto">
          <a:xfrm rot="5400000">
            <a:off x="5503069" y="2693882"/>
            <a:ext cx="304800" cy="228600"/>
          </a:xfrm>
          <a:prstGeom prst="flowChartDisplay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15" name="Oval 75"/>
          <p:cNvSpPr>
            <a:spLocks noChangeArrowheads="1"/>
          </p:cNvSpPr>
          <p:nvPr/>
        </p:nvSpPr>
        <p:spPr bwMode="auto">
          <a:xfrm>
            <a:off x="5598319" y="2503382"/>
            <a:ext cx="114300" cy="1524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8268" name="Text Box 76"/>
          <p:cNvSpPr txBox="1">
            <a:spLocks noChangeArrowheads="1"/>
          </p:cNvSpPr>
          <p:nvPr/>
        </p:nvSpPr>
        <p:spPr bwMode="auto">
          <a:xfrm>
            <a:off x="2343447" y="132474"/>
            <a:ext cx="761940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Câu</a:t>
            </a:r>
            <a:r>
              <a:rPr 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4:</a:t>
            </a:r>
            <a:r>
              <a:rPr lang="en-GB" sz="30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Ngay</a:t>
            </a:r>
            <a:r>
              <a:rPr 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mở</a:t>
            </a:r>
            <a:r>
              <a:rPr 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đầu</a:t>
            </a:r>
            <a:r>
              <a:rPr 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tác</a:t>
            </a:r>
            <a:r>
              <a:rPr 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giả</a:t>
            </a:r>
            <a:r>
              <a:rPr 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đã</a:t>
            </a:r>
            <a:r>
              <a:rPr 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trích</a:t>
            </a:r>
            <a:r>
              <a:rPr 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dẫn</a:t>
            </a:r>
            <a:r>
              <a:rPr 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ý </a:t>
            </a:r>
            <a:r>
              <a:rPr 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kiến</a:t>
            </a:r>
            <a:r>
              <a:rPr 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cho</a:t>
            </a:r>
            <a:r>
              <a:rPr 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rằng</a:t>
            </a:r>
            <a:r>
              <a:rPr 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Tạ</a:t>
            </a:r>
            <a:r>
              <a:rPr 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Quang </a:t>
            </a:r>
            <a:r>
              <a:rPr 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Bửu</a:t>
            </a:r>
            <a:r>
              <a:rPr 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là</a:t>
            </a:r>
            <a:r>
              <a:rPr 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ai?</a:t>
            </a:r>
            <a:endParaRPr lang="en-GB" sz="3000" b="1" dirty="0">
              <a:solidFill>
                <a:srgbClr val="3333CC"/>
              </a:solidFill>
              <a:cs typeface="Arial" panose="020B0604020202020204" pitchFamily="34" charset="0"/>
            </a:endParaRPr>
          </a:p>
        </p:txBody>
      </p:sp>
      <p:pic>
        <p:nvPicPr>
          <p:cNvPr id="8269" name="New Question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6553200"/>
            <a:ext cx="228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71" name="Who Wants to Be a Millionaire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6553200"/>
            <a:ext cx="228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72" name="AutoShape 80"/>
          <p:cNvSpPr>
            <a:spLocks noChangeArrowheads="1"/>
          </p:cNvSpPr>
          <p:nvPr/>
        </p:nvSpPr>
        <p:spPr bwMode="auto">
          <a:xfrm>
            <a:off x="5198269" y="1310249"/>
            <a:ext cx="2834640" cy="731520"/>
          </a:xfrm>
          <a:prstGeom prst="flowChartPreparation">
            <a:avLst/>
          </a:prstGeom>
          <a:solidFill>
            <a:srgbClr val="00FF00"/>
          </a:soli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</a:rPr>
              <a:t>C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8518468" y="1111751"/>
            <a:ext cx="1257300" cy="1066800"/>
            <a:chOff x="4320" y="2928"/>
            <a:chExt cx="1104" cy="1104"/>
          </a:xfrm>
        </p:grpSpPr>
        <p:sp>
          <p:nvSpPr>
            <p:cNvPr id="12321" name="AutoShape 34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endParaRPr lang="en-US" sz="6000" b="1">
                <a:solidFill>
                  <a:srgbClr val="FF0066"/>
                </a:solidFill>
                <a:latin typeface=".VnHelvetInsH" panose="020B7200000000000000" pitchFamily="34" charset="0"/>
              </a:endParaRPr>
            </a:p>
          </p:txBody>
        </p:sp>
        <p:sp>
          <p:nvSpPr>
            <p:cNvPr id="12322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Hết giờ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6960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2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8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69"/>
                </p:tgtEl>
              </p:cMediaNode>
            </p:audio>
            <p:audio>
              <p:cMediaNode showWhenStopped="0">
                <p:cTn id="48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71"/>
                </p:tgtEl>
              </p:cMediaNode>
            </p:audio>
          </p:childTnLst>
        </p:cTn>
      </p:par>
    </p:tnLst>
    <p:bldLst>
      <p:bldP spid="8206" grpId="0"/>
      <p:bldP spid="8207" grpId="0"/>
      <p:bldP spid="8208" grpId="0"/>
      <p:bldP spid="8209" grpId="0"/>
      <p:bldP spid="8268" grpId="0"/>
      <p:bldP spid="827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ChangeArrowheads="1"/>
          </p:cNvSpPr>
          <p:nvPr/>
        </p:nvSpPr>
        <p:spPr bwMode="auto">
          <a:xfrm>
            <a:off x="2667000" y="2254657"/>
            <a:ext cx="6858000" cy="4608295"/>
          </a:xfrm>
          <a:prstGeom prst="rect">
            <a:avLst/>
          </a:prstGeom>
          <a:gradFill rotWithShape="0">
            <a:gsLst>
              <a:gs pos="0">
                <a:srgbClr val="808080"/>
              </a:gs>
              <a:gs pos="100000">
                <a:srgbClr val="292929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291" name="AutoShape 4"/>
          <p:cNvSpPr>
            <a:spLocks noChangeArrowheads="1"/>
          </p:cNvSpPr>
          <p:nvPr/>
        </p:nvSpPr>
        <p:spPr bwMode="auto">
          <a:xfrm>
            <a:off x="2870282" y="3358671"/>
            <a:ext cx="3200400" cy="1445350"/>
          </a:xfrm>
          <a:prstGeom prst="flowChartPreparation">
            <a:avLst/>
          </a:prstGeom>
          <a:solidFill>
            <a:schemeClr val="tx1"/>
          </a:soli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292" name="AutoShape 5"/>
          <p:cNvSpPr>
            <a:spLocks noChangeArrowheads="1"/>
          </p:cNvSpPr>
          <p:nvPr/>
        </p:nvSpPr>
        <p:spPr bwMode="auto">
          <a:xfrm>
            <a:off x="6188869" y="3358670"/>
            <a:ext cx="3200400" cy="1445350"/>
          </a:xfrm>
          <a:prstGeom prst="flowChartPreparation">
            <a:avLst/>
          </a:prstGeom>
          <a:solidFill>
            <a:schemeClr val="tx1"/>
          </a:soli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293" name="AutoShape 6"/>
          <p:cNvSpPr>
            <a:spLocks noChangeArrowheads="1"/>
          </p:cNvSpPr>
          <p:nvPr/>
        </p:nvSpPr>
        <p:spPr bwMode="auto">
          <a:xfrm>
            <a:off x="2838450" y="5155324"/>
            <a:ext cx="3200400" cy="1397876"/>
          </a:xfrm>
          <a:prstGeom prst="flowChartPreparation">
            <a:avLst/>
          </a:prstGeom>
          <a:solidFill>
            <a:schemeClr val="tx1"/>
          </a:soli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294" name="AutoShape 7"/>
          <p:cNvSpPr>
            <a:spLocks noChangeArrowheads="1"/>
          </p:cNvSpPr>
          <p:nvPr/>
        </p:nvSpPr>
        <p:spPr bwMode="auto">
          <a:xfrm>
            <a:off x="6153150" y="5155324"/>
            <a:ext cx="3200400" cy="1397876"/>
          </a:xfrm>
          <a:prstGeom prst="flowChartPreparation">
            <a:avLst/>
          </a:prstGeom>
          <a:solidFill>
            <a:schemeClr val="tx1"/>
          </a:soli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295" name="Line 8"/>
          <p:cNvSpPr>
            <a:spLocks noChangeShapeType="1"/>
          </p:cNvSpPr>
          <p:nvPr/>
        </p:nvSpPr>
        <p:spPr bwMode="auto">
          <a:xfrm flipH="1">
            <a:off x="2695575" y="4084276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2296" name="Line 9"/>
          <p:cNvSpPr>
            <a:spLocks noChangeShapeType="1"/>
          </p:cNvSpPr>
          <p:nvPr/>
        </p:nvSpPr>
        <p:spPr bwMode="auto">
          <a:xfrm flipH="1">
            <a:off x="2695575" y="5851620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2297" name="Line 10"/>
          <p:cNvSpPr>
            <a:spLocks noChangeShapeType="1"/>
          </p:cNvSpPr>
          <p:nvPr/>
        </p:nvSpPr>
        <p:spPr bwMode="auto">
          <a:xfrm flipH="1">
            <a:off x="6017419" y="5867386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2298" name="Line 11"/>
          <p:cNvSpPr>
            <a:spLocks noChangeShapeType="1"/>
          </p:cNvSpPr>
          <p:nvPr/>
        </p:nvSpPr>
        <p:spPr bwMode="auto">
          <a:xfrm flipH="1">
            <a:off x="6072656" y="4090138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2299" name="Line 12"/>
          <p:cNvSpPr>
            <a:spLocks noChangeShapeType="1"/>
          </p:cNvSpPr>
          <p:nvPr/>
        </p:nvSpPr>
        <p:spPr bwMode="auto">
          <a:xfrm flipH="1">
            <a:off x="9351352" y="4088319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2300" name="Line 13"/>
          <p:cNvSpPr>
            <a:spLocks noChangeShapeType="1"/>
          </p:cNvSpPr>
          <p:nvPr/>
        </p:nvSpPr>
        <p:spPr bwMode="auto">
          <a:xfrm flipH="1">
            <a:off x="9344025" y="5867386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vi-VN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3044882" y="3711007"/>
            <a:ext cx="27204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A. </a:t>
            </a:r>
            <a:r>
              <a:rPr lang="en-US" altLang="en-US" sz="2800" b="1" dirty="0" err="1">
                <a:solidFill>
                  <a:prstClr val="white"/>
                </a:solidFill>
                <a:cs typeface="Arial" panose="020B0604020202020204" pitchFamily="34" charset="0"/>
              </a:rPr>
              <a:t>Âm</a:t>
            </a:r>
            <a:r>
              <a:rPr lang="en-US" alt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cs typeface="Arial" panose="020B0604020202020204" pitchFamily="34" charset="0"/>
              </a:rPr>
              <a:t>nhạc</a:t>
            </a:r>
            <a:endParaRPr lang="en-GB" sz="28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2895600" y="5497771"/>
            <a:ext cx="30131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C. </a:t>
            </a:r>
            <a:r>
              <a:rPr lang="en-US" altLang="en-US" sz="2800" b="1" dirty="0" err="1">
                <a:solidFill>
                  <a:prstClr val="white"/>
                </a:solidFill>
                <a:cs typeface="Arial" panose="020B0604020202020204" pitchFamily="34" charset="0"/>
              </a:rPr>
              <a:t>Thể</a:t>
            </a:r>
            <a:r>
              <a:rPr lang="en-US" alt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cs typeface="Arial" panose="020B0604020202020204" pitchFamily="34" charset="0"/>
              </a:rPr>
              <a:t>thao</a:t>
            </a:r>
            <a:endParaRPr lang="en-US" altLang="en-US" sz="28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6453924" y="3619703"/>
            <a:ext cx="2693194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B. Hội </a:t>
            </a:r>
            <a:r>
              <a:rPr lang="en-US" sz="2800" b="1" dirty="0" err="1">
                <a:solidFill>
                  <a:prstClr val="white"/>
                </a:solidFill>
                <a:cs typeface="Arial" panose="020B0604020202020204" pitchFamily="34" charset="0"/>
              </a:rPr>
              <a:t>họa</a:t>
            </a:r>
            <a:r>
              <a:rPr 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, </a:t>
            </a:r>
          </a:p>
          <a:p>
            <a:pPr algn="ctr">
              <a:spcBef>
                <a:spcPct val="50000"/>
              </a:spcBef>
            </a:pPr>
            <a:r>
              <a:rPr lang="en-US" alt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Kiến trúc</a:t>
            </a:r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6419850" y="5374566"/>
            <a:ext cx="269319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D</a:t>
            </a:r>
            <a:r>
              <a:rPr lang="en-US" sz="2800" b="1" i="1" dirty="0">
                <a:solidFill>
                  <a:prstClr val="white"/>
                </a:solidFill>
                <a:cs typeface="Arial" panose="020B0604020202020204" pitchFamily="34" charset="0"/>
              </a:rPr>
              <a:t>. </a:t>
            </a:r>
            <a:r>
              <a:rPr lang="en-US" altLang="en-US" sz="2800" b="1" dirty="0" err="1">
                <a:solidFill>
                  <a:prstClr val="white"/>
                </a:solidFill>
                <a:cs typeface="Arial" panose="020B0604020202020204" pitchFamily="34" charset="0"/>
              </a:rPr>
              <a:t>Tất</a:t>
            </a:r>
            <a:r>
              <a:rPr lang="en-US" alt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cs typeface="Arial" panose="020B0604020202020204" pitchFamily="34" charset="0"/>
              </a:rPr>
              <a:t>cả</a:t>
            </a:r>
            <a:r>
              <a:rPr lang="en-US" alt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cs typeface="Arial" panose="020B0604020202020204" pitchFamily="34" charset="0"/>
              </a:rPr>
              <a:t>các</a:t>
            </a:r>
            <a:r>
              <a:rPr lang="en-US" alt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cs typeface="Arial" panose="020B0604020202020204" pitchFamily="34" charset="0"/>
              </a:rPr>
              <a:t>đáp</a:t>
            </a:r>
            <a:r>
              <a:rPr lang="en-US" alt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cs typeface="Arial" panose="020B0604020202020204" pitchFamily="34" charset="0"/>
              </a:rPr>
              <a:t>án</a:t>
            </a:r>
            <a:r>
              <a:rPr lang="en-US" altLang="en-US" sz="2800" b="1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prstClr val="white"/>
                </a:solidFill>
                <a:cs typeface="Arial" panose="020B0604020202020204" pitchFamily="34" charset="0"/>
              </a:rPr>
              <a:t>trên</a:t>
            </a:r>
            <a:endParaRPr lang="en-US" altLang="en-US" sz="28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2305" name="Oval 18"/>
          <p:cNvSpPr>
            <a:spLocks noChangeArrowheads="1"/>
          </p:cNvSpPr>
          <p:nvPr/>
        </p:nvSpPr>
        <p:spPr bwMode="auto">
          <a:xfrm>
            <a:off x="2781300" y="2389082"/>
            <a:ext cx="971550" cy="685800"/>
          </a:xfrm>
          <a:prstGeom prst="ellips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06" name="Oval 19"/>
          <p:cNvSpPr>
            <a:spLocks noChangeArrowheads="1"/>
          </p:cNvSpPr>
          <p:nvPr/>
        </p:nvSpPr>
        <p:spPr bwMode="auto">
          <a:xfrm>
            <a:off x="4953000" y="2389082"/>
            <a:ext cx="971550" cy="685800"/>
          </a:xfrm>
          <a:prstGeom prst="ellips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07" name="Oval 20"/>
          <p:cNvSpPr>
            <a:spLocks noChangeArrowheads="1"/>
          </p:cNvSpPr>
          <p:nvPr/>
        </p:nvSpPr>
        <p:spPr bwMode="auto">
          <a:xfrm>
            <a:off x="3867150" y="2389082"/>
            <a:ext cx="971550" cy="685800"/>
          </a:xfrm>
          <a:prstGeom prst="ellips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08" name="Text Box 21"/>
          <p:cNvSpPr txBox="1">
            <a:spLocks noChangeArrowheads="1"/>
          </p:cNvSpPr>
          <p:nvPr/>
        </p:nvSpPr>
        <p:spPr bwMode="auto">
          <a:xfrm>
            <a:off x="2781300" y="2528969"/>
            <a:ext cx="10858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prstClr val="white"/>
                </a:solidFill>
              </a:rPr>
              <a:t>50:50</a:t>
            </a: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2309" name="Picture 6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129120" y="2421021"/>
            <a:ext cx="385763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10" name="AutoShape 70"/>
          <p:cNvSpPr>
            <a:spLocks noChangeArrowheads="1"/>
          </p:cNvSpPr>
          <p:nvPr/>
        </p:nvSpPr>
        <p:spPr bwMode="auto">
          <a:xfrm rot="5400000">
            <a:off x="5045869" y="2693882"/>
            <a:ext cx="304800" cy="228600"/>
          </a:xfrm>
          <a:prstGeom prst="flowChartDisplay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11" name="Oval 71"/>
          <p:cNvSpPr>
            <a:spLocks noChangeArrowheads="1"/>
          </p:cNvSpPr>
          <p:nvPr/>
        </p:nvSpPr>
        <p:spPr bwMode="auto">
          <a:xfrm>
            <a:off x="5141119" y="2503382"/>
            <a:ext cx="114300" cy="1524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12" name="AutoShape 72"/>
          <p:cNvSpPr>
            <a:spLocks noChangeArrowheads="1"/>
          </p:cNvSpPr>
          <p:nvPr/>
        </p:nvSpPr>
        <p:spPr bwMode="auto">
          <a:xfrm rot="5400000">
            <a:off x="5274469" y="2770082"/>
            <a:ext cx="304800" cy="228600"/>
          </a:xfrm>
          <a:prstGeom prst="flowChartDisplay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13" name="Oval 73"/>
          <p:cNvSpPr>
            <a:spLocks noChangeArrowheads="1"/>
          </p:cNvSpPr>
          <p:nvPr/>
        </p:nvSpPr>
        <p:spPr bwMode="auto">
          <a:xfrm>
            <a:off x="5369719" y="2579582"/>
            <a:ext cx="114300" cy="1524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14" name="AutoShape 74"/>
          <p:cNvSpPr>
            <a:spLocks noChangeArrowheads="1"/>
          </p:cNvSpPr>
          <p:nvPr/>
        </p:nvSpPr>
        <p:spPr bwMode="auto">
          <a:xfrm rot="5400000">
            <a:off x="5503069" y="2693882"/>
            <a:ext cx="304800" cy="228600"/>
          </a:xfrm>
          <a:prstGeom prst="flowChartDisplay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2315" name="Oval 75"/>
          <p:cNvSpPr>
            <a:spLocks noChangeArrowheads="1"/>
          </p:cNvSpPr>
          <p:nvPr/>
        </p:nvSpPr>
        <p:spPr bwMode="auto">
          <a:xfrm>
            <a:off x="5598319" y="2503382"/>
            <a:ext cx="114300" cy="1524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8268" name="Text Box 76"/>
          <p:cNvSpPr txBox="1">
            <a:spLocks noChangeArrowheads="1"/>
          </p:cNvSpPr>
          <p:nvPr/>
        </p:nvSpPr>
        <p:spPr bwMode="auto">
          <a:xfrm>
            <a:off x="2393843" y="365137"/>
            <a:ext cx="805201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Câu</a:t>
            </a:r>
            <a:r>
              <a:rPr lang="en-US" alt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5: Theo </a:t>
            </a:r>
            <a:r>
              <a:rPr lang="en-US" alt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tác</a:t>
            </a:r>
            <a:r>
              <a:rPr lang="en-US" alt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giả</a:t>
            </a:r>
            <a:r>
              <a:rPr lang="en-US" alt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, </a:t>
            </a:r>
            <a:r>
              <a:rPr lang="en-US" alt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giáo</a:t>
            </a:r>
            <a:r>
              <a:rPr lang="en-US" alt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sư</a:t>
            </a:r>
            <a:r>
              <a:rPr lang="en-US" alt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Tạ</a:t>
            </a:r>
            <a:r>
              <a:rPr lang="en-US" alt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Quang </a:t>
            </a:r>
            <a:r>
              <a:rPr lang="en-US" alt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Bửu</a:t>
            </a:r>
            <a:r>
              <a:rPr lang="en-US" alt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am </a:t>
            </a:r>
            <a:r>
              <a:rPr lang="en-US" alt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hiểu</a:t>
            </a:r>
            <a:r>
              <a:rPr lang="en-US" alt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những</a:t>
            </a:r>
            <a:r>
              <a:rPr lang="en-US" alt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lĩnh</a:t>
            </a:r>
            <a:r>
              <a:rPr lang="en-US" alt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vực</a:t>
            </a:r>
            <a:r>
              <a:rPr lang="en-US" alt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3333CC"/>
                </a:solidFill>
                <a:cs typeface="Arial" panose="020B0604020202020204" pitchFamily="34" charset="0"/>
              </a:rPr>
              <a:t>nào</a:t>
            </a:r>
            <a:r>
              <a:rPr lang="en-US" altLang="en-US" sz="3000" b="1" dirty="0">
                <a:solidFill>
                  <a:srgbClr val="3333CC"/>
                </a:solidFill>
                <a:cs typeface="Arial" panose="020B0604020202020204" pitchFamily="34" charset="0"/>
              </a:rPr>
              <a:t>?</a:t>
            </a:r>
          </a:p>
        </p:txBody>
      </p:sp>
      <p:pic>
        <p:nvPicPr>
          <p:cNvPr id="8269" name="New Question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6553200"/>
            <a:ext cx="228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71" name="Who Wants to Be a Millionaire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6553200"/>
            <a:ext cx="228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72" name="AutoShape 80"/>
          <p:cNvSpPr>
            <a:spLocks noChangeArrowheads="1"/>
          </p:cNvSpPr>
          <p:nvPr/>
        </p:nvSpPr>
        <p:spPr bwMode="auto">
          <a:xfrm>
            <a:off x="6983999" y="1325263"/>
            <a:ext cx="2377440" cy="640080"/>
          </a:xfrm>
          <a:prstGeom prst="flowChartPreparation">
            <a:avLst/>
          </a:prstGeom>
          <a:solidFill>
            <a:srgbClr val="00FF00"/>
          </a:soli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</a:rPr>
              <a:t>D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9525003" y="1955595"/>
            <a:ext cx="1211746" cy="1066800"/>
            <a:chOff x="4320" y="2928"/>
            <a:chExt cx="1064" cy="1104"/>
          </a:xfrm>
        </p:grpSpPr>
        <p:sp>
          <p:nvSpPr>
            <p:cNvPr id="12321" name="AutoShape 34"/>
            <p:cNvSpPr>
              <a:spLocks noChangeArrowheads="1"/>
            </p:cNvSpPr>
            <p:nvPr/>
          </p:nvSpPr>
          <p:spPr bwMode="auto">
            <a:xfrm>
              <a:off x="4320" y="2928"/>
              <a:ext cx="106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endParaRPr lang="en-US" sz="6000" b="1">
                <a:solidFill>
                  <a:srgbClr val="FF0066"/>
                </a:solidFill>
                <a:latin typeface=".VnHelvetInsH" panose="020B7200000000000000" pitchFamily="34" charset="0"/>
              </a:endParaRPr>
            </a:p>
          </p:txBody>
        </p:sp>
        <p:sp>
          <p:nvSpPr>
            <p:cNvPr id="12322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vi-VN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Hết giờ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05427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2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8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69"/>
                </p:tgtEl>
              </p:cMediaNode>
            </p:audio>
            <p:audio>
              <p:cMediaNode showWhenStopped="0">
                <p:cTn id="48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71"/>
                </p:tgtEl>
              </p:cMediaNode>
            </p:audio>
          </p:childTnLst>
        </p:cTn>
      </p:par>
    </p:tnLst>
    <p:bldLst>
      <p:bldP spid="8206" grpId="0"/>
      <p:bldP spid="8207" grpId="0"/>
      <p:bldP spid="8208" grpId="0"/>
      <p:bldP spid="8209" grpId="0"/>
      <p:bldP spid="8268" grpId="0"/>
      <p:bldP spid="827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ChangeArrowheads="1"/>
          </p:cNvSpPr>
          <p:nvPr/>
        </p:nvSpPr>
        <p:spPr bwMode="auto">
          <a:xfrm>
            <a:off x="2638425" y="2235471"/>
            <a:ext cx="6858000" cy="4608295"/>
          </a:xfrm>
          <a:prstGeom prst="rect">
            <a:avLst/>
          </a:prstGeom>
          <a:gradFill rotWithShape="0">
            <a:gsLst>
              <a:gs pos="0">
                <a:srgbClr val="808080"/>
              </a:gs>
              <a:gs pos="100000">
                <a:srgbClr val="292929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291" name="AutoShape 4"/>
          <p:cNvSpPr>
            <a:spLocks noChangeArrowheads="1"/>
          </p:cNvSpPr>
          <p:nvPr/>
        </p:nvSpPr>
        <p:spPr bwMode="auto">
          <a:xfrm>
            <a:off x="2870282" y="3358671"/>
            <a:ext cx="3200400" cy="1445350"/>
          </a:xfrm>
          <a:prstGeom prst="flowChartPreparation">
            <a:avLst/>
          </a:prstGeom>
          <a:solidFill>
            <a:schemeClr val="tx1"/>
          </a:soli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292" name="AutoShape 5"/>
          <p:cNvSpPr>
            <a:spLocks noChangeArrowheads="1"/>
          </p:cNvSpPr>
          <p:nvPr/>
        </p:nvSpPr>
        <p:spPr bwMode="auto">
          <a:xfrm>
            <a:off x="6188869" y="3358670"/>
            <a:ext cx="3200400" cy="1445350"/>
          </a:xfrm>
          <a:prstGeom prst="flowChartPreparation">
            <a:avLst/>
          </a:prstGeom>
          <a:solidFill>
            <a:schemeClr val="tx1"/>
          </a:soli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293" name="AutoShape 6"/>
          <p:cNvSpPr>
            <a:spLocks noChangeArrowheads="1"/>
          </p:cNvSpPr>
          <p:nvPr/>
        </p:nvSpPr>
        <p:spPr bwMode="auto">
          <a:xfrm>
            <a:off x="2838450" y="5155324"/>
            <a:ext cx="3200400" cy="1397876"/>
          </a:xfrm>
          <a:prstGeom prst="flowChartPreparation">
            <a:avLst/>
          </a:prstGeom>
          <a:solidFill>
            <a:schemeClr val="tx1"/>
          </a:soli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294" name="AutoShape 7"/>
          <p:cNvSpPr>
            <a:spLocks noChangeArrowheads="1"/>
          </p:cNvSpPr>
          <p:nvPr/>
        </p:nvSpPr>
        <p:spPr bwMode="auto">
          <a:xfrm>
            <a:off x="6153150" y="5155324"/>
            <a:ext cx="3200400" cy="1397876"/>
          </a:xfrm>
          <a:prstGeom prst="flowChartPreparation">
            <a:avLst/>
          </a:prstGeom>
          <a:solidFill>
            <a:schemeClr val="tx1"/>
          </a:soli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295" name="Line 8"/>
          <p:cNvSpPr>
            <a:spLocks noChangeShapeType="1"/>
          </p:cNvSpPr>
          <p:nvPr/>
        </p:nvSpPr>
        <p:spPr bwMode="auto">
          <a:xfrm flipH="1">
            <a:off x="2695575" y="4084276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296" name="Line 9"/>
          <p:cNvSpPr>
            <a:spLocks noChangeShapeType="1"/>
          </p:cNvSpPr>
          <p:nvPr/>
        </p:nvSpPr>
        <p:spPr bwMode="auto">
          <a:xfrm flipH="1">
            <a:off x="2695575" y="5851620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297" name="Line 10"/>
          <p:cNvSpPr>
            <a:spLocks noChangeShapeType="1"/>
          </p:cNvSpPr>
          <p:nvPr/>
        </p:nvSpPr>
        <p:spPr bwMode="auto">
          <a:xfrm flipH="1">
            <a:off x="6017419" y="5867386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298" name="Line 11"/>
          <p:cNvSpPr>
            <a:spLocks noChangeShapeType="1"/>
          </p:cNvSpPr>
          <p:nvPr/>
        </p:nvSpPr>
        <p:spPr bwMode="auto">
          <a:xfrm flipH="1">
            <a:off x="6072656" y="4090138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299" name="Line 12"/>
          <p:cNvSpPr>
            <a:spLocks noChangeShapeType="1"/>
          </p:cNvSpPr>
          <p:nvPr/>
        </p:nvSpPr>
        <p:spPr bwMode="auto">
          <a:xfrm flipH="1">
            <a:off x="9351352" y="4088319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300" name="Line 13"/>
          <p:cNvSpPr>
            <a:spLocks noChangeShapeType="1"/>
          </p:cNvSpPr>
          <p:nvPr/>
        </p:nvSpPr>
        <p:spPr bwMode="auto">
          <a:xfrm flipH="1">
            <a:off x="9344025" y="5867386"/>
            <a:ext cx="17145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3061905" y="3427429"/>
            <a:ext cx="2720455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A.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Tiếng</a:t>
            </a:r>
            <a:r>
              <a:rPr kumimoji="0" lang="en-US" altLang="en-US" sz="2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Hán</a:t>
            </a: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  <a:r>
              <a:rPr kumimoji="0" lang="en-US" altLang="en-US" sz="2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Anh, </a:t>
            </a:r>
            <a:r>
              <a:rPr kumimoji="0" lang="en-US" altLang="en-US" sz="2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Đức</a:t>
            </a:r>
            <a:r>
              <a:rPr kumimoji="0" lang="en-US" altLang="en-US" sz="2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Nga, </a:t>
            </a:r>
            <a:r>
              <a:rPr kumimoji="0" lang="en-US" altLang="en-US" sz="2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Pháp</a:t>
            </a:r>
            <a:r>
              <a:rPr kumimoji="0" lang="en-US" altLang="en-US" sz="2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Ba Lan</a:t>
            </a:r>
            <a:endParaRPr kumimoji="0" lang="en-GB" sz="2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2932058" y="5175675"/>
            <a:ext cx="3013184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C.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Tiếng</a:t>
            </a:r>
            <a:r>
              <a:rPr kumimoji="0" lang="en-US" altLang="en-US" sz="2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Đức, tiếng Trung, </a:t>
            </a:r>
            <a:r>
              <a:rPr kumimoji="0" lang="en-US" alt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Campuchia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6451132" y="3419025"/>
            <a:ext cx="2693194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B. Tiếng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Pháp và Nga,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Lào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Thái Lan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6419850" y="5374566"/>
            <a:ext cx="269319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Tất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cả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trên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305" name="Oval 18"/>
          <p:cNvSpPr>
            <a:spLocks noChangeArrowheads="1"/>
          </p:cNvSpPr>
          <p:nvPr/>
        </p:nvSpPr>
        <p:spPr bwMode="auto">
          <a:xfrm>
            <a:off x="2781300" y="2389082"/>
            <a:ext cx="971550" cy="685800"/>
          </a:xfrm>
          <a:prstGeom prst="ellips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306" name="Oval 19"/>
          <p:cNvSpPr>
            <a:spLocks noChangeArrowheads="1"/>
          </p:cNvSpPr>
          <p:nvPr/>
        </p:nvSpPr>
        <p:spPr bwMode="auto">
          <a:xfrm>
            <a:off x="4953000" y="2389082"/>
            <a:ext cx="971550" cy="685800"/>
          </a:xfrm>
          <a:prstGeom prst="ellips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307" name="Oval 20"/>
          <p:cNvSpPr>
            <a:spLocks noChangeArrowheads="1"/>
          </p:cNvSpPr>
          <p:nvPr/>
        </p:nvSpPr>
        <p:spPr bwMode="auto">
          <a:xfrm>
            <a:off x="3867150" y="2389082"/>
            <a:ext cx="971550" cy="685800"/>
          </a:xfrm>
          <a:prstGeom prst="ellipse">
            <a:avLst/>
          </a:prstGeom>
          <a:noFill/>
          <a:ln w="57150">
            <a:solidFill>
              <a:srgbClr val="3399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308" name="Text Box 21"/>
          <p:cNvSpPr txBox="1">
            <a:spLocks noChangeArrowheads="1"/>
          </p:cNvSpPr>
          <p:nvPr/>
        </p:nvSpPr>
        <p:spPr bwMode="auto">
          <a:xfrm>
            <a:off x="2781300" y="2528969"/>
            <a:ext cx="10858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50:50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12309" name="Picture 6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129120" y="2421021"/>
            <a:ext cx="385763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10" name="AutoShape 70"/>
          <p:cNvSpPr>
            <a:spLocks noChangeArrowheads="1"/>
          </p:cNvSpPr>
          <p:nvPr/>
        </p:nvSpPr>
        <p:spPr bwMode="auto">
          <a:xfrm rot="5400000">
            <a:off x="5045869" y="2693882"/>
            <a:ext cx="304800" cy="228600"/>
          </a:xfrm>
          <a:prstGeom prst="flowChartDisplay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311" name="Oval 71"/>
          <p:cNvSpPr>
            <a:spLocks noChangeArrowheads="1"/>
          </p:cNvSpPr>
          <p:nvPr/>
        </p:nvSpPr>
        <p:spPr bwMode="auto">
          <a:xfrm>
            <a:off x="5141119" y="2503382"/>
            <a:ext cx="114300" cy="1524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312" name="AutoShape 72"/>
          <p:cNvSpPr>
            <a:spLocks noChangeArrowheads="1"/>
          </p:cNvSpPr>
          <p:nvPr/>
        </p:nvSpPr>
        <p:spPr bwMode="auto">
          <a:xfrm rot="5400000">
            <a:off x="5274469" y="2770082"/>
            <a:ext cx="304800" cy="228600"/>
          </a:xfrm>
          <a:prstGeom prst="flowChartDisplay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313" name="Oval 73"/>
          <p:cNvSpPr>
            <a:spLocks noChangeArrowheads="1"/>
          </p:cNvSpPr>
          <p:nvPr/>
        </p:nvSpPr>
        <p:spPr bwMode="auto">
          <a:xfrm>
            <a:off x="5369719" y="2579582"/>
            <a:ext cx="114300" cy="1524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314" name="AutoShape 74"/>
          <p:cNvSpPr>
            <a:spLocks noChangeArrowheads="1"/>
          </p:cNvSpPr>
          <p:nvPr/>
        </p:nvSpPr>
        <p:spPr bwMode="auto">
          <a:xfrm rot="5400000">
            <a:off x="5503069" y="2693882"/>
            <a:ext cx="304800" cy="228600"/>
          </a:xfrm>
          <a:prstGeom prst="flowChartDisplay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315" name="Oval 75"/>
          <p:cNvSpPr>
            <a:spLocks noChangeArrowheads="1"/>
          </p:cNvSpPr>
          <p:nvPr/>
        </p:nvSpPr>
        <p:spPr bwMode="auto">
          <a:xfrm>
            <a:off x="5598319" y="2503382"/>
            <a:ext cx="114300" cy="1524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8269" name="New Question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6553200"/>
            <a:ext cx="228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71" name="Who Wants to Be a Millionaire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6553200"/>
            <a:ext cx="228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72" name="AutoShape 80"/>
          <p:cNvSpPr>
            <a:spLocks noChangeArrowheads="1"/>
          </p:cNvSpPr>
          <p:nvPr/>
        </p:nvSpPr>
        <p:spPr bwMode="auto">
          <a:xfrm>
            <a:off x="6983999" y="1325263"/>
            <a:ext cx="2377440" cy="640080"/>
          </a:xfrm>
          <a:prstGeom prst="flowChartPreparation">
            <a:avLst/>
          </a:prstGeom>
          <a:solidFill>
            <a:srgbClr val="00FF00"/>
          </a:solidFill>
          <a:ln w="57150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solidFill>
                  <a:srgbClr val="FF0000"/>
                </a:solidFill>
                <a:latin typeface="Calibri" panose="020F0502020204030204" pitchFamily="34" charset="0"/>
              </a:rPr>
              <a:t>A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9525003" y="1955595"/>
            <a:ext cx="1211746" cy="1066800"/>
            <a:chOff x="4320" y="2928"/>
            <a:chExt cx="1064" cy="1104"/>
          </a:xfrm>
        </p:grpSpPr>
        <p:sp>
          <p:nvSpPr>
            <p:cNvPr id="12321" name="AutoShape 34"/>
            <p:cNvSpPr>
              <a:spLocks noChangeArrowheads="1"/>
            </p:cNvSpPr>
            <p:nvPr/>
          </p:nvSpPr>
          <p:spPr bwMode="auto">
            <a:xfrm>
              <a:off x="4320" y="2928"/>
              <a:ext cx="106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.VnHelvetInsH" panose="020B7200000000000000" pitchFamily="34" charset="0"/>
                <a:ea typeface="+mn-ea"/>
                <a:cs typeface="+mn-cs"/>
              </a:endParaRPr>
            </a:p>
          </p:txBody>
        </p:sp>
        <p:sp>
          <p:nvSpPr>
            <p:cNvPr id="12322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0" cap="none" spc="0" normalizeH="0" baseline="0" noProof="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Hết giờ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86F95BCC-DFF9-4B4E-955B-E0D575D51889}"/>
              </a:ext>
            </a:extLst>
          </p:cNvPr>
          <p:cNvSpPr txBox="1"/>
          <p:nvPr/>
        </p:nvSpPr>
        <p:spPr>
          <a:xfrm>
            <a:off x="2008079" y="160253"/>
            <a:ext cx="847205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6695" marR="0" indent="-186055" algn="just">
              <a:spcBef>
                <a:spcPts val="0"/>
              </a:spcBef>
              <a:spcAft>
                <a:spcPts val="600"/>
              </a:spcAft>
            </a:pPr>
            <a:r>
              <a:rPr lang="en-US" sz="3000" b="1" kern="10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3000" b="1" kern="10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</a:t>
            </a:r>
            <a:r>
              <a:rPr lang="en-US" sz="3000" b="1" kern="10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6: Theo </a:t>
            </a:r>
            <a:r>
              <a:rPr lang="en-US" sz="3000" b="1" kern="10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tác</a:t>
            </a:r>
            <a:r>
              <a:rPr lang="en-US" sz="3000" b="1" kern="10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kern="10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giả</a:t>
            </a:r>
            <a:r>
              <a:rPr lang="en-US" sz="3000" b="1" kern="10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000" b="1" kern="10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Giáo</a:t>
            </a:r>
            <a:r>
              <a:rPr lang="en-US" sz="3000" b="1" kern="10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kern="10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sư</a:t>
            </a:r>
            <a:r>
              <a:rPr lang="en-US" sz="3000" b="1" kern="10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kern="10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Tạ</a:t>
            </a:r>
            <a:r>
              <a:rPr lang="en-US" sz="3000" b="1" kern="10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Quang </a:t>
            </a:r>
            <a:r>
              <a:rPr lang="en-US" sz="3000" b="1" kern="10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Bửu</a:t>
            </a:r>
            <a:r>
              <a:rPr lang="en-US" sz="3000" b="1" kern="10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kern="10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biết</a:t>
            </a:r>
            <a:r>
              <a:rPr lang="en-US" sz="3000" b="1" kern="10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kern="10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những</a:t>
            </a:r>
            <a:r>
              <a:rPr lang="en-US" sz="3000" b="1" kern="10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kern="10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ngôn</a:t>
            </a:r>
            <a:r>
              <a:rPr lang="en-US" sz="3000" b="1" kern="10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kern="10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ngữ</a:t>
            </a:r>
            <a:r>
              <a:rPr lang="en-US" sz="3000" b="1" kern="10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b="1" kern="10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gì</a:t>
            </a:r>
            <a:r>
              <a:rPr lang="en-US" sz="3000" b="1" kern="10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3000" kern="100" dirty="0">
              <a:solidFill>
                <a:srgbClr val="0000FF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32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82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1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8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69"/>
                </p:tgtEl>
              </p:cMediaNode>
            </p:audio>
            <p:audio>
              <p:cMediaNode showWhenStopped="0">
                <p:cTn id="48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71"/>
                </p:tgtEl>
              </p:cMediaNode>
            </p:audio>
          </p:childTnLst>
        </p:cTn>
      </p:par>
    </p:tnLst>
    <p:bldLst>
      <p:bldP spid="8206" grpId="0"/>
      <p:bldP spid="8207" grpId="0"/>
      <p:bldP spid="8208" grpId="0"/>
      <p:bldP spid="8209" grpId="0"/>
      <p:bldP spid="8272" grpId="0" animBg="1"/>
      <p:bldP spid="3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4354" y="0"/>
            <a:ext cx="4994366" cy="1042737"/>
          </a:xfrm>
          <a:solidFill>
            <a:srgbClr val="C000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000" b="1" dirty="0" err="1">
                <a:latin typeface="#9Slide03 Cabin Bold" panose="00000800000000000000" pitchFamily="2" charset="0"/>
              </a:rPr>
              <a:t>Vận</a:t>
            </a:r>
            <a:r>
              <a:rPr lang="en-US" sz="4000" b="1" dirty="0">
                <a:latin typeface="#9Slide03 Cabin Bold" panose="00000800000000000000" pitchFamily="2" charset="0"/>
              </a:rPr>
              <a:t> </a:t>
            </a:r>
            <a:r>
              <a:rPr lang="en-US" sz="4000" b="1" dirty="0" err="1">
                <a:latin typeface="#9Slide03 Cabin Bold" panose="00000800000000000000" pitchFamily="2" charset="0"/>
              </a:rPr>
              <a:t>dụng</a:t>
            </a:r>
            <a:endParaRPr lang="en-US" sz="4000" b="1" dirty="0">
              <a:latin typeface="#9Slide03 Cabin Bold" panose="0000080000000000000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026" y="1998618"/>
            <a:ext cx="7209517" cy="284066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endParaRPr lang="en-US" b="1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en-US" b="1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en-US" b="1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en-US" b="1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en-US" b="1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52" name="Picture 4" descr="Sự quan trọng của ôn tập trong quá trình học tiếng Hà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821" y="0"/>
            <a:ext cx="1483959" cy="110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580" y="107142"/>
            <a:ext cx="2302538" cy="1226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0" descr="Mẫu icon học tập đẹp file Vectors, AI, EPS, PSD tải miễn phí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85" t="30720" b="27040"/>
          <a:stretch/>
        </p:blipFill>
        <p:spPr bwMode="auto">
          <a:xfrm>
            <a:off x="9556322" y="-18899"/>
            <a:ext cx="2517745" cy="14499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3263" y="4993565"/>
            <a:ext cx="2888550" cy="188849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1813" y="4993565"/>
            <a:ext cx="2942419" cy="19217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57993" y="5027798"/>
            <a:ext cx="2534007" cy="184381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569" y="4993565"/>
            <a:ext cx="2893694" cy="186601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056137" y="2285959"/>
            <a:ext cx="9221462" cy="104302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7945" marR="59055"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  <a:tabLst>
                <a:tab pos="204470" algn="l"/>
              </a:tabLst>
            </a:pP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2.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tài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ấn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ở GS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Tạ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Quang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Bửu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6136" y="1173458"/>
            <a:ext cx="9221463" cy="111250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1"/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1. </a:t>
            </a:r>
            <a:r>
              <a:rPr lang="vi-VN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Văn bản Tạ Quang Bửu – người thầy thông thái mang lại cho em những thông tin và nhận thức bổ ích gì? </a:t>
            </a:r>
            <a:endParaRPr lang="en-US" sz="2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39352" y="3328979"/>
            <a:ext cx="9238247" cy="10902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67945" marR="59055"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  <a:tabLst>
                <a:tab pos="204470" algn="l"/>
              </a:tabLs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Câu 3. Anh/chị hãy nhận biết một số đặc điểm đặc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trưng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của VBTT?</a:t>
            </a:r>
          </a:p>
        </p:txBody>
      </p:sp>
      <p:pic>
        <p:nvPicPr>
          <p:cNvPr id="16" name="Picture 10" descr="Mẫu icon học tập đẹp file Vectors, AI, EPS, PSD tải miễn phí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10" t="-1" r="-3401" b="64069"/>
          <a:stretch/>
        </p:blipFill>
        <p:spPr bwMode="auto">
          <a:xfrm>
            <a:off x="1246989" y="3366804"/>
            <a:ext cx="855813" cy="8160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Mẫu icon học tập đẹp file Vectors, AI, EPS, PSD tải miễn phí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10" t="-1" r="-3401" b="64069"/>
          <a:stretch/>
        </p:blipFill>
        <p:spPr bwMode="auto">
          <a:xfrm>
            <a:off x="1233194" y="2358645"/>
            <a:ext cx="855813" cy="8160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2053389" y="4395537"/>
            <a:ext cx="9224210" cy="89835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7945" marR="59055" algn="just">
              <a:lnSpc>
                <a:spcPct val="115000"/>
              </a:lnSpc>
              <a:spcBef>
                <a:spcPts val="100"/>
              </a:spcBef>
              <a:spcAft>
                <a:spcPts val="100"/>
              </a:spcAft>
              <a:tabLst>
                <a:tab pos="204470" algn="l"/>
              </a:tabLs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Câu 4. </a:t>
            </a:r>
            <a:r>
              <a:rPr lang="en-US" sz="2400" dirty="0">
                <a:solidFill>
                  <a:schemeClr val="tx1"/>
                </a:solidFill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 hãy thể hiện tình cảm của mình với giáo sư </a:t>
            </a:r>
            <a:r>
              <a:rPr lang="en-US" sz="2400" dirty="0" err="1">
                <a:solidFill>
                  <a:schemeClr val="tx1"/>
                </a:solidFill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Tạ</a:t>
            </a:r>
            <a:r>
              <a:rPr lang="en-US" sz="2400" dirty="0">
                <a:solidFill>
                  <a:schemeClr val="tx1"/>
                </a:solidFill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Quang </a:t>
            </a:r>
            <a:r>
              <a:rPr lang="en-US" sz="2400" dirty="0" err="1">
                <a:solidFill>
                  <a:schemeClr val="tx1"/>
                </a:solidFill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Bửu</a:t>
            </a:r>
            <a:r>
              <a:rPr lang="en-US" sz="2400" dirty="0">
                <a:solidFill>
                  <a:schemeClr val="tx1"/>
                </a:solidFill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bằng một hành động cụ thể.(</a:t>
            </a:r>
            <a:r>
              <a:rPr lang="en-US" sz="2400" dirty="0" err="1">
                <a:solidFill>
                  <a:schemeClr val="tx1"/>
                </a:solidFill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vẽ</a:t>
            </a:r>
            <a:r>
              <a:rPr lang="en-US" sz="2400" dirty="0">
                <a:solidFill>
                  <a:schemeClr val="tx1"/>
                </a:solidFill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tranh</a:t>
            </a:r>
            <a:r>
              <a:rPr lang="en-US" sz="2400" dirty="0">
                <a:solidFill>
                  <a:schemeClr val="tx1"/>
                </a:solidFill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kể chuyện, hát…)</a:t>
            </a:r>
            <a:endParaRPr lang="en-US" sz="2400" b="1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9" name="Picture 10" descr="Mẫu icon học tập đẹp file Vectors, AI, EPS, PSD tải miễn phí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10" t="-1" r="-3401" b="64069"/>
          <a:stretch/>
        </p:blipFill>
        <p:spPr bwMode="auto">
          <a:xfrm>
            <a:off x="1257349" y="4433362"/>
            <a:ext cx="855813" cy="8160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Mẫu icon học tập đẹp file Vectors, AI, EPS, PSD tải miễn phí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10" t="-1" r="-3401" b="64069"/>
          <a:stretch/>
        </p:blipFill>
        <p:spPr bwMode="auto">
          <a:xfrm>
            <a:off x="1208175" y="1303591"/>
            <a:ext cx="855813" cy="8160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4623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5720"/>
            <a:ext cx="11176000" cy="715961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1067"/>
              </a:spcAft>
            </a:pPr>
            <a:r>
              <a:rPr lang="en-US" sz="3467" b="1" dirty="0">
                <a:solidFill>
                  <a:schemeClr val="bg1"/>
                </a:solidFill>
                <a:latin typeface="Calibri" pitchFamily="34" charset="0"/>
                <a:ea typeface="Times New Roman"/>
              </a:rPr>
              <a:t>LUYỆN TẬP</a:t>
            </a:r>
            <a:endParaRPr lang="en-US" sz="3467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12" name="Picture 1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96" t="13567" r="2457"/>
          <a:stretch/>
        </p:blipFill>
        <p:spPr bwMode="auto">
          <a:xfrm>
            <a:off x="6844628" y="5186601"/>
            <a:ext cx="2855497" cy="17449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2228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3691802" y="88470"/>
            <a:ext cx="5422231" cy="1171074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latin typeface="#9Slide04 Manuale Medium" panose="02040604050405060204" pitchFamily="18" charset="0"/>
              </a:rPr>
              <a:t>BÀI TẬP VỀ NHÀ</a:t>
            </a:r>
          </a:p>
        </p:txBody>
      </p:sp>
      <p:sp>
        <p:nvSpPr>
          <p:cNvPr id="5" name="Rectangle 4"/>
          <p:cNvSpPr/>
          <p:nvPr/>
        </p:nvSpPr>
        <p:spPr>
          <a:xfrm>
            <a:off x="87516" y="1744332"/>
            <a:ext cx="12196233" cy="5077948"/>
          </a:xfrm>
          <a:prstGeom prst="rect">
            <a:avLst/>
          </a:prstGeom>
          <a:solidFill>
            <a:srgbClr val="00FF00">
              <a:alpha val="45000"/>
            </a:srgbClr>
          </a:solidFill>
          <a:ln>
            <a:solidFill>
              <a:srgbClr val="0000FF">
                <a:alpha val="5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1: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Ngoài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văn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bản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này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đã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tìm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hiểu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thêm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điều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gì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Giáo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sư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Tạ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Quang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Bửu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Điều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ích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lợi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gì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đối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r>
              <a:rPr lang="en-US" sz="36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</a:t>
            </a:r>
            <a:r>
              <a:rPr lang="vi-VN" sz="36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ãy viết đoạn văn (khoảng 10 – 12 dòng) giới thiệu về Giáo sư Tạ Quang Bửu.</a:t>
            </a:r>
            <a:endParaRPr lang="en-US" sz="36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/>
            <a:endParaRPr lang="en-US" sz="36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2: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Đặt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Sapo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cho bài viết?</a:t>
            </a:r>
          </a:p>
          <a:p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88239"/>
      </p:ext>
    </p:extLst>
  </p:cSld>
  <p:clrMapOvr>
    <a:masterClrMapping/>
  </p:clrMapOvr>
  <p:transition spd="slow">
    <p:randomBar dir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123825"/>
            <a:ext cx="12090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3798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0" y="703384"/>
            <a:ext cx="8757138" cy="5819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81409" y="3613052"/>
            <a:ext cx="801511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</a:p>
        </p:txBody>
      </p:sp>
      <p:pic>
        <p:nvPicPr>
          <p:cNvPr id="6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5950" y="5376486"/>
            <a:ext cx="26860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236"/>
            <a:ext cx="1775520" cy="1577437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48DA0-1C5B-4531-8D27-E6BD307D403C}" type="datetime1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07/12/2023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AD7E5E-D802-43A1-91A1-0681FFF075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xmlns="" id="{B65FB6FF-0B0F-471B-F0DD-F367F45D25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5950" y="5391150"/>
            <a:ext cx="26860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1518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1" name="Google Shape;44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4817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1"/>
          <p:cNvSpPr/>
          <p:nvPr/>
        </p:nvSpPr>
        <p:spPr>
          <a:xfrm>
            <a:off x="5715001" y="-28316"/>
            <a:ext cx="184714" cy="3847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Calibri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1"/>
          <p:cNvSpPr/>
          <p:nvPr/>
        </p:nvSpPr>
        <p:spPr>
          <a:xfrm>
            <a:off x="6705600" y="4663017"/>
            <a:ext cx="1752600" cy="304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Calibri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1"/>
          <p:cNvSpPr/>
          <p:nvPr/>
        </p:nvSpPr>
        <p:spPr>
          <a:xfrm>
            <a:off x="711200" y="584200"/>
            <a:ext cx="3962400" cy="579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Calibri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1"/>
          <p:cNvSpPr txBox="1"/>
          <p:nvPr/>
        </p:nvSpPr>
        <p:spPr>
          <a:xfrm>
            <a:off x="9296400" y="929218"/>
            <a:ext cx="838200" cy="523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  <a:tabLst/>
              <a:defRPr/>
            </a:pP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6" name="Google Shape;446;p1"/>
          <p:cNvSpPr/>
          <p:nvPr/>
        </p:nvSpPr>
        <p:spPr>
          <a:xfrm>
            <a:off x="5839885" y="6087533"/>
            <a:ext cx="3905249" cy="4572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libri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1"/>
          <p:cNvSpPr/>
          <p:nvPr/>
        </p:nvSpPr>
        <p:spPr>
          <a:xfrm>
            <a:off x="2084918" y="5820833"/>
            <a:ext cx="2774949" cy="4572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libri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1"/>
          <p:cNvSpPr/>
          <p:nvPr/>
        </p:nvSpPr>
        <p:spPr>
          <a:xfrm>
            <a:off x="5515425" y="381000"/>
            <a:ext cx="6299100" cy="609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Times New Roman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49" name="Google Shape;449;p1"/>
          <p:cNvSpPr/>
          <p:nvPr/>
        </p:nvSpPr>
        <p:spPr>
          <a:xfrm>
            <a:off x="494630" y="1461083"/>
            <a:ext cx="4178970" cy="3010256"/>
          </a:xfrm>
          <a:prstGeom prst="roundRect">
            <a:avLst>
              <a:gd name="adj" fmla="val 11870"/>
            </a:avLst>
          </a:prstGeom>
          <a:solidFill>
            <a:srgbClr val="FFC000"/>
          </a:solidFill>
          <a:ln w="9525" cap="flat" cmpd="sng">
            <a:solidFill>
              <a:srgbClr val="F5913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609585" marR="0" lvl="0" indent="-609585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  <a:tabLst/>
              <a:defRPr/>
            </a:pPr>
            <a:endParaRPr lang="en-US" sz="3200" b="1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609585" marR="0" lvl="0" indent="-609585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  <a:tabLst/>
              <a:defRPr/>
            </a:pPr>
            <a:endParaRPr lang="en-US" sz="3200" b="1" kern="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609585" marR="0" lvl="0" indent="-609585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  <a:tabLst/>
              <a:defRPr/>
            </a:pPr>
            <a:r>
              <a:rPr lang="en-US" sz="3200" b="1" kern="0" dirty="0" err="1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Các</a:t>
            </a:r>
            <a:r>
              <a:rPr lang="en-US" sz="3200" b="1" kern="0" dirty="0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em</a:t>
            </a:r>
            <a:r>
              <a:rPr lang="en-US" sz="3200" b="1" kern="0" dirty="0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hãy</a:t>
            </a:r>
            <a:r>
              <a:rPr lang="en-US" sz="3200" b="1" kern="0" dirty="0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xem</a:t>
            </a:r>
            <a:r>
              <a:rPr lang="en-US" sz="3200" b="1" kern="0" dirty="0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đoạn</a:t>
            </a:r>
            <a:r>
              <a:rPr lang="en-US" sz="3200" b="1" kern="0" dirty="0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 video </a:t>
            </a:r>
            <a:r>
              <a:rPr lang="en-US" sz="3200" b="1" kern="0" dirty="0" err="1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sau</a:t>
            </a:r>
            <a:r>
              <a:rPr lang="en-US" sz="3200" b="1" kern="0" dirty="0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và</a:t>
            </a:r>
            <a:r>
              <a:rPr lang="en-US" sz="3200" b="1" kern="0" dirty="0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trả</a:t>
            </a:r>
            <a:r>
              <a:rPr lang="en-US" sz="3200" b="1" kern="0" dirty="0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lời</a:t>
            </a:r>
            <a:r>
              <a:rPr lang="en-US" sz="3200" b="1" kern="0" dirty="0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câu</a:t>
            </a:r>
            <a:r>
              <a:rPr lang="en-US" sz="3200" b="1" kern="0" dirty="0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hỏi</a:t>
            </a:r>
            <a:r>
              <a:rPr lang="en-US" sz="3200" b="1" kern="0" dirty="0">
                <a:solidFill>
                  <a:srgbClr val="000000"/>
                </a:solidFill>
                <a:ea typeface="Times New Roman"/>
                <a:cs typeface="Times New Roman"/>
                <a:sym typeface="Times New Roman"/>
              </a:rPr>
              <a:t>.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tabLst/>
              <a:defRPr/>
            </a:pP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tabLst/>
              <a:defRPr/>
            </a:pPr>
            <a:endParaRPr kumimoji="0" sz="27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tabLst/>
              <a:defRPr/>
            </a:pPr>
            <a:endParaRPr kumimoji="0" sz="27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BBA07A16-9994-7236-D15B-910712498C28}"/>
              </a:ext>
            </a:extLst>
          </p:cNvPr>
          <p:cNvSpPr/>
          <p:nvPr/>
        </p:nvSpPr>
        <p:spPr>
          <a:xfrm>
            <a:off x="6369786" y="1568918"/>
            <a:ext cx="5034012" cy="296520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Em </a:t>
            </a:r>
            <a:r>
              <a:rPr lang="en-US" sz="3200" b="1" dirty="0" err="1"/>
              <a:t>lĩnh</a:t>
            </a:r>
            <a:r>
              <a:rPr lang="en-US" sz="3200" b="1" dirty="0"/>
              <a:t> </a:t>
            </a:r>
            <a:r>
              <a:rPr lang="en-US" sz="3200" b="1" dirty="0" err="1"/>
              <a:t>hội</a:t>
            </a:r>
            <a:r>
              <a:rPr lang="en-US" sz="3200" b="1" dirty="0"/>
              <a:t> </a:t>
            </a:r>
            <a:r>
              <a:rPr lang="en-US" sz="3200" b="1" dirty="0" err="1"/>
              <a:t>được</a:t>
            </a:r>
            <a:r>
              <a:rPr lang="en-US" sz="3200" b="1" dirty="0"/>
              <a:t> </a:t>
            </a:r>
            <a:r>
              <a:rPr lang="en-US" sz="3200" b="1" dirty="0" err="1"/>
              <a:t>điều</a:t>
            </a:r>
            <a:r>
              <a:rPr lang="en-US" sz="3200" b="1" dirty="0"/>
              <a:t> </a:t>
            </a:r>
            <a:r>
              <a:rPr lang="en-US" sz="3200" b="1" dirty="0" err="1"/>
              <a:t>gì</a:t>
            </a:r>
            <a:r>
              <a:rPr lang="en-US" sz="3200" b="1" dirty="0"/>
              <a:t> </a:t>
            </a:r>
            <a:r>
              <a:rPr lang="en-US" sz="3200" b="1" dirty="0" err="1"/>
              <a:t>sau</a:t>
            </a:r>
            <a:r>
              <a:rPr lang="en-US" sz="3200" b="1" dirty="0"/>
              <a:t> </a:t>
            </a:r>
            <a:r>
              <a:rPr lang="en-US" sz="3200" b="1" dirty="0" err="1"/>
              <a:t>khi</a:t>
            </a:r>
            <a:r>
              <a:rPr lang="en-US" sz="3200" b="1" dirty="0"/>
              <a:t> </a:t>
            </a:r>
            <a:r>
              <a:rPr lang="en-US" sz="3200" b="1" dirty="0" err="1"/>
              <a:t>xem</a:t>
            </a:r>
            <a:r>
              <a:rPr lang="en-US" sz="3200" b="1" dirty="0"/>
              <a:t> </a:t>
            </a:r>
            <a:r>
              <a:rPr lang="en-US" sz="3200" b="1" dirty="0" err="1"/>
              <a:t>đoạn</a:t>
            </a:r>
            <a:r>
              <a:rPr lang="en-US" sz="3200" b="1" dirty="0"/>
              <a:t> video?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1" name="Google Shape;441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4817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1"/>
          <p:cNvSpPr/>
          <p:nvPr/>
        </p:nvSpPr>
        <p:spPr>
          <a:xfrm>
            <a:off x="5715001" y="-28316"/>
            <a:ext cx="184714" cy="3847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Calibri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1"/>
          <p:cNvSpPr/>
          <p:nvPr/>
        </p:nvSpPr>
        <p:spPr>
          <a:xfrm>
            <a:off x="6705600" y="4663017"/>
            <a:ext cx="1752600" cy="304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Calibri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1"/>
          <p:cNvSpPr/>
          <p:nvPr/>
        </p:nvSpPr>
        <p:spPr>
          <a:xfrm>
            <a:off x="711200" y="584200"/>
            <a:ext cx="3962400" cy="579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Calibri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1"/>
          <p:cNvSpPr txBox="1"/>
          <p:nvPr/>
        </p:nvSpPr>
        <p:spPr>
          <a:xfrm>
            <a:off x="9296400" y="929218"/>
            <a:ext cx="838200" cy="523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  <a:tabLst/>
              <a:defRPr/>
            </a:pP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6" name="Google Shape;446;p1"/>
          <p:cNvSpPr/>
          <p:nvPr/>
        </p:nvSpPr>
        <p:spPr>
          <a:xfrm>
            <a:off x="5839885" y="6087533"/>
            <a:ext cx="3905249" cy="4572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libri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1"/>
          <p:cNvSpPr/>
          <p:nvPr/>
        </p:nvSpPr>
        <p:spPr>
          <a:xfrm>
            <a:off x="2084918" y="5820833"/>
            <a:ext cx="2774949" cy="4572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Calibri"/>
              <a:buNone/>
              <a:tabLst/>
              <a:defRPr/>
            </a:pP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1"/>
          <p:cNvSpPr/>
          <p:nvPr/>
        </p:nvSpPr>
        <p:spPr>
          <a:xfrm>
            <a:off x="5515425" y="381000"/>
            <a:ext cx="6299100" cy="609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Times New Roman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9" name="Google Shape;449;p1"/>
          <p:cNvSpPr/>
          <p:nvPr/>
        </p:nvSpPr>
        <p:spPr>
          <a:xfrm>
            <a:off x="494630" y="1461083"/>
            <a:ext cx="4178970" cy="3010256"/>
          </a:xfrm>
          <a:prstGeom prst="roundRect">
            <a:avLst>
              <a:gd name="adj" fmla="val 11870"/>
            </a:avLst>
          </a:prstGeom>
          <a:solidFill>
            <a:srgbClr val="FFC000"/>
          </a:solidFill>
          <a:ln w="9525" cap="flat" cmpd="sng">
            <a:solidFill>
              <a:srgbClr val="F5913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609585" marR="0" lvl="0" indent="-609585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609585" marR="0" lvl="0" indent="-609585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609585" marR="0" lvl="0" indent="-609585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  <a:sym typeface="Times New Roman"/>
              </a:rPr>
              <a:t>Các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  <a:sym typeface="Times New Roman"/>
              </a:rPr>
              <a:t>em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  <a:sym typeface="Times New Roman"/>
              </a:rPr>
              <a:t>hãy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  <a:sym typeface="Times New Roman"/>
              </a:rPr>
              <a:t>xem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  <a:sym typeface="Times New Roman"/>
              </a:rPr>
              <a:t>đoạn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  <a:sym typeface="Times New Roman"/>
              </a:rPr>
              <a:t> video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  <a:sym typeface="Times New Roman"/>
              </a:rPr>
              <a:t>sau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  <a:sym typeface="Times New Roman"/>
              </a:rPr>
              <a:t>và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  <a:sym typeface="Times New Roman"/>
              </a:rPr>
              <a:t>trả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  <a:sym typeface="Times New Roman"/>
              </a:rPr>
              <a:t>lời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  <a:sym typeface="Times New Roman"/>
              </a:rPr>
              <a:t>câu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  <a:sym typeface="Times New Roman"/>
              </a:rPr>
              <a:t>hỏi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/>
                <a:cs typeface="Times New Roman"/>
                <a:sym typeface="Times New Roman"/>
              </a:rPr>
              <a:t>.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tabLst/>
              <a:defRPr/>
            </a:pP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tabLst/>
              <a:defRPr/>
            </a:pPr>
            <a:endParaRPr kumimoji="0" sz="27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tabLst/>
              <a:defRPr/>
            </a:pPr>
            <a:endParaRPr kumimoji="0" sz="27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BBA07A16-9994-7236-D15B-910712498C28}"/>
              </a:ext>
            </a:extLst>
          </p:cNvPr>
          <p:cNvSpPr/>
          <p:nvPr/>
        </p:nvSpPr>
        <p:spPr>
          <a:xfrm>
            <a:off x="6369786" y="1568918"/>
            <a:ext cx="5034012" cy="296520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Em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lĩnh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hội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được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điều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xem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đoạn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video?</a:t>
            </a:r>
          </a:p>
        </p:txBody>
      </p:sp>
      <p:pic>
        <p:nvPicPr>
          <p:cNvPr id="2" name="Giáo sư Tạ Quang Bửu - Nhà khoa học tài năng của đất nước">
            <a:hlinkClick r:id="" action="ppaction://media"/>
            <a:extLst>
              <a:ext uri="{FF2B5EF4-FFF2-40B4-BE49-F238E27FC236}">
                <a16:creationId xmlns:a16="http://schemas.microsoft.com/office/drawing/2014/main" xmlns="" id="{EEF569DC-912E-4CD9-A32D-C62C4AB1CB9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94630" y="505367"/>
            <a:ext cx="11051747" cy="5315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245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243" y="594484"/>
            <a:ext cx="8757138" cy="5819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22344" y="3065651"/>
            <a:ext cx="846576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HÌNH THÀNH KIẾN THỨC</a:t>
            </a:r>
          </a:p>
        </p:txBody>
      </p:sp>
      <p:pic>
        <p:nvPicPr>
          <p:cNvPr id="6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5950" y="5376486"/>
            <a:ext cx="26860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236"/>
            <a:ext cx="1775520" cy="1577437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48DA0-1C5B-4531-8D27-E6BD307D403C}" type="datetime1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07/12/2023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AD7E5E-D802-43A1-91A1-0681FFF075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9056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3712" y="1104379"/>
            <a:ext cx="23584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6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5950" y="5376486"/>
            <a:ext cx="26860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AD7E5E-D802-43A1-91A1-0681FFF075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xmlns="" id="{B65FB6FF-0B0F-471B-F0DD-F367F45D25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5950" y="5391150"/>
            <a:ext cx="26860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2131C16B-62C4-6487-4B2A-E29C7D0CCDED}"/>
              </a:ext>
            </a:extLst>
          </p:cNvPr>
          <p:cNvSpPr/>
          <p:nvPr/>
        </p:nvSpPr>
        <p:spPr>
          <a:xfrm>
            <a:off x="153712" y="120377"/>
            <a:ext cx="4038599" cy="889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0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I. TÌM HIỂU CHUNG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257E9CB-9350-C580-F6D5-346FACD71A04}"/>
              </a:ext>
            </a:extLst>
          </p:cNvPr>
          <p:cNvSpPr txBox="1"/>
          <p:nvPr/>
        </p:nvSpPr>
        <p:spPr>
          <a:xfrm>
            <a:off x="9218820" y="5047828"/>
            <a:ext cx="2625291" cy="545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7945" marR="61595" algn="just">
              <a:lnSpc>
                <a:spcPct val="115000"/>
              </a:lnSpc>
              <a:spcBef>
                <a:spcPts val="240"/>
              </a:spcBef>
              <a:spcAft>
                <a:spcPts val="240"/>
              </a:spcAft>
            </a:pPr>
            <a:r>
              <a:rPr lang="en-US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(1935-2016)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B1089CB9-926B-1994-E84B-E4D39B57CA24}"/>
              </a:ext>
            </a:extLst>
          </p:cNvPr>
          <p:cNvSpPr/>
          <p:nvPr/>
        </p:nvSpPr>
        <p:spPr>
          <a:xfrm>
            <a:off x="153712" y="2994616"/>
            <a:ext cx="2107932" cy="147560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Hàm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Châu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1371FA4E-6C09-DADA-1213-D681AB157D5A}"/>
              </a:ext>
            </a:extLst>
          </p:cNvPr>
          <p:cNvSpPr/>
          <p:nvPr/>
        </p:nvSpPr>
        <p:spPr>
          <a:xfrm>
            <a:off x="2841250" y="1846146"/>
            <a:ext cx="5313145" cy="104103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641BB288-2232-1D21-600D-37A035B17839}"/>
              </a:ext>
            </a:extLst>
          </p:cNvPr>
          <p:cNvSpPr/>
          <p:nvPr/>
        </p:nvSpPr>
        <p:spPr>
          <a:xfrm>
            <a:off x="2973180" y="3630985"/>
            <a:ext cx="5313145" cy="239443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bút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chuyên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tấm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gương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lĩnh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vực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nghiên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cứu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khoa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nghệ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35A88832-E990-E47D-26B2-976461A76475}"/>
              </a:ext>
            </a:extLst>
          </p:cNvPr>
          <p:cNvCxnSpPr>
            <a:stCxn id="17" idx="6"/>
          </p:cNvCxnSpPr>
          <p:nvPr/>
        </p:nvCxnSpPr>
        <p:spPr>
          <a:xfrm flipV="1">
            <a:off x="2261644" y="2473693"/>
            <a:ext cx="579606" cy="1258727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D2C13360-3A1B-44BB-3B78-FF3825D6EA9D}"/>
              </a:ext>
            </a:extLst>
          </p:cNvPr>
          <p:cNvCxnSpPr>
            <a:cxnSpLocks/>
            <a:stCxn id="17" idx="6"/>
            <a:endCxn id="21" idx="1"/>
          </p:cNvCxnSpPr>
          <p:nvPr/>
        </p:nvCxnSpPr>
        <p:spPr>
          <a:xfrm>
            <a:off x="2261644" y="3732420"/>
            <a:ext cx="711536" cy="109578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F8A12F9-E2E2-B867-D8A9-230388513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2901" y="47047"/>
            <a:ext cx="3751963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56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animBg="1"/>
      <p:bldP spid="13" grpId="0"/>
      <p:bldP spid="17" grpId="0" animBg="1"/>
      <p:bldP spid="19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3711" y="1104379"/>
            <a:ext cx="77710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Tác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phẩm: </a:t>
            </a:r>
            <a:r>
              <a:rPr lang="en-US" sz="32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</a:t>
            </a:r>
            <a:r>
              <a:rPr lang="en-US" sz="3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Quang </a:t>
            </a:r>
            <a:r>
              <a:rPr lang="en-US" sz="32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Bửu</a:t>
            </a:r>
            <a:r>
              <a:rPr lang="en-US" sz="3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người thầy thông thái.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5950" y="5376486"/>
            <a:ext cx="26860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AD7E5E-D802-43A1-91A1-0681FFF0755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xmlns="" id="{B65FB6FF-0B0F-471B-F0DD-F367F45D25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5950" y="5391150"/>
            <a:ext cx="26860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2131C16B-62C4-6487-4B2A-E29C7D0CCDED}"/>
              </a:ext>
            </a:extLst>
          </p:cNvPr>
          <p:cNvSpPr/>
          <p:nvPr/>
        </p:nvSpPr>
        <p:spPr>
          <a:xfrm>
            <a:off x="153712" y="120377"/>
            <a:ext cx="4038599" cy="889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0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I. TÌM HIỂU CHUNG</a:t>
            </a:r>
          </a:p>
        </p:txBody>
      </p:sp>
      <p:pic>
        <p:nvPicPr>
          <p:cNvPr id="5" name="Picture 2" descr="Tạ Quang Bửu – Wikipedia tiếng Việt">
            <a:extLst>
              <a:ext uri="{FF2B5EF4-FFF2-40B4-BE49-F238E27FC236}">
                <a16:creationId xmlns:a16="http://schemas.microsoft.com/office/drawing/2014/main" xmlns="" id="{7C4FE93A-DC7C-2447-ED7D-91DB4B3A6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4000" y="552247"/>
            <a:ext cx="3027672" cy="3542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257E9CB-9350-C580-F6D5-346FACD71A04}"/>
              </a:ext>
            </a:extLst>
          </p:cNvPr>
          <p:cNvSpPr txBox="1"/>
          <p:nvPr/>
        </p:nvSpPr>
        <p:spPr>
          <a:xfrm>
            <a:off x="9136381" y="4197361"/>
            <a:ext cx="2625291" cy="545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7945" marR="61595" algn="just">
              <a:lnSpc>
                <a:spcPct val="115000"/>
              </a:lnSpc>
              <a:spcBef>
                <a:spcPts val="240"/>
              </a:spcBef>
              <a:spcAft>
                <a:spcPts val="240"/>
              </a:spcAft>
            </a:pPr>
            <a:r>
              <a:rPr lang="en-US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(1910-1868)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1371FA4E-6C09-DADA-1213-D681AB157D5A}"/>
              </a:ext>
            </a:extLst>
          </p:cNvPr>
          <p:cNvSpPr/>
          <p:nvPr/>
        </p:nvSpPr>
        <p:spPr>
          <a:xfrm>
            <a:off x="279218" y="2410824"/>
            <a:ext cx="7878665" cy="153786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 algn="ctr">
              <a:buAutoNum type="alphaLcPeriod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Xuất xứ: </a:t>
            </a:r>
            <a:r>
              <a:rPr lang="vi-VN" sz="2800" b="1" dirty="0"/>
              <a:t>Trích trong</a:t>
            </a:r>
            <a:endParaRPr lang="en-US" sz="2800" b="1" dirty="0"/>
          </a:p>
          <a:p>
            <a:pPr algn="ctr"/>
            <a:r>
              <a:rPr lang="vi-VN" sz="2800" b="1" dirty="0"/>
              <a:t> </a:t>
            </a:r>
            <a:r>
              <a:rPr lang="vi-VN" sz="2800" b="1" i="1" dirty="0">
                <a:solidFill>
                  <a:srgbClr val="FF0000"/>
                </a:solidFill>
              </a:rPr>
              <a:t>Người tri thức quê hương</a:t>
            </a:r>
            <a:r>
              <a:rPr lang="vi-VN" sz="2800" b="1" dirty="0"/>
              <a:t>, tập một</a:t>
            </a:r>
            <a:r>
              <a:rPr lang="en-US" sz="2800" b="1" dirty="0"/>
              <a:t>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641BB288-2232-1D21-600D-37A035B17839}"/>
              </a:ext>
            </a:extLst>
          </p:cNvPr>
          <p:cNvSpPr/>
          <p:nvPr/>
        </p:nvSpPr>
        <p:spPr>
          <a:xfrm>
            <a:off x="2348753" y="4351975"/>
            <a:ext cx="5809130" cy="18426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b.Thể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loại: </a:t>
            </a:r>
            <a:r>
              <a:rPr lang="en-US" sz="2800" b="1" dirty="0">
                <a:solidFill>
                  <a:srgbClr val="FF0000"/>
                </a:solidFill>
              </a:rPr>
              <a:t>Văn bản thông tin</a:t>
            </a:r>
            <a:r>
              <a:rPr lang="en-US" dirty="0">
                <a:solidFill>
                  <a:srgbClr val="FF0000"/>
                </a:solidFill>
              </a:rPr>
              <a:t>.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86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animBg="1"/>
      <p:bldP spid="13" grpId="0"/>
      <p:bldP spid="19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D0D195-F0D0-47F5-8816-A87BEBD373E8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grpSp>
        <p:nvGrpSpPr>
          <p:cNvPr id="17" name="Group 3"/>
          <p:cNvGrpSpPr>
            <a:grpSpLocks/>
          </p:cNvGrpSpPr>
          <p:nvPr/>
        </p:nvGrpSpPr>
        <p:grpSpPr bwMode="auto">
          <a:xfrm>
            <a:off x="1001679" y="3233644"/>
            <a:ext cx="2554759" cy="1829322"/>
            <a:chOff x="0" y="2734405"/>
            <a:chExt cx="4472208" cy="1495468"/>
          </a:xfrm>
        </p:grpSpPr>
        <p:grpSp>
          <p:nvGrpSpPr>
            <p:cNvPr id="18" name="Group 14"/>
            <p:cNvGrpSpPr>
              <a:grpSpLocks/>
            </p:cNvGrpSpPr>
            <p:nvPr/>
          </p:nvGrpSpPr>
          <p:grpSpPr bwMode="auto">
            <a:xfrm>
              <a:off x="21439" y="2734405"/>
              <a:ext cx="4450769" cy="1495468"/>
              <a:chOff x="21439" y="2903219"/>
              <a:chExt cx="4450769" cy="1495468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21439" y="2926037"/>
                <a:ext cx="3714664" cy="1472650"/>
              </a:xfrm>
              <a:prstGeom prst="rect">
                <a:avLst/>
              </a:prstGeom>
              <a:ln/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60940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 pitchFamily="34" charset="0"/>
                  <a:sym typeface="Arial" pitchFamily="34" charset="0"/>
                </a:endParaRPr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3000000" y="2903219"/>
                <a:ext cx="1472208" cy="1472650"/>
              </a:xfrm>
              <a:prstGeom prst="ellipse">
                <a:avLst/>
              </a:prstGeom>
              <a:solidFill>
                <a:srgbClr val="F0AD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609402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Arial" pitchFamily="34" charset="0"/>
                  <a:sym typeface="Arial" pitchFamily="34" charset="0"/>
                </a:endParaRPr>
              </a:p>
            </p:txBody>
          </p:sp>
        </p:grpSp>
        <p:sp>
          <p:nvSpPr>
            <p:cNvPr id="19" name="Oval 18"/>
            <p:cNvSpPr/>
            <p:nvPr/>
          </p:nvSpPr>
          <p:spPr>
            <a:xfrm>
              <a:off x="3127051" y="2862945"/>
              <a:ext cx="1218105" cy="1215571"/>
            </a:xfrm>
            <a:prstGeom prst="ellipse">
              <a:avLst/>
            </a:prstGeom>
            <a:solidFill>
              <a:srgbClr val="D4D4D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60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  <a:sym typeface="Arial" pitchFamily="34" charset="0"/>
              </a:endParaRPr>
            </a:p>
          </p:txBody>
        </p:sp>
        <p:sp>
          <p:nvSpPr>
            <p:cNvPr id="20" name="AutoShape 117"/>
            <p:cNvSpPr>
              <a:spLocks/>
            </p:cNvSpPr>
            <p:nvPr/>
          </p:nvSpPr>
          <p:spPr bwMode="auto">
            <a:xfrm>
              <a:off x="3457385" y="3239042"/>
              <a:ext cx="560615" cy="463377"/>
            </a:xfrm>
            <a:custGeom>
              <a:avLst/>
              <a:gdLst>
                <a:gd name="T0" fmla="+- 0 10799 1"/>
                <a:gd name="T1" fmla="*/ T0 w 21596"/>
                <a:gd name="T2" fmla="*/ 10800 h 21600"/>
                <a:gd name="T3" fmla="+- 0 10799 1"/>
                <a:gd name="T4" fmla="*/ T3 w 21596"/>
                <a:gd name="T5" fmla="*/ 10800 h 21600"/>
                <a:gd name="T6" fmla="+- 0 10799 1"/>
                <a:gd name="T7" fmla="*/ T6 w 21596"/>
                <a:gd name="T8" fmla="*/ 10800 h 21600"/>
                <a:gd name="T9" fmla="+- 0 10799 1"/>
                <a:gd name="T10" fmla="*/ T9 w 21596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596" h="21600">
                  <a:moveTo>
                    <a:pt x="4511" y="2151"/>
                  </a:moveTo>
                  <a:lnTo>
                    <a:pt x="6064" y="3877"/>
                  </a:lnTo>
                  <a:lnTo>
                    <a:pt x="4246" y="6302"/>
                  </a:lnTo>
                  <a:lnTo>
                    <a:pt x="1353" y="6302"/>
                  </a:lnTo>
                  <a:cubicBezTo>
                    <a:pt x="1353" y="6302"/>
                    <a:pt x="4511" y="2151"/>
                    <a:pt x="4511" y="2151"/>
                  </a:cubicBezTo>
                  <a:close/>
                  <a:moveTo>
                    <a:pt x="17348" y="6302"/>
                  </a:moveTo>
                  <a:lnTo>
                    <a:pt x="15531" y="3877"/>
                  </a:lnTo>
                  <a:lnTo>
                    <a:pt x="17082" y="2153"/>
                  </a:lnTo>
                  <a:lnTo>
                    <a:pt x="20191" y="6302"/>
                  </a:lnTo>
                  <a:cubicBezTo>
                    <a:pt x="20191" y="6302"/>
                    <a:pt x="17348" y="6302"/>
                    <a:pt x="17348" y="6302"/>
                  </a:cubicBezTo>
                  <a:close/>
                  <a:moveTo>
                    <a:pt x="17264" y="7202"/>
                  </a:moveTo>
                  <a:lnTo>
                    <a:pt x="19663" y="7202"/>
                  </a:lnTo>
                  <a:lnTo>
                    <a:pt x="13021" y="16638"/>
                  </a:lnTo>
                  <a:cubicBezTo>
                    <a:pt x="13021" y="16638"/>
                    <a:pt x="17264" y="7202"/>
                    <a:pt x="17264" y="7202"/>
                  </a:cubicBezTo>
                  <a:close/>
                  <a:moveTo>
                    <a:pt x="8574" y="16637"/>
                  </a:moveTo>
                  <a:lnTo>
                    <a:pt x="1933" y="7202"/>
                  </a:lnTo>
                  <a:lnTo>
                    <a:pt x="4330" y="7202"/>
                  </a:lnTo>
                  <a:cubicBezTo>
                    <a:pt x="4330" y="7202"/>
                    <a:pt x="8574" y="16637"/>
                    <a:pt x="8574" y="16637"/>
                  </a:cubicBezTo>
                  <a:close/>
                  <a:moveTo>
                    <a:pt x="8429" y="7202"/>
                  </a:moveTo>
                  <a:lnTo>
                    <a:pt x="10084" y="18249"/>
                  </a:lnTo>
                  <a:lnTo>
                    <a:pt x="5117" y="7202"/>
                  </a:lnTo>
                  <a:cubicBezTo>
                    <a:pt x="5117" y="7202"/>
                    <a:pt x="8429" y="7202"/>
                    <a:pt x="8429" y="7202"/>
                  </a:cubicBezTo>
                  <a:close/>
                  <a:moveTo>
                    <a:pt x="6584" y="4456"/>
                  </a:moveTo>
                  <a:lnTo>
                    <a:pt x="8246" y="6302"/>
                  </a:lnTo>
                  <a:lnTo>
                    <a:pt x="5200" y="6302"/>
                  </a:lnTo>
                  <a:cubicBezTo>
                    <a:pt x="5200" y="6302"/>
                    <a:pt x="6584" y="4456"/>
                    <a:pt x="6584" y="4456"/>
                  </a:cubicBezTo>
                  <a:close/>
                  <a:moveTo>
                    <a:pt x="6543" y="3238"/>
                  </a:moveTo>
                  <a:lnTo>
                    <a:pt x="5250" y="1800"/>
                  </a:lnTo>
                  <a:lnTo>
                    <a:pt x="7621" y="1800"/>
                  </a:lnTo>
                  <a:cubicBezTo>
                    <a:pt x="7621" y="1800"/>
                    <a:pt x="6543" y="3238"/>
                    <a:pt x="6543" y="3238"/>
                  </a:cubicBezTo>
                  <a:close/>
                  <a:moveTo>
                    <a:pt x="10797" y="3466"/>
                  </a:moveTo>
                  <a:lnTo>
                    <a:pt x="9299" y="1800"/>
                  </a:lnTo>
                  <a:lnTo>
                    <a:pt x="12296" y="1800"/>
                  </a:lnTo>
                  <a:cubicBezTo>
                    <a:pt x="12296" y="1800"/>
                    <a:pt x="10797" y="3466"/>
                    <a:pt x="10797" y="3466"/>
                  </a:cubicBezTo>
                  <a:close/>
                  <a:moveTo>
                    <a:pt x="13974" y="1800"/>
                  </a:moveTo>
                  <a:lnTo>
                    <a:pt x="16345" y="1800"/>
                  </a:lnTo>
                  <a:lnTo>
                    <a:pt x="15052" y="3238"/>
                  </a:lnTo>
                  <a:cubicBezTo>
                    <a:pt x="15052" y="3238"/>
                    <a:pt x="13974" y="1800"/>
                    <a:pt x="13974" y="1800"/>
                  </a:cubicBezTo>
                  <a:close/>
                  <a:moveTo>
                    <a:pt x="13349" y="6302"/>
                  </a:moveTo>
                  <a:lnTo>
                    <a:pt x="15011" y="4456"/>
                  </a:lnTo>
                  <a:lnTo>
                    <a:pt x="16394" y="6302"/>
                  </a:lnTo>
                  <a:cubicBezTo>
                    <a:pt x="16394" y="6302"/>
                    <a:pt x="13349" y="6302"/>
                    <a:pt x="13349" y="6302"/>
                  </a:cubicBezTo>
                  <a:close/>
                  <a:moveTo>
                    <a:pt x="13166" y="7202"/>
                  </a:moveTo>
                  <a:lnTo>
                    <a:pt x="16478" y="7202"/>
                  </a:lnTo>
                  <a:lnTo>
                    <a:pt x="11511" y="18249"/>
                  </a:lnTo>
                  <a:cubicBezTo>
                    <a:pt x="11511" y="18249"/>
                    <a:pt x="13166" y="7202"/>
                    <a:pt x="13166" y="7202"/>
                  </a:cubicBezTo>
                  <a:close/>
                  <a:moveTo>
                    <a:pt x="12478" y="7202"/>
                  </a:moveTo>
                  <a:lnTo>
                    <a:pt x="10797" y="18414"/>
                  </a:lnTo>
                  <a:lnTo>
                    <a:pt x="9117" y="7202"/>
                  </a:lnTo>
                  <a:cubicBezTo>
                    <a:pt x="9117" y="7202"/>
                    <a:pt x="12478" y="7202"/>
                    <a:pt x="12478" y="7202"/>
                  </a:cubicBezTo>
                  <a:close/>
                  <a:moveTo>
                    <a:pt x="8773" y="5716"/>
                  </a:moveTo>
                  <a:lnTo>
                    <a:pt x="7064" y="3817"/>
                  </a:lnTo>
                  <a:lnTo>
                    <a:pt x="8426" y="2000"/>
                  </a:lnTo>
                  <a:lnTo>
                    <a:pt x="10270" y="4051"/>
                  </a:lnTo>
                  <a:cubicBezTo>
                    <a:pt x="10270" y="4051"/>
                    <a:pt x="8773" y="5716"/>
                    <a:pt x="8773" y="5716"/>
                  </a:cubicBezTo>
                  <a:close/>
                  <a:moveTo>
                    <a:pt x="11325" y="4051"/>
                  </a:moveTo>
                  <a:lnTo>
                    <a:pt x="13169" y="2000"/>
                  </a:lnTo>
                  <a:lnTo>
                    <a:pt x="14531" y="3817"/>
                  </a:lnTo>
                  <a:lnTo>
                    <a:pt x="12822" y="5716"/>
                  </a:lnTo>
                  <a:cubicBezTo>
                    <a:pt x="12822" y="5716"/>
                    <a:pt x="11325" y="4051"/>
                    <a:pt x="11325" y="4051"/>
                  </a:cubicBezTo>
                  <a:close/>
                  <a:moveTo>
                    <a:pt x="12296" y="6302"/>
                  </a:moveTo>
                  <a:lnTo>
                    <a:pt x="9299" y="6302"/>
                  </a:lnTo>
                  <a:lnTo>
                    <a:pt x="10797" y="4638"/>
                  </a:lnTo>
                  <a:cubicBezTo>
                    <a:pt x="10797" y="4638"/>
                    <a:pt x="12296" y="6302"/>
                    <a:pt x="12296" y="6302"/>
                  </a:cubicBezTo>
                  <a:close/>
                  <a:moveTo>
                    <a:pt x="21200" y="5102"/>
                  </a:moveTo>
                  <a:lnTo>
                    <a:pt x="17771" y="527"/>
                  </a:lnTo>
                  <a:cubicBezTo>
                    <a:pt x="17518" y="189"/>
                    <a:pt x="17176" y="0"/>
                    <a:pt x="16817" y="0"/>
                  </a:cubicBezTo>
                  <a:lnTo>
                    <a:pt x="4779" y="0"/>
                  </a:lnTo>
                  <a:cubicBezTo>
                    <a:pt x="4420" y="0"/>
                    <a:pt x="4077" y="189"/>
                    <a:pt x="3824" y="527"/>
                  </a:cubicBezTo>
                  <a:lnTo>
                    <a:pt x="395" y="5102"/>
                  </a:lnTo>
                  <a:cubicBezTo>
                    <a:pt x="131" y="5455"/>
                    <a:pt x="-1" y="5921"/>
                    <a:pt x="-1" y="6387"/>
                  </a:cubicBezTo>
                  <a:cubicBezTo>
                    <a:pt x="1" y="6810"/>
                    <a:pt x="114" y="7233"/>
                    <a:pt x="341" y="7573"/>
                  </a:cubicBezTo>
                  <a:lnTo>
                    <a:pt x="9788" y="20995"/>
                  </a:lnTo>
                  <a:cubicBezTo>
                    <a:pt x="10045" y="21379"/>
                    <a:pt x="10412" y="21599"/>
                    <a:pt x="10797" y="21599"/>
                  </a:cubicBezTo>
                  <a:cubicBezTo>
                    <a:pt x="11183" y="21599"/>
                    <a:pt x="11550" y="21379"/>
                    <a:pt x="11807" y="20995"/>
                  </a:cubicBezTo>
                  <a:lnTo>
                    <a:pt x="21255" y="7573"/>
                  </a:lnTo>
                  <a:cubicBezTo>
                    <a:pt x="21485" y="7226"/>
                    <a:pt x="21598" y="6791"/>
                    <a:pt x="21595" y="6359"/>
                  </a:cubicBezTo>
                  <a:cubicBezTo>
                    <a:pt x="21593" y="5902"/>
                    <a:pt x="21459" y="5449"/>
                    <a:pt x="21200" y="5102"/>
                  </a:cubicBezTo>
                </a:path>
              </a:pathLst>
            </a:custGeom>
            <a:solidFill>
              <a:srgbClr val="F0AD00"/>
            </a:solidFill>
            <a:ln>
              <a:noFill/>
            </a:ln>
            <a:effectLst/>
          </p:spPr>
          <p:txBody>
            <a:bodyPr lIns="25392" tIns="25392" rIns="25392" bIns="25392" anchor="ctr"/>
            <a:lstStyle/>
            <a:p>
              <a:pPr marL="0" marR="0" lvl="0" indent="0" algn="ctr" defTabSz="228526" rtl="0" eaLnBrk="1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  <a:sym typeface="Gill Sans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0" y="2779237"/>
              <a:ext cx="2999999" cy="7799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60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kern="0" dirty="0">
                  <a:solidFill>
                    <a:prstClr val="black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Arial" pitchFamily="34" charset="0"/>
                </a:rPr>
                <a:t>d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Arial" pitchFamily="34" charset="0"/>
                </a:rPr>
                <a:t>.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Arial" pitchFamily="34" charset="0"/>
                </a:rPr>
                <a:t>Bố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Arial" pitchFamily="34" charset="0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Arial" pitchFamily="34" charset="0"/>
                </a:rPr>
                <a:t>cục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Arial" pitchFamily="34" charset="0"/>
                </a:rPr>
                <a:t>:</a:t>
              </a:r>
            </a:p>
            <a:p>
              <a:pPr marL="0" marR="0" lvl="0" indent="0" algn="ctr" defTabSz="60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kern="0" dirty="0">
                  <a:solidFill>
                    <a:prstClr val="black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Arial" pitchFamily="34" charset="0"/>
                </a:rPr>
                <a:t>2 </a:t>
              </a:r>
              <a:r>
                <a:rPr lang="en-US" sz="2800" b="1" kern="0" dirty="0" err="1">
                  <a:solidFill>
                    <a:prstClr val="black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  <a:sym typeface="Arial" pitchFamily="34" charset="0"/>
                </a:rPr>
                <a:t>phần</a:t>
              </a:r>
              <a:endParaRPr kumimoji="0" lang="en-GB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Arial" pitchFamily="34" charset="0"/>
              </a:endParaRPr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36"/>
            <a:ext cx="1482291" cy="1258175"/>
          </a:xfrm>
          <a:prstGeom prst="rect">
            <a:avLst/>
          </a:prstGeom>
        </p:spPr>
      </p:pic>
      <p:pic>
        <p:nvPicPr>
          <p:cNvPr id="28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9148" y="5826034"/>
            <a:ext cx="1862852" cy="1017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4995B7-9E49-4478-9748-D6A77029D262}" type="datetime1">
              <a:rPr kumimoji="0" lang="vi-VN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07/12/2023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E2B6163A-9381-FCA9-344E-C24B5446580C}"/>
              </a:ext>
            </a:extLst>
          </p:cNvPr>
          <p:cNvSpPr/>
          <p:nvPr/>
        </p:nvSpPr>
        <p:spPr>
          <a:xfrm>
            <a:off x="4638621" y="2601818"/>
            <a:ext cx="6676238" cy="156044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3F3D8687-D632-D8FB-2AE6-37A8689CFEE0}"/>
              </a:ext>
            </a:extLst>
          </p:cNvPr>
          <p:cNvSpPr txBox="1"/>
          <p:nvPr/>
        </p:nvSpPr>
        <p:spPr>
          <a:xfrm>
            <a:off x="5257948" y="2996573"/>
            <a:ext cx="6126480" cy="1308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7945" marR="61595" algn="just">
              <a:spcBef>
                <a:spcPts val="240"/>
              </a:spcBef>
              <a:spcAft>
                <a:spcPts val="24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2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Sự</a:t>
            </a:r>
            <a:r>
              <a:rPr lang="en-US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thông</a:t>
            </a:r>
            <a:r>
              <a:rPr lang="en-US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thái</a:t>
            </a:r>
            <a:r>
              <a:rPr lang="en-US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uyên</a:t>
            </a:r>
            <a:r>
              <a:rPr lang="en-US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bác</a:t>
            </a:r>
            <a:r>
              <a:rPr lang="en-US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28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7945" marR="61595" algn="just">
              <a:spcBef>
                <a:spcPts val="240"/>
              </a:spcBef>
              <a:spcAft>
                <a:spcPts val="240"/>
              </a:spcAft>
            </a:pPr>
            <a:r>
              <a:rPr lang="en-US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r>
              <a:rPr lang="en-US" sz="2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giáo</a:t>
            </a:r>
            <a:r>
              <a:rPr lang="en-US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sư</a:t>
            </a:r>
            <a:r>
              <a:rPr lang="en-US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Tạ</a:t>
            </a:r>
            <a:r>
              <a:rPr lang="en-US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Quang </a:t>
            </a:r>
            <a:r>
              <a:rPr lang="en-US" sz="2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Bửu</a:t>
            </a:r>
            <a:endParaRPr lang="en-US" sz="28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xmlns="" id="{9AF9178C-24B4-247C-2309-5B1B3A949397}"/>
              </a:ext>
            </a:extLst>
          </p:cNvPr>
          <p:cNvSpPr/>
          <p:nvPr/>
        </p:nvSpPr>
        <p:spPr>
          <a:xfrm>
            <a:off x="4801009" y="4281310"/>
            <a:ext cx="6513850" cy="168672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65188E4F-7909-D148-D5B6-A2210B8ECF4C}"/>
              </a:ext>
            </a:extLst>
          </p:cNvPr>
          <p:cNvSpPr txBox="1"/>
          <p:nvPr/>
        </p:nvSpPr>
        <p:spPr>
          <a:xfrm>
            <a:off x="5331814" y="4613023"/>
            <a:ext cx="61264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Tình</a:t>
            </a:r>
            <a:r>
              <a:rPr lang="en-US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cảm</a:t>
            </a:r>
            <a:r>
              <a:rPr lang="en-US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thái</a:t>
            </a:r>
            <a:r>
              <a:rPr lang="en-US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lang="en-US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tác</a:t>
            </a:r>
            <a:r>
              <a:rPr lang="en-US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giả</a:t>
            </a:r>
            <a:r>
              <a:rPr lang="en-US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dành</a:t>
            </a:r>
            <a:r>
              <a:rPr lang="en-US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giáo</a:t>
            </a:r>
            <a:r>
              <a:rPr lang="en-US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sư</a:t>
            </a:r>
            <a:r>
              <a:rPr lang="en-US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</a:t>
            </a:r>
            <a:r>
              <a:rPr lang="en-US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Quang </a:t>
            </a:r>
            <a:r>
              <a:rPr lang="en-US" sz="2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Bửu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xmlns="" id="{BF36302B-2313-7950-66E9-35BFD9771731}"/>
              </a:ext>
            </a:extLst>
          </p:cNvPr>
          <p:cNvSpPr/>
          <p:nvPr/>
        </p:nvSpPr>
        <p:spPr>
          <a:xfrm>
            <a:off x="1001679" y="1215483"/>
            <a:ext cx="2294224" cy="92752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tài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8B3AE604-FC42-26F2-102C-AD376823A33A}"/>
              </a:ext>
            </a:extLst>
          </p:cNvPr>
          <p:cNvSpPr/>
          <p:nvPr/>
        </p:nvSpPr>
        <p:spPr>
          <a:xfrm>
            <a:off x="3974084" y="1202192"/>
            <a:ext cx="7216237" cy="9541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thái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sư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Tạ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Quang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Bửu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xmlns="" id="{05E49B85-ECAA-2A75-CE46-D8555D12CE5F}"/>
              </a:ext>
            </a:extLst>
          </p:cNvPr>
          <p:cNvCxnSpPr>
            <a:stCxn id="36" idx="6"/>
          </p:cNvCxnSpPr>
          <p:nvPr/>
        </p:nvCxnSpPr>
        <p:spPr>
          <a:xfrm>
            <a:off x="3295903" y="1679247"/>
            <a:ext cx="644892" cy="2717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EF451A21-BC3C-FC42-BF69-87D9615B9A30}"/>
              </a:ext>
            </a:extLst>
          </p:cNvPr>
          <p:cNvCxnSpPr>
            <a:cxnSpLocks/>
          </p:cNvCxnSpPr>
          <p:nvPr/>
        </p:nvCxnSpPr>
        <p:spPr>
          <a:xfrm flipV="1">
            <a:off x="3483859" y="3114595"/>
            <a:ext cx="1305739" cy="69414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xmlns="" id="{17BC1B8F-07A6-BC14-79B7-E0C0765483E4}"/>
              </a:ext>
            </a:extLst>
          </p:cNvPr>
          <p:cNvCxnSpPr>
            <a:cxnSpLocks/>
            <a:endCxn id="32" idx="2"/>
          </p:cNvCxnSpPr>
          <p:nvPr/>
        </p:nvCxnSpPr>
        <p:spPr>
          <a:xfrm>
            <a:off x="3512881" y="4061484"/>
            <a:ext cx="1288128" cy="106319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11250C7B-BFB7-36B7-EF03-D340DCCC1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6" y="29717"/>
            <a:ext cx="1482291" cy="1258175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92E5382E-E092-BE4A-C698-3C76A9EA2416}"/>
              </a:ext>
            </a:extLst>
          </p:cNvPr>
          <p:cNvSpPr/>
          <p:nvPr/>
        </p:nvSpPr>
        <p:spPr>
          <a:xfrm>
            <a:off x="619088" y="5523024"/>
            <a:ext cx="4192693" cy="77144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II. ĐỌC HIỂU VĂN BẢN</a:t>
            </a:r>
            <a:endParaRPr lang="en-US" sz="2800" b="1" dirty="0">
              <a:solidFill>
                <a:srgbClr val="FF0000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194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9" grpId="0"/>
      <p:bldP spid="32" grpId="0" animBg="1"/>
      <p:bldP spid="33" grpId="0"/>
      <p:bldP spid="36" grpId="0" animBg="1"/>
      <p:bldP spid="37" grpId="0" animBg="1"/>
      <p:bldP spid="6" grpId="0" animBg="1"/>
    </p:bld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7_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801</TotalTime>
  <Words>1144</Words>
  <Application>Microsoft Office PowerPoint</Application>
  <PresentationFormat>Widescreen</PresentationFormat>
  <Paragraphs>169</Paragraphs>
  <Slides>25</Slides>
  <Notes>4</Notes>
  <HiddenSlides>0</HiddenSlides>
  <MMClips>13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9" baseType="lpstr">
      <vt:lpstr>微软雅黑</vt:lpstr>
      <vt:lpstr>#9Slide03 Cabin Bold</vt:lpstr>
      <vt:lpstr>#9Slide04 Manuale Medium</vt:lpstr>
      <vt:lpstr>.VnHelvetInsH</vt:lpstr>
      <vt:lpstr>Aptos</vt:lpstr>
      <vt:lpstr>Arial</vt:lpstr>
      <vt:lpstr>Calibri</vt:lpstr>
      <vt:lpstr>Calibri Light</vt:lpstr>
      <vt:lpstr>Gill Sans</vt:lpstr>
      <vt:lpstr>Lucida Sans</vt:lpstr>
      <vt:lpstr>Lucida Sans Unicode</vt:lpstr>
      <vt:lpstr>Mali Medium</vt:lpstr>
      <vt:lpstr>Pangolin</vt:lpstr>
      <vt:lpstr>Times New Roman</vt:lpstr>
      <vt:lpstr>Verdana</vt:lpstr>
      <vt:lpstr>Wingdings 2</vt:lpstr>
      <vt:lpstr>Wingdings 3</vt:lpstr>
      <vt:lpstr>等线</vt:lpstr>
      <vt:lpstr>1_Office Theme</vt:lpstr>
      <vt:lpstr>2_Office Theme</vt:lpstr>
      <vt:lpstr>3_Office Theme</vt:lpstr>
      <vt:lpstr>7_Concourse</vt:lpstr>
      <vt:lpstr>4_Office Theme</vt:lpstr>
      <vt:lpstr>10_Office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</vt:lpstr>
      <vt:lpstr>LUYỆN TẬP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khoa quan ly</dc:creator>
  <cp:lastModifiedBy>HHC</cp:lastModifiedBy>
  <cp:revision>106</cp:revision>
  <dcterms:created xsi:type="dcterms:W3CDTF">2023-08-07T17:20:47Z</dcterms:created>
  <dcterms:modified xsi:type="dcterms:W3CDTF">2023-12-07T14:59:24Z</dcterms:modified>
</cp:coreProperties>
</file>